
<file path=[Content_Types].xml><?xml version="1.0" encoding="utf-8"?>
<Types xmlns="http://schemas.openxmlformats.org/package/2006/content-types">
  <Default Extension="gif" ContentType="image/gif"/>
  <Default Extension="jpeg" ContentType="image/jpeg"/>
  <Default Extension="jp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40"/>
  </p:notesMasterIdLst>
  <p:handoutMasterIdLst>
    <p:handoutMasterId r:id="rId41"/>
  </p:handoutMasterIdLst>
  <p:sldIdLst>
    <p:sldId id="306" r:id="rId2"/>
    <p:sldId id="307" r:id="rId3"/>
    <p:sldId id="258" r:id="rId4"/>
    <p:sldId id="300" r:id="rId5"/>
    <p:sldId id="299" r:id="rId6"/>
    <p:sldId id="259" r:id="rId7"/>
    <p:sldId id="260" r:id="rId8"/>
    <p:sldId id="261" r:id="rId9"/>
    <p:sldId id="262" r:id="rId10"/>
    <p:sldId id="263" r:id="rId11"/>
    <p:sldId id="264" r:id="rId12"/>
    <p:sldId id="308" r:id="rId13"/>
    <p:sldId id="265" r:id="rId14"/>
    <p:sldId id="266" r:id="rId15"/>
    <p:sldId id="267" r:id="rId16"/>
    <p:sldId id="268" r:id="rId17"/>
    <p:sldId id="269" r:id="rId18"/>
    <p:sldId id="270" r:id="rId19"/>
    <p:sldId id="271" r:id="rId20"/>
    <p:sldId id="309" r:id="rId21"/>
    <p:sldId id="276" r:id="rId22"/>
    <p:sldId id="272" r:id="rId23"/>
    <p:sldId id="273" r:id="rId24"/>
    <p:sldId id="274" r:id="rId25"/>
    <p:sldId id="275" r:id="rId26"/>
    <p:sldId id="277" r:id="rId27"/>
    <p:sldId id="278" r:id="rId28"/>
    <p:sldId id="310" r:id="rId29"/>
    <p:sldId id="279" r:id="rId30"/>
    <p:sldId id="280" r:id="rId31"/>
    <p:sldId id="281" r:id="rId32"/>
    <p:sldId id="282" r:id="rId33"/>
    <p:sldId id="283" r:id="rId34"/>
    <p:sldId id="311" r:id="rId35"/>
    <p:sldId id="284" r:id="rId36"/>
    <p:sldId id="285" r:id="rId37"/>
    <p:sldId id="286" r:id="rId38"/>
    <p:sldId id="305" r:id="rId39"/>
  </p:sldIdLst>
  <p:sldSz cx="9144000" cy="5143500" type="screen16x9"/>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9F9F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81" d="100"/>
          <a:sy n="81" d="100"/>
        </p:scale>
        <p:origin x="108" y="288"/>
      </p:cViewPr>
      <p:guideLst>
        <p:guide orient="horz" pos="1620"/>
        <p:guide pos="2880"/>
      </p:guideLst>
    </p:cSldViewPr>
  </p:slideViewPr>
  <p:notesTextViewPr>
    <p:cViewPr>
      <p:scale>
        <a:sx n="1" d="1"/>
        <a:sy n="1" d="1"/>
      </p:scale>
      <p:origin x="0" y="0"/>
    </p:cViewPr>
  </p:notesTextViewPr>
  <p:sorterViewPr>
    <p:cViewPr>
      <p:scale>
        <a:sx n="121" d="100"/>
        <a:sy n="121" d="100"/>
      </p:scale>
      <p:origin x="0" y="0"/>
    </p:cViewPr>
  </p:sorterViewPr>
  <p:notesViewPr>
    <p:cSldViewPr>
      <p:cViewPr varScale="1">
        <p:scale>
          <a:sx n="86" d="100"/>
          <a:sy n="86" d="100"/>
        </p:scale>
        <p:origin x="-3846" y="-90"/>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notesMaster" Target="notesMasters/notesMaster1.xml"/><Relationship Id="rId45"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12931557-AC36-4145-8668-EEEE7200BEEE}" type="datetimeFigureOut">
              <a:rPr lang="zh-CN" altLang="en-US" smtClean="0"/>
              <a:t>2019-02-19</a:t>
            </a:fld>
            <a:endParaRPr lang="zh-CN" altLang="en-US"/>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EEA3D31C-8A37-4F8C-86CE-C0C22CC01044}" type="slidenum">
              <a:rPr lang="zh-CN" altLang="en-US" smtClean="0"/>
              <a:t>‹#›</a:t>
            </a:fld>
            <a:endParaRPr lang="zh-CN" altLang="en-US"/>
          </a:p>
        </p:txBody>
      </p:sp>
      <p:sp>
        <p:nvSpPr>
          <p:cNvPr id="6" name="页脚占位符 5"/>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Tree>
    <p:extLst>
      <p:ext uri="{BB962C8B-B14F-4D97-AF65-F5344CB8AC3E}">
        <p14:creationId xmlns:p14="http://schemas.microsoft.com/office/powerpoint/2010/main" val="39992390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48CE093-0987-4123-A19C-C73418D4581B}" type="datetimeFigureOut">
              <a:rPr lang="zh-CN" altLang="en-US" smtClean="0"/>
              <a:t>2019-02-19</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07390C9-E209-452A-AF2C-23D0DB5DF8D6}" type="slidenum">
              <a:rPr lang="zh-CN" altLang="en-US" smtClean="0"/>
              <a:t>‹#›</a:t>
            </a:fld>
            <a:endParaRPr lang="zh-CN" altLang="en-US"/>
          </a:p>
        </p:txBody>
      </p:sp>
    </p:spTree>
    <p:extLst>
      <p:ext uri="{BB962C8B-B14F-4D97-AF65-F5344CB8AC3E}">
        <p14:creationId xmlns:p14="http://schemas.microsoft.com/office/powerpoint/2010/main" val="208963215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p:spPr>
        <p:txBody>
          <a:bodyPr/>
          <a:lstStyle/>
          <a:p>
            <a:r>
              <a:rPr lang="zh-CN" altLang="en-US"/>
              <a:t>单击此处编辑母版标题样式</a:t>
            </a:r>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a:t>单击此处编辑母版副标题样式</a:t>
            </a:r>
          </a:p>
        </p:txBody>
      </p:sp>
      <p:sp>
        <p:nvSpPr>
          <p:cNvPr id="4" name="日期占位符 3"/>
          <p:cNvSpPr>
            <a:spLocks noGrp="1"/>
          </p:cNvSpPr>
          <p:nvPr>
            <p:ph type="dt" sz="half" idx="10"/>
          </p:nvPr>
        </p:nvSpPr>
        <p:spPr/>
        <p:txBody>
          <a:bodyPr/>
          <a:lstStyle/>
          <a:p>
            <a:fld id="{32274D81-BE9C-4C9D-8371-8BC208C7A872}" type="datetimeFigureOut">
              <a:rPr lang="zh-CN" altLang="en-US" smtClean="0"/>
              <a:t>2019-02-19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EED5F6FF-76A1-4CE1-A727-BAA53E4938F6}" type="slidenum">
              <a:rPr lang="zh-CN" altLang="en-US" smtClean="0"/>
              <a:t>‹#›</a:t>
            </a:fld>
            <a:endParaRPr lang="zh-CN" altLang="en-US"/>
          </a:p>
        </p:txBody>
      </p:sp>
    </p:spTree>
    <p:extLst>
      <p:ext uri="{BB962C8B-B14F-4D97-AF65-F5344CB8AC3E}">
        <p14:creationId xmlns:p14="http://schemas.microsoft.com/office/powerpoint/2010/main" val="1046125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32274D81-BE9C-4C9D-8371-8BC208C7A872}" type="datetimeFigureOut">
              <a:rPr lang="zh-CN" altLang="en-US" smtClean="0"/>
              <a:t>2019-02-19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EED5F6FF-76A1-4CE1-A727-BAA53E4938F6}" type="slidenum">
              <a:rPr lang="zh-CN" altLang="en-US" smtClean="0"/>
              <a:t>‹#›</a:t>
            </a:fld>
            <a:endParaRPr lang="zh-CN" altLang="en-US"/>
          </a:p>
        </p:txBody>
      </p:sp>
    </p:spTree>
    <p:extLst>
      <p:ext uri="{BB962C8B-B14F-4D97-AF65-F5344CB8AC3E}">
        <p14:creationId xmlns:p14="http://schemas.microsoft.com/office/powerpoint/2010/main" val="18290183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154781"/>
            <a:ext cx="2057400" cy="3290888"/>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457200" y="154781"/>
            <a:ext cx="6019800" cy="3290888"/>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32274D81-BE9C-4C9D-8371-8BC208C7A872}" type="datetimeFigureOut">
              <a:rPr lang="zh-CN" altLang="en-US" smtClean="0"/>
              <a:t>2019-02-19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EED5F6FF-76A1-4CE1-A727-BAA53E4938F6}" type="slidenum">
              <a:rPr lang="zh-CN" altLang="en-US" smtClean="0"/>
              <a:t>‹#›</a:t>
            </a:fld>
            <a:endParaRPr lang="zh-CN" altLang="en-US"/>
          </a:p>
        </p:txBody>
      </p:sp>
    </p:spTree>
    <p:extLst>
      <p:ext uri="{BB962C8B-B14F-4D97-AF65-F5344CB8AC3E}">
        <p14:creationId xmlns:p14="http://schemas.microsoft.com/office/powerpoint/2010/main" val="404766444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32274D81-BE9C-4C9D-8371-8BC208C7A872}" type="datetimeFigureOut">
              <a:rPr lang="zh-CN" altLang="en-US" smtClean="0"/>
              <a:t>2019-02-19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EED5F6FF-76A1-4CE1-A727-BAA53E4938F6}" type="slidenum">
              <a:rPr lang="zh-CN" altLang="en-US" smtClean="0"/>
              <a:t>‹#›</a:t>
            </a:fld>
            <a:endParaRPr lang="zh-CN" altLang="en-US"/>
          </a:p>
        </p:txBody>
      </p:sp>
    </p:spTree>
    <p:extLst>
      <p:ext uri="{BB962C8B-B14F-4D97-AF65-F5344CB8AC3E}">
        <p14:creationId xmlns:p14="http://schemas.microsoft.com/office/powerpoint/2010/main" val="386327803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a:t>单击此处编辑母版标题样式</a:t>
            </a:r>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a:t>单击此处编辑母版文本样式</a:t>
            </a:r>
          </a:p>
        </p:txBody>
      </p:sp>
      <p:sp>
        <p:nvSpPr>
          <p:cNvPr id="4" name="日期占位符 3"/>
          <p:cNvSpPr>
            <a:spLocks noGrp="1"/>
          </p:cNvSpPr>
          <p:nvPr>
            <p:ph type="dt" sz="half" idx="10"/>
          </p:nvPr>
        </p:nvSpPr>
        <p:spPr/>
        <p:txBody>
          <a:bodyPr/>
          <a:lstStyle/>
          <a:p>
            <a:fld id="{32274D81-BE9C-4C9D-8371-8BC208C7A872}" type="datetimeFigureOut">
              <a:rPr lang="zh-CN" altLang="en-US" smtClean="0"/>
              <a:t>2019-02-19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EED5F6FF-76A1-4CE1-A727-BAA53E4938F6}" type="slidenum">
              <a:rPr lang="zh-CN" altLang="en-US" smtClean="0"/>
              <a:t>‹#›</a:t>
            </a:fld>
            <a:endParaRPr lang="zh-CN" altLang="en-US"/>
          </a:p>
        </p:txBody>
      </p:sp>
    </p:spTree>
    <p:extLst>
      <p:ext uri="{BB962C8B-B14F-4D97-AF65-F5344CB8AC3E}">
        <p14:creationId xmlns:p14="http://schemas.microsoft.com/office/powerpoint/2010/main" val="232619044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457200" y="900113"/>
            <a:ext cx="4038600" cy="254555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4648200" y="900113"/>
            <a:ext cx="4038600" cy="254555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p:txBody>
          <a:bodyPr/>
          <a:lstStyle/>
          <a:p>
            <a:fld id="{32274D81-BE9C-4C9D-8371-8BC208C7A872}" type="datetimeFigureOut">
              <a:rPr lang="zh-CN" altLang="en-US" smtClean="0"/>
              <a:t>2019-02-19</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EED5F6FF-76A1-4CE1-A727-BAA53E4938F6}" type="slidenum">
              <a:rPr lang="zh-CN" altLang="en-US" smtClean="0"/>
              <a:t>‹#›</a:t>
            </a:fld>
            <a:endParaRPr lang="zh-CN" altLang="en-US"/>
          </a:p>
        </p:txBody>
      </p:sp>
    </p:spTree>
    <p:extLst>
      <p:ext uri="{BB962C8B-B14F-4D97-AF65-F5344CB8AC3E}">
        <p14:creationId xmlns:p14="http://schemas.microsoft.com/office/powerpoint/2010/main" val="214071012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05978"/>
            <a:ext cx="8229600" cy="857250"/>
          </a:xfrm>
        </p:spPr>
        <p:txBody>
          <a:bodyPr/>
          <a:lstStyle>
            <a:lvl1pPr>
              <a:defRPr/>
            </a:lvl1pPr>
          </a:lstStyle>
          <a:p>
            <a:r>
              <a:rPr lang="zh-CN" altLang="en-US"/>
              <a:t>单击此处编辑母版标题样式</a:t>
            </a:r>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p:txBody>
          <a:bodyPr/>
          <a:lstStyle/>
          <a:p>
            <a:fld id="{32274D81-BE9C-4C9D-8371-8BC208C7A872}" type="datetimeFigureOut">
              <a:rPr lang="zh-CN" altLang="en-US" smtClean="0"/>
              <a:t>2019-02-19</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EED5F6FF-76A1-4CE1-A727-BAA53E4938F6}" type="slidenum">
              <a:rPr lang="zh-CN" altLang="en-US" smtClean="0"/>
              <a:t>‹#›</a:t>
            </a:fld>
            <a:endParaRPr lang="zh-CN" altLang="en-US"/>
          </a:p>
        </p:txBody>
      </p:sp>
    </p:spTree>
    <p:extLst>
      <p:ext uri="{BB962C8B-B14F-4D97-AF65-F5344CB8AC3E}">
        <p14:creationId xmlns:p14="http://schemas.microsoft.com/office/powerpoint/2010/main" val="124997519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pic>
        <p:nvPicPr>
          <p:cNvPr id="14" name="图片 13"/>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0" y="0"/>
            <a:ext cx="9144000" cy="5143500"/>
          </a:xfrm>
          <a:prstGeom prst="rect">
            <a:avLst/>
          </a:prstGeom>
        </p:spPr>
      </p:pic>
      <p:pic>
        <p:nvPicPr>
          <p:cNvPr id="15" name="图片 14"/>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38258" y="148525"/>
            <a:ext cx="8867484" cy="4846450"/>
          </a:xfrm>
          <a:prstGeom prst="rect">
            <a:avLst/>
          </a:prstGeom>
        </p:spPr>
      </p:pic>
      <p:sp>
        <p:nvSpPr>
          <p:cNvPr id="2" name="标题 1"/>
          <p:cNvSpPr>
            <a:spLocks noGrp="1"/>
          </p:cNvSpPr>
          <p:nvPr>
            <p:ph type="title" hasCustomPrompt="1"/>
          </p:nvPr>
        </p:nvSpPr>
        <p:spPr>
          <a:xfrm>
            <a:off x="374848" y="238919"/>
            <a:ext cx="8229600" cy="349548"/>
          </a:xfrm>
        </p:spPr>
        <p:txBody>
          <a:bodyPr>
            <a:noAutofit/>
          </a:bodyPr>
          <a:lstStyle>
            <a:lvl1pPr algn="l">
              <a:defRPr sz="2000" b="0" i="0">
                <a:solidFill>
                  <a:schemeClr val="tx1">
                    <a:lumMod val="85000"/>
                    <a:lumOff val="15000"/>
                  </a:schemeClr>
                </a:solidFill>
                <a:latin typeface="方正卡通简体" panose="03000509000000000000" pitchFamily="65" charset="-122"/>
                <a:ea typeface="方正卡通简体" panose="03000509000000000000" pitchFamily="65" charset="-122"/>
              </a:defRPr>
            </a:lvl1pPr>
          </a:lstStyle>
          <a:p>
            <a:r>
              <a:rPr lang="zh-CN" altLang="en-US" dirty="0"/>
              <a:t>第一部分  点击此处输入您的标题</a:t>
            </a:r>
          </a:p>
        </p:txBody>
      </p:sp>
      <p:sp>
        <p:nvSpPr>
          <p:cNvPr id="3" name="日期占位符 2"/>
          <p:cNvSpPr>
            <a:spLocks noGrp="1"/>
          </p:cNvSpPr>
          <p:nvPr>
            <p:ph type="dt" sz="half" idx="10"/>
          </p:nvPr>
        </p:nvSpPr>
        <p:spPr/>
        <p:txBody>
          <a:bodyPr/>
          <a:lstStyle/>
          <a:p>
            <a:fld id="{32274D81-BE9C-4C9D-8371-8BC208C7A872}" type="datetimeFigureOut">
              <a:rPr lang="zh-CN" altLang="en-US" smtClean="0"/>
              <a:t>2019-02-19</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EED5F6FF-76A1-4CE1-A727-BAA53E4938F6}" type="slidenum">
              <a:rPr lang="zh-CN" altLang="en-US" smtClean="0"/>
              <a:t>‹#›</a:t>
            </a:fld>
            <a:endParaRPr lang="zh-CN" altLang="en-US"/>
          </a:p>
        </p:txBody>
      </p:sp>
      <p:grpSp>
        <p:nvGrpSpPr>
          <p:cNvPr id="8" name="组合 7"/>
          <p:cNvGrpSpPr/>
          <p:nvPr userDrawn="1"/>
        </p:nvGrpSpPr>
        <p:grpSpPr>
          <a:xfrm>
            <a:off x="8424428" y="4711836"/>
            <a:ext cx="718624" cy="288032"/>
            <a:chOff x="8424428" y="4716750"/>
            <a:chExt cx="718624" cy="288032"/>
          </a:xfrm>
          <a:solidFill>
            <a:srgbClr val="BFBFBF"/>
          </a:solidFill>
        </p:grpSpPr>
        <p:sp>
          <p:nvSpPr>
            <p:cNvPr id="9" name="圆角矩形 8"/>
            <p:cNvSpPr/>
            <p:nvPr userDrawn="1"/>
          </p:nvSpPr>
          <p:spPr>
            <a:xfrm>
              <a:off x="8424428" y="4716750"/>
              <a:ext cx="468052" cy="288032"/>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userDrawn="1"/>
          </p:nvSpPr>
          <p:spPr>
            <a:xfrm>
              <a:off x="8820472" y="4948014"/>
              <a:ext cx="322580" cy="5676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1" name="TextBox 10"/>
          <p:cNvSpPr txBox="1"/>
          <p:nvPr userDrawn="1"/>
        </p:nvSpPr>
        <p:spPr>
          <a:xfrm>
            <a:off x="8475514" y="4686575"/>
            <a:ext cx="436338" cy="338554"/>
          </a:xfrm>
          <a:prstGeom prst="rect">
            <a:avLst/>
          </a:prstGeom>
          <a:noFill/>
        </p:spPr>
        <p:txBody>
          <a:bodyPr wrap="none" rtlCol="0">
            <a:spAutoFit/>
          </a:bodyPr>
          <a:lstStyle/>
          <a:p>
            <a:fld id="{15E71900-10A2-4CC6-8A82-1659C4480C15}" type="slidenum">
              <a:rPr lang="zh-CN" altLang="en-US" sz="1600" smtClean="0">
                <a:solidFill>
                  <a:schemeClr val="tx1">
                    <a:lumMod val="65000"/>
                    <a:lumOff val="35000"/>
                  </a:schemeClr>
                </a:solidFill>
              </a:rPr>
              <a:pPr/>
              <a:t>‹#›</a:t>
            </a:fld>
            <a:endParaRPr lang="zh-CN" altLang="en-US" sz="1600" dirty="0">
              <a:solidFill>
                <a:schemeClr val="tx1">
                  <a:lumMod val="65000"/>
                  <a:lumOff val="35000"/>
                </a:schemeClr>
              </a:solidFill>
            </a:endParaRPr>
          </a:p>
        </p:txBody>
      </p:sp>
    </p:spTree>
    <p:extLst>
      <p:ext uri="{BB962C8B-B14F-4D97-AF65-F5344CB8AC3E}">
        <p14:creationId xmlns:p14="http://schemas.microsoft.com/office/powerpoint/2010/main" val="398444738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32274D81-BE9C-4C9D-8371-8BC208C7A872}" type="datetimeFigureOut">
              <a:rPr lang="zh-CN" altLang="en-US" smtClean="0"/>
              <a:t>2019-02-19</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EED5F6FF-76A1-4CE1-A727-BAA53E4938F6}" type="slidenum">
              <a:rPr lang="zh-CN" altLang="en-US" smtClean="0"/>
              <a:t>‹#›</a:t>
            </a:fld>
            <a:endParaRPr lang="zh-CN" altLang="en-US"/>
          </a:p>
        </p:txBody>
      </p:sp>
    </p:spTree>
    <p:extLst>
      <p:ext uri="{BB962C8B-B14F-4D97-AF65-F5344CB8AC3E}">
        <p14:creationId xmlns:p14="http://schemas.microsoft.com/office/powerpoint/2010/main" val="244165125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a:t>单击此处编辑母版标题样式</a:t>
            </a:r>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32274D81-BE9C-4C9D-8371-8BC208C7A872}" type="datetimeFigureOut">
              <a:rPr lang="zh-CN" altLang="en-US" smtClean="0"/>
              <a:t>2019-02-19</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EED5F6FF-76A1-4CE1-A727-BAA53E4938F6}" type="slidenum">
              <a:rPr lang="zh-CN" altLang="en-US" smtClean="0"/>
              <a:t>‹#›</a:t>
            </a:fld>
            <a:endParaRPr lang="zh-CN" altLang="en-US"/>
          </a:p>
        </p:txBody>
      </p:sp>
    </p:spTree>
    <p:extLst>
      <p:ext uri="{BB962C8B-B14F-4D97-AF65-F5344CB8AC3E}">
        <p14:creationId xmlns:p14="http://schemas.microsoft.com/office/powerpoint/2010/main" val="60476355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a:t>单击此处编辑母版标题样式</a:t>
            </a:r>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32274D81-BE9C-4C9D-8371-8BC208C7A872}" type="datetimeFigureOut">
              <a:rPr lang="zh-CN" altLang="en-US" smtClean="0"/>
              <a:t>2019-02-19</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EED5F6FF-76A1-4CE1-A727-BAA53E4938F6}" type="slidenum">
              <a:rPr lang="zh-CN" altLang="en-US" smtClean="0"/>
              <a:t>‹#›</a:t>
            </a:fld>
            <a:endParaRPr lang="zh-CN" altLang="en-US"/>
          </a:p>
        </p:txBody>
      </p:sp>
    </p:spTree>
    <p:extLst>
      <p:ext uri="{BB962C8B-B14F-4D97-AF65-F5344CB8AC3E}">
        <p14:creationId xmlns:p14="http://schemas.microsoft.com/office/powerpoint/2010/main" val="83346904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8"/>
            <a:ext cx="8229600" cy="857250"/>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32274D81-BE9C-4C9D-8371-8BC208C7A872}" type="datetimeFigureOut">
              <a:rPr lang="zh-CN" altLang="en-US" smtClean="0"/>
              <a:t>2019-02-19</a:t>
            </a:fld>
            <a:endParaRPr lang="zh-CN" altLang="en-US"/>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EED5F6FF-76A1-4CE1-A727-BAA53E4938F6}" type="slidenum">
              <a:rPr lang="zh-CN" altLang="en-US" smtClean="0"/>
              <a:t>‹#›</a:t>
            </a:fld>
            <a:endParaRPr lang="zh-CN" altLang="en-US"/>
          </a:p>
        </p:txBody>
      </p:sp>
    </p:spTree>
    <p:extLst>
      <p:ext uri="{BB962C8B-B14F-4D97-AF65-F5344CB8AC3E}">
        <p14:creationId xmlns:p14="http://schemas.microsoft.com/office/powerpoint/2010/main" val="220608958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png"/><Relationship Id="rId3" Type="http://schemas.microsoft.com/office/2007/relationships/hdphoto" Target="../media/hdphoto1.wdp"/><Relationship Id="rId7" Type="http://schemas.openxmlformats.org/officeDocument/2006/relationships/image" Target="../media/image6.gif"/><Relationship Id="rId2" Type="http://schemas.openxmlformats.org/officeDocument/2006/relationships/image" Target="../media/image3.jpeg"/><Relationship Id="rId1" Type="http://schemas.openxmlformats.org/officeDocument/2006/relationships/slideLayout" Target="../slideLayouts/slideLayout1.xml"/><Relationship Id="rId6" Type="http://schemas.openxmlformats.org/officeDocument/2006/relationships/image" Target="../media/image5.gif"/><Relationship Id="rId5" Type="http://schemas.microsoft.com/office/2007/relationships/hdphoto" Target="../media/hdphoto2.wdp"/><Relationship Id="rId4" Type="http://schemas.openxmlformats.org/officeDocument/2006/relationships/image" Target="../media/image4.png"/><Relationship Id="rId9" Type="http://schemas.microsoft.com/office/2007/relationships/hdphoto" Target="../media/hdphoto3.wdp"/></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8" Type="http://schemas.openxmlformats.org/officeDocument/2006/relationships/image" Target="../media/image13.jpeg"/><Relationship Id="rId3" Type="http://schemas.microsoft.com/office/2007/relationships/hdphoto" Target="../media/hdphoto1.wdp"/><Relationship Id="rId7" Type="http://schemas.openxmlformats.org/officeDocument/2006/relationships/image" Target="../media/image12.jpg"/><Relationship Id="rId2" Type="http://schemas.openxmlformats.org/officeDocument/2006/relationships/image" Target="../media/image3.jpeg"/><Relationship Id="rId1" Type="http://schemas.openxmlformats.org/officeDocument/2006/relationships/slideLayout" Target="../slideLayouts/slideLayout6.xml"/><Relationship Id="rId6" Type="http://schemas.openxmlformats.org/officeDocument/2006/relationships/image" Target="../media/image11.jpg"/><Relationship Id="rId11" Type="http://schemas.openxmlformats.org/officeDocument/2006/relationships/image" Target="../media/image16.png"/><Relationship Id="rId5" Type="http://schemas.openxmlformats.org/officeDocument/2006/relationships/image" Target="../media/image10.jpg"/><Relationship Id="rId10" Type="http://schemas.openxmlformats.org/officeDocument/2006/relationships/image" Target="../media/image15.jpeg"/><Relationship Id="rId4" Type="http://schemas.openxmlformats.org/officeDocument/2006/relationships/image" Target="../media/image9.png"/><Relationship Id="rId9" Type="http://schemas.openxmlformats.org/officeDocument/2006/relationships/image" Target="../media/image14.jpe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slideLayout" Target="../slideLayouts/slideLayout6.xml"/><Relationship Id="rId4" Type="http://schemas.openxmlformats.org/officeDocument/2006/relationships/image" Target="../media/image19.jpeg"/></Relationships>
</file>

<file path=ppt/slides/_rels/slide2.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8" Type="http://schemas.openxmlformats.org/officeDocument/2006/relationships/image" Target="../media/image13.jpeg"/><Relationship Id="rId3" Type="http://schemas.microsoft.com/office/2007/relationships/hdphoto" Target="../media/hdphoto1.wdp"/><Relationship Id="rId7" Type="http://schemas.openxmlformats.org/officeDocument/2006/relationships/image" Target="../media/image12.jpg"/><Relationship Id="rId2" Type="http://schemas.openxmlformats.org/officeDocument/2006/relationships/image" Target="../media/image3.jpeg"/><Relationship Id="rId1" Type="http://schemas.openxmlformats.org/officeDocument/2006/relationships/slideLayout" Target="../slideLayouts/slideLayout6.xml"/><Relationship Id="rId6" Type="http://schemas.openxmlformats.org/officeDocument/2006/relationships/image" Target="../media/image11.jpg"/><Relationship Id="rId11" Type="http://schemas.openxmlformats.org/officeDocument/2006/relationships/image" Target="../media/image16.png"/><Relationship Id="rId5" Type="http://schemas.openxmlformats.org/officeDocument/2006/relationships/image" Target="../media/image10.jpg"/><Relationship Id="rId10" Type="http://schemas.openxmlformats.org/officeDocument/2006/relationships/image" Target="../media/image15.jpeg"/><Relationship Id="rId4" Type="http://schemas.openxmlformats.org/officeDocument/2006/relationships/image" Target="../media/image9.png"/><Relationship Id="rId9" Type="http://schemas.openxmlformats.org/officeDocument/2006/relationships/image" Target="../media/image14.jpe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0.jpeg"/><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2" Type="http://schemas.openxmlformats.org/officeDocument/2006/relationships/image" Target="../media/image22.jpg"/><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2" Type="http://schemas.openxmlformats.org/officeDocument/2006/relationships/image" Target="../media/image23.jpg"/><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8" Type="http://schemas.openxmlformats.org/officeDocument/2006/relationships/image" Target="../media/image13.jpeg"/><Relationship Id="rId3" Type="http://schemas.microsoft.com/office/2007/relationships/hdphoto" Target="../media/hdphoto1.wdp"/><Relationship Id="rId7" Type="http://schemas.openxmlformats.org/officeDocument/2006/relationships/image" Target="../media/image12.jpg"/><Relationship Id="rId2" Type="http://schemas.openxmlformats.org/officeDocument/2006/relationships/image" Target="../media/image3.jpeg"/><Relationship Id="rId1" Type="http://schemas.openxmlformats.org/officeDocument/2006/relationships/slideLayout" Target="../slideLayouts/slideLayout6.xml"/><Relationship Id="rId6" Type="http://schemas.openxmlformats.org/officeDocument/2006/relationships/image" Target="../media/image11.jpg"/><Relationship Id="rId11" Type="http://schemas.openxmlformats.org/officeDocument/2006/relationships/image" Target="../media/image16.png"/><Relationship Id="rId5" Type="http://schemas.openxmlformats.org/officeDocument/2006/relationships/image" Target="../media/image10.jpg"/><Relationship Id="rId10" Type="http://schemas.openxmlformats.org/officeDocument/2006/relationships/image" Target="../media/image15.jpeg"/><Relationship Id="rId4" Type="http://schemas.openxmlformats.org/officeDocument/2006/relationships/image" Target="../media/image9.png"/><Relationship Id="rId9" Type="http://schemas.openxmlformats.org/officeDocument/2006/relationships/image" Target="../media/image14.jpe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microsoft.com/office/2007/relationships/hdphoto" Target="../media/hdphoto4.wdp"/><Relationship Id="rId2" Type="http://schemas.openxmlformats.org/officeDocument/2006/relationships/image" Target="../media/image8.png"/><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image" Target="../media/image24.jpeg"/><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8" Type="http://schemas.openxmlformats.org/officeDocument/2006/relationships/image" Target="../media/image13.jpeg"/><Relationship Id="rId3" Type="http://schemas.microsoft.com/office/2007/relationships/hdphoto" Target="../media/hdphoto1.wdp"/><Relationship Id="rId7" Type="http://schemas.openxmlformats.org/officeDocument/2006/relationships/image" Target="../media/image12.jpg"/><Relationship Id="rId2" Type="http://schemas.openxmlformats.org/officeDocument/2006/relationships/image" Target="../media/image3.jpeg"/><Relationship Id="rId1" Type="http://schemas.openxmlformats.org/officeDocument/2006/relationships/slideLayout" Target="../slideLayouts/slideLayout6.xml"/><Relationship Id="rId6" Type="http://schemas.openxmlformats.org/officeDocument/2006/relationships/image" Target="../media/image11.jpg"/><Relationship Id="rId11" Type="http://schemas.openxmlformats.org/officeDocument/2006/relationships/image" Target="../media/image16.png"/><Relationship Id="rId5" Type="http://schemas.openxmlformats.org/officeDocument/2006/relationships/image" Target="../media/image10.jpg"/><Relationship Id="rId10" Type="http://schemas.openxmlformats.org/officeDocument/2006/relationships/image" Target="../media/image15.jpeg"/><Relationship Id="rId4" Type="http://schemas.openxmlformats.org/officeDocument/2006/relationships/image" Target="../media/image9.png"/><Relationship Id="rId9" Type="http://schemas.openxmlformats.org/officeDocument/2006/relationships/image" Target="../media/image14.jpe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8.xml.rels><?xml version="1.0" encoding="UTF-8" standalone="yes"?>
<Relationships xmlns="http://schemas.openxmlformats.org/package/2006/relationships"><Relationship Id="rId8" Type="http://schemas.openxmlformats.org/officeDocument/2006/relationships/image" Target="../media/image14.jpeg"/><Relationship Id="rId3" Type="http://schemas.microsoft.com/office/2007/relationships/hdphoto" Target="../media/hdphoto1.wdp"/><Relationship Id="rId7" Type="http://schemas.openxmlformats.org/officeDocument/2006/relationships/image" Target="../media/image13.jpeg"/><Relationship Id="rId2" Type="http://schemas.openxmlformats.org/officeDocument/2006/relationships/image" Target="../media/image3.jpeg"/><Relationship Id="rId1" Type="http://schemas.openxmlformats.org/officeDocument/2006/relationships/slideLayout" Target="../slideLayouts/slideLayout1.xml"/><Relationship Id="rId6" Type="http://schemas.openxmlformats.org/officeDocument/2006/relationships/image" Target="../media/image12.jpg"/><Relationship Id="rId5" Type="http://schemas.openxmlformats.org/officeDocument/2006/relationships/image" Target="../media/image11.jpg"/><Relationship Id="rId10" Type="http://schemas.openxmlformats.org/officeDocument/2006/relationships/image" Target="../media/image16.png"/><Relationship Id="rId4" Type="http://schemas.openxmlformats.org/officeDocument/2006/relationships/image" Target="../media/image10.jpg"/><Relationship Id="rId9" Type="http://schemas.openxmlformats.org/officeDocument/2006/relationships/image" Target="../media/image15.jpeg"/></Relationships>
</file>

<file path=ppt/slides/_rels/slide4.xml.rels><?xml version="1.0" encoding="UTF-8" standalone="yes"?>
<Relationships xmlns="http://schemas.openxmlformats.org/package/2006/relationships"><Relationship Id="rId8" Type="http://schemas.openxmlformats.org/officeDocument/2006/relationships/image" Target="../media/image13.jpeg"/><Relationship Id="rId3" Type="http://schemas.microsoft.com/office/2007/relationships/hdphoto" Target="../media/hdphoto1.wdp"/><Relationship Id="rId7" Type="http://schemas.openxmlformats.org/officeDocument/2006/relationships/image" Target="../media/image12.jpg"/><Relationship Id="rId2" Type="http://schemas.openxmlformats.org/officeDocument/2006/relationships/image" Target="../media/image3.jpeg"/><Relationship Id="rId1" Type="http://schemas.openxmlformats.org/officeDocument/2006/relationships/slideLayout" Target="../slideLayouts/slideLayout6.xml"/><Relationship Id="rId6" Type="http://schemas.openxmlformats.org/officeDocument/2006/relationships/image" Target="../media/image11.jpg"/><Relationship Id="rId11" Type="http://schemas.openxmlformats.org/officeDocument/2006/relationships/image" Target="../media/image16.png"/><Relationship Id="rId5" Type="http://schemas.openxmlformats.org/officeDocument/2006/relationships/image" Target="../media/image10.jpg"/><Relationship Id="rId10" Type="http://schemas.openxmlformats.org/officeDocument/2006/relationships/image" Target="../media/image15.jpeg"/><Relationship Id="rId4" Type="http://schemas.openxmlformats.org/officeDocument/2006/relationships/image" Target="../media/image9.png"/><Relationship Id="rId9" Type="http://schemas.openxmlformats.org/officeDocument/2006/relationships/image" Target="../media/image14.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2"/>
          <p:cNvPicPr>
            <a:picLocks noChangeAspect="1" noChangeArrowheads="1"/>
          </p:cNvPicPr>
          <p:nvPr/>
        </p:nvPicPr>
        <p:blipFill>
          <a:blip r:embed="rId2">
            <a:extLst>
              <a:ext uri="{BEBA8EAE-BF5A-486C-A8C5-ECC9F3942E4B}">
                <a14:imgProps xmlns:a14="http://schemas.microsoft.com/office/drawing/2010/main">
                  <a14:imgLayer r:embed="rId3">
                    <a14:imgEffect>
                      <a14:artisticPastelsSmooth/>
                    </a14:imgEffect>
                  </a14:imgLayer>
                </a14:imgProps>
              </a:ext>
              <a:ext uri="{28A0092B-C50C-407E-A947-70E740481C1C}">
                <a14:useLocalDpi xmlns:a14="http://schemas.microsoft.com/office/drawing/2010/main"/>
              </a:ext>
            </a:extLst>
          </a:blip>
          <a:stretch>
            <a:fillRect/>
          </a:stretch>
        </p:blipFill>
        <p:spPr bwMode="auto">
          <a:xfrm>
            <a:off x="0" y="0"/>
            <a:ext cx="9144000" cy="5143500"/>
          </a:xfrm>
          <a:prstGeom prst="rect">
            <a:avLst/>
          </a:prstGeom>
          <a:noFill/>
        </p:spPr>
      </p:pic>
      <p:pic>
        <p:nvPicPr>
          <p:cNvPr id="5" name="图片 4"/>
          <p:cNvPicPr>
            <a:picLocks noChangeAspect="1"/>
          </p:cNvPicPr>
          <p:nvPr/>
        </p:nvPicPr>
        <p:blipFill>
          <a:blip r:embed="rId4">
            <a:extLst>
              <a:ext uri="{BEBA8EAE-BF5A-486C-A8C5-ECC9F3942E4B}">
                <a14:imgProps xmlns:a14="http://schemas.microsoft.com/office/drawing/2010/main">
                  <a14:imgLayer r:embed="rId5">
                    <a14:imgEffect>
                      <a14:artisticPastelsSmooth trans="56000" scaling="5"/>
                    </a14:imgEffect>
                  </a14:imgLayer>
                </a14:imgProps>
              </a:ext>
              <a:ext uri="{28A0092B-C50C-407E-A947-70E740481C1C}">
                <a14:useLocalDpi xmlns:a14="http://schemas.microsoft.com/office/drawing/2010/main"/>
              </a:ext>
            </a:extLst>
          </a:blip>
          <a:stretch>
            <a:fillRect/>
          </a:stretch>
        </p:blipFill>
        <p:spPr>
          <a:xfrm>
            <a:off x="1315942" y="1187384"/>
            <a:ext cx="6607346" cy="1451810"/>
          </a:xfrm>
          <a:prstGeom prst="rect">
            <a:avLst/>
          </a:prstGeom>
        </p:spPr>
      </p:pic>
      <p:sp>
        <p:nvSpPr>
          <p:cNvPr id="7" name="TextBox 6"/>
          <p:cNvSpPr txBox="1"/>
          <p:nvPr/>
        </p:nvSpPr>
        <p:spPr>
          <a:xfrm>
            <a:off x="2218958" y="2835970"/>
            <a:ext cx="4801314" cy="646331"/>
          </a:xfrm>
          <a:prstGeom prst="rect">
            <a:avLst/>
          </a:prstGeom>
          <a:noFill/>
        </p:spPr>
        <p:txBody>
          <a:bodyPr wrap="none" rtlCol="0">
            <a:spAutoFit/>
          </a:bodyPr>
          <a:lstStyle/>
          <a:p>
            <a:pPr algn="ctr"/>
            <a:r>
              <a:rPr lang="zh-CN" altLang="en-US" sz="3600" dirty="0">
                <a:ln w="9525">
                  <a:noFill/>
                </a:ln>
                <a:solidFill>
                  <a:schemeClr val="accent1"/>
                </a:solidFill>
                <a:effectLst>
                  <a:outerShdw blurRad="50800" dist="38100" dir="5400000" algn="t" rotWithShape="0">
                    <a:prstClr val="black">
                      <a:alpha val="40000"/>
                    </a:prstClr>
                  </a:outerShdw>
                </a:effectLst>
                <a:latin typeface="方正卡通简体" pitchFamily="65" charset="-122"/>
                <a:ea typeface="方正卡通简体" pitchFamily="65" charset="-122"/>
              </a:rPr>
              <a:t>单击</a:t>
            </a:r>
            <a:r>
              <a:rPr lang="zh-CN" altLang="en-US" sz="3600" dirty="0">
                <a:ln w="9525">
                  <a:noFill/>
                </a:ln>
                <a:solidFill>
                  <a:schemeClr val="accent2"/>
                </a:solidFill>
                <a:effectLst>
                  <a:outerShdw blurRad="50800" dist="38100" dir="5400000" algn="t" rotWithShape="0">
                    <a:prstClr val="black">
                      <a:alpha val="40000"/>
                    </a:prstClr>
                  </a:outerShdw>
                </a:effectLst>
                <a:latin typeface="方正卡通简体" pitchFamily="65" charset="-122"/>
                <a:ea typeface="方正卡通简体" pitchFamily="65" charset="-122"/>
              </a:rPr>
              <a:t>此处</a:t>
            </a:r>
            <a:r>
              <a:rPr lang="zh-CN" altLang="en-US" sz="3600" dirty="0">
                <a:ln w="9525">
                  <a:noFill/>
                </a:ln>
                <a:solidFill>
                  <a:schemeClr val="accent3"/>
                </a:solidFill>
                <a:effectLst>
                  <a:outerShdw blurRad="50800" dist="38100" dir="5400000" algn="t" rotWithShape="0">
                    <a:prstClr val="black">
                      <a:alpha val="40000"/>
                    </a:prstClr>
                  </a:outerShdw>
                </a:effectLst>
                <a:latin typeface="方正卡通简体" pitchFamily="65" charset="-122"/>
                <a:ea typeface="方正卡通简体" pitchFamily="65" charset="-122"/>
              </a:rPr>
              <a:t>添加</a:t>
            </a:r>
            <a:r>
              <a:rPr lang="zh-CN" altLang="en-US" sz="3600" dirty="0">
                <a:ln w="9525">
                  <a:noFill/>
                </a:ln>
                <a:solidFill>
                  <a:schemeClr val="accent4"/>
                </a:solidFill>
                <a:effectLst>
                  <a:outerShdw blurRad="50800" dist="38100" dir="5400000" algn="t" rotWithShape="0">
                    <a:prstClr val="black">
                      <a:alpha val="40000"/>
                    </a:prstClr>
                  </a:outerShdw>
                </a:effectLst>
                <a:latin typeface="方正卡通简体" pitchFamily="65" charset="-122"/>
                <a:ea typeface="方正卡通简体" pitchFamily="65" charset="-122"/>
              </a:rPr>
              <a:t>相关</a:t>
            </a:r>
            <a:r>
              <a:rPr lang="zh-CN" altLang="en-US" sz="3600" dirty="0">
                <a:ln w="9525">
                  <a:noFill/>
                </a:ln>
                <a:solidFill>
                  <a:schemeClr val="accent1"/>
                </a:solidFill>
                <a:effectLst>
                  <a:outerShdw blurRad="50800" dist="38100" dir="5400000" algn="t" rotWithShape="0">
                    <a:prstClr val="black">
                      <a:alpha val="40000"/>
                    </a:prstClr>
                  </a:outerShdw>
                </a:effectLst>
                <a:latin typeface="方正卡通简体" pitchFamily="65" charset="-122"/>
                <a:ea typeface="方正卡通简体" pitchFamily="65" charset="-122"/>
              </a:rPr>
              <a:t>标题</a:t>
            </a:r>
          </a:p>
        </p:txBody>
      </p:sp>
      <p:sp>
        <p:nvSpPr>
          <p:cNvPr id="8" name="TextBox 7"/>
          <p:cNvSpPr txBox="1"/>
          <p:nvPr/>
        </p:nvSpPr>
        <p:spPr>
          <a:xfrm>
            <a:off x="2939038" y="3488109"/>
            <a:ext cx="3329759" cy="307777"/>
          </a:xfrm>
          <a:prstGeom prst="rect">
            <a:avLst/>
          </a:prstGeom>
          <a:noFill/>
        </p:spPr>
        <p:txBody>
          <a:bodyPr wrap="none" rtlCol="0">
            <a:spAutoFit/>
          </a:bodyPr>
          <a:lstStyle/>
          <a:p>
            <a:pPr algn="ctr"/>
            <a:r>
              <a:rPr lang="zh-CN" altLang="en-US" sz="1400" b="0" dirty="0">
                <a:solidFill>
                  <a:schemeClr val="tx1">
                    <a:lumMod val="85000"/>
                    <a:lumOff val="15000"/>
                  </a:schemeClr>
                </a:solidFill>
                <a:latin typeface="微软雅黑" pitchFamily="34" charset="-122"/>
                <a:ea typeface="微软雅黑" pitchFamily="34" charset="-122"/>
              </a:rPr>
              <a:t>读书学习</a:t>
            </a:r>
            <a:r>
              <a:rPr lang="en-US" altLang="zh-CN" sz="1400" b="0" dirty="0">
                <a:solidFill>
                  <a:schemeClr val="tx1">
                    <a:lumMod val="85000"/>
                    <a:lumOff val="15000"/>
                  </a:schemeClr>
                </a:solidFill>
                <a:latin typeface="微软雅黑" pitchFamily="34" charset="-122"/>
                <a:ea typeface="微软雅黑" pitchFamily="34" charset="-122"/>
              </a:rPr>
              <a:t>/</a:t>
            </a:r>
            <a:r>
              <a:rPr lang="zh-CN" altLang="en-US" sz="1400" b="0" dirty="0">
                <a:solidFill>
                  <a:schemeClr val="tx1">
                    <a:lumMod val="85000"/>
                    <a:lumOff val="15000"/>
                  </a:schemeClr>
                </a:solidFill>
                <a:latin typeface="微软雅黑" pitchFamily="34" charset="-122"/>
                <a:ea typeface="微软雅黑" pitchFamily="34" charset="-122"/>
              </a:rPr>
              <a:t>教育</a:t>
            </a:r>
            <a:r>
              <a:rPr lang="en-US" altLang="zh-CN" sz="1400" b="0" dirty="0">
                <a:solidFill>
                  <a:schemeClr val="tx1">
                    <a:lumMod val="85000"/>
                    <a:lumOff val="15000"/>
                  </a:schemeClr>
                </a:solidFill>
                <a:latin typeface="微软雅黑" pitchFamily="34" charset="-122"/>
                <a:ea typeface="微软雅黑" pitchFamily="34" charset="-122"/>
              </a:rPr>
              <a:t>/</a:t>
            </a:r>
            <a:r>
              <a:rPr lang="zh-CN" altLang="en-US" sz="1400" b="0" dirty="0">
                <a:solidFill>
                  <a:schemeClr val="tx1">
                    <a:lumMod val="85000"/>
                    <a:lumOff val="15000"/>
                  </a:schemeClr>
                </a:solidFill>
                <a:latin typeface="微软雅黑" pitchFamily="34" charset="-122"/>
                <a:ea typeface="微软雅黑" pitchFamily="34" charset="-122"/>
              </a:rPr>
              <a:t>培训学习</a:t>
            </a:r>
            <a:r>
              <a:rPr lang="en-US" altLang="zh-CN" sz="1400" b="0" dirty="0">
                <a:solidFill>
                  <a:schemeClr val="tx1">
                    <a:lumMod val="85000"/>
                    <a:lumOff val="15000"/>
                  </a:schemeClr>
                </a:solidFill>
                <a:latin typeface="微软雅黑" pitchFamily="34" charset="-122"/>
                <a:ea typeface="微软雅黑" pitchFamily="34" charset="-122"/>
              </a:rPr>
              <a:t>/</a:t>
            </a:r>
            <a:r>
              <a:rPr lang="zh-CN" altLang="en-US" sz="1400" b="0" dirty="0">
                <a:solidFill>
                  <a:schemeClr val="tx1">
                    <a:lumMod val="85000"/>
                    <a:lumOff val="15000"/>
                  </a:schemeClr>
                </a:solidFill>
                <a:latin typeface="微软雅黑" pitchFamily="34" charset="-122"/>
                <a:ea typeface="微软雅黑" pitchFamily="34" charset="-122"/>
              </a:rPr>
              <a:t>总结</a:t>
            </a:r>
            <a:r>
              <a:rPr lang="en-US" altLang="zh-CN" sz="1400" b="0" dirty="0">
                <a:solidFill>
                  <a:schemeClr val="tx1">
                    <a:lumMod val="85000"/>
                    <a:lumOff val="15000"/>
                  </a:schemeClr>
                </a:solidFill>
                <a:latin typeface="微软雅黑" pitchFamily="34" charset="-122"/>
                <a:ea typeface="微软雅黑" pitchFamily="34" charset="-122"/>
              </a:rPr>
              <a:t>/</a:t>
            </a:r>
            <a:r>
              <a:rPr lang="zh-CN" altLang="en-US" sz="1400" b="0" dirty="0">
                <a:ln w="9525">
                  <a:noFill/>
                </a:ln>
                <a:solidFill>
                  <a:schemeClr val="tx1">
                    <a:lumMod val="85000"/>
                    <a:lumOff val="15000"/>
                  </a:schemeClr>
                </a:solidFill>
                <a:latin typeface="微软雅黑" pitchFamily="34" charset="-122"/>
                <a:ea typeface="微软雅黑" pitchFamily="34" charset="-122"/>
              </a:rPr>
              <a:t>精品</a:t>
            </a:r>
            <a:r>
              <a:rPr lang="en-US" altLang="zh-CN" sz="1400" b="0" dirty="0">
                <a:ln w="9525">
                  <a:noFill/>
                </a:ln>
                <a:solidFill>
                  <a:schemeClr val="tx1">
                    <a:lumMod val="85000"/>
                    <a:lumOff val="15000"/>
                  </a:schemeClr>
                </a:solidFill>
                <a:latin typeface="微软雅黑" pitchFamily="34" charset="-122"/>
                <a:ea typeface="微软雅黑" pitchFamily="34" charset="-122"/>
              </a:rPr>
              <a:t>PPT</a:t>
            </a:r>
            <a:endParaRPr lang="zh-CN" altLang="en-US" sz="1400" dirty="0">
              <a:ln w="9525">
                <a:noFill/>
              </a:ln>
              <a:solidFill>
                <a:schemeClr val="tx1">
                  <a:lumMod val="85000"/>
                  <a:lumOff val="15000"/>
                </a:schemeClr>
              </a:solidFill>
              <a:latin typeface="微软雅黑" pitchFamily="34" charset="-122"/>
              <a:ea typeface="微软雅黑" pitchFamily="34" charset="-122"/>
            </a:endParaRPr>
          </a:p>
        </p:txBody>
      </p:sp>
      <p:pic>
        <p:nvPicPr>
          <p:cNvPr id="9" name="Picture 158" descr="200712419435657_1"/>
          <p:cNvPicPr>
            <a:picLocks noChangeAspect="1" noChangeArrowheads="1" noCrop="1"/>
          </p:cNvPicPr>
          <p:nvPr/>
        </p:nvPicPr>
        <p:blipFill>
          <a:blip r:embed="rId6" cstate="screen">
            <a:extLst>
              <a:ext uri="{28A0092B-C50C-407E-A947-70E740481C1C}">
                <a14:useLocalDpi xmlns:a14="http://schemas.microsoft.com/office/drawing/2010/main"/>
              </a:ext>
            </a:extLst>
          </a:blip>
          <a:srcRect/>
          <a:stretch>
            <a:fillRect/>
          </a:stretch>
        </p:blipFill>
        <p:spPr bwMode="auto">
          <a:xfrm>
            <a:off x="-1044575" y="3487738"/>
            <a:ext cx="504825" cy="504825"/>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159" descr="10004015438746072987"/>
          <p:cNvPicPr>
            <a:picLocks noChangeAspect="1" noChangeArrowheads="1" noCrop="1"/>
          </p:cNvPicPr>
          <p:nvPr/>
        </p:nvPicPr>
        <p:blipFill>
          <a:blip r:embed="rId7">
            <a:extLst>
              <a:ext uri="{28A0092B-C50C-407E-A947-70E740481C1C}">
                <a14:useLocalDpi xmlns:a14="http://schemas.microsoft.com/office/drawing/2010/main"/>
              </a:ext>
            </a:extLst>
          </a:blip>
          <a:srcRect/>
          <a:stretch>
            <a:fillRect/>
          </a:stretch>
        </p:blipFill>
        <p:spPr bwMode="auto">
          <a:xfrm rot="21401862" flipH="1">
            <a:off x="9372601" y="4443958"/>
            <a:ext cx="992187" cy="992187"/>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160" descr="200712419435657_1"/>
          <p:cNvPicPr>
            <a:picLocks noChangeAspect="1" noChangeArrowheads="1" noCrop="1"/>
          </p:cNvPicPr>
          <p:nvPr/>
        </p:nvPicPr>
        <p:blipFill>
          <a:blip r:embed="rId6" cstate="screen">
            <a:extLst>
              <a:ext uri="{28A0092B-C50C-407E-A947-70E740481C1C}">
                <a14:useLocalDpi xmlns:a14="http://schemas.microsoft.com/office/drawing/2010/main"/>
              </a:ext>
            </a:extLst>
          </a:blip>
          <a:srcRect/>
          <a:stretch>
            <a:fillRect/>
          </a:stretch>
        </p:blipFill>
        <p:spPr bwMode="auto">
          <a:xfrm flipH="1">
            <a:off x="10364788" y="2343150"/>
            <a:ext cx="533400" cy="533400"/>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2"/>
          <p:cNvPicPr>
            <a:picLocks noChangeAspect="1" noChangeArrowheads="1"/>
          </p:cNvPicPr>
          <p:nvPr/>
        </p:nvPicPr>
        <p:blipFill>
          <a:blip r:embed="rId8" cstate="screen">
            <a:extLst>
              <a:ext uri="{BEBA8EAE-BF5A-486C-A8C5-ECC9F3942E4B}">
                <a14:imgProps xmlns:a14="http://schemas.microsoft.com/office/drawing/2010/main">
                  <a14:imgLayer r:embed="rId9">
                    <a14:imgEffect>
                      <a14:artisticGlowDiffused/>
                    </a14:imgEffect>
                  </a14:imgLayer>
                </a14:imgProps>
              </a:ext>
              <a:ext uri="{28A0092B-C50C-407E-A947-70E740481C1C}">
                <a14:useLocalDpi xmlns:a14="http://schemas.microsoft.com/office/drawing/2010/main"/>
              </a:ext>
            </a:extLst>
          </a:blip>
          <a:stretch>
            <a:fillRect/>
          </a:stretch>
        </p:blipFill>
        <p:spPr bwMode="auto">
          <a:xfrm rot="20089245" flipH="1">
            <a:off x="782891" y="3375452"/>
            <a:ext cx="959326" cy="10196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4" name="Picture 2"/>
          <p:cNvPicPr>
            <a:picLocks noChangeAspect="1" noChangeArrowheads="1"/>
          </p:cNvPicPr>
          <p:nvPr/>
        </p:nvPicPr>
        <p:blipFill>
          <a:blip r:embed="rId8" cstate="screen">
            <a:extLst>
              <a:ext uri="{BEBA8EAE-BF5A-486C-A8C5-ECC9F3942E4B}">
                <a14:imgProps xmlns:a14="http://schemas.microsoft.com/office/drawing/2010/main">
                  <a14:imgLayer r:embed="rId9">
                    <a14:imgEffect>
                      <a14:artisticGlowDiffused/>
                    </a14:imgEffect>
                  </a14:imgLayer>
                </a14:imgProps>
              </a:ext>
              <a:ext uri="{28A0092B-C50C-407E-A947-70E740481C1C}">
                <a14:useLocalDpi xmlns:a14="http://schemas.microsoft.com/office/drawing/2010/main"/>
              </a:ext>
            </a:extLst>
          </a:blip>
          <a:stretch>
            <a:fillRect/>
          </a:stretch>
        </p:blipFill>
        <p:spPr bwMode="auto">
          <a:xfrm rot="20089245" flipH="1">
            <a:off x="782891" y="3401819"/>
            <a:ext cx="959326" cy="10196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2761674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288"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p:cTn id="7" dur="2000" fill="hold"/>
                                        <p:tgtEl>
                                          <p:spTgt spid="12"/>
                                        </p:tgtEl>
                                        <p:attrNameLst>
                                          <p:attrName>ppt_w</p:attrName>
                                        </p:attrNameLst>
                                      </p:cBhvr>
                                      <p:tavLst>
                                        <p:tav tm="0">
                                          <p:val>
                                            <p:strVal val="4/3*#ppt_w"/>
                                          </p:val>
                                        </p:tav>
                                        <p:tav tm="100000">
                                          <p:val>
                                            <p:strVal val="#ppt_w"/>
                                          </p:val>
                                        </p:tav>
                                      </p:tavLst>
                                    </p:anim>
                                    <p:anim calcmode="lin" valueType="num">
                                      <p:cBhvr>
                                        <p:cTn id="8" dur="2000" fill="hold"/>
                                        <p:tgtEl>
                                          <p:spTgt spid="12"/>
                                        </p:tgtEl>
                                        <p:attrNameLst>
                                          <p:attrName>ppt_h</p:attrName>
                                        </p:attrNameLst>
                                      </p:cBhvr>
                                      <p:tavLst>
                                        <p:tav tm="0">
                                          <p:val>
                                            <p:strVal val="4/3*#ppt_h"/>
                                          </p:val>
                                        </p:tav>
                                        <p:tav tm="100000">
                                          <p:val>
                                            <p:strVal val="#ppt_h"/>
                                          </p:val>
                                        </p:tav>
                                      </p:tavLst>
                                    </p:anim>
                                  </p:childTnLst>
                                </p:cTn>
                              </p:par>
                              <p:par>
                                <p:cTn id="9" presetID="10" presetClass="entr" presetSubtype="0" fill="hold" nodeType="withEffect">
                                  <p:stCondLst>
                                    <p:cond delay="0"/>
                                  </p:stCondLst>
                                  <p:childTnLst>
                                    <p:set>
                                      <p:cBhvr>
                                        <p:cTn id="10" dur="1" fill="hold">
                                          <p:stCondLst>
                                            <p:cond delay="0"/>
                                          </p:stCondLst>
                                        </p:cTn>
                                        <p:tgtEl>
                                          <p:spTgt spid="12"/>
                                        </p:tgtEl>
                                        <p:attrNameLst>
                                          <p:attrName>style.visibility</p:attrName>
                                        </p:attrNameLst>
                                      </p:cBhvr>
                                      <p:to>
                                        <p:strVal val="visible"/>
                                      </p:to>
                                    </p:set>
                                    <p:animEffect transition="in" filter="fade">
                                      <p:cBhvr>
                                        <p:cTn id="11" dur="2000"/>
                                        <p:tgtEl>
                                          <p:spTgt spid="12"/>
                                        </p:tgtEl>
                                      </p:cBhvr>
                                    </p:animEffect>
                                  </p:childTnLst>
                                </p:cTn>
                              </p:par>
                              <p:par>
                                <p:cTn id="12" presetID="53" presetClass="entr" presetSubtype="528" fill="hold" nodeType="withEffect">
                                  <p:stCondLst>
                                    <p:cond delay="1400"/>
                                  </p:stCondLst>
                                  <p:childTnLst>
                                    <p:set>
                                      <p:cBhvr>
                                        <p:cTn id="13" dur="1" fill="hold">
                                          <p:stCondLst>
                                            <p:cond delay="0"/>
                                          </p:stCondLst>
                                        </p:cTn>
                                        <p:tgtEl>
                                          <p:spTgt spid="5"/>
                                        </p:tgtEl>
                                        <p:attrNameLst>
                                          <p:attrName>style.visibility</p:attrName>
                                        </p:attrNameLst>
                                      </p:cBhvr>
                                      <p:to>
                                        <p:strVal val="visible"/>
                                      </p:to>
                                    </p:set>
                                    <p:anim calcmode="lin" valueType="num">
                                      <p:cBhvr>
                                        <p:cTn id="14" dur="3250" fill="hold"/>
                                        <p:tgtEl>
                                          <p:spTgt spid="5"/>
                                        </p:tgtEl>
                                        <p:attrNameLst>
                                          <p:attrName>ppt_w</p:attrName>
                                        </p:attrNameLst>
                                      </p:cBhvr>
                                      <p:tavLst>
                                        <p:tav tm="0">
                                          <p:val>
                                            <p:fltVal val="0"/>
                                          </p:val>
                                        </p:tav>
                                        <p:tav tm="100000">
                                          <p:val>
                                            <p:strVal val="#ppt_w"/>
                                          </p:val>
                                        </p:tav>
                                      </p:tavLst>
                                    </p:anim>
                                    <p:anim calcmode="lin" valueType="num">
                                      <p:cBhvr>
                                        <p:cTn id="15" dur="3250" fill="hold"/>
                                        <p:tgtEl>
                                          <p:spTgt spid="5"/>
                                        </p:tgtEl>
                                        <p:attrNameLst>
                                          <p:attrName>ppt_h</p:attrName>
                                        </p:attrNameLst>
                                      </p:cBhvr>
                                      <p:tavLst>
                                        <p:tav tm="0">
                                          <p:val>
                                            <p:fltVal val="0"/>
                                          </p:val>
                                        </p:tav>
                                        <p:tav tm="100000">
                                          <p:val>
                                            <p:strVal val="#ppt_h"/>
                                          </p:val>
                                        </p:tav>
                                      </p:tavLst>
                                    </p:anim>
                                    <p:animEffect transition="in" filter="fade">
                                      <p:cBhvr>
                                        <p:cTn id="16" dur="3250"/>
                                        <p:tgtEl>
                                          <p:spTgt spid="5"/>
                                        </p:tgtEl>
                                      </p:cBhvr>
                                    </p:animEffect>
                                    <p:anim calcmode="lin" valueType="num">
                                      <p:cBhvr>
                                        <p:cTn id="17" dur="3250" fill="hold"/>
                                        <p:tgtEl>
                                          <p:spTgt spid="5"/>
                                        </p:tgtEl>
                                        <p:attrNameLst>
                                          <p:attrName>ppt_x</p:attrName>
                                        </p:attrNameLst>
                                      </p:cBhvr>
                                      <p:tavLst>
                                        <p:tav tm="0">
                                          <p:val>
                                            <p:fltVal val="0.5"/>
                                          </p:val>
                                        </p:tav>
                                        <p:tav tm="100000">
                                          <p:val>
                                            <p:strVal val="#ppt_x"/>
                                          </p:val>
                                        </p:tav>
                                      </p:tavLst>
                                    </p:anim>
                                    <p:anim calcmode="lin" valueType="num">
                                      <p:cBhvr>
                                        <p:cTn id="18" dur="3250" fill="hold"/>
                                        <p:tgtEl>
                                          <p:spTgt spid="5"/>
                                        </p:tgtEl>
                                        <p:attrNameLst>
                                          <p:attrName>ppt_y</p:attrName>
                                        </p:attrNameLst>
                                      </p:cBhvr>
                                      <p:tavLst>
                                        <p:tav tm="0">
                                          <p:val>
                                            <p:fltVal val="0.5"/>
                                          </p:val>
                                        </p:tav>
                                        <p:tav tm="100000">
                                          <p:val>
                                            <p:strVal val="#ppt_y"/>
                                          </p:val>
                                        </p:tav>
                                      </p:tavLst>
                                    </p:anim>
                                  </p:childTnLst>
                                </p:cTn>
                              </p:par>
                              <p:par>
                                <p:cTn id="19" presetID="0" presetClass="path" presetSubtype="0" accel="50000" decel="50000" fill="hold" nodeType="withEffect">
                                  <p:stCondLst>
                                    <p:cond delay="0"/>
                                  </p:stCondLst>
                                  <p:childTnLst>
                                    <p:animMotion origin="layout" path="M 1.94444E-6 -4.93827E-7 C 0.04479 -0.0216 0.08246 -0.08704 0.13055 -0.10772 C 0.17951 -0.12778 0.22535 -0.12562 0.29219 -0.12346 C 0.35937 -0.1213 0.45139 -0.08611 0.53246 -0.09506 C 0.61389 -0.10401 0.71076 -0.12685 0.77899 -0.17716 C 0.84722 -0.22747 0.89253 -0.29475 0.94219 -0.3963 C 0.99184 -0.49784 1.04861 -0.70525 1.07656 -0.78642 " pathEditMode="relative" rAng="0" ptsTypes="aaaaaaa">
                                      <p:cBhvr>
                                        <p:cTn id="20" dur="4500" fill="hold"/>
                                        <p:tgtEl>
                                          <p:spTgt spid="9"/>
                                        </p:tgtEl>
                                        <p:attrNameLst>
                                          <p:attrName>ppt_x</p:attrName>
                                          <p:attrName>ppt_y</p:attrName>
                                        </p:attrNameLst>
                                      </p:cBhvr>
                                      <p:rCtr x="53819" y="-39321"/>
                                    </p:animMotion>
                                  </p:childTnLst>
                                </p:cTn>
                              </p:par>
                              <p:par>
                                <p:cTn id="21" presetID="0" presetClass="path" presetSubtype="0" accel="50000" decel="50000" fill="hold" nodeType="withEffect">
                                  <p:stCondLst>
                                    <p:cond delay="750"/>
                                  </p:stCondLst>
                                  <p:childTnLst>
                                    <p:animMotion origin="layout" path="M -0.00017 2.59259E-6 C -0.02673 -0.01605 -0.10139 -0.0784 -0.15885 -0.0963 C -0.21632 -0.1142 -0.27083 -0.10926 -0.34375 -0.10741 C -0.41684 -0.10556 -0.51319 -0.11389 -0.59635 -0.08519 C -0.67934 -0.05648 -0.73211 0.04074 -0.84323 0.06543 C -0.95434 0.09012 -1.17534 0.06358 -1.26267 0.06296 " pathEditMode="relative" rAng="0" ptsTypes="aaaaaa">
                                      <p:cBhvr>
                                        <p:cTn id="22" dur="4900" fill="hold"/>
                                        <p:tgtEl>
                                          <p:spTgt spid="11"/>
                                        </p:tgtEl>
                                        <p:attrNameLst>
                                          <p:attrName>ppt_x</p:attrName>
                                          <p:attrName>ppt_y</p:attrName>
                                        </p:attrNameLst>
                                      </p:cBhvr>
                                      <p:rCtr x="-63125" y="-1204"/>
                                    </p:animMotion>
                                  </p:childTnLst>
                                </p:cTn>
                              </p:par>
                              <p:par>
                                <p:cTn id="23" presetID="0" presetClass="path" presetSubtype="0" accel="50000" decel="50000" fill="hold" nodeType="withEffect">
                                  <p:stCondLst>
                                    <p:cond delay="2250"/>
                                  </p:stCondLst>
                                  <p:childTnLst>
                                    <p:animMotion origin="layout" path="M 3.33333E-6 4.81481E-6 C -0.02066 -0.00093 -0.08525 -0.00031 -0.12361 -0.00463 C -0.16198 -0.00896 -0.16268 0.02283 -0.23073 -0.02624 C -0.29879 -0.07531 -0.4375 -0.19538 -0.53229 -0.29908 C -0.62726 -0.40278 -0.72934 -0.52717 -0.80104 -0.64908 C -0.87275 -0.77099 -0.92882 -0.95124 -0.9625 -1.03056 " pathEditMode="relative" rAng="0" ptsTypes="aaaaaa">
                                      <p:cBhvr>
                                        <p:cTn id="24" dur="5000" fill="hold"/>
                                        <p:tgtEl>
                                          <p:spTgt spid="10"/>
                                        </p:tgtEl>
                                        <p:attrNameLst>
                                          <p:attrName>ppt_x</p:attrName>
                                          <p:attrName>ppt_y</p:attrName>
                                        </p:attrNameLst>
                                      </p:cBhvr>
                                      <p:rCtr x="-48125" y="-50401"/>
                                    </p:animMotion>
                                  </p:childTnLst>
                                </p:cTn>
                              </p:par>
                              <p:par>
                                <p:cTn id="25" presetID="23" presetClass="entr" presetSubtype="36" fill="hold" grpId="0" nodeType="withEffect">
                                  <p:stCondLst>
                                    <p:cond delay="4700"/>
                                  </p:stCondLst>
                                  <p:iterate type="lt">
                                    <p:tmPct val="10000"/>
                                  </p:iterate>
                                  <p:childTnLst>
                                    <p:set>
                                      <p:cBhvr>
                                        <p:cTn id="26" dur="1" fill="hold">
                                          <p:stCondLst>
                                            <p:cond delay="0"/>
                                          </p:stCondLst>
                                        </p:cTn>
                                        <p:tgtEl>
                                          <p:spTgt spid="7"/>
                                        </p:tgtEl>
                                        <p:attrNameLst>
                                          <p:attrName>style.visibility</p:attrName>
                                        </p:attrNameLst>
                                      </p:cBhvr>
                                      <p:to>
                                        <p:strVal val="visible"/>
                                      </p:to>
                                    </p:set>
                                    <p:anim calcmode="lin" valueType="num">
                                      <p:cBhvr>
                                        <p:cTn id="27" dur="750" fill="hold"/>
                                        <p:tgtEl>
                                          <p:spTgt spid="7"/>
                                        </p:tgtEl>
                                        <p:attrNameLst>
                                          <p:attrName>ppt_w</p:attrName>
                                        </p:attrNameLst>
                                      </p:cBhvr>
                                      <p:tavLst>
                                        <p:tav tm="0">
                                          <p:val>
                                            <p:strVal val="(6*min(max(#ppt_w*#ppt_h,.3),1)-7.4)/-.7*#ppt_w"/>
                                          </p:val>
                                        </p:tav>
                                        <p:tav tm="100000">
                                          <p:val>
                                            <p:strVal val="#ppt_w"/>
                                          </p:val>
                                        </p:tav>
                                      </p:tavLst>
                                    </p:anim>
                                    <p:anim calcmode="lin" valueType="num">
                                      <p:cBhvr>
                                        <p:cTn id="28" dur="750" fill="hold"/>
                                        <p:tgtEl>
                                          <p:spTgt spid="7"/>
                                        </p:tgtEl>
                                        <p:attrNameLst>
                                          <p:attrName>ppt_h</p:attrName>
                                        </p:attrNameLst>
                                      </p:cBhvr>
                                      <p:tavLst>
                                        <p:tav tm="0">
                                          <p:val>
                                            <p:strVal val="(6*min(max(#ppt_w*#ppt_h,.3),1)-7.4)/-.7*#ppt_h"/>
                                          </p:val>
                                        </p:tav>
                                        <p:tav tm="100000">
                                          <p:val>
                                            <p:strVal val="#ppt_h"/>
                                          </p:val>
                                        </p:tav>
                                      </p:tavLst>
                                    </p:anim>
                                    <p:anim calcmode="lin" valueType="num">
                                      <p:cBhvr>
                                        <p:cTn id="29" dur="750" fill="hold"/>
                                        <p:tgtEl>
                                          <p:spTgt spid="7"/>
                                        </p:tgtEl>
                                        <p:attrNameLst>
                                          <p:attrName>ppt_x</p:attrName>
                                        </p:attrNameLst>
                                      </p:cBhvr>
                                      <p:tavLst>
                                        <p:tav tm="0">
                                          <p:val>
                                            <p:fltVal val="0.5"/>
                                          </p:val>
                                        </p:tav>
                                        <p:tav tm="100000">
                                          <p:val>
                                            <p:strVal val="#ppt_x"/>
                                          </p:val>
                                        </p:tav>
                                      </p:tavLst>
                                    </p:anim>
                                    <p:anim calcmode="lin" valueType="num">
                                      <p:cBhvr>
                                        <p:cTn id="30" dur="750" fill="hold"/>
                                        <p:tgtEl>
                                          <p:spTgt spid="7"/>
                                        </p:tgtEl>
                                        <p:attrNameLst>
                                          <p:attrName>ppt_y</p:attrName>
                                        </p:attrNameLst>
                                      </p:cBhvr>
                                      <p:tavLst>
                                        <p:tav tm="0">
                                          <p:val>
                                            <p:strVal val="1+(6*min(max(#ppt_w*#ppt_h,.3),1)-7.4)/-.7*#ppt_h/2"/>
                                          </p:val>
                                        </p:tav>
                                        <p:tav tm="100000">
                                          <p:val>
                                            <p:strVal val="#ppt_y"/>
                                          </p:val>
                                        </p:tav>
                                      </p:tavLst>
                                    </p:anim>
                                  </p:childTnLst>
                                </p:cTn>
                              </p:par>
                              <p:par>
                                <p:cTn id="31" presetID="41" presetClass="entr" presetSubtype="0" fill="hold" grpId="0" nodeType="withEffect">
                                  <p:stCondLst>
                                    <p:cond delay="6500"/>
                                  </p:stCondLst>
                                  <p:iterate type="lt">
                                    <p:tmPct val="10400"/>
                                  </p:iterate>
                                  <p:childTnLst>
                                    <p:set>
                                      <p:cBhvr>
                                        <p:cTn id="32" dur="1" fill="hold">
                                          <p:stCondLst>
                                            <p:cond delay="0"/>
                                          </p:stCondLst>
                                        </p:cTn>
                                        <p:tgtEl>
                                          <p:spTgt spid="8"/>
                                        </p:tgtEl>
                                        <p:attrNameLst>
                                          <p:attrName>style.visibility</p:attrName>
                                        </p:attrNameLst>
                                      </p:cBhvr>
                                      <p:to>
                                        <p:strVal val="visible"/>
                                      </p:to>
                                    </p:set>
                                    <p:anim calcmode="lin" valueType="num">
                                      <p:cBhvr>
                                        <p:cTn id="33" dur="750" fill="hold"/>
                                        <p:tgtEl>
                                          <p:spTgt spid="8"/>
                                        </p:tgtEl>
                                        <p:attrNameLst>
                                          <p:attrName>ppt_x</p:attrName>
                                        </p:attrNameLst>
                                      </p:cBhvr>
                                      <p:tavLst>
                                        <p:tav tm="0">
                                          <p:val>
                                            <p:strVal val="#ppt_x"/>
                                          </p:val>
                                        </p:tav>
                                        <p:tav tm="50000">
                                          <p:val>
                                            <p:strVal val="#ppt_x+.1"/>
                                          </p:val>
                                        </p:tav>
                                        <p:tav tm="100000">
                                          <p:val>
                                            <p:strVal val="#ppt_x"/>
                                          </p:val>
                                        </p:tav>
                                      </p:tavLst>
                                    </p:anim>
                                    <p:anim calcmode="lin" valueType="num">
                                      <p:cBhvr>
                                        <p:cTn id="34" dur="750" fill="hold"/>
                                        <p:tgtEl>
                                          <p:spTgt spid="8"/>
                                        </p:tgtEl>
                                        <p:attrNameLst>
                                          <p:attrName>ppt_y</p:attrName>
                                        </p:attrNameLst>
                                      </p:cBhvr>
                                      <p:tavLst>
                                        <p:tav tm="0">
                                          <p:val>
                                            <p:strVal val="#ppt_y"/>
                                          </p:val>
                                        </p:tav>
                                        <p:tav tm="100000">
                                          <p:val>
                                            <p:strVal val="#ppt_y"/>
                                          </p:val>
                                        </p:tav>
                                      </p:tavLst>
                                    </p:anim>
                                    <p:anim calcmode="lin" valueType="num">
                                      <p:cBhvr>
                                        <p:cTn id="35" dur="750" fill="hold"/>
                                        <p:tgtEl>
                                          <p:spTgt spid="8"/>
                                        </p:tgtEl>
                                        <p:attrNameLst>
                                          <p:attrName>ppt_h</p:attrName>
                                        </p:attrNameLst>
                                      </p:cBhvr>
                                      <p:tavLst>
                                        <p:tav tm="0">
                                          <p:val>
                                            <p:strVal val="#ppt_h/10"/>
                                          </p:val>
                                        </p:tav>
                                        <p:tav tm="50000">
                                          <p:val>
                                            <p:strVal val="#ppt_h+.01"/>
                                          </p:val>
                                        </p:tav>
                                        <p:tav tm="100000">
                                          <p:val>
                                            <p:strVal val="#ppt_h"/>
                                          </p:val>
                                        </p:tav>
                                      </p:tavLst>
                                    </p:anim>
                                    <p:anim calcmode="lin" valueType="num">
                                      <p:cBhvr>
                                        <p:cTn id="36" dur="750" fill="hold"/>
                                        <p:tgtEl>
                                          <p:spTgt spid="8"/>
                                        </p:tgtEl>
                                        <p:attrNameLst>
                                          <p:attrName>ppt_w</p:attrName>
                                        </p:attrNameLst>
                                      </p:cBhvr>
                                      <p:tavLst>
                                        <p:tav tm="0">
                                          <p:val>
                                            <p:strVal val="#ppt_w/10"/>
                                          </p:val>
                                        </p:tav>
                                        <p:tav tm="50000">
                                          <p:val>
                                            <p:strVal val="#ppt_w+.01"/>
                                          </p:val>
                                        </p:tav>
                                        <p:tav tm="100000">
                                          <p:val>
                                            <p:strVal val="#ppt_w"/>
                                          </p:val>
                                        </p:tav>
                                      </p:tavLst>
                                    </p:anim>
                                    <p:animEffect transition="in" filter="fade">
                                      <p:cBhvr>
                                        <p:cTn id="37" dur="750" tmFilter="0,0; .5, 1; 1, 1"/>
                                        <p:tgtEl>
                                          <p:spTgt spid="8"/>
                                        </p:tgtEl>
                                      </p:cBhvr>
                                    </p:animEffect>
                                  </p:childTnLst>
                                </p:cTn>
                              </p:par>
                              <p:par>
                                <p:cTn id="38" presetID="42" presetClass="entr" presetSubtype="0" fill="hold" nodeType="withEffect">
                                  <p:stCondLst>
                                    <p:cond delay="8800"/>
                                  </p:stCondLst>
                                  <p:childTnLst>
                                    <p:set>
                                      <p:cBhvr>
                                        <p:cTn id="39" dur="1" fill="hold">
                                          <p:stCondLst>
                                            <p:cond delay="0"/>
                                          </p:stCondLst>
                                        </p:cTn>
                                        <p:tgtEl>
                                          <p:spTgt spid="13"/>
                                        </p:tgtEl>
                                        <p:attrNameLst>
                                          <p:attrName>style.visibility</p:attrName>
                                        </p:attrNameLst>
                                      </p:cBhvr>
                                      <p:to>
                                        <p:strVal val="visible"/>
                                      </p:to>
                                    </p:set>
                                    <p:animEffect transition="in" filter="fade">
                                      <p:cBhvr>
                                        <p:cTn id="40" dur="1000"/>
                                        <p:tgtEl>
                                          <p:spTgt spid="13"/>
                                        </p:tgtEl>
                                      </p:cBhvr>
                                    </p:animEffect>
                                    <p:anim calcmode="lin" valueType="num">
                                      <p:cBhvr>
                                        <p:cTn id="41" dur="1000" fill="hold"/>
                                        <p:tgtEl>
                                          <p:spTgt spid="13"/>
                                        </p:tgtEl>
                                        <p:attrNameLst>
                                          <p:attrName>ppt_x</p:attrName>
                                        </p:attrNameLst>
                                      </p:cBhvr>
                                      <p:tavLst>
                                        <p:tav tm="0">
                                          <p:val>
                                            <p:strVal val="#ppt_x"/>
                                          </p:val>
                                        </p:tav>
                                        <p:tav tm="100000">
                                          <p:val>
                                            <p:strVal val="#ppt_x"/>
                                          </p:val>
                                        </p:tav>
                                      </p:tavLst>
                                    </p:anim>
                                    <p:anim calcmode="lin" valueType="num">
                                      <p:cBhvr>
                                        <p:cTn id="42" dur="1000" fill="hold"/>
                                        <p:tgtEl>
                                          <p:spTgt spid="13"/>
                                        </p:tgtEl>
                                        <p:attrNameLst>
                                          <p:attrName>ppt_y</p:attrName>
                                        </p:attrNameLst>
                                      </p:cBhvr>
                                      <p:tavLst>
                                        <p:tav tm="0">
                                          <p:val>
                                            <p:strVal val="#ppt_y+.1"/>
                                          </p:val>
                                        </p:tav>
                                        <p:tav tm="100000">
                                          <p:val>
                                            <p:strVal val="#ppt_y"/>
                                          </p:val>
                                        </p:tav>
                                      </p:tavLst>
                                    </p:anim>
                                  </p:childTnLst>
                                </p:cTn>
                              </p:par>
                              <p:par>
                                <p:cTn id="43" presetID="0" presetClass="path" presetSubtype="0" accel="50000" decel="50000" fill="hold" nodeType="withEffect">
                                  <p:stCondLst>
                                    <p:cond delay="9800"/>
                                  </p:stCondLst>
                                  <p:childTnLst>
                                    <p:animMotion origin="layout" path="M -8.33333E-7 -4.19753E-6 C 0.0191 -0.00092 0.03837 0.00154 0.05729 -0.0037 C 0.0599 -0.00432 0.06198 -0.00833 0.06459 -0.00926 C 0.07118 -0.01142 0.07778 -0.01173 0.08438 -0.01296 C 0.10538 -0.02222 0.1257 -0.03518 0.14688 -0.04259 C 0.15452 -0.04846 0.16163 -0.05185 0.16875 -0.05926 C 0.17222 -0.06296 0.17917 -0.07037 0.17917 -0.07037 C 0.18195 -0.10895 0.18941 -0.11636 0.20417 -0.14259 C 0.21702 -0.16543 0.23212 -0.18271 0.24584 -0.2037 C 0.25278 -0.21451 0.26163 -0.22099 0.26875 -0.23148 C 0.27934 -0.24722 0.29358 -0.26204 0.30729 -0.26667 C 0.32031 -0.28055 0.33386 -0.29413 0.34792 -0.3037 C 0.35382 -0.30802 0.35643 -0.31265 0.3625 -0.31512 C 0.38212 -0.33858 0.40886 -0.35988 0.43229 -0.36667 C 0.4382 -0.37222 0.4434 -0.37438 0.45 -0.37623 C 0.46788 -0.38796 0.4875 -0.3963 0.50625 -0.40185 C 0.51997 -0.4142 0.53594 -0.41759 0.55104 -0.42253 C 0.56077 -0.43086 0.57205 -0.43333 0.58229 -0.44074 C 0.59254 -0.44784 0.60174 -0.46111 0.6125 -0.46481 C 0.62327 -0.47623 0.6408 -0.49815 0.64896 -0.51667 C 0.65399 -0.52809 0.65886 -0.53981 0.66459 -0.55 C 0.66684 -0.56234 0.66389 -0.54907 0.66875 -0.56111 C 0.67379 -0.57376 0.67899 -0.6037 0.68542 -0.61111 C 0.6875 -0.62037 0.6882 -0.62438 0.69271 -0.62963 C 0.69757 -0.65586 0.71511 -0.68518 0.72604 -0.70185 C 0.73195 -0.7108 0.73403 -0.71883 0.74167 -0.72407 C 0.75104 -0.74599 0.73872 -0.72037 0.74896 -0.73333 C 0.75035 -0.73518 0.7507 -0.73858 0.75209 -0.74074 C 0.75486 -0.74537 0.75868 -0.74784 0.76146 -0.75185 C 0.76771 -0.76142 0.77344 -0.77284 0.78021 -0.78148 C 0.78715 -0.79012 0.79011 -0.78951 0.79688 -0.7963 C 0.80278 -0.80216 0.80834 -0.80926 0.81459 -0.81481 C 0.81684 -0.82099 0.82292 -0.83148 0.82292 -0.83148 C 0.82639 -0.85 0.8316 -0.84753 0.83542 -0.86111 " pathEditMode="relative" ptsTypes="fffffffffffffffffffffffffffffffffA">
                                      <p:cBhvr>
                                        <p:cTn id="44" dur="5750" fill="hold"/>
                                        <p:tgtEl>
                                          <p:spTgt spid="13"/>
                                        </p:tgtEl>
                                        <p:attrNameLst>
                                          <p:attrName>ppt_x</p:attrName>
                                          <p:attrName>ppt_y</p:attrName>
                                        </p:attrNameLst>
                                      </p:cBhvr>
                                    </p:animMotion>
                                  </p:childTnLst>
                                </p:cTn>
                              </p:par>
                              <p:par>
                                <p:cTn id="45" presetID="42" presetClass="entr" presetSubtype="0" fill="hold" nodeType="withEffect">
                                  <p:stCondLst>
                                    <p:cond delay="15600"/>
                                  </p:stCondLst>
                                  <p:childTnLst>
                                    <p:set>
                                      <p:cBhvr>
                                        <p:cTn id="46" dur="1" fill="hold">
                                          <p:stCondLst>
                                            <p:cond delay="0"/>
                                          </p:stCondLst>
                                        </p:cTn>
                                        <p:tgtEl>
                                          <p:spTgt spid="14"/>
                                        </p:tgtEl>
                                        <p:attrNameLst>
                                          <p:attrName>style.visibility</p:attrName>
                                        </p:attrNameLst>
                                      </p:cBhvr>
                                      <p:to>
                                        <p:strVal val="visible"/>
                                      </p:to>
                                    </p:set>
                                    <p:animEffect transition="in" filter="fade">
                                      <p:cBhvr>
                                        <p:cTn id="47" dur="1000"/>
                                        <p:tgtEl>
                                          <p:spTgt spid="14"/>
                                        </p:tgtEl>
                                      </p:cBhvr>
                                    </p:animEffect>
                                    <p:anim calcmode="lin" valueType="num">
                                      <p:cBhvr>
                                        <p:cTn id="48" dur="1000" fill="hold"/>
                                        <p:tgtEl>
                                          <p:spTgt spid="14"/>
                                        </p:tgtEl>
                                        <p:attrNameLst>
                                          <p:attrName>ppt_x</p:attrName>
                                        </p:attrNameLst>
                                      </p:cBhvr>
                                      <p:tavLst>
                                        <p:tav tm="0">
                                          <p:val>
                                            <p:strVal val="#ppt_x"/>
                                          </p:val>
                                        </p:tav>
                                        <p:tav tm="100000">
                                          <p:val>
                                            <p:strVal val="#ppt_x"/>
                                          </p:val>
                                        </p:tav>
                                      </p:tavLst>
                                    </p:anim>
                                    <p:anim calcmode="lin" valueType="num">
                                      <p:cBhvr>
                                        <p:cTn id="49"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0"/>
          <p:cNvSpPr>
            <a:spLocks noChangeArrowheads="1"/>
          </p:cNvSpPr>
          <p:nvPr/>
        </p:nvSpPr>
        <p:spPr bwMode="auto">
          <a:xfrm>
            <a:off x="828674" y="2574132"/>
            <a:ext cx="125413" cy="1065212"/>
          </a:xfrm>
          <a:prstGeom prst="rect">
            <a:avLst/>
          </a:prstGeom>
          <a:solidFill>
            <a:schemeClr val="accent1"/>
          </a:solidFill>
          <a:ln>
            <a:noFill/>
          </a:ln>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a:solidFill>
                <a:srgbClr val="000000"/>
              </a:solidFill>
              <a:sym typeface="宋体" pitchFamily="2" charset="-122"/>
            </a:endParaRPr>
          </a:p>
        </p:txBody>
      </p:sp>
      <p:sp>
        <p:nvSpPr>
          <p:cNvPr id="3" name="Rectangle 11"/>
          <p:cNvSpPr>
            <a:spLocks noChangeArrowheads="1"/>
          </p:cNvSpPr>
          <p:nvPr/>
        </p:nvSpPr>
        <p:spPr bwMode="auto">
          <a:xfrm>
            <a:off x="1019174" y="1956594"/>
            <a:ext cx="127000" cy="1682750"/>
          </a:xfrm>
          <a:prstGeom prst="rect">
            <a:avLst/>
          </a:prstGeom>
          <a:solidFill>
            <a:schemeClr val="accent1"/>
          </a:solidFill>
          <a:ln>
            <a:noFill/>
          </a:ln>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a:solidFill>
                <a:srgbClr val="000000"/>
              </a:solidFill>
              <a:sym typeface="宋体" pitchFamily="2" charset="-122"/>
            </a:endParaRPr>
          </a:p>
        </p:txBody>
      </p:sp>
      <p:sp>
        <p:nvSpPr>
          <p:cNvPr id="4" name="Rectangle 12"/>
          <p:cNvSpPr>
            <a:spLocks noChangeArrowheads="1"/>
          </p:cNvSpPr>
          <p:nvPr/>
        </p:nvSpPr>
        <p:spPr bwMode="auto">
          <a:xfrm>
            <a:off x="1214437" y="2321719"/>
            <a:ext cx="122237" cy="1319213"/>
          </a:xfrm>
          <a:prstGeom prst="rect">
            <a:avLst/>
          </a:prstGeom>
          <a:solidFill>
            <a:schemeClr val="accent1"/>
          </a:solidFill>
          <a:ln>
            <a:noFill/>
          </a:ln>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a:solidFill>
                <a:srgbClr val="000000"/>
              </a:solidFill>
              <a:sym typeface="宋体" pitchFamily="2" charset="-122"/>
            </a:endParaRPr>
          </a:p>
        </p:txBody>
      </p:sp>
      <p:sp>
        <p:nvSpPr>
          <p:cNvPr id="5" name="Rectangle 13"/>
          <p:cNvSpPr>
            <a:spLocks noChangeArrowheads="1"/>
          </p:cNvSpPr>
          <p:nvPr/>
        </p:nvSpPr>
        <p:spPr bwMode="auto">
          <a:xfrm>
            <a:off x="1406524" y="2696369"/>
            <a:ext cx="125413" cy="942975"/>
          </a:xfrm>
          <a:prstGeom prst="rect">
            <a:avLst/>
          </a:prstGeom>
          <a:solidFill>
            <a:schemeClr val="accent1"/>
          </a:solidFill>
          <a:ln>
            <a:noFill/>
          </a:ln>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a:solidFill>
                <a:srgbClr val="000000"/>
              </a:solidFill>
              <a:sym typeface="宋体" pitchFamily="2" charset="-122"/>
            </a:endParaRPr>
          </a:p>
        </p:txBody>
      </p:sp>
      <p:sp>
        <p:nvSpPr>
          <p:cNvPr id="6" name="Rectangle 14"/>
          <p:cNvSpPr>
            <a:spLocks noChangeArrowheads="1"/>
          </p:cNvSpPr>
          <p:nvPr/>
        </p:nvSpPr>
        <p:spPr bwMode="auto">
          <a:xfrm>
            <a:off x="2060574" y="2032794"/>
            <a:ext cx="114300" cy="1606550"/>
          </a:xfrm>
          <a:prstGeom prst="rect">
            <a:avLst/>
          </a:prstGeom>
          <a:solidFill>
            <a:schemeClr val="accent2"/>
          </a:solidFill>
          <a:ln>
            <a:noFill/>
          </a:ln>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a:solidFill>
                <a:srgbClr val="000000"/>
              </a:solidFill>
              <a:sym typeface="宋体" pitchFamily="2" charset="-122"/>
            </a:endParaRPr>
          </a:p>
        </p:txBody>
      </p:sp>
      <p:sp>
        <p:nvSpPr>
          <p:cNvPr id="7" name="Rectangle 15"/>
          <p:cNvSpPr>
            <a:spLocks noChangeArrowheads="1"/>
          </p:cNvSpPr>
          <p:nvPr/>
        </p:nvSpPr>
        <p:spPr bwMode="auto">
          <a:xfrm>
            <a:off x="2244724" y="2766219"/>
            <a:ext cx="120650" cy="873125"/>
          </a:xfrm>
          <a:prstGeom prst="rect">
            <a:avLst/>
          </a:prstGeom>
          <a:solidFill>
            <a:schemeClr val="accent2"/>
          </a:solidFill>
          <a:ln>
            <a:noFill/>
          </a:ln>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a:solidFill>
                <a:srgbClr val="000000"/>
              </a:solidFill>
              <a:sym typeface="宋体" pitchFamily="2" charset="-122"/>
            </a:endParaRPr>
          </a:p>
        </p:txBody>
      </p:sp>
      <p:sp>
        <p:nvSpPr>
          <p:cNvPr id="8" name="Rectangle 16"/>
          <p:cNvSpPr>
            <a:spLocks noChangeArrowheads="1"/>
          </p:cNvSpPr>
          <p:nvPr/>
        </p:nvSpPr>
        <p:spPr bwMode="auto">
          <a:xfrm>
            <a:off x="2435224" y="2977357"/>
            <a:ext cx="127000" cy="661987"/>
          </a:xfrm>
          <a:prstGeom prst="rect">
            <a:avLst/>
          </a:prstGeom>
          <a:solidFill>
            <a:schemeClr val="accent2"/>
          </a:solidFill>
          <a:ln>
            <a:noFill/>
          </a:ln>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a:solidFill>
                <a:srgbClr val="000000"/>
              </a:solidFill>
              <a:sym typeface="宋体" pitchFamily="2" charset="-122"/>
            </a:endParaRPr>
          </a:p>
        </p:txBody>
      </p:sp>
      <p:sp>
        <p:nvSpPr>
          <p:cNvPr id="9" name="Rectangle 17"/>
          <p:cNvSpPr>
            <a:spLocks noChangeArrowheads="1"/>
          </p:cNvSpPr>
          <p:nvPr/>
        </p:nvSpPr>
        <p:spPr bwMode="auto">
          <a:xfrm>
            <a:off x="2625724" y="3315494"/>
            <a:ext cx="127000" cy="323850"/>
          </a:xfrm>
          <a:prstGeom prst="rect">
            <a:avLst/>
          </a:prstGeom>
          <a:solidFill>
            <a:schemeClr val="accent2"/>
          </a:solidFill>
          <a:ln>
            <a:noFill/>
          </a:ln>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a:solidFill>
                <a:srgbClr val="000000"/>
              </a:solidFill>
              <a:sym typeface="宋体" pitchFamily="2" charset="-122"/>
            </a:endParaRPr>
          </a:p>
        </p:txBody>
      </p:sp>
      <p:sp>
        <p:nvSpPr>
          <p:cNvPr id="10" name="Rectangle 18"/>
          <p:cNvSpPr>
            <a:spLocks noChangeArrowheads="1"/>
          </p:cNvSpPr>
          <p:nvPr/>
        </p:nvSpPr>
        <p:spPr bwMode="auto">
          <a:xfrm>
            <a:off x="3281362" y="2997994"/>
            <a:ext cx="114300" cy="641350"/>
          </a:xfrm>
          <a:prstGeom prst="rect">
            <a:avLst/>
          </a:prstGeom>
          <a:solidFill>
            <a:schemeClr val="accent3"/>
          </a:solidFill>
          <a:ln>
            <a:noFill/>
          </a:ln>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a:solidFill>
                <a:srgbClr val="000000"/>
              </a:solidFill>
              <a:sym typeface="宋体" pitchFamily="2" charset="-122"/>
            </a:endParaRPr>
          </a:p>
        </p:txBody>
      </p:sp>
      <p:sp>
        <p:nvSpPr>
          <p:cNvPr id="11" name="Rectangle 19"/>
          <p:cNvSpPr>
            <a:spLocks noChangeArrowheads="1"/>
          </p:cNvSpPr>
          <p:nvPr/>
        </p:nvSpPr>
        <p:spPr bwMode="auto">
          <a:xfrm>
            <a:off x="3473449" y="3102769"/>
            <a:ext cx="112713" cy="538163"/>
          </a:xfrm>
          <a:prstGeom prst="rect">
            <a:avLst/>
          </a:prstGeom>
          <a:solidFill>
            <a:schemeClr val="accent3"/>
          </a:solidFill>
          <a:ln>
            <a:noFill/>
          </a:ln>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a:solidFill>
                <a:srgbClr val="000000"/>
              </a:solidFill>
              <a:sym typeface="宋体" pitchFamily="2" charset="-122"/>
            </a:endParaRPr>
          </a:p>
        </p:txBody>
      </p:sp>
      <p:sp>
        <p:nvSpPr>
          <p:cNvPr id="12" name="Rectangle 20"/>
          <p:cNvSpPr>
            <a:spLocks noChangeArrowheads="1"/>
          </p:cNvSpPr>
          <p:nvPr/>
        </p:nvSpPr>
        <p:spPr bwMode="auto">
          <a:xfrm>
            <a:off x="3656012" y="3323432"/>
            <a:ext cx="125412" cy="317500"/>
          </a:xfrm>
          <a:prstGeom prst="rect">
            <a:avLst/>
          </a:prstGeom>
          <a:solidFill>
            <a:schemeClr val="accent3"/>
          </a:solidFill>
          <a:ln>
            <a:noFill/>
          </a:ln>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a:solidFill>
                <a:srgbClr val="000000"/>
              </a:solidFill>
              <a:sym typeface="宋体" pitchFamily="2" charset="-122"/>
            </a:endParaRPr>
          </a:p>
        </p:txBody>
      </p:sp>
      <p:sp>
        <p:nvSpPr>
          <p:cNvPr id="13" name="Rectangle 21"/>
          <p:cNvSpPr>
            <a:spLocks noChangeArrowheads="1"/>
          </p:cNvSpPr>
          <p:nvPr/>
        </p:nvSpPr>
        <p:spPr bwMode="auto">
          <a:xfrm>
            <a:off x="3848099" y="1870869"/>
            <a:ext cx="125413" cy="1770063"/>
          </a:xfrm>
          <a:prstGeom prst="rect">
            <a:avLst/>
          </a:prstGeom>
          <a:solidFill>
            <a:schemeClr val="accent3"/>
          </a:solidFill>
          <a:ln>
            <a:noFill/>
          </a:ln>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a:solidFill>
                <a:srgbClr val="000000"/>
              </a:solidFill>
              <a:sym typeface="宋体" pitchFamily="2" charset="-122"/>
            </a:endParaRPr>
          </a:p>
        </p:txBody>
      </p:sp>
      <p:sp>
        <p:nvSpPr>
          <p:cNvPr id="14" name="Rectangle 22"/>
          <p:cNvSpPr>
            <a:spLocks noChangeArrowheads="1"/>
          </p:cNvSpPr>
          <p:nvPr/>
        </p:nvSpPr>
        <p:spPr bwMode="auto">
          <a:xfrm>
            <a:off x="4502149" y="2139157"/>
            <a:ext cx="127000" cy="1500187"/>
          </a:xfrm>
          <a:prstGeom prst="rect">
            <a:avLst/>
          </a:prstGeom>
          <a:solidFill>
            <a:schemeClr val="accent4"/>
          </a:solidFill>
          <a:ln>
            <a:noFill/>
          </a:ln>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a:solidFill>
                <a:srgbClr val="000000"/>
              </a:solidFill>
              <a:sym typeface="宋体" pitchFamily="2" charset="-122"/>
            </a:endParaRPr>
          </a:p>
        </p:txBody>
      </p:sp>
      <p:sp>
        <p:nvSpPr>
          <p:cNvPr id="15" name="Rectangle 23"/>
          <p:cNvSpPr>
            <a:spLocks noChangeArrowheads="1"/>
          </p:cNvSpPr>
          <p:nvPr/>
        </p:nvSpPr>
        <p:spPr bwMode="auto">
          <a:xfrm>
            <a:off x="4692649" y="1870869"/>
            <a:ext cx="119063" cy="1770063"/>
          </a:xfrm>
          <a:prstGeom prst="rect">
            <a:avLst/>
          </a:prstGeom>
          <a:solidFill>
            <a:schemeClr val="accent4"/>
          </a:solidFill>
          <a:ln>
            <a:noFill/>
          </a:ln>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a:solidFill>
                <a:srgbClr val="000000"/>
              </a:solidFill>
              <a:sym typeface="宋体" pitchFamily="2" charset="-122"/>
            </a:endParaRPr>
          </a:p>
        </p:txBody>
      </p:sp>
      <p:sp>
        <p:nvSpPr>
          <p:cNvPr id="16" name="Rectangle 24"/>
          <p:cNvSpPr>
            <a:spLocks noChangeArrowheads="1"/>
          </p:cNvSpPr>
          <p:nvPr/>
        </p:nvSpPr>
        <p:spPr bwMode="auto">
          <a:xfrm>
            <a:off x="4884737" y="2032794"/>
            <a:ext cx="117475" cy="1606550"/>
          </a:xfrm>
          <a:prstGeom prst="rect">
            <a:avLst/>
          </a:prstGeom>
          <a:solidFill>
            <a:schemeClr val="accent4"/>
          </a:solidFill>
          <a:ln>
            <a:noFill/>
          </a:ln>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a:solidFill>
                <a:srgbClr val="000000"/>
              </a:solidFill>
              <a:sym typeface="宋体" pitchFamily="2" charset="-122"/>
            </a:endParaRPr>
          </a:p>
        </p:txBody>
      </p:sp>
      <p:sp>
        <p:nvSpPr>
          <p:cNvPr id="17" name="Rectangle 25"/>
          <p:cNvSpPr>
            <a:spLocks noChangeArrowheads="1"/>
          </p:cNvSpPr>
          <p:nvPr/>
        </p:nvSpPr>
        <p:spPr bwMode="auto">
          <a:xfrm>
            <a:off x="5067299" y="2574132"/>
            <a:ext cx="127000" cy="1065212"/>
          </a:xfrm>
          <a:prstGeom prst="rect">
            <a:avLst/>
          </a:prstGeom>
          <a:solidFill>
            <a:schemeClr val="accent4"/>
          </a:solidFill>
          <a:ln>
            <a:noFill/>
          </a:ln>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a:solidFill>
                <a:srgbClr val="000000"/>
              </a:solidFill>
              <a:sym typeface="宋体" pitchFamily="2" charset="-122"/>
            </a:endParaRPr>
          </a:p>
        </p:txBody>
      </p:sp>
      <p:sp>
        <p:nvSpPr>
          <p:cNvPr id="18" name="矩形 17"/>
          <p:cNvSpPr>
            <a:spLocks noChangeArrowheads="1"/>
          </p:cNvSpPr>
          <p:nvPr/>
        </p:nvSpPr>
        <p:spPr bwMode="auto">
          <a:xfrm>
            <a:off x="5440362" y="1167594"/>
            <a:ext cx="3168650" cy="31393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just">
              <a:lnSpc>
                <a:spcPct val="150000"/>
              </a:lnSpc>
            </a:pPr>
            <a:r>
              <a:rPr lang="zh-CN" altLang="en-US" sz="1200" dirty="0">
                <a:solidFill>
                  <a:srgbClr val="595959"/>
                </a:solidFill>
                <a:latin typeface="微软雅黑" pitchFamily="34" charset="-122"/>
                <a:ea typeface="微软雅黑" pitchFamily="34" charset="-122"/>
                <a:sym typeface="微软雅黑" pitchFamily="34" charset="-122"/>
              </a:rPr>
              <a:t>在这里输入内容文本在这里输入内容文本</a:t>
            </a:r>
          </a:p>
          <a:p>
            <a:pPr algn="just">
              <a:lnSpc>
                <a:spcPct val="150000"/>
              </a:lnSpc>
            </a:pPr>
            <a:r>
              <a:rPr lang="zh-CN" altLang="en-US" sz="1200" dirty="0">
                <a:solidFill>
                  <a:srgbClr val="595959"/>
                </a:solidFill>
                <a:latin typeface="微软雅黑" pitchFamily="34" charset="-122"/>
                <a:ea typeface="微软雅黑" pitchFamily="34" charset="-122"/>
                <a:sym typeface="微软雅黑" pitchFamily="34" charset="-122"/>
              </a:rPr>
              <a:t>在这里输入内容文本在这里输入内容文本</a:t>
            </a:r>
            <a:endParaRPr lang="en-US" altLang="zh-CN" sz="1200" dirty="0">
              <a:solidFill>
                <a:srgbClr val="595959"/>
              </a:solidFill>
              <a:latin typeface="微软雅黑" pitchFamily="34" charset="-122"/>
              <a:ea typeface="微软雅黑" pitchFamily="34" charset="-122"/>
              <a:sym typeface="微软雅黑" pitchFamily="34" charset="-122"/>
            </a:endParaRPr>
          </a:p>
          <a:p>
            <a:pPr algn="just">
              <a:lnSpc>
                <a:spcPct val="150000"/>
              </a:lnSpc>
            </a:pPr>
            <a:r>
              <a:rPr lang="zh-CN" altLang="en-US" sz="1200" dirty="0">
                <a:solidFill>
                  <a:srgbClr val="595959"/>
                </a:solidFill>
                <a:latin typeface="微软雅黑" pitchFamily="34" charset="-122"/>
                <a:ea typeface="微软雅黑" pitchFamily="34" charset="-122"/>
                <a:sym typeface="微软雅黑" pitchFamily="34" charset="-122"/>
              </a:rPr>
              <a:t>在这里输入内容文本在这里输入内容文本</a:t>
            </a:r>
          </a:p>
          <a:p>
            <a:pPr algn="just">
              <a:lnSpc>
                <a:spcPct val="150000"/>
              </a:lnSpc>
            </a:pPr>
            <a:r>
              <a:rPr lang="zh-CN" altLang="en-US" sz="1200" dirty="0">
                <a:solidFill>
                  <a:srgbClr val="595959"/>
                </a:solidFill>
                <a:latin typeface="微软雅黑" pitchFamily="34" charset="-122"/>
                <a:ea typeface="微软雅黑" pitchFamily="34" charset="-122"/>
                <a:sym typeface="微软雅黑" pitchFamily="34" charset="-122"/>
              </a:rPr>
              <a:t>在这里输入内容文本在这里输入内容文本</a:t>
            </a:r>
          </a:p>
          <a:p>
            <a:pPr algn="just">
              <a:lnSpc>
                <a:spcPct val="150000"/>
              </a:lnSpc>
            </a:pPr>
            <a:r>
              <a:rPr lang="zh-CN" altLang="en-US" sz="1200" dirty="0">
                <a:solidFill>
                  <a:srgbClr val="595959"/>
                </a:solidFill>
                <a:latin typeface="微软雅黑" pitchFamily="34" charset="-122"/>
                <a:ea typeface="微软雅黑" pitchFamily="34" charset="-122"/>
                <a:sym typeface="微软雅黑" pitchFamily="34" charset="-122"/>
              </a:rPr>
              <a:t>在这里输入内容文本在这里输入内容文本</a:t>
            </a:r>
          </a:p>
          <a:p>
            <a:pPr algn="just">
              <a:lnSpc>
                <a:spcPct val="150000"/>
              </a:lnSpc>
            </a:pPr>
            <a:r>
              <a:rPr lang="zh-CN" altLang="en-US" sz="1200" dirty="0">
                <a:solidFill>
                  <a:srgbClr val="595959"/>
                </a:solidFill>
                <a:latin typeface="微软雅黑" pitchFamily="34" charset="-122"/>
                <a:ea typeface="微软雅黑" pitchFamily="34" charset="-122"/>
                <a:sym typeface="微软雅黑" pitchFamily="34" charset="-122"/>
              </a:rPr>
              <a:t>在这里输入内容文本在这里输入内容文本</a:t>
            </a:r>
          </a:p>
          <a:p>
            <a:pPr algn="just">
              <a:lnSpc>
                <a:spcPct val="150000"/>
              </a:lnSpc>
            </a:pPr>
            <a:r>
              <a:rPr lang="zh-CN" altLang="en-US" sz="1200" dirty="0">
                <a:solidFill>
                  <a:srgbClr val="595959"/>
                </a:solidFill>
                <a:latin typeface="微软雅黑" pitchFamily="34" charset="-122"/>
                <a:ea typeface="微软雅黑" pitchFamily="34" charset="-122"/>
                <a:sym typeface="微软雅黑" pitchFamily="34" charset="-122"/>
              </a:rPr>
              <a:t>在这里输入内容文本在这里输入内容文本</a:t>
            </a:r>
          </a:p>
          <a:p>
            <a:pPr algn="just">
              <a:lnSpc>
                <a:spcPct val="150000"/>
              </a:lnSpc>
            </a:pPr>
            <a:r>
              <a:rPr lang="zh-CN" altLang="en-US" sz="1200" dirty="0">
                <a:solidFill>
                  <a:srgbClr val="595959"/>
                </a:solidFill>
                <a:latin typeface="微软雅黑" pitchFamily="34" charset="-122"/>
                <a:ea typeface="微软雅黑" pitchFamily="34" charset="-122"/>
                <a:sym typeface="微软雅黑" pitchFamily="34" charset="-122"/>
              </a:rPr>
              <a:t>在这里输入内容文本在这里输入内容文本</a:t>
            </a:r>
            <a:endParaRPr lang="en-US" altLang="zh-CN" sz="1200" dirty="0">
              <a:solidFill>
                <a:srgbClr val="595959"/>
              </a:solidFill>
              <a:latin typeface="微软雅黑" pitchFamily="34" charset="-122"/>
              <a:ea typeface="微软雅黑" pitchFamily="34" charset="-122"/>
              <a:sym typeface="微软雅黑" pitchFamily="34" charset="-122"/>
            </a:endParaRPr>
          </a:p>
          <a:p>
            <a:pPr algn="just">
              <a:lnSpc>
                <a:spcPct val="150000"/>
              </a:lnSpc>
            </a:pPr>
            <a:r>
              <a:rPr lang="zh-CN" altLang="en-US" sz="1200" dirty="0">
                <a:solidFill>
                  <a:srgbClr val="595959"/>
                </a:solidFill>
                <a:latin typeface="微软雅黑" pitchFamily="34" charset="-122"/>
                <a:ea typeface="微软雅黑" pitchFamily="34" charset="-122"/>
                <a:sym typeface="微软雅黑" pitchFamily="34" charset="-122"/>
              </a:rPr>
              <a:t>在这里输入内容文本在这里输入内容文本</a:t>
            </a:r>
            <a:endParaRPr lang="en-US" altLang="zh-CN" sz="1200" dirty="0">
              <a:solidFill>
                <a:srgbClr val="595959"/>
              </a:solidFill>
              <a:latin typeface="微软雅黑" pitchFamily="34" charset="-122"/>
              <a:ea typeface="微软雅黑" pitchFamily="34" charset="-122"/>
              <a:sym typeface="微软雅黑" pitchFamily="34" charset="-122"/>
            </a:endParaRPr>
          </a:p>
          <a:p>
            <a:pPr algn="just">
              <a:lnSpc>
                <a:spcPct val="150000"/>
              </a:lnSpc>
            </a:pPr>
            <a:r>
              <a:rPr lang="zh-CN" altLang="en-US" sz="1200" dirty="0">
                <a:solidFill>
                  <a:srgbClr val="595959"/>
                </a:solidFill>
                <a:latin typeface="微软雅黑" pitchFamily="34" charset="-122"/>
                <a:ea typeface="微软雅黑" pitchFamily="34" charset="-122"/>
                <a:sym typeface="微软雅黑" pitchFamily="34" charset="-122"/>
              </a:rPr>
              <a:t>在这里输入内容文本在这里输入内容文本</a:t>
            </a:r>
          </a:p>
          <a:p>
            <a:pPr algn="just">
              <a:lnSpc>
                <a:spcPct val="150000"/>
              </a:lnSpc>
            </a:pPr>
            <a:r>
              <a:rPr lang="zh-CN" altLang="en-US" sz="1200" dirty="0">
                <a:solidFill>
                  <a:srgbClr val="595959"/>
                </a:solidFill>
                <a:latin typeface="微软雅黑" pitchFamily="34" charset="-122"/>
                <a:ea typeface="微软雅黑" pitchFamily="34" charset="-122"/>
                <a:sym typeface="微软雅黑" pitchFamily="34" charset="-122"/>
              </a:rPr>
              <a:t>在这里输入内容文本在这里输入内容文本</a:t>
            </a:r>
          </a:p>
        </p:txBody>
      </p:sp>
      <p:sp>
        <p:nvSpPr>
          <p:cNvPr id="19" name="直接连接符 18"/>
          <p:cNvSpPr>
            <a:spLocks noChangeShapeType="1"/>
          </p:cNvSpPr>
          <p:nvPr/>
        </p:nvSpPr>
        <p:spPr bwMode="auto">
          <a:xfrm>
            <a:off x="719137" y="1142207"/>
            <a:ext cx="901700" cy="1587"/>
          </a:xfrm>
          <a:prstGeom prst="line">
            <a:avLst/>
          </a:prstGeom>
          <a:noFill/>
          <a:ln w="5080" cap="flat" cmpd="sng">
            <a:solidFill>
              <a:schemeClr val="bg1">
                <a:lumMod val="75000"/>
              </a:schemeClr>
            </a:solidFill>
            <a:bevel/>
            <a:headEnd/>
            <a:tailEnd/>
          </a:ln>
          <a:extLst>
            <a:ext uri="{909E8E84-426E-40DD-AFC4-6F175D3DCCD1}">
              <a14:hiddenFill xmlns:a14="http://schemas.microsoft.com/office/drawing/2010/main">
                <a:noFill/>
              </a14:hiddenFill>
            </a:ext>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en-US">
              <a:solidFill>
                <a:schemeClr val="tx1">
                  <a:lumMod val="85000"/>
                  <a:lumOff val="15000"/>
                </a:schemeClr>
              </a:solidFill>
            </a:endParaRPr>
          </a:p>
        </p:txBody>
      </p:sp>
      <p:sp>
        <p:nvSpPr>
          <p:cNvPr id="20" name="直接连接符 19"/>
          <p:cNvSpPr>
            <a:spLocks noChangeShapeType="1"/>
          </p:cNvSpPr>
          <p:nvPr/>
        </p:nvSpPr>
        <p:spPr bwMode="auto">
          <a:xfrm>
            <a:off x="719137" y="1699419"/>
            <a:ext cx="901700" cy="0"/>
          </a:xfrm>
          <a:prstGeom prst="line">
            <a:avLst/>
          </a:prstGeom>
          <a:noFill/>
          <a:ln w="5080" cap="flat" cmpd="sng">
            <a:solidFill>
              <a:schemeClr val="bg1">
                <a:lumMod val="75000"/>
              </a:schemeClr>
            </a:solidFill>
            <a:bevel/>
            <a:headEnd/>
            <a:tailEnd/>
          </a:ln>
          <a:extLst>
            <a:ext uri="{909E8E84-426E-40DD-AFC4-6F175D3DCCD1}">
              <a14:hiddenFill xmlns:a14="http://schemas.microsoft.com/office/drawing/2010/main">
                <a:noFill/>
              </a14:hiddenFill>
            </a:ext>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en-US">
              <a:solidFill>
                <a:schemeClr val="tx1">
                  <a:lumMod val="85000"/>
                  <a:lumOff val="15000"/>
                </a:schemeClr>
              </a:solidFill>
            </a:endParaRPr>
          </a:p>
        </p:txBody>
      </p:sp>
      <p:sp>
        <p:nvSpPr>
          <p:cNvPr id="21" name="直接连接符 20"/>
          <p:cNvSpPr>
            <a:spLocks noChangeShapeType="1"/>
          </p:cNvSpPr>
          <p:nvPr/>
        </p:nvSpPr>
        <p:spPr bwMode="auto">
          <a:xfrm>
            <a:off x="719137" y="3737769"/>
            <a:ext cx="901700" cy="0"/>
          </a:xfrm>
          <a:prstGeom prst="line">
            <a:avLst/>
          </a:prstGeom>
          <a:noFill/>
          <a:ln w="5080" cap="flat" cmpd="sng">
            <a:solidFill>
              <a:schemeClr val="bg1">
                <a:lumMod val="75000"/>
              </a:schemeClr>
            </a:solidFill>
            <a:bevel/>
            <a:headEnd/>
            <a:tailEnd/>
          </a:ln>
          <a:extLst>
            <a:ext uri="{909E8E84-426E-40DD-AFC4-6F175D3DCCD1}">
              <a14:hiddenFill xmlns:a14="http://schemas.microsoft.com/office/drawing/2010/main">
                <a:noFill/>
              </a14:hiddenFill>
            </a:ext>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en-US">
              <a:solidFill>
                <a:schemeClr val="tx1">
                  <a:lumMod val="85000"/>
                  <a:lumOff val="15000"/>
                </a:schemeClr>
              </a:solidFill>
            </a:endParaRPr>
          </a:p>
        </p:txBody>
      </p:sp>
      <p:sp>
        <p:nvSpPr>
          <p:cNvPr id="22" name="直接连接符 21"/>
          <p:cNvSpPr>
            <a:spLocks noChangeShapeType="1"/>
          </p:cNvSpPr>
          <p:nvPr/>
        </p:nvSpPr>
        <p:spPr bwMode="auto">
          <a:xfrm>
            <a:off x="719137" y="4366419"/>
            <a:ext cx="901700" cy="0"/>
          </a:xfrm>
          <a:prstGeom prst="line">
            <a:avLst/>
          </a:prstGeom>
          <a:noFill/>
          <a:ln w="5080" cap="flat" cmpd="sng">
            <a:solidFill>
              <a:schemeClr val="bg1">
                <a:lumMod val="75000"/>
              </a:schemeClr>
            </a:solidFill>
            <a:bevel/>
            <a:headEnd/>
            <a:tailEnd/>
          </a:ln>
          <a:extLst>
            <a:ext uri="{909E8E84-426E-40DD-AFC4-6F175D3DCCD1}">
              <a14:hiddenFill xmlns:a14="http://schemas.microsoft.com/office/drawing/2010/main">
                <a:noFill/>
              </a14:hiddenFill>
            </a:ext>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en-US">
              <a:solidFill>
                <a:schemeClr val="tx1">
                  <a:lumMod val="85000"/>
                  <a:lumOff val="15000"/>
                </a:schemeClr>
              </a:solidFill>
            </a:endParaRPr>
          </a:p>
        </p:txBody>
      </p:sp>
      <p:sp>
        <p:nvSpPr>
          <p:cNvPr id="23" name="直接连接符 22"/>
          <p:cNvSpPr>
            <a:spLocks noChangeShapeType="1"/>
          </p:cNvSpPr>
          <p:nvPr/>
        </p:nvSpPr>
        <p:spPr bwMode="auto">
          <a:xfrm>
            <a:off x="1976437" y="1142207"/>
            <a:ext cx="901700" cy="1587"/>
          </a:xfrm>
          <a:prstGeom prst="line">
            <a:avLst/>
          </a:prstGeom>
          <a:noFill/>
          <a:ln w="5080" cap="flat" cmpd="sng">
            <a:solidFill>
              <a:schemeClr val="bg1">
                <a:lumMod val="75000"/>
              </a:schemeClr>
            </a:solidFill>
            <a:bevel/>
            <a:headEnd/>
            <a:tailEnd/>
          </a:ln>
          <a:extLst>
            <a:ext uri="{909E8E84-426E-40DD-AFC4-6F175D3DCCD1}">
              <a14:hiddenFill xmlns:a14="http://schemas.microsoft.com/office/drawing/2010/main">
                <a:noFill/>
              </a14:hiddenFill>
            </a:ext>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en-US">
              <a:solidFill>
                <a:schemeClr val="tx1">
                  <a:lumMod val="85000"/>
                  <a:lumOff val="15000"/>
                </a:schemeClr>
              </a:solidFill>
            </a:endParaRPr>
          </a:p>
        </p:txBody>
      </p:sp>
      <p:sp>
        <p:nvSpPr>
          <p:cNvPr id="24" name="直接连接符 23"/>
          <p:cNvSpPr>
            <a:spLocks noChangeShapeType="1"/>
          </p:cNvSpPr>
          <p:nvPr/>
        </p:nvSpPr>
        <p:spPr bwMode="auto">
          <a:xfrm>
            <a:off x="1976437" y="1699419"/>
            <a:ext cx="901700" cy="0"/>
          </a:xfrm>
          <a:prstGeom prst="line">
            <a:avLst/>
          </a:prstGeom>
          <a:noFill/>
          <a:ln w="5080" cap="flat" cmpd="sng">
            <a:solidFill>
              <a:schemeClr val="bg1">
                <a:lumMod val="75000"/>
              </a:schemeClr>
            </a:solidFill>
            <a:bevel/>
            <a:headEnd/>
            <a:tailEnd/>
          </a:ln>
          <a:extLst>
            <a:ext uri="{909E8E84-426E-40DD-AFC4-6F175D3DCCD1}">
              <a14:hiddenFill xmlns:a14="http://schemas.microsoft.com/office/drawing/2010/main">
                <a:noFill/>
              </a14:hiddenFill>
            </a:ext>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en-US">
              <a:solidFill>
                <a:schemeClr val="tx1">
                  <a:lumMod val="85000"/>
                  <a:lumOff val="15000"/>
                </a:schemeClr>
              </a:solidFill>
            </a:endParaRPr>
          </a:p>
        </p:txBody>
      </p:sp>
      <p:sp>
        <p:nvSpPr>
          <p:cNvPr id="25" name="直接连接符 24"/>
          <p:cNvSpPr>
            <a:spLocks noChangeShapeType="1"/>
          </p:cNvSpPr>
          <p:nvPr/>
        </p:nvSpPr>
        <p:spPr bwMode="auto">
          <a:xfrm>
            <a:off x="1976437" y="3737769"/>
            <a:ext cx="901700" cy="0"/>
          </a:xfrm>
          <a:prstGeom prst="line">
            <a:avLst/>
          </a:prstGeom>
          <a:noFill/>
          <a:ln w="5080" cap="flat" cmpd="sng">
            <a:solidFill>
              <a:schemeClr val="bg1">
                <a:lumMod val="75000"/>
              </a:schemeClr>
            </a:solidFill>
            <a:bevel/>
            <a:headEnd/>
            <a:tailEnd/>
          </a:ln>
          <a:extLst>
            <a:ext uri="{909E8E84-426E-40DD-AFC4-6F175D3DCCD1}">
              <a14:hiddenFill xmlns:a14="http://schemas.microsoft.com/office/drawing/2010/main">
                <a:noFill/>
              </a14:hiddenFill>
            </a:ext>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en-US">
              <a:solidFill>
                <a:schemeClr val="tx1">
                  <a:lumMod val="85000"/>
                  <a:lumOff val="15000"/>
                </a:schemeClr>
              </a:solidFill>
            </a:endParaRPr>
          </a:p>
        </p:txBody>
      </p:sp>
      <p:sp>
        <p:nvSpPr>
          <p:cNvPr id="26" name="直接连接符 25"/>
          <p:cNvSpPr>
            <a:spLocks noChangeShapeType="1"/>
          </p:cNvSpPr>
          <p:nvPr/>
        </p:nvSpPr>
        <p:spPr bwMode="auto">
          <a:xfrm>
            <a:off x="1976437" y="4366419"/>
            <a:ext cx="901700" cy="0"/>
          </a:xfrm>
          <a:prstGeom prst="line">
            <a:avLst/>
          </a:prstGeom>
          <a:noFill/>
          <a:ln w="5080" cap="flat" cmpd="sng">
            <a:solidFill>
              <a:schemeClr val="bg1">
                <a:lumMod val="75000"/>
              </a:schemeClr>
            </a:solidFill>
            <a:bevel/>
            <a:headEnd/>
            <a:tailEnd/>
          </a:ln>
          <a:extLst>
            <a:ext uri="{909E8E84-426E-40DD-AFC4-6F175D3DCCD1}">
              <a14:hiddenFill xmlns:a14="http://schemas.microsoft.com/office/drawing/2010/main">
                <a:noFill/>
              </a14:hiddenFill>
            </a:ext>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en-US">
              <a:solidFill>
                <a:schemeClr val="tx1">
                  <a:lumMod val="85000"/>
                  <a:lumOff val="15000"/>
                </a:schemeClr>
              </a:solidFill>
            </a:endParaRPr>
          </a:p>
        </p:txBody>
      </p:sp>
      <p:sp>
        <p:nvSpPr>
          <p:cNvPr id="27" name="直接连接符 26"/>
          <p:cNvSpPr>
            <a:spLocks noChangeShapeType="1"/>
          </p:cNvSpPr>
          <p:nvPr/>
        </p:nvSpPr>
        <p:spPr bwMode="auto">
          <a:xfrm>
            <a:off x="3157537" y="1142207"/>
            <a:ext cx="901700" cy="1587"/>
          </a:xfrm>
          <a:prstGeom prst="line">
            <a:avLst/>
          </a:prstGeom>
          <a:noFill/>
          <a:ln w="5080" cap="flat" cmpd="sng">
            <a:solidFill>
              <a:schemeClr val="bg1">
                <a:lumMod val="75000"/>
              </a:schemeClr>
            </a:solidFill>
            <a:bevel/>
            <a:headEnd/>
            <a:tailEnd/>
          </a:ln>
          <a:extLst>
            <a:ext uri="{909E8E84-426E-40DD-AFC4-6F175D3DCCD1}">
              <a14:hiddenFill xmlns:a14="http://schemas.microsoft.com/office/drawing/2010/main">
                <a:noFill/>
              </a14:hiddenFill>
            </a:ext>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en-US">
              <a:solidFill>
                <a:schemeClr val="tx1">
                  <a:lumMod val="85000"/>
                  <a:lumOff val="15000"/>
                </a:schemeClr>
              </a:solidFill>
            </a:endParaRPr>
          </a:p>
        </p:txBody>
      </p:sp>
      <p:sp>
        <p:nvSpPr>
          <p:cNvPr id="28" name="直接连接符 27"/>
          <p:cNvSpPr>
            <a:spLocks noChangeShapeType="1"/>
          </p:cNvSpPr>
          <p:nvPr/>
        </p:nvSpPr>
        <p:spPr bwMode="auto">
          <a:xfrm>
            <a:off x="3157537" y="1699419"/>
            <a:ext cx="901700" cy="0"/>
          </a:xfrm>
          <a:prstGeom prst="line">
            <a:avLst/>
          </a:prstGeom>
          <a:noFill/>
          <a:ln w="5080" cap="flat" cmpd="sng">
            <a:solidFill>
              <a:schemeClr val="bg1">
                <a:lumMod val="75000"/>
              </a:schemeClr>
            </a:solidFill>
            <a:bevel/>
            <a:headEnd/>
            <a:tailEnd/>
          </a:ln>
          <a:extLst>
            <a:ext uri="{909E8E84-426E-40DD-AFC4-6F175D3DCCD1}">
              <a14:hiddenFill xmlns:a14="http://schemas.microsoft.com/office/drawing/2010/main">
                <a:noFill/>
              </a14:hiddenFill>
            </a:ext>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en-US">
              <a:solidFill>
                <a:schemeClr val="tx1">
                  <a:lumMod val="85000"/>
                  <a:lumOff val="15000"/>
                </a:schemeClr>
              </a:solidFill>
            </a:endParaRPr>
          </a:p>
        </p:txBody>
      </p:sp>
      <p:sp>
        <p:nvSpPr>
          <p:cNvPr id="29" name="直接连接符 28"/>
          <p:cNvSpPr>
            <a:spLocks noChangeShapeType="1"/>
          </p:cNvSpPr>
          <p:nvPr/>
        </p:nvSpPr>
        <p:spPr bwMode="auto">
          <a:xfrm>
            <a:off x="3157537" y="3737769"/>
            <a:ext cx="901700" cy="0"/>
          </a:xfrm>
          <a:prstGeom prst="line">
            <a:avLst/>
          </a:prstGeom>
          <a:noFill/>
          <a:ln w="5080" cap="flat" cmpd="sng">
            <a:solidFill>
              <a:schemeClr val="bg1">
                <a:lumMod val="75000"/>
              </a:schemeClr>
            </a:solidFill>
            <a:bevel/>
            <a:headEnd/>
            <a:tailEnd/>
          </a:ln>
          <a:extLst>
            <a:ext uri="{909E8E84-426E-40DD-AFC4-6F175D3DCCD1}">
              <a14:hiddenFill xmlns:a14="http://schemas.microsoft.com/office/drawing/2010/main">
                <a:noFill/>
              </a14:hiddenFill>
            </a:ext>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en-US">
              <a:solidFill>
                <a:schemeClr val="tx1">
                  <a:lumMod val="85000"/>
                  <a:lumOff val="15000"/>
                </a:schemeClr>
              </a:solidFill>
            </a:endParaRPr>
          </a:p>
        </p:txBody>
      </p:sp>
      <p:sp>
        <p:nvSpPr>
          <p:cNvPr id="30" name="直接连接符 29"/>
          <p:cNvSpPr>
            <a:spLocks noChangeShapeType="1"/>
          </p:cNvSpPr>
          <p:nvPr/>
        </p:nvSpPr>
        <p:spPr bwMode="auto">
          <a:xfrm>
            <a:off x="3157537" y="4366419"/>
            <a:ext cx="901700" cy="0"/>
          </a:xfrm>
          <a:prstGeom prst="line">
            <a:avLst/>
          </a:prstGeom>
          <a:noFill/>
          <a:ln w="5080" cap="flat" cmpd="sng">
            <a:solidFill>
              <a:schemeClr val="bg1">
                <a:lumMod val="75000"/>
              </a:schemeClr>
            </a:solidFill>
            <a:bevel/>
            <a:headEnd/>
            <a:tailEnd/>
          </a:ln>
          <a:extLst>
            <a:ext uri="{909E8E84-426E-40DD-AFC4-6F175D3DCCD1}">
              <a14:hiddenFill xmlns:a14="http://schemas.microsoft.com/office/drawing/2010/main">
                <a:noFill/>
              </a14:hiddenFill>
            </a:ext>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en-US">
              <a:solidFill>
                <a:schemeClr val="tx1">
                  <a:lumMod val="85000"/>
                  <a:lumOff val="15000"/>
                </a:schemeClr>
              </a:solidFill>
            </a:endParaRPr>
          </a:p>
        </p:txBody>
      </p:sp>
      <p:sp>
        <p:nvSpPr>
          <p:cNvPr id="31" name="直接连接符 30"/>
          <p:cNvSpPr>
            <a:spLocks noChangeShapeType="1"/>
          </p:cNvSpPr>
          <p:nvPr/>
        </p:nvSpPr>
        <p:spPr bwMode="auto">
          <a:xfrm>
            <a:off x="4376737" y="1142207"/>
            <a:ext cx="901700" cy="1587"/>
          </a:xfrm>
          <a:prstGeom prst="line">
            <a:avLst/>
          </a:prstGeom>
          <a:noFill/>
          <a:ln w="5080" cap="flat" cmpd="sng">
            <a:solidFill>
              <a:schemeClr val="bg1">
                <a:lumMod val="75000"/>
              </a:schemeClr>
            </a:solidFill>
            <a:bevel/>
            <a:headEnd/>
            <a:tailEnd/>
          </a:ln>
          <a:extLst>
            <a:ext uri="{909E8E84-426E-40DD-AFC4-6F175D3DCCD1}">
              <a14:hiddenFill xmlns:a14="http://schemas.microsoft.com/office/drawing/2010/main">
                <a:noFill/>
              </a14:hiddenFill>
            </a:ext>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en-US">
              <a:solidFill>
                <a:schemeClr val="tx1">
                  <a:lumMod val="85000"/>
                  <a:lumOff val="15000"/>
                </a:schemeClr>
              </a:solidFill>
            </a:endParaRPr>
          </a:p>
        </p:txBody>
      </p:sp>
      <p:sp>
        <p:nvSpPr>
          <p:cNvPr id="32" name="直接连接符 31"/>
          <p:cNvSpPr>
            <a:spLocks noChangeShapeType="1"/>
          </p:cNvSpPr>
          <p:nvPr/>
        </p:nvSpPr>
        <p:spPr bwMode="auto">
          <a:xfrm>
            <a:off x="4376737" y="1699419"/>
            <a:ext cx="901700" cy="0"/>
          </a:xfrm>
          <a:prstGeom prst="line">
            <a:avLst/>
          </a:prstGeom>
          <a:noFill/>
          <a:ln w="5080" cap="flat" cmpd="sng">
            <a:solidFill>
              <a:schemeClr val="bg1">
                <a:lumMod val="75000"/>
              </a:schemeClr>
            </a:solidFill>
            <a:bevel/>
            <a:headEnd/>
            <a:tailEnd/>
          </a:ln>
          <a:extLst>
            <a:ext uri="{909E8E84-426E-40DD-AFC4-6F175D3DCCD1}">
              <a14:hiddenFill xmlns:a14="http://schemas.microsoft.com/office/drawing/2010/main">
                <a:noFill/>
              </a14:hiddenFill>
            </a:ext>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en-US">
              <a:solidFill>
                <a:schemeClr val="tx1">
                  <a:lumMod val="85000"/>
                  <a:lumOff val="15000"/>
                </a:schemeClr>
              </a:solidFill>
            </a:endParaRPr>
          </a:p>
        </p:txBody>
      </p:sp>
      <p:sp>
        <p:nvSpPr>
          <p:cNvPr id="33" name="直接连接符 32"/>
          <p:cNvSpPr>
            <a:spLocks noChangeShapeType="1"/>
          </p:cNvSpPr>
          <p:nvPr/>
        </p:nvSpPr>
        <p:spPr bwMode="auto">
          <a:xfrm>
            <a:off x="4376737" y="3737769"/>
            <a:ext cx="901700" cy="0"/>
          </a:xfrm>
          <a:prstGeom prst="line">
            <a:avLst/>
          </a:prstGeom>
          <a:noFill/>
          <a:ln w="5080" cap="flat" cmpd="sng">
            <a:solidFill>
              <a:schemeClr val="bg1">
                <a:lumMod val="75000"/>
              </a:schemeClr>
            </a:solidFill>
            <a:bevel/>
            <a:headEnd/>
            <a:tailEnd/>
          </a:ln>
          <a:extLst>
            <a:ext uri="{909E8E84-426E-40DD-AFC4-6F175D3DCCD1}">
              <a14:hiddenFill xmlns:a14="http://schemas.microsoft.com/office/drawing/2010/main">
                <a:noFill/>
              </a14:hiddenFill>
            </a:ext>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en-US">
              <a:solidFill>
                <a:schemeClr val="tx1">
                  <a:lumMod val="85000"/>
                  <a:lumOff val="15000"/>
                </a:schemeClr>
              </a:solidFill>
            </a:endParaRPr>
          </a:p>
        </p:txBody>
      </p:sp>
      <p:sp>
        <p:nvSpPr>
          <p:cNvPr id="34" name="直接连接符 33"/>
          <p:cNvSpPr>
            <a:spLocks noChangeShapeType="1"/>
          </p:cNvSpPr>
          <p:nvPr/>
        </p:nvSpPr>
        <p:spPr bwMode="auto">
          <a:xfrm>
            <a:off x="4376737" y="4366419"/>
            <a:ext cx="901700" cy="0"/>
          </a:xfrm>
          <a:prstGeom prst="line">
            <a:avLst/>
          </a:prstGeom>
          <a:noFill/>
          <a:ln w="5080" cap="flat" cmpd="sng">
            <a:solidFill>
              <a:schemeClr val="bg1">
                <a:lumMod val="75000"/>
              </a:schemeClr>
            </a:solidFill>
            <a:bevel/>
            <a:headEnd/>
            <a:tailEnd/>
          </a:ln>
          <a:extLst>
            <a:ext uri="{909E8E84-426E-40DD-AFC4-6F175D3DCCD1}">
              <a14:hiddenFill xmlns:a14="http://schemas.microsoft.com/office/drawing/2010/main">
                <a:noFill/>
              </a14:hiddenFill>
            </a:ext>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en-US">
              <a:solidFill>
                <a:schemeClr val="tx1">
                  <a:lumMod val="85000"/>
                  <a:lumOff val="15000"/>
                </a:schemeClr>
              </a:solidFill>
            </a:endParaRPr>
          </a:p>
        </p:txBody>
      </p:sp>
      <p:sp>
        <p:nvSpPr>
          <p:cNvPr id="35" name="TextBox 591"/>
          <p:cNvSpPr>
            <a:spLocks noChangeArrowheads="1"/>
          </p:cNvSpPr>
          <p:nvPr/>
        </p:nvSpPr>
        <p:spPr bwMode="auto">
          <a:xfrm>
            <a:off x="727762" y="3801269"/>
            <a:ext cx="809837"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ctr"/>
            <a:r>
              <a:rPr lang="en-US" sz="2800" dirty="0">
                <a:solidFill>
                  <a:schemeClr val="tx1">
                    <a:lumMod val="85000"/>
                    <a:lumOff val="15000"/>
                  </a:schemeClr>
                </a:solidFill>
                <a:latin typeface="方正中等线简体" pitchFamily="2" charset="-122"/>
                <a:ea typeface="方正中等线简体" pitchFamily="2" charset="-122"/>
                <a:sym typeface="方正中等线简体" pitchFamily="2" charset="-122"/>
              </a:rPr>
              <a:t>35</a:t>
            </a:r>
            <a:r>
              <a:rPr lang="en-US" sz="2000" dirty="0">
                <a:solidFill>
                  <a:schemeClr val="tx1">
                    <a:lumMod val="85000"/>
                    <a:lumOff val="15000"/>
                  </a:schemeClr>
                </a:solidFill>
                <a:latin typeface="方正中等线简体" pitchFamily="2" charset="-122"/>
                <a:ea typeface="方正中等线简体" pitchFamily="2" charset="-122"/>
                <a:sym typeface="方正中等线简体" pitchFamily="2" charset="-122"/>
              </a:rPr>
              <a:t>%</a:t>
            </a:r>
            <a:endParaRPr lang="zh-CN" altLang="en-US" sz="2800" dirty="0">
              <a:solidFill>
                <a:schemeClr val="tx1">
                  <a:lumMod val="85000"/>
                  <a:lumOff val="15000"/>
                </a:schemeClr>
              </a:solidFill>
              <a:latin typeface="方正中等线简体" pitchFamily="2" charset="-122"/>
              <a:ea typeface="方正中等线简体" pitchFamily="2" charset="-122"/>
              <a:sym typeface="方正中等线简体" pitchFamily="2" charset="-122"/>
            </a:endParaRPr>
          </a:p>
        </p:txBody>
      </p:sp>
      <p:sp>
        <p:nvSpPr>
          <p:cNvPr id="36" name="TextBox 592"/>
          <p:cNvSpPr>
            <a:spLocks noChangeArrowheads="1"/>
          </p:cNvSpPr>
          <p:nvPr/>
        </p:nvSpPr>
        <p:spPr bwMode="auto">
          <a:xfrm>
            <a:off x="2023162" y="3801269"/>
            <a:ext cx="809837"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ctr"/>
            <a:r>
              <a:rPr lang="en-US" sz="2800">
                <a:solidFill>
                  <a:schemeClr val="tx1">
                    <a:lumMod val="85000"/>
                    <a:lumOff val="15000"/>
                  </a:schemeClr>
                </a:solidFill>
                <a:latin typeface="方正中等线简体" pitchFamily="2" charset="-122"/>
                <a:ea typeface="方正中等线简体" pitchFamily="2" charset="-122"/>
                <a:sym typeface="方正中等线简体" pitchFamily="2" charset="-122"/>
              </a:rPr>
              <a:t>35</a:t>
            </a:r>
            <a:r>
              <a:rPr lang="en-US" sz="2000">
                <a:solidFill>
                  <a:schemeClr val="tx1">
                    <a:lumMod val="85000"/>
                    <a:lumOff val="15000"/>
                  </a:schemeClr>
                </a:solidFill>
                <a:latin typeface="方正中等线简体" pitchFamily="2" charset="-122"/>
                <a:ea typeface="方正中等线简体" pitchFamily="2" charset="-122"/>
                <a:sym typeface="方正中等线简体" pitchFamily="2" charset="-122"/>
              </a:rPr>
              <a:t>%</a:t>
            </a:r>
            <a:endParaRPr lang="zh-CN" altLang="en-US" sz="2000">
              <a:solidFill>
                <a:schemeClr val="tx1">
                  <a:lumMod val="85000"/>
                  <a:lumOff val="15000"/>
                </a:schemeClr>
              </a:solidFill>
              <a:latin typeface="方正中等线简体" pitchFamily="2" charset="-122"/>
              <a:ea typeface="方正中等线简体" pitchFamily="2" charset="-122"/>
              <a:sym typeface="方正中等线简体" pitchFamily="2" charset="-122"/>
            </a:endParaRPr>
          </a:p>
        </p:txBody>
      </p:sp>
      <p:sp>
        <p:nvSpPr>
          <p:cNvPr id="37" name="TextBox 593"/>
          <p:cNvSpPr>
            <a:spLocks noChangeArrowheads="1"/>
          </p:cNvSpPr>
          <p:nvPr/>
        </p:nvSpPr>
        <p:spPr bwMode="auto">
          <a:xfrm>
            <a:off x="3242362" y="3801269"/>
            <a:ext cx="809837"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ctr"/>
            <a:r>
              <a:rPr lang="en-US" sz="2800">
                <a:solidFill>
                  <a:schemeClr val="tx1">
                    <a:lumMod val="85000"/>
                    <a:lumOff val="15000"/>
                  </a:schemeClr>
                </a:solidFill>
                <a:latin typeface="方正中等线简体" pitchFamily="2" charset="-122"/>
                <a:ea typeface="方正中等线简体" pitchFamily="2" charset="-122"/>
                <a:sym typeface="方正中等线简体" pitchFamily="2" charset="-122"/>
              </a:rPr>
              <a:t>35</a:t>
            </a:r>
            <a:r>
              <a:rPr lang="en-US" sz="2000">
                <a:solidFill>
                  <a:schemeClr val="tx1">
                    <a:lumMod val="85000"/>
                    <a:lumOff val="15000"/>
                  </a:schemeClr>
                </a:solidFill>
                <a:latin typeface="方正中等线简体" pitchFamily="2" charset="-122"/>
                <a:ea typeface="方正中等线简体" pitchFamily="2" charset="-122"/>
                <a:sym typeface="方正中等线简体" pitchFamily="2" charset="-122"/>
              </a:rPr>
              <a:t>%</a:t>
            </a:r>
            <a:endParaRPr lang="zh-CN" altLang="en-US" sz="2800">
              <a:solidFill>
                <a:schemeClr val="tx1">
                  <a:lumMod val="85000"/>
                  <a:lumOff val="15000"/>
                </a:schemeClr>
              </a:solidFill>
              <a:latin typeface="方正中等线简体" pitchFamily="2" charset="-122"/>
              <a:ea typeface="方正中等线简体" pitchFamily="2" charset="-122"/>
              <a:sym typeface="方正中等线简体" pitchFamily="2" charset="-122"/>
            </a:endParaRPr>
          </a:p>
        </p:txBody>
      </p:sp>
      <p:sp>
        <p:nvSpPr>
          <p:cNvPr id="38" name="TextBox 594"/>
          <p:cNvSpPr>
            <a:spLocks noChangeArrowheads="1"/>
          </p:cNvSpPr>
          <p:nvPr/>
        </p:nvSpPr>
        <p:spPr bwMode="auto">
          <a:xfrm>
            <a:off x="4442512" y="3801269"/>
            <a:ext cx="809837"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ctr"/>
            <a:r>
              <a:rPr lang="en-US" sz="2800" dirty="0">
                <a:solidFill>
                  <a:schemeClr val="tx1">
                    <a:lumMod val="85000"/>
                    <a:lumOff val="15000"/>
                  </a:schemeClr>
                </a:solidFill>
                <a:latin typeface="方正中等线简体" pitchFamily="2" charset="-122"/>
                <a:ea typeface="方正中等线简体" pitchFamily="2" charset="-122"/>
                <a:sym typeface="方正中等线简体" pitchFamily="2" charset="-122"/>
              </a:rPr>
              <a:t>35</a:t>
            </a:r>
            <a:r>
              <a:rPr lang="en-US" sz="2000" dirty="0">
                <a:solidFill>
                  <a:schemeClr val="tx1">
                    <a:lumMod val="85000"/>
                    <a:lumOff val="15000"/>
                  </a:schemeClr>
                </a:solidFill>
                <a:latin typeface="方正中等线简体" pitchFamily="2" charset="-122"/>
                <a:ea typeface="方正中等线简体" pitchFamily="2" charset="-122"/>
                <a:sym typeface="方正中等线简体" pitchFamily="2" charset="-122"/>
              </a:rPr>
              <a:t>%</a:t>
            </a:r>
            <a:endParaRPr lang="zh-CN" altLang="en-US" sz="2000" dirty="0">
              <a:solidFill>
                <a:schemeClr val="tx1">
                  <a:lumMod val="85000"/>
                  <a:lumOff val="15000"/>
                </a:schemeClr>
              </a:solidFill>
              <a:latin typeface="方正中等线简体" pitchFamily="2" charset="-122"/>
              <a:ea typeface="方正中等线简体" pitchFamily="2" charset="-122"/>
              <a:sym typeface="方正中等线简体" pitchFamily="2" charset="-122"/>
            </a:endParaRPr>
          </a:p>
        </p:txBody>
      </p:sp>
      <p:sp>
        <p:nvSpPr>
          <p:cNvPr id="39" name="TextBox 595"/>
          <p:cNvSpPr>
            <a:spLocks noChangeArrowheads="1"/>
          </p:cNvSpPr>
          <p:nvPr/>
        </p:nvSpPr>
        <p:spPr bwMode="auto">
          <a:xfrm>
            <a:off x="718581" y="1148557"/>
            <a:ext cx="902811"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ctr"/>
            <a:r>
              <a:rPr lang="zh-CN" altLang="en-US" sz="1400" dirty="0">
                <a:solidFill>
                  <a:schemeClr val="tx1">
                    <a:lumMod val="85000"/>
                    <a:lumOff val="15000"/>
                  </a:schemeClr>
                </a:solidFill>
                <a:latin typeface="微软雅黑" pitchFamily="34" charset="-122"/>
                <a:ea typeface="微软雅黑" pitchFamily="34" charset="-122"/>
                <a:sym typeface="Arial" pitchFamily="34" charset="0"/>
              </a:rPr>
              <a:t>添加标题</a:t>
            </a:r>
            <a:endParaRPr lang="en-US" sz="1400" dirty="0">
              <a:solidFill>
                <a:schemeClr val="tx1">
                  <a:lumMod val="85000"/>
                  <a:lumOff val="15000"/>
                </a:schemeClr>
              </a:solidFill>
              <a:latin typeface="微软雅黑" pitchFamily="34" charset="-122"/>
              <a:ea typeface="微软雅黑" pitchFamily="34" charset="-122"/>
              <a:sym typeface="Arial" pitchFamily="34" charset="0"/>
            </a:endParaRPr>
          </a:p>
          <a:p>
            <a:pPr algn="ctr"/>
            <a:r>
              <a:rPr lang="zh-CN" altLang="en-US" sz="1400" dirty="0">
                <a:solidFill>
                  <a:schemeClr val="tx1">
                    <a:lumMod val="85000"/>
                    <a:lumOff val="15000"/>
                  </a:schemeClr>
                </a:solidFill>
                <a:latin typeface="微软雅黑" pitchFamily="34" charset="-122"/>
                <a:ea typeface="微软雅黑" pitchFamily="34" charset="-122"/>
                <a:sym typeface="Arial" pitchFamily="34" charset="0"/>
              </a:rPr>
              <a:t>添加标题</a:t>
            </a:r>
            <a:endParaRPr lang="en-US" sz="1400" dirty="0">
              <a:solidFill>
                <a:schemeClr val="tx1">
                  <a:lumMod val="85000"/>
                  <a:lumOff val="15000"/>
                </a:schemeClr>
              </a:solidFill>
              <a:latin typeface="微软雅黑" pitchFamily="34" charset="-122"/>
              <a:ea typeface="微软雅黑" pitchFamily="34" charset="-122"/>
              <a:sym typeface="Arial" pitchFamily="34" charset="0"/>
            </a:endParaRPr>
          </a:p>
        </p:txBody>
      </p:sp>
      <p:sp>
        <p:nvSpPr>
          <p:cNvPr id="40" name="TextBox 596"/>
          <p:cNvSpPr>
            <a:spLocks noChangeArrowheads="1"/>
          </p:cNvSpPr>
          <p:nvPr/>
        </p:nvSpPr>
        <p:spPr bwMode="auto">
          <a:xfrm>
            <a:off x="1975881" y="1148557"/>
            <a:ext cx="902811"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ctr"/>
            <a:r>
              <a:rPr lang="zh-CN" altLang="en-US" sz="1400" dirty="0">
                <a:solidFill>
                  <a:schemeClr val="tx1">
                    <a:lumMod val="85000"/>
                    <a:lumOff val="15000"/>
                  </a:schemeClr>
                </a:solidFill>
                <a:latin typeface="微软雅黑" pitchFamily="34" charset="-122"/>
                <a:ea typeface="微软雅黑" pitchFamily="34" charset="-122"/>
                <a:sym typeface="Arial" pitchFamily="34" charset="0"/>
              </a:rPr>
              <a:t>添加标题</a:t>
            </a:r>
            <a:endParaRPr lang="en-US" sz="1400" dirty="0">
              <a:solidFill>
                <a:schemeClr val="tx1">
                  <a:lumMod val="85000"/>
                  <a:lumOff val="15000"/>
                </a:schemeClr>
              </a:solidFill>
              <a:latin typeface="微软雅黑" pitchFamily="34" charset="-122"/>
              <a:ea typeface="微软雅黑" pitchFamily="34" charset="-122"/>
              <a:sym typeface="Arial" pitchFamily="34" charset="0"/>
            </a:endParaRPr>
          </a:p>
          <a:p>
            <a:pPr algn="ctr"/>
            <a:r>
              <a:rPr lang="zh-CN" altLang="en-US" sz="1400" dirty="0">
                <a:solidFill>
                  <a:schemeClr val="tx1">
                    <a:lumMod val="85000"/>
                    <a:lumOff val="15000"/>
                  </a:schemeClr>
                </a:solidFill>
                <a:latin typeface="微软雅黑" pitchFamily="34" charset="-122"/>
                <a:ea typeface="微软雅黑" pitchFamily="34" charset="-122"/>
                <a:sym typeface="Arial" pitchFamily="34" charset="0"/>
              </a:rPr>
              <a:t>添加标题</a:t>
            </a:r>
            <a:endParaRPr lang="en-US" sz="1400" dirty="0">
              <a:solidFill>
                <a:schemeClr val="tx1">
                  <a:lumMod val="85000"/>
                  <a:lumOff val="15000"/>
                </a:schemeClr>
              </a:solidFill>
              <a:latin typeface="微软雅黑" pitchFamily="34" charset="-122"/>
              <a:ea typeface="微软雅黑" pitchFamily="34" charset="-122"/>
              <a:sym typeface="Arial" pitchFamily="34" charset="0"/>
            </a:endParaRPr>
          </a:p>
        </p:txBody>
      </p:sp>
      <p:sp>
        <p:nvSpPr>
          <p:cNvPr id="41" name="TextBox 597"/>
          <p:cNvSpPr>
            <a:spLocks noChangeArrowheads="1"/>
          </p:cNvSpPr>
          <p:nvPr/>
        </p:nvSpPr>
        <p:spPr bwMode="auto">
          <a:xfrm>
            <a:off x="3176031" y="1148557"/>
            <a:ext cx="902811"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ctr"/>
            <a:r>
              <a:rPr lang="zh-CN" altLang="en-US" sz="1400">
                <a:solidFill>
                  <a:schemeClr val="tx1">
                    <a:lumMod val="85000"/>
                    <a:lumOff val="15000"/>
                  </a:schemeClr>
                </a:solidFill>
                <a:latin typeface="微软雅黑" pitchFamily="34" charset="-122"/>
                <a:ea typeface="微软雅黑" pitchFamily="34" charset="-122"/>
                <a:sym typeface="Arial" pitchFamily="34" charset="0"/>
              </a:rPr>
              <a:t>添加标题</a:t>
            </a:r>
            <a:endParaRPr lang="en-US" sz="1400">
              <a:solidFill>
                <a:schemeClr val="tx1">
                  <a:lumMod val="85000"/>
                  <a:lumOff val="15000"/>
                </a:schemeClr>
              </a:solidFill>
              <a:latin typeface="微软雅黑" pitchFamily="34" charset="-122"/>
              <a:ea typeface="微软雅黑" pitchFamily="34" charset="-122"/>
              <a:sym typeface="Arial" pitchFamily="34" charset="0"/>
            </a:endParaRPr>
          </a:p>
          <a:p>
            <a:pPr algn="ctr"/>
            <a:r>
              <a:rPr lang="zh-CN" altLang="en-US" sz="1400">
                <a:solidFill>
                  <a:schemeClr val="tx1">
                    <a:lumMod val="85000"/>
                    <a:lumOff val="15000"/>
                  </a:schemeClr>
                </a:solidFill>
                <a:latin typeface="微软雅黑" pitchFamily="34" charset="-122"/>
                <a:ea typeface="微软雅黑" pitchFamily="34" charset="-122"/>
                <a:sym typeface="Arial" pitchFamily="34" charset="0"/>
              </a:rPr>
              <a:t>添加标题</a:t>
            </a:r>
            <a:endParaRPr lang="en-US" sz="1400">
              <a:solidFill>
                <a:schemeClr val="tx1">
                  <a:lumMod val="85000"/>
                  <a:lumOff val="15000"/>
                </a:schemeClr>
              </a:solidFill>
              <a:latin typeface="微软雅黑" pitchFamily="34" charset="-122"/>
              <a:ea typeface="微软雅黑" pitchFamily="34" charset="-122"/>
              <a:sym typeface="Arial" pitchFamily="34" charset="0"/>
            </a:endParaRPr>
          </a:p>
        </p:txBody>
      </p:sp>
      <p:sp>
        <p:nvSpPr>
          <p:cNvPr id="42" name="TextBox 598"/>
          <p:cNvSpPr>
            <a:spLocks noChangeArrowheads="1"/>
          </p:cNvSpPr>
          <p:nvPr/>
        </p:nvSpPr>
        <p:spPr bwMode="auto">
          <a:xfrm>
            <a:off x="4376181" y="1148557"/>
            <a:ext cx="902811"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ctr"/>
            <a:r>
              <a:rPr lang="zh-CN" altLang="en-US" sz="1400">
                <a:solidFill>
                  <a:schemeClr val="tx1">
                    <a:lumMod val="85000"/>
                    <a:lumOff val="15000"/>
                  </a:schemeClr>
                </a:solidFill>
                <a:latin typeface="微软雅黑" pitchFamily="34" charset="-122"/>
                <a:ea typeface="微软雅黑" pitchFamily="34" charset="-122"/>
                <a:sym typeface="Arial" pitchFamily="34" charset="0"/>
              </a:rPr>
              <a:t>添加标题</a:t>
            </a:r>
            <a:endParaRPr lang="en-US" sz="1400">
              <a:solidFill>
                <a:schemeClr val="tx1">
                  <a:lumMod val="85000"/>
                  <a:lumOff val="15000"/>
                </a:schemeClr>
              </a:solidFill>
              <a:latin typeface="微软雅黑" pitchFamily="34" charset="-122"/>
              <a:ea typeface="微软雅黑" pitchFamily="34" charset="-122"/>
              <a:sym typeface="Arial" pitchFamily="34" charset="0"/>
            </a:endParaRPr>
          </a:p>
          <a:p>
            <a:pPr algn="ctr"/>
            <a:r>
              <a:rPr lang="zh-CN" altLang="en-US" sz="1400">
                <a:solidFill>
                  <a:schemeClr val="tx1">
                    <a:lumMod val="85000"/>
                    <a:lumOff val="15000"/>
                  </a:schemeClr>
                </a:solidFill>
                <a:latin typeface="微软雅黑" pitchFamily="34" charset="-122"/>
                <a:ea typeface="微软雅黑" pitchFamily="34" charset="-122"/>
                <a:sym typeface="Arial" pitchFamily="34" charset="0"/>
              </a:rPr>
              <a:t>添加标题</a:t>
            </a:r>
            <a:endParaRPr lang="en-US" sz="1400">
              <a:solidFill>
                <a:schemeClr val="tx1">
                  <a:lumMod val="85000"/>
                  <a:lumOff val="15000"/>
                </a:schemeClr>
              </a:solidFill>
              <a:latin typeface="微软雅黑" pitchFamily="34" charset="-122"/>
              <a:ea typeface="微软雅黑" pitchFamily="34" charset="-122"/>
              <a:sym typeface="Arial" pitchFamily="34" charset="0"/>
            </a:endParaRPr>
          </a:p>
        </p:txBody>
      </p:sp>
      <p:sp>
        <p:nvSpPr>
          <p:cNvPr id="43" name="标题 42"/>
          <p:cNvSpPr>
            <a:spLocks noGrp="1"/>
          </p:cNvSpPr>
          <p:nvPr>
            <p:ph type="title"/>
          </p:nvPr>
        </p:nvSpPr>
        <p:spPr/>
        <p:txBody>
          <a:bodyPr>
            <a:normAutofit fontScale="90000"/>
          </a:bodyPr>
          <a:lstStyle/>
          <a:p>
            <a:r>
              <a:rPr lang="zh-CN" altLang="en-US" dirty="0"/>
              <a:t>第一部分  点击此处输入您的标题</a:t>
            </a:r>
          </a:p>
        </p:txBody>
      </p:sp>
    </p:spTree>
    <p:extLst>
      <p:ext uri="{BB962C8B-B14F-4D97-AF65-F5344CB8AC3E}">
        <p14:creationId xmlns:p14="http://schemas.microsoft.com/office/powerpoint/2010/main" val="3937633648"/>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wipe(down)">
                                      <p:cBhvr>
                                        <p:cTn id="10" dur="500"/>
                                        <p:tgtEl>
                                          <p:spTgt spid="3"/>
                                        </p:tgtEl>
                                      </p:cBhvr>
                                    </p:animEffect>
                                  </p:childTnLst>
                                </p:cTn>
                              </p:par>
                              <p:par>
                                <p:cTn id="11" presetID="22" presetClass="entr" presetSubtype="4" fill="hold" grpId="0" nodeType="with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wipe(down)">
                                      <p:cBhvr>
                                        <p:cTn id="13" dur="500"/>
                                        <p:tgtEl>
                                          <p:spTgt spid="4"/>
                                        </p:tgtEl>
                                      </p:cBhvr>
                                    </p:animEffect>
                                  </p:childTnLst>
                                </p:cTn>
                              </p:par>
                              <p:par>
                                <p:cTn id="14" presetID="22" presetClass="entr" presetSubtype="4" fill="hold" grpId="0" nodeType="with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wipe(down)">
                                      <p:cBhvr>
                                        <p:cTn id="16" dur="500"/>
                                        <p:tgtEl>
                                          <p:spTgt spid="5"/>
                                        </p:tgtEl>
                                      </p:cBhvr>
                                    </p:animEffect>
                                  </p:childTnLst>
                                </p:cTn>
                              </p:par>
                              <p:par>
                                <p:cTn id="17" presetID="22" presetClass="entr" presetSubtype="4" fill="hold" grpId="0" nodeType="withEffect">
                                  <p:stCondLst>
                                    <p:cond delay="250"/>
                                  </p:stCondLst>
                                  <p:childTnLst>
                                    <p:set>
                                      <p:cBhvr>
                                        <p:cTn id="18" dur="1" fill="hold">
                                          <p:stCondLst>
                                            <p:cond delay="0"/>
                                          </p:stCondLst>
                                        </p:cTn>
                                        <p:tgtEl>
                                          <p:spTgt spid="6"/>
                                        </p:tgtEl>
                                        <p:attrNameLst>
                                          <p:attrName>style.visibility</p:attrName>
                                        </p:attrNameLst>
                                      </p:cBhvr>
                                      <p:to>
                                        <p:strVal val="visible"/>
                                      </p:to>
                                    </p:set>
                                    <p:animEffect transition="in" filter="wipe(down)">
                                      <p:cBhvr>
                                        <p:cTn id="19" dur="500"/>
                                        <p:tgtEl>
                                          <p:spTgt spid="6"/>
                                        </p:tgtEl>
                                      </p:cBhvr>
                                    </p:animEffect>
                                  </p:childTnLst>
                                </p:cTn>
                              </p:par>
                              <p:par>
                                <p:cTn id="20" presetID="22" presetClass="entr" presetSubtype="4" fill="hold" grpId="0" nodeType="withEffect">
                                  <p:stCondLst>
                                    <p:cond delay="250"/>
                                  </p:stCondLst>
                                  <p:childTnLst>
                                    <p:set>
                                      <p:cBhvr>
                                        <p:cTn id="21" dur="1" fill="hold">
                                          <p:stCondLst>
                                            <p:cond delay="0"/>
                                          </p:stCondLst>
                                        </p:cTn>
                                        <p:tgtEl>
                                          <p:spTgt spid="7"/>
                                        </p:tgtEl>
                                        <p:attrNameLst>
                                          <p:attrName>style.visibility</p:attrName>
                                        </p:attrNameLst>
                                      </p:cBhvr>
                                      <p:to>
                                        <p:strVal val="visible"/>
                                      </p:to>
                                    </p:set>
                                    <p:animEffect transition="in" filter="wipe(down)">
                                      <p:cBhvr>
                                        <p:cTn id="22" dur="500"/>
                                        <p:tgtEl>
                                          <p:spTgt spid="7"/>
                                        </p:tgtEl>
                                      </p:cBhvr>
                                    </p:animEffect>
                                  </p:childTnLst>
                                </p:cTn>
                              </p:par>
                              <p:par>
                                <p:cTn id="23" presetID="22" presetClass="entr" presetSubtype="4" fill="hold" grpId="0" nodeType="withEffect">
                                  <p:stCondLst>
                                    <p:cond delay="250"/>
                                  </p:stCondLst>
                                  <p:childTnLst>
                                    <p:set>
                                      <p:cBhvr>
                                        <p:cTn id="24" dur="1" fill="hold">
                                          <p:stCondLst>
                                            <p:cond delay="0"/>
                                          </p:stCondLst>
                                        </p:cTn>
                                        <p:tgtEl>
                                          <p:spTgt spid="8"/>
                                        </p:tgtEl>
                                        <p:attrNameLst>
                                          <p:attrName>style.visibility</p:attrName>
                                        </p:attrNameLst>
                                      </p:cBhvr>
                                      <p:to>
                                        <p:strVal val="visible"/>
                                      </p:to>
                                    </p:set>
                                    <p:animEffect transition="in" filter="wipe(down)">
                                      <p:cBhvr>
                                        <p:cTn id="25" dur="500"/>
                                        <p:tgtEl>
                                          <p:spTgt spid="8"/>
                                        </p:tgtEl>
                                      </p:cBhvr>
                                    </p:animEffect>
                                  </p:childTnLst>
                                </p:cTn>
                              </p:par>
                              <p:par>
                                <p:cTn id="26" presetID="22" presetClass="entr" presetSubtype="4" fill="hold" grpId="0" nodeType="withEffect">
                                  <p:stCondLst>
                                    <p:cond delay="250"/>
                                  </p:stCondLst>
                                  <p:childTnLst>
                                    <p:set>
                                      <p:cBhvr>
                                        <p:cTn id="27" dur="1" fill="hold">
                                          <p:stCondLst>
                                            <p:cond delay="0"/>
                                          </p:stCondLst>
                                        </p:cTn>
                                        <p:tgtEl>
                                          <p:spTgt spid="9"/>
                                        </p:tgtEl>
                                        <p:attrNameLst>
                                          <p:attrName>style.visibility</p:attrName>
                                        </p:attrNameLst>
                                      </p:cBhvr>
                                      <p:to>
                                        <p:strVal val="visible"/>
                                      </p:to>
                                    </p:set>
                                    <p:animEffect transition="in" filter="wipe(down)">
                                      <p:cBhvr>
                                        <p:cTn id="28" dur="500"/>
                                        <p:tgtEl>
                                          <p:spTgt spid="9"/>
                                        </p:tgtEl>
                                      </p:cBhvr>
                                    </p:animEffect>
                                  </p:childTnLst>
                                </p:cTn>
                              </p:par>
                              <p:par>
                                <p:cTn id="29" presetID="22" presetClass="entr" presetSubtype="4" fill="hold" grpId="0" nodeType="withEffect">
                                  <p:stCondLst>
                                    <p:cond delay="500"/>
                                  </p:stCondLst>
                                  <p:childTnLst>
                                    <p:set>
                                      <p:cBhvr>
                                        <p:cTn id="30" dur="1" fill="hold">
                                          <p:stCondLst>
                                            <p:cond delay="0"/>
                                          </p:stCondLst>
                                        </p:cTn>
                                        <p:tgtEl>
                                          <p:spTgt spid="10"/>
                                        </p:tgtEl>
                                        <p:attrNameLst>
                                          <p:attrName>style.visibility</p:attrName>
                                        </p:attrNameLst>
                                      </p:cBhvr>
                                      <p:to>
                                        <p:strVal val="visible"/>
                                      </p:to>
                                    </p:set>
                                    <p:animEffect transition="in" filter="wipe(down)">
                                      <p:cBhvr>
                                        <p:cTn id="31" dur="500"/>
                                        <p:tgtEl>
                                          <p:spTgt spid="10"/>
                                        </p:tgtEl>
                                      </p:cBhvr>
                                    </p:animEffect>
                                  </p:childTnLst>
                                </p:cTn>
                              </p:par>
                              <p:par>
                                <p:cTn id="32" presetID="22" presetClass="entr" presetSubtype="4" fill="hold" grpId="0" nodeType="withEffect">
                                  <p:stCondLst>
                                    <p:cond delay="500"/>
                                  </p:stCondLst>
                                  <p:childTnLst>
                                    <p:set>
                                      <p:cBhvr>
                                        <p:cTn id="33" dur="1" fill="hold">
                                          <p:stCondLst>
                                            <p:cond delay="0"/>
                                          </p:stCondLst>
                                        </p:cTn>
                                        <p:tgtEl>
                                          <p:spTgt spid="11"/>
                                        </p:tgtEl>
                                        <p:attrNameLst>
                                          <p:attrName>style.visibility</p:attrName>
                                        </p:attrNameLst>
                                      </p:cBhvr>
                                      <p:to>
                                        <p:strVal val="visible"/>
                                      </p:to>
                                    </p:set>
                                    <p:animEffect transition="in" filter="wipe(down)">
                                      <p:cBhvr>
                                        <p:cTn id="34" dur="500"/>
                                        <p:tgtEl>
                                          <p:spTgt spid="11"/>
                                        </p:tgtEl>
                                      </p:cBhvr>
                                    </p:animEffect>
                                  </p:childTnLst>
                                </p:cTn>
                              </p:par>
                              <p:par>
                                <p:cTn id="35" presetID="22" presetClass="entr" presetSubtype="4" fill="hold" grpId="0" nodeType="withEffect">
                                  <p:stCondLst>
                                    <p:cond delay="500"/>
                                  </p:stCondLst>
                                  <p:childTnLst>
                                    <p:set>
                                      <p:cBhvr>
                                        <p:cTn id="36" dur="1" fill="hold">
                                          <p:stCondLst>
                                            <p:cond delay="0"/>
                                          </p:stCondLst>
                                        </p:cTn>
                                        <p:tgtEl>
                                          <p:spTgt spid="12"/>
                                        </p:tgtEl>
                                        <p:attrNameLst>
                                          <p:attrName>style.visibility</p:attrName>
                                        </p:attrNameLst>
                                      </p:cBhvr>
                                      <p:to>
                                        <p:strVal val="visible"/>
                                      </p:to>
                                    </p:set>
                                    <p:animEffect transition="in" filter="wipe(down)">
                                      <p:cBhvr>
                                        <p:cTn id="37" dur="500"/>
                                        <p:tgtEl>
                                          <p:spTgt spid="12"/>
                                        </p:tgtEl>
                                      </p:cBhvr>
                                    </p:animEffect>
                                  </p:childTnLst>
                                </p:cTn>
                              </p:par>
                              <p:par>
                                <p:cTn id="38" presetID="22" presetClass="entr" presetSubtype="4" fill="hold" grpId="0" nodeType="withEffect">
                                  <p:stCondLst>
                                    <p:cond delay="500"/>
                                  </p:stCondLst>
                                  <p:childTnLst>
                                    <p:set>
                                      <p:cBhvr>
                                        <p:cTn id="39" dur="1" fill="hold">
                                          <p:stCondLst>
                                            <p:cond delay="0"/>
                                          </p:stCondLst>
                                        </p:cTn>
                                        <p:tgtEl>
                                          <p:spTgt spid="13"/>
                                        </p:tgtEl>
                                        <p:attrNameLst>
                                          <p:attrName>style.visibility</p:attrName>
                                        </p:attrNameLst>
                                      </p:cBhvr>
                                      <p:to>
                                        <p:strVal val="visible"/>
                                      </p:to>
                                    </p:set>
                                    <p:animEffect transition="in" filter="wipe(down)">
                                      <p:cBhvr>
                                        <p:cTn id="40" dur="500"/>
                                        <p:tgtEl>
                                          <p:spTgt spid="13"/>
                                        </p:tgtEl>
                                      </p:cBhvr>
                                    </p:animEffect>
                                  </p:childTnLst>
                                </p:cTn>
                              </p:par>
                              <p:par>
                                <p:cTn id="41" presetID="22" presetClass="entr" presetSubtype="4" fill="hold" grpId="0" nodeType="withEffect">
                                  <p:stCondLst>
                                    <p:cond delay="750"/>
                                  </p:stCondLst>
                                  <p:childTnLst>
                                    <p:set>
                                      <p:cBhvr>
                                        <p:cTn id="42" dur="1" fill="hold">
                                          <p:stCondLst>
                                            <p:cond delay="0"/>
                                          </p:stCondLst>
                                        </p:cTn>
                                        <p:tgtEl>
                                          <p:spTgt spid="14"/>
                                        </p:tgtEl>
                                        <p:attrNameLst>
                                          <p:attrName>style.visibility</p:attrName>
                                        </p:attrNameLst>
                                      </p:cBhvr>
                                      <p:to>
                                        <p:strVal val="visible"/>
                                      </p:to>
                                    </p:set>
                                    <p:animEffect transition="in" filter="wipe(down)">
                                      <p:cBhvr>
                                        <p:cTn id="43" dur="500"/>
                                        <p:tgtEl>
                                          <p:spTgt spid="14"/>
                                        </p:tgtEl>
                                      </p:cBhvr>
                                    </p:animEffect>
                                  </p:childTnLst>
                                </p:cTn>
                              </p:par>
                              <p:par>
                                <p:cTn id="44" presetID="22" presetClass="entr" presetSubtype="4" fill="hold" grpId="0" nodeType="withEffect">
                                  <p:stCondLst>
                                    <p:cond delay="750"/>
                                  </p:stCondLst>
                                  <p:childTnLst>
                                    <p:set>
                                      <p:cBhvr>
                                        <p:cTn id="45" dur="1" fill="hold">
                                          <p:stCondLst>
                                            <p:cond delay="0"/>
                                          </p:stCondLst>
                                        </p:cTn>
                                        <p:tgtEl>
                                          <p:spTgt spid="15"/>
                                        </p:tgtEl>
                                        <p:attrNameLst>
                                          <p:attrName>style.visibility</p:attrName>
                                        </p:attrNameLst>
                                      </p:cBhvr>
                                      <p:to>
                                        <p:strVal val="visible"/>
                                      </p:to>
                                    </p:set>
                                    <p:animEffect transition="in" filter="wipe(down)">
                                      <p:cBhvr>
                                        <p:cTn id="46" dur="500"/>
                                        <p:tgtEl>
                                          <p:spTgt spid="15"/>
                                        </p:tgtEl>
                                      </p:cBhvr>
                                    </p:animEffect>
                                  </p:childTnLst>
                                </p:cTn>
                              </p:par>
                              <p:par>
                                <p:cTn id="47" presetID="22" presetClass="entr" presetSubtype="4" fill="hold" grpId="0" nodeType="withEffect">
                                  <p:stCondLst>
                                    <p:cond delay="750"/>
                                  </p:stCondLst>
                                  <p:childTnLst>
                                    <p:set>
                                      <p:cBhvr>
                                        <p:cTn id="48" dur="1" fill="hold">
                                          <p:stCondLst>
                                            <p:cond delay="0"/>
                                          </p:stCondLst>
                                        </p:cTn>
                                        <p:tgtEl>
                                          <p:spTgt spid="16"/>
                                        </p:tgtEl>
                                        <p:attrNameLst>
                                          <p:attrName>style.visibility</p:attrName>
                                        </p:attrNameLst>
                                      </p:cBhvr>
                                      <p:to>
                                        <p:strVal val="visible"/>
                                      </p:to>
                                    </p:set>
                                    <p:animEffect transition="in" filter="wipe(down)">
                                      <p:cBhvr>
                                        <p:cTn id="49" dur="500"/>
                                        <p:tgtEl>
                                          <p:spTgt spid="16"/>
                                        </p:tgtEl>
                                      </p:cBhvr>
                                    </p:animEffect>
                                  </p:childTnLst>
                                </p:cTn>
                              </p:par>
                              <p:par>
                                <p:cTn id="50" presetID="22" presetClass="entr" presetSubtype="4" fill="hold" grpId="0" nodeType="withEffect">
                                  <p:stCondLst>
                                    <p:cond delay="750"/>
                                  </p:stCondLst>
                                  <p:childTnLst>
                                    <p:set>
                                      <p:cBhvr>
                                        <p:cTn id="51" dur="1" fill="hold">
                                          <p:stCondLst>
                                            <p:cond delay="0"/>
                                          </p:stCondLst>
                                        </p:cTn>
                                        <p:tgtEl>
                                          <p:spTgt spid="17"/>
                                        </p:tgtEl>
                                        <p:attrNameLst>
                                          <p:attrName>style.visibility</p:attrName>
                                        </p:attrNameLst>
                                      </p:cBhvr>
                                      <p:to>
                                        <p:strVal val="visible"/>
                                      </p:to>
                                    </p:set>
                                    <p:animEffect transition="in" filter="wipe(down)">
                                      <p:cBhvr>
                                        <p:cTn id="52" dur="500"/>
                                        <p:tgtEl>
                                          <p:spTgt spid="17"/>
                                        </p:tgtEl>
                                      </p:cBhvr>
                                    </p:animEffect>
                                  </p:childTnLst>
                                </p:cTn>
                              </p:par>
                            </p:childTnLst>
                          </p:cTn>
                        </p:par>
                        <p:par>
                          <p:cTn id="53" fill="hold">
                            <p:stCondLst>
                              <p:cond delay="1250"/>
                            </p:stCondLst>
                            <p:childTnLst>
                              <p:par>
                                <p:cTn id="54" presetID="42" presetClass="entr" presetSubtype="0" fill="hold" grpId="0" nodeType="afterEffect">
                                  <p:stCondLst>
                                    <p:cond delay="0"/>
                                  </p:stCondLst>
                                  <p:childTnLst>
                                    <p:set>
                                      <p:cBhvr>
                                        <p:cTn id="55" dur="1" fill="hold">
                                          <p:stCondLst>
                                            <p:cond delay="0"/>
                                          </p:stCondLst>
                                        </p:cTn>
                                        <p:tgtEl>
                                          <p:spTgt spid="19"/>
                                        </p:tgtEl>
                                        <p:attrNameLst>
                                          <p:attrName>style.visibility</p:attrName>
                                        </p:attrNameLst>
                                      </p:cBhvr>
                                      <p:to>
                                        <p:strVal val="visible"/>
                                      </p:to>
                                    </p:set>
                                    <p:animEffect transition="in" filter="fade">
                                      <p:cBhvr>
                                        <p:cTn id="56" dur="750"/>
                                        <p:tgtEl>
                                          <p:spTgt spid="19"/>
                                        </p:tgtEl>
                                      </p:cBhvr>
                                    </p:animEffect>
                                    <p:anim calcmode="lin" valueType="num">
                                      <p:cBhvr>
                                        <p:cTn id="57" dur="750" fill="hold"/>
                                        <p:tgtEl>
                                          <p:spTgt spid="19"/>
                                        </p:tgtEl>
                                        <p:attrNameLst>
                                          <p:attrName>ppt_x</p:attrName>
                                        </p:attrNameLst>
                                      </p:cBhvr>
                                      <p:tavLst>
                                        <p:tav tm="0">
                                          <p:val>
                                            <p:strVal val="#ppt_x"/>
                                          </p:val>
                                        </p:tav>
                                        <p:tav tm="100000">
                                          <p:val>
                                            <p:strVal val="#ppt_x"/>
                                          </p:val>
                                        </p:tav>
                                      </p:tavLst>
                                    </p:anim>
                                    <p:anim calcmode="lin" valueType="num">
                                      <p:cBhvr>
                                        <p:cTn id="58" dur="750" fill="hold"/>
                                        <p:tgtEl>
                                          <p:spTgt spid="19"/>
                                        </p:tgtEl>
                                        <p:attrNameLst>
                                          <p:attrName>ppt_y</p:attrName>
                                        </p:attrNameLst>
                                      </p:cBhvr>
                                      <p:tavLst>
                                        <p:tav tm="0">
                                          <p:val>
                                            <p:strVal val="#ppt_y+.1"/>
                                          </p:val>
                                        </p:tav>
                                        <p:tav tm="100000">
                                          <p:val>
                                            <p:strVal val="#ppt_y"/>
                                          </p:val>
                                        </p:tav>
                                      </p:tavLst>
                                    </p:anim>
                                  </p:childTnLst>
                                </p:cTn>
                              </p:par>
                              <p:par>
                                <p:cTn id="59" presetID="42" presetClass="entr" presetSubtype="0" fill="hold" grpId="0" nodeType="withEffect">
                                  <p:stCondLst>
                                    <p:cond delay="0"/>
                                  </p:stCondLst>
                                  <p:childTnLst>
                                    <p:set>
                                      <p:cBhvr>
                                        <p:cTn id="60" dur="1" fill="hold">
                                          <p:stCondLst>
                                            <p:cond delay="0"/>
                                          </p:stCondLst>
                                        </p:cTn>
                                        <p:tgtEl>
                                          <p:spTgt spid="20"/>
                                        </p:tgtEl>
                                        <p:attrNameLst>
                                          <p:attrName>style.visibility</p:attrName>
                                        </p:attrNameLst>
                                      </p:cBhvr>
                                      <p:to>
                                        <p:strVal val="visible"/>
                                      </p:to>
                                    </p:set>
                                    <p:animEffect transition="in" filter="fade">
                                      <p:cBhvr>
                                        <p:cTn id="61" dur="750"/>
                                        <p:tgtEl>
                                          <p:spTgt spid="20"/>
                                        </p:tgtEl>
                                      </p:cBhvr>
                                    </p:animEffect>
                                    <p:anim calcmode="lin" valueType="num">
                                      <p:cBhvr>
                                        <p:cTn id="62" dur="750" fill="hold"/>
                                        <p:tgtEl>
                                          <p:spTgt spid="20"/>
                                        </p:tgtEl>
                                        <p:attrNameLst>
                                          <p:attrName>ppt_x</p:attrName>
                                        </p:attrNameLst>
                                      </p:cBhvr>
                                      <p:tavLst>
                                        <p:tav tm="0">
                                          <p:val>
                                            <p:strVal val="#ppt_x"/>
                                          </p:val>
                                        </p:tav>
                                        <p:tav tm="100000">
                                          <p:val>
                                            <p:strVal val="#ppt_x"/>
                                          </p:val>
                                        </p:tav>
                                      </p:tavLst>
                                    </p:anim>
                                    <p:anim calcmode="lin" valueType="num">
                                      <p:cBhvr>
                                        <p:cTn id="63" dur="750" fill="hold"/>
                                        <p:tgtEl>
                                          <p:spTgt spid="20"/>
                                        </p:tgtEl>
                                        <p:attrNameLst>
                                          <p:attrName>ppt_y</p:attrName>
                                        </p:attrNameLst>
                                      </p:cBhvr>
                                      <p:tavLst>
                                        <p:tav tm="0">
                                          <p:val>
                                            <p:strVal val="#ppt_y+.1"/>
                                          </p:val>
                                        </p:tav>
                                        <p:tav tm="100000">
                                          <p:val>
                                            <p:strVal val="#ppt_y"/>
                                          </p:val>
                                        </p:tav>
                                      </p:tavLst>
                                    </p:anim>
                                  </p:childTnLst>
                                </p:cTn>
                              </p:par>
                              <p:par>
                                <p:cTn id="64" presetID="42" presetClass="entr" presetSubtype="0" fill="hold" grpId="0" nodeType="withEffect">
                                  <p:stCondLst>
                                    <p:cond delay="0"/>
                                  </p:stCondLst>
                                  <p:childTnLst>
                                    <p:set>
                                      <p:cBhvr>
                                        <p:cTn id="65" dur="1" fill="hold">
                                          <p:stCondLst>
                                            <p:cond delay="0"/>
                                          </p:stCondLst>
                                        </p:cTn>
                                        <p:tgtEl>
                                          <p:spTgt spid="23"/>
                                        </p:tgtEl>
                                        <p:attrNameLst>
                                          <p:attrName>style.visibility</p:attrName>
                                        </p:attrNameLst>
                                      </p:cBhvr>
                                      <p:to>
                                        <p:strVal val="visible"/>
                                      </p:to>
                                    </p:set>
                                    <p:animEffect transition="in" filter="fade">
                                      <p:cBhvr>
                                        <p:cTn id="66" dur="750"/>
                                        <p:tgtEl>
                                          <p:spTgt spid="23"/>
                                        </p:tgtEl>
                                      </p:cBhvr>
                                    </p:animEffect>
                                    <p:anim calcmode="lin" valueType="num">
                                      <p:cBhvr>
                                        <p:cTn id="67" dur="750" fill="hold"/>
                                        <p:tgtEl>
                                          <p:spTgt spid="23"/>
                                        </p:tgtEl>
                                        <p:attrNameLst>
                                          <p:attrName>ppt_x</p:attrName>
                                        </p:attrNameLst>
                                      </p:cBhvr>
                                      <p:tavLst>
                                        <p:tav tm="0">
                                          <p:val>
                                            <p:strVal val="#ppt_x"/>
                                          </p:val>
                                        </p:tav>
                                        <p:tav tm="100000">
                                          <p:val>
                                            <p:strVal val="#ppt_x"/>
                                          </p:val>
                                        </p:tav>
                                      </p:tavLst>
                                    </p:anim>
                                    <p:anim calcmode="lin" valueType="num">
                                      <p:cBhvr>
                                        <p:cTn id="68" dur="750" fill="hold"/>
                                        <p:tgtEl>
                                          <p:spTgt spid="23"/>
                                        </p:tgtEl>
                                        <p:attrNameLst>
                                          <p:attrName>ppt_y</p:attrName>
                                        </p:attrNameLst>
                                      </p:cBhvr>
                                      <p:tavLst>
                                        <p:tav tm="0">
                                          <p:val>
                                            <p:strVal val="#ppt_y+.1"/>
                                          </p:val>
                                        </p:tav>
                                        <p:tav tm="100000">
                                          <p:val>
                                            <p:strVal val="#ppt_y"/>
                                          </p:val>
                                        </p:tav>
                                      </p:tavLst>
                                    </p:anim>
                                  </p:childTnLst>
                                </p:cTn>
                              </p:par>
                              <p:par>
                                <p:cTn id="69" presetID="42" presetClass="entr" presetSubtype="0" fill="hold" grpId="0" nodeType="withEffect">
                                  <p:stCondLst>
                                    <p:cond delay="0"/>
                                  </p:stCondLst>
                                  <p:childTnLst>
                                    <p:set>
                                      <p:cBhvr>
                                        <p:cTn id="70" dur="1" fill="hold">
                                          <p:stCondLst>
                                            <p:cond delay="0"/>
                                          </p:stCondLst>
                                        </p:cTn>
                                        <p:tgtEl>
                                          <p:spTgt spid="24"/>
                                        </p:tgtEl>
                                        <p:attrNameLst>
                                          <p:attrName>style.visibility</p:attrName>
                                        </p:attrNameLst>
                                      </p:cBhvr>
                                      <p:to>
                                        <p:strVal val="visible"/>
                                      </p:to>
                                    </p:set>
                                    <p:animEffect transition="in" filter="fade">
                                      <p:cBhvr>
                                        <p:cTn id="71" dur="750"/>
                                        <p:tgtEl>
                                          <p:spTgt spid="24"/>
                                        </p:tgtEl>
                                      </p:cBhvr>
                                    </p:animEffect>
                                    <p:anim calcmode="lin" valueType="num">
                                      <p:cBhvr>
                                        <p:cTn id="72" dur="750" fill="hold"/>
                                        <p:tgtEl>
                                          <p:spTgt spid="24"/>
                                        </p:tgtEl>
                                        <p:attrNameLst>
                                          <p:attrName>ppt_x</p:attrName>
                                        </p:attrNameLst>
                                      </p:cBhvr>
                                      <p:tavLst>
                                        <p:tav tm="0">
                                          <p:val>
                                            <p:strVal val="#ppt_x"/>
                                          </p:val>
                                        </p:tav>
                                        <p:tav tm="100000">
                                          <p:val>
                                            <p:strVal val="#ppt_x"/>
                                          </p:val>
                                        </p:tav>
                                      </p:tavLst>
                                    </p:anim>
                                    <p:anim calcmode="lin" valueType="num">
                                      <p:cBhvr>
                                        <p:cTn id="73" dur="750" fill="hold"/>
                                        <p:tgtEl>
                                          <p:spTgt spid="24"/>
                                        </p:tgtEl>
                                        <p:attrNameLst>
                                          <p:attrName>ppt_y</p:attrName>
                                        </p:attrNameLst>
                                      </p:cBhvr>
                                      <p:tavLst>
                                        <p:tav tm="0">
                                          <p:val>
                                            <p:strVal val="#ppt_y+.1"/>
                                          </p:val>
                                        </p:tav>
                                        <p:tav tm="100000">
                                          <p:val>
                                            <p:strVal val="#ppt_y"/>
                                          </p:val>
                                        </p:tav>
                                      </p:tavLst>
                                    </p:anim>
                                  </p:childTnLst>
                                </p:cTn>
                              </p:par>
                              <p:par>
                                <p:cTn id="74" presetID="42" presetClass="entr" presetSubtype="0" fill="hold" grpId="0" nodeType="withEffect">
                                  <p:stCondLst>
                                    <p:cond delay="0"/>
                                  </p:stCondLst>
                                  <p:childTnLst>
                                    <p:set>
                                      <p:cBhvr>
                                        <p:cTn id="75" dur="1" fill="hold">
                                          <p:stCondLst>
                                            <p:cond delay="0"/>
                                          </p:stCondLst>
                                        </p:cTn>
                                        <p:tgtEl>
                                          <p:spTgt spid="27"/>
                                        </p:tgtEl>
                                        <p:attrNameLst>
                                          <p:attrName>style.visibility</p:attrName>
                                        </p:attrNameLst>
                                      </p:cBhvr>
                                      <p:to>
                                        <p:strVal val="visible"/>
                                      </p:to>
                                    </p:set>
                                    <p:animEffect transition="in" filter="fade">
                                      <p:cBhvr>
                                        <p:cTn id="76" dur="750"/>
                                        <p:tgtEl>
                                          <p:spTgt spid="27"/>
                                        </p:tgtEl>
                                      </p:cBhvr>
                                    </p:animEffect>
                                    <p:anim calcmode="lin" valueType="num">
                                      <p:cBhvr>
                                        <p:cTn id="77" dur="750" fill="hold"/>
                                        <p:tgtEl>
                                          <p:spTgt spid="27"/>
                                        </p:tgtEl>
                                        <p:attrNameLst>
                                          <p:attrName>ppt_x</p:attrName>
                                        </p:attrNameLst>
                                      </p:cBhvr>
                                      <p:tavLst>
                                        <p:tav tm="0">
                                          <p:val>
                                            <p:strVal val="#ppt_x"/>
                                          </p:val>
                                        </p:tav>
                                        <p:tav tm="100000">
                                          <p:val>
                                            <p:strVal val="#ppt_x"/>
                                          </p:val>
                                        </p:tav>
                                      </p:tavLst>
                                    </p:anim>
                                    <p:anim calcmode="lin" valueType="num">
                                      <p:cBhvr>
                                        <p:cTn id="78" dur="750" fill="hold"/>
                                        <p:tgtEl>
                                          <p:spTgt spid="27"/>
                                        </p:tgtEl>
                                        <p:attrNameLst>
                                          <p:attrName>ppt_y</p:attrName>
                                        </p:attrNameLst>
                                      </p:cBhvr>
                                      <p:tavLst>
                                        <p:tav tm="0">
                                          <p:val>
                                            <p:strVal val="#ppt_y+.1"/>
                                          </p:val>
                                        </p:tav>
                                        <p:tav tm="100000">
                                          <p:val>
                                            <p:strVal val="#ppt_y"/>
                                          </p:val>
                                        </p:tav>
                                      </p:tavLst>
                                    </p:anim>
                                  </p:childTnLst>
                                </p:cTn>
                              </p:par>
                              <p:par>
                                <p:cTn id="79" presetID="42" presetClass="entr" presetSubtype="0" fill="hold" grpId="0" nodeType="withEffect">
                                  <p:stCondLst>
                                    <p:cond delay="0"/>
                                  </p:stCondLst>
                                  <p:childTnLst>
                                    <p:set>
                                      <p:cBhvr>
                                        <p:cTn id="80" dur="1" fill="hold">
                                          <p:stCondLst>
                                            <p:cond delay="0"/>
                                          </p:stCondLst>
                                        </p:cTn>
                                        <p:tgtEl>
                                          <p:spTgt spid="28"/>
                                        </p:tgtEl>
                                        <p:attrNameLst>
                                          <p:attrName>style.visibility</p:attrName>
                                        </p:attrNameLst>
                                      </p:cBhvr>
                                      <p:to>
                                        <p:strVal val="visible"/>
                                      </p:to>
                                    </p:set>
                                    <p:animEffect transition="in" filter="fade">
                                      <p:cBhvr>
                                        <p:cTn id="81" dur="750"/>
                                        <p:tgtEl>
                                          <p:spTgt spid="28"/>
                                        </p:tgtEl>
                                      </p:cBhvr>
                                    </p:animEffect>
                                    <p:anim calcmode="lin" valueType="num">
                                      <p:cBhvr>
                                        <p:cTn id="82" dur="750" fill="hold"/>
                                        <p:tgtEl>
                                          <p:spTgt spid="28"/>
                                        </p:tgtEl>
                                        <p:attrNameLst>
                                          <p:attrName>ppt_x</p:attrName>
                                        </p:attrNameLst>
                                      </p:cBhvr>
                                      <p:tavLst>
                                        <p:tav tm="0">
                                          <p:val>
                                            <p:strVal val="#ppt_x"/>
                                          </p:val>
                                        </p:tav>
                                        <p:tav tm="100000">
                                          <p:val>
                                            <p:strVal val="#ppt_x"/>
                                          </p:val>
                                        </p:tav>
                                      </p:tavLst>
                                    </p:anim>
                                    <p:anim calcmode="lin" valueType="num">
                                      <p:cBhvr>
                                        <p:cTn id="83" dur="750" fill="hold"/>
                                        <p:tgtEl>
                                          <p:spTgt spid="28"/>
                                        </p:tgtEl>
                                        <p:attrNameLst>
                                          <p:attrName>ppt_y</p:attrName>
                                        </p:attrNameLst>
                                      </p:cBhvr>
                                      <p:tavLst>
                                        <p:tav tm="0">
                                          <p:val>
                                            <p:strVal val="#ppt_y+.1"/>
                                          </p:val>
                                        </p:tav>
                                        <p:tav tm="100000">
                                          <p:val>
                                            <p:strVal val="#ppt_y"/>
                                          </p:val>
                                        </p:tav>
                                      </p:tavLst>
                                    </p:anim>
                                  </p:childTnLst>
                                </p:cTn>
                              </p:par>
                              <p:par>
                                <p:cTn id="84" presetID="42" presetClass="entr" presetSubtype="0" fill="hold" grpId="0" nodeType="withEffect">
                                  <p:stCondLst>
                                    <p:cond delay="0"/>
                                  </p:stCondLst>
                                  <p:childTnLst>
                                    <p:set>
                                      <p:cBhvr>
                                        <p:cTn id="85" dur="1" fill="hold">
                                          <p:stCondLst>
                                            <p:cond delay="0"/>
                                          </p:stCondLst>
                                        </p:cTn>
                                        <p:tgtEl>
                                          <p:spTgt spid="31"/>
                                        </p:tgtEl>
                                        <p:attrNameLst>
                                          <p:attrName>style.visibility</p:attrName>
                                        </p:attrNameLst>
                                      </p:cBhvr>
                                      <p:to>
                                        <p:strVal val="visible"/>
                                      </p:to>
                                    </p:set>
                                    <p:animEffect transition="in" filter="fade">
                                      <p:cBhvr>
                                        <p:cTn id="86" dur="750"/>
                                        <p:tgtEl>
                                          <p:spTgt spid="31"/>
                                        </p:tgtEl>
                                      </p:cBhvr>
                                    </p:animEffect>
                                    <p:anim calcmode="lin" valueType="num">
                                      <p:cBhvr>
                                        <p:cTn id="87" dur="750" fill="hold"/>
                                        <p:tgtEl>
                                          <p:spTgt spid="31"/>
                                        </p:tgtEl>
                                        <p:attrNameLst>
                                          <p:attrName>ppt_x</p:attrName>
                                        </p:attrNameLst>
                                      </p:cBhvr>
                                      <p:tavLst>
                                        <p:tav tm="0">
                                          <p:val>
                                            <p:strVal val="#ppt_x"/>
                                          </p:val>
                                        </p:tav>
                                        <p:tav tm="100000">
                                          <p:val>
                                            <p:strVal val="#ppt_x"/>
                                          </p:val>
                                        </p:tav>
                                      </p:tavLst>
                                    </p:anim>
                                    <p:anim calcmode="lin" valueType="num">
                                      <p:cBhvr>
                                        <p:cTn id="88" dur="750" fill="hold"/>
                                        <p:tgtEl>
                                          <p:spTgt spid="31"/>
                                        </p:tgtEl>
                                        <p:attrNameLst>
                                          <p:attrName>ppt_y</p:attrName>
                                        </p:attrNameLst>
                                      </p:cBhvr>
                                      <p:tavLst>
                                        <p:tav tm="0">
                                          <p:val>
                                            <p:strVal val="#ppt_y+.1"/>
                                          </p:val>
                                        </p:tav>
                                        <p:tav tm="100000">
                                          <p:val>
                                            <p:strVal val="#ppt_y"/>
                                          </p:val>
                                        </p:tav>
                                      </p:tavLst>
                                    </p:anim>
                                  </p:childTnLst>
                                </p:cTn>
                              </p:par>
                              <p:par>
                                <p:cTn id="89" presetID="42" presetClass="entr" presetSubtype="0" fill="hold" grpId="0" nodeType="withEffect">
                                  <p:stCondLst>
                                    <p:cond delay="0"/>
                                  </p:stCondLst>
                                  <p:childTnLst>
                                    <p:set>
                                      <p:cBhvr>
                                        <p:cTn id="90" dur="1" fill="hold">
                                          <p:stCondLst>
                                            <p:cond delay="0"/>
                                          </p:stCondLst>
                                        </p:cTn>
                                        <p:tgtEl>
                                          <p:spTgt spid="32"/>
                                        </p:tgtEl>
                                        <p:attrNameLst>
                                          <p:attrName>style.visibility</p:attrName>
                                        </p:attrNameLst>
                                      </p:cBhvr>
                                      <p:to>
                                        <p:strVal val="visible"/>
                                      </p:to>
                                    </p:set>
                                    <p:animEffect transition="in" filter="fade">
                                      <p:cBhvr>
                                        <p:cTn id="91" dur="750"/>
                                        <p:tgtEl>
                                          <p:spTgt spid="32"/>
                                        </p:tgtEl>
                                      </p:cBhvr>
                                    </p:animEffect>
                                    <p:anim calcmode="lin" valueType="num">
                                      <p:cBhvr>
                                        <p:cTn id="92" dur="750" fill="hold"/>
                                        <p:tgtEl>
                                          <p:spTgt spid="32"/>
                                        </p:tgtEl>
                                        <p:attrNameLst>
                                          <p:attrName>ppt_x</p:attrName>
                                        </p:attrNameLst>
                                      </p:cBhvr>
                                      <p:tavLst>
                                        <p:tav tm="0">
                                          <p:val>
                                            <p:strVal val="#ppt_x"/>
                                          </p:val>
                                        </p:tav>
                                        <p:tav tm="100000">
                                          <p:val>
                                            <p:strVal val="#ppt_x"/>
                                          </p:val>
                                        </p:tav>
                                      </p:tavLst>
                                    </p:anim>
                                    <p:anim calcmode="lin" valueType="num">
                                      <p:cBhvr>
                                        <p:cTn id="93" dur="750" fill="hold"/>
                                        <p:tgtEl>
                                          <p:spTgt spid="32"/>
                                        </p:tgtEl>
                                        <p:attrNameLst>
                                          <p:attrName>ppt_y</p:attrName>
                                        </p:attrNameLst>
                                      </p:cBhvr>
                                      <p:tavLst>
                                        <p:tav tm="0">
                                          <p:val>
                                            <p:strVal val="#ppt_y+.1"/>
                                          </p:val>
                                        </p:tav>
                                        <p:tav tm="100000">
                                          <p:val>
                                            <p:strVal val="#ppt_y"/>
                                          </p:val>
                                        </p:tav>
                                      </p:tavLst>
                                    </p:anim>
                                  </p:childTnLst>
                                </p:cTn>
                              </p:par>
                              <p:par>
                                <p:cTn id="94" presetID="42" presetClass="entr" presetSubtype="0" fill="hold" grpId="0" nodeType="withEffect">
                                  <p:stCondLst>
                                    <p:cond delay="0"/>
                                  </p:stCondLst>
                                  <p:childTnLst>
                                    <p:set>
                                      <p:cBhvr>
                                        <p:cTn id="95" dur="1" fill="hold">
                                          <p:stCondLst>
                                            <p:cond delay="0"/>
                                          </p:stCondLst>
                                        </p:cTn>
                                        <p:tgtEl>
                                          <p:spTgt spid="39"/>
                                        </p:tgtEl>
                                        <p:attrNameLst>
                                          <p:attrName>style.visibility</p:attrName>
                                        </p:attrNameLst>
                                      </p:cBhvr>
                                      <p:to>
                                        <p:strVal val="visible"/>
                                      </p:to>
                                    </p:set>
                                    <p:animEffect transition="in" filter="fade">
                                      <p:cBhvr>
                                        <p:cTn id="96" dur="750"/>
                                        <p:tgtEl>
                                          <p:spTgt spid="39"/>
                                        </p:tgtEl>
                                      </p:cBhvr>
                                    </p:animEffect>
                                    <p:anim calcmode="lin" valueType="num">
                                      <p:cBhvr>
                                        <p:cTn id="97" dur="750" fill="hold"/>
                                        <p:tgtEl>
                                          <p:spTgt spid="39"/>
                                        </p:tgtEl>
                                        <p:attrNameLst>
                                          <p:attrName>ppt_x</p:attrName>
                                        </p:attrNameLst>
                                      </p:cBhvr>
                                      <p:tavLst>
                                        <p:tav tm="0">
                                          <p:val>
                                            <p:strVal val="#ppt_x"/>
                                          </p:val>
                                        </p:tav>
                                        <p:tav tm="100000">
                                          <p:val>
                                            <p:strVal val="#ppt_x"/>
                                          </p:val>
                                        </p:tav>
                                      </p:tavLst>
                                    </p:anim>
                                    <p:anim calcmode="lin" valueType="num">
                                      <p:cBhvr>
                                        <p:cTn id="98" dur="750" fill="hold"/>
                                        <p:tgtEl>
                                          <p:spTgt spid="39"/>
                                        </p:tgtEl>
                                        <p:attrNameLst>
                                          <p:attrName>ppt_y</p:attrName>
                                        </p:attrNameLst>
                                      </p:cBhvr>
                                      <p:tavLst>
                                        <p:tav tm="0">
                                          <p:val>
                                            <p:strVal val="#ppt_y+.1"/>
                                          </p:val>
                                        </p:tav>
                                        <p:tav tm="100000">
                                          <p:val>
                                            <p:strVal val="#ppt_y"/>
                                          </p:val>
                                        </p:tav>
                                      </p:tavLst>
                                    </p:anim>
                                  </p:childTnLst>
                                </p:cTn>
                              </p:par>
                              <p:par>
                                <p:cTn id="99" presetID="42" presetClass="entr" presetSubtype="0" fill="hold" grpId="0" nodeType="withEffect">
                                  <p:stCondLst>
                                    <p:cond delay="0"/>
                                  </p:stCondLst>
                                  <p:childTnLst>
                                    <p:set>
                                      <p:cBhvr>
                                        <p:cTn id="100" dur="1" fill="hold">
                                          <p:stCondLst>
                                            <p:cond delay="0"/>
                                          </p:stCondLst>
                                        </p:cTn>
                                        <p:tgtEl>
                                          <p:spTgt spid="40"/>
                                        </p:tgtEl>
                                        <p:attrNameLst>
                                          <p:attrName>style.visibility</p:attrName>
                                        </p:attrNameLst>
                                      </p:cBhvr>
                                      <p:to>
                                        <p:strVal val="visible"/>
                                      </p:to>
                                    </p:set>
                                    <p:animEffect transition="in" filter="fade">
                                      <p:cBhvr>
                                        <p:cTn id="101" dur="750"/>
                                        <p:tgtEl>
                                          <p:spTgt spid="40"/>
                                        </p:tgtEl>
                                      </p:cBhvr>
                                    </p:animEffect>
                                    <p:anim calcmode="lin" valueType="num">
                                      <p:cBhvr>
                                        <p:cTn id="102" dur="750" fill="hold"/>
                                        <p:tgtEl>
                                          <p:spTgt spid="40"/>
                                        </p:tgtEl>
                                        <p:attrNameLst>
                                          <p:attrName>ppt_x</p:attrName>
                                        </p:attrNameLst>
                                      </p:cBhvr>
                                      <p:tavLst>
                                        <p:tav tm="0">
                                          <p:val>
                                            <p:strVal val="#ppt_x"/>
                                          </p:val>
                                        </p:tav>
                                        <p:tav tm="100000">
                                          <p:val>
                                            <p:strVal val="#ppt_x"/>
                                          </p:val>
                                        </p:tav>
                                      </p:tavLst>
                                    </p:anim>
                                    <p:anim calcmode="lin" valueType="num">
                                      <p:cBhvr>
                                        <p:cTn id="103" dur="750" fill="hold"/>
                                        <p:tgtEl>
                                          <p:spTgt spid="40"/>
                                        </p:tgtEl>
                                        <p:attrNameLst>
                                          <p:attrName>ppt_y</p:attrName>
                                        </p:attrNameLst>
                                      </p:cBhvr>
                                      <p:tavLst>
                                        <p:tav tm="0">
                                          <p:val>
                                            <p:strVal val="#ppt_y+.1"/>
                                          </p:val>
                                        </p:tav>
                                        <p:tav tm="100000">
                                          <p:val>
                                            <p:strVal val="#ppt_y"/>
                                          </p:val>
                                        </p:tav>
                                      </p:tavLst>
                                    </p:anim>
                                  </p:childTnLst>
                                </p:cTn>
                              </p:par>
                              <p:par>
                                <p:cTn id="104" presetID="42" presetClass="entr" presetSubtype="0" fill="hold" grpId="0" nodeType="withEffect">
                                  <p:stCondLst>
                                    <p:cond delay="0"/>
                                  </p:stCondLst>
                                  <p:childTnLst>
                                    <p:set>
                                      <p:cBhvr>
                                        <p:cTn id="105" dur="1" fill="hold">
                                          <p:stCondLst>
                                            <p:cond delay="0"/>
                                          </p:stCondLst>
                                        </p:cTn>
                                        <p:tgtEl>
                                          <p:spTgt spid="41"/>
                                        </p:tgtEl>
                                        <p:attrNameLst>
                                          <p:attrName>style.visibility</p:attrName>
                                        </p:attrNameLst>
                                      </p:cBhvr>
                                      <p:to>
                                        <p:strVal val="visible"/>
                                      </p:to>
                                    </p:set>
                                    <p:animEffect transition="in" filter="fade">
                                      <p:cBhvr>
                                        <p:cTn id="106" dur="750"/>
                                        <p:tgtEl>
                                          <p:spTgt spid="41"/>
                                        </p:tgtEl>
                                      </p:cBhvr>
                                    </p:animEffect>
                                    <p:anim calcmode="lin" valueType="num">
                                      <p:cBhvr>
                                        <p:cTn id="107" dur="750" fill="hold"/>
                                        <p:tgtEl>
                                          <p:spTgt spid="41"/>
                                        </p:tgtEl>
                                        <p:attrNameLst>
                                          <p:attrName>ppt_x</p:attrName>
                                        </p:attrNameLst>
                                      </p:cBhvr>
                                      <p:tavLst>
                                        <p:tav tm="0">
                                          <p:val>
                                            <p:strVal val="#ppt_x"/>
                                          </p:val>
                                        </p:tav>
                                        <p:tav tm="100000">
                                          <p:val>
                                            <p:strVal val="#ppt_x"/>
                                          </p:val>
                                        </p:tav>
                                      </p:tavLst>
                                    </p:anim>
                                    <p:anim calcmode="lin" valueType="num">
                                      <p:cBhvr>
                                        <p:cTn id="108" dur="750" fill="hold"/>
                                        <p:tgtEl>
                                          <p:spTgt spid="41"/>
                                        </p:tgtEl>
                                        <p:attrNameLst>
                                          <p:attrName>ppt_y</p:attrName>
                                        </p:attrNameLst>
                                      </p:cBhvr>
                                      <p:tavLst>
                                        <p:tav tm="0">
                                          <p:val>
                                            <p:strVal val="#ppt_y+.1"/>
                                          </p:val>
                                        </p:tav>
                                        <p:tav tm="100000">
                                          <p:val>
                                            <p:strVal val="#ppt_y"/>
                                          </p:val>
                                        </p:tav>
                                      </p:tavLst>
                                    </p:anim>
                                  </p:childTnLst>
                                </p:cTn>
                              </p:par>
                              <p:par>
                                <p:cTn id="109" presetID="42" presetClass="entr" presetSubtype="0" fill="hold" grpId="0" nodeType="withEffect">
                                  <p:stCondLst>
                                    <p:cond delay="0"/>
                                  </p:stCondLst>
                                  <p:childTnLst>
                                    <p:set>
                                      <p:cBhvr>
                                        <p:cTn id="110" dur="1" fill="hold">
                                          <p:stCondLst>
                                            <p:cond delay="0"/>
                                          </p:stCondLst>
                                        </p:cTn>
                                        <p:tgtEl>
                                          <p:spTgt spid="42"/>
                                        </p:tgtEl>
                                        <p:attrNameLst>
                                          <p:attrName>style.visibility</p:attrName>
                                        </p:attrNameLst>
                                      </p:cBhvr>
                                      <p:to>
                                        <p:strVal val="visible"/>
                                      </p:to>
                                    </p:set>
                                    <p:animEffect transition="in" filter="fade">
                                      <p:cBhvr>
                                        <p:cTn id="111" dur="750"/>
                                        <p:tgtEl>
                                          <p:spTgt spid="42"/>
                                        </p:tgtEl>
                                      </p:cBhvr>
                                    </p:animEffect>
                                    <p:anim calcmode="lin" valueType="num">
                                      <p:cBhvr>
                                        <p:cTn id="112" dur="750" fill="hold"/>
                                        <p:tgtEl>
                                          <p:spTgt spid="42"/>
                                        </p:tgtEl>
                                        <p:attrNameLst>
                                          <p:attrName>ppt_x</p:attrName>
                                        </p:attrNameLst>
                                      </p:cBhvr>
                                      <p:tavLst>
                                        <p:tav tm="0">
                                          <p:val>
                                            <p:strVal val="#ppt_x"/>
                                          </p:val>
                                        </p:tav>
                                        <p:tav tm="100000">
                                          <p:val>
                                            <p:strVal val="#ppt_x"/>
                                          </p:val>
                                        </p:tav>
                                      </p:tavLst>
                                    </p:anim>
                                    <p:anim calcmode="lin" valueType="num">
                                      <p:cBhvr>
                                        <p:cTn id="113" dur="750" fill="hold"/>
                                        <p:tgtEl>
                                          <p:spTgt spid="42"/>
                                        </p:tgtEl>
                                        <p:attrNameLst>
                                          <p:attrName>ppt_y</p:attrName>
                                        </p:attrNameLst>
                                      </p:cBhvr>
                                      <p:tavLst>
                                        <p:tav tm="0">
                                          <p:val>
                                            <p:strVal val="#ppt_y+.1"/>
                                          </p:val>
                                        </p:tav>
                                        <p:tav tm="100000">
                                          <p:val>
                                            <p:strVal val="#ppt_y"/>
                                          </p:val>
                                        </p:tav>
                                      </p:tavLst>
                                    </p:anim>
                                  </p:childTnLst>
                                </p:cTn>
                              </p:par>
                            </p:childTnLst>
                          </p:cTn>
                        </p:par>
                        <p:par>
                          <p:cTn id="114" fill="hold">
                            <p:stCondLst>
                              <p:cond delay="2000"/>
                            </p:stCondLst>
                            <p:childTnLst>
                              <p:par>
                                <p:cTn id="115" presetID="2" presetClass="entr" presetSubtype="4" fill="hold" grpId="0" nodeType="afterEffect">
                                  <p:stCondLst>
                                    <p:cond delay="0"/>
                                  </p:stCondLst>
                                  <p:childTnLst>
                                    <p:set>
                                      <p:cBhvr>
                                        <p:cTn id="116" dur="1" fill="hold">
                                          <p:stCondLst>
                                            <p:cond delay="0"/>
                                          </p:stCondLst>
                                        </p:cTn>
                                        <p:tgtEl>
                                          <p:spTgt spid="21"/>
                                        </p:tgtEl>
                                        <p:attrNameLst>
                                          <p:attrName>style.visibility</p:attrName>
                                        </p:attrNameLst>
                                      </p:cBhvr>
                                      <p:to>
                                        <p:strVal val="visible"/>
                                      </p:to>
                                    </p:set>
                                    <p:anim calcmode="lin" valueType="num">
                                      <p:cBhvr additive="base">
                                        <p:cTn id="117" dur="500" fill="hold"/>
                                        <p:tgtEl>
                                          <p:spTgt spid="21"/>
                                        </p:tgtEl>
                                        <p:attrNameLst>
                                          <p:attrName>ppt_x</p:attrName>
                                        </p:attrNameLst>
                                      </p:cBhvr>
                                      <p:tavLst>
                                        <p:tav tm="0">
                                          <p:val>
                                            <p:strVal val="#ppt_x"/>
                                          </p:val>
                                        </p:tav>
                                        <p:tav tm="100000">
                                          <p:val>
                                            <p:strVal val="#ppt_x"/>
                                          </p:val>
                                        </p:tav>
                                      </p:tavLst>
                                    </p:anim>
                                    <p:anim calcmode="lin" valueType="num">
                                      <p:cBhvr additive="base">
                                        <p:cTn id="118" dur="500" fill="hold"/>
                                        <p:tgtEl>
                                          <p:spTgt spid="21"/>
                                        </p:tgtEl>
                                        <p:attrNameLst>
                                          <p:attrName>ppt_y</p:attrName>
                                        </p:attrNameLst>
                                      </p:cBhvr>
                                      <p:tavLst>
                                        <p:tav tm="0">
                                          <p:val>
                                            <p:strVal val="1+#ppt_h/2"/>
                                          </p:val>
                                        </p:tav>
                                        <p:tav tm="100000">
                                          <p:val>
                                            <p:strVal val="#ppt_y"/>
                                          </p:val>
                                        </p:tav>
                                      </p:tavLst>
                                    </p:anim>
                                  </p:childTnLst>
                                </p:cTn>
                              </p:par>
                              <p:par>
                                <p:cTn id="119" presetID="2" presetClass="entr" presetSubtype="4" fill="hold" grpId="0" nodeType="withEffect">
                                  <p:stCondLst>
                                    <p:cond delay="0"/>
                                  </p:stCondLst>
                                  <p:childTnLst>
                                    <p:set>
                                      <p:cBhvr>
                                        <p:cTn id="120" dur="1" fill="hold">
                                          <p:stCondLst>
                                            <p:cond delay="0"/>
                                          </p:stCondLst>
                                        </p:cTn>
                                        <p:tgtEl>
                                          <p:spTgt spid="22"/>
                                        </p:tgtEl>
                                        <p:attrNameLst>
                                          <p:attrName>style.visibility</p:attrName>
                                        </p:attrNameLst>
                                      </p:cBhvr>
                                      <p:to>
                                        <p:strVal val="visible"/>
                                      </p:to>
                                    </p:set>
                                    <p:anim calcmode="lin" valueType="num">
                                      <p:cBhvr additive="base">
                                        <p:cTn id="121" dur="500" fill="hold"/>
                                        <p:tgtEl>
                                          <p:spTgt spid="22"/>
                                        </p:tgtEl>
                                        <p:attrNameLst>
                                          <p:attrName>ppt_x</p:attrName>
                                        </p:attrNameLst>
                                      </p:cBhvr>
                                      <p:tavLst>
                                        <p:tav tm="0">
                                          <p:val>
                                            <p:strVal val="#ppt_x"/>
                                          </p:val>
                                        </p:tav>
                                        <p:tav tm="100000">
                                          <p:val>
                                            <p:strVal val="#ppt_x"/>
                                          </p:val>
                                        </p:tav>
                                      </p:tavLst>
                                    </p:anim>
                                    <p:anim calcmode="lin" valueType="num">
                                      <p:cBhvr additive="base">
                                        <p:cTn id="122" dur="500" fill="hold"/>
                                        <p:tgtEl>
                                          <p:spTgt spid="22"/>
                                        </p:tgtEl>
                                        <p:attrNameLst>
                                          <p:attrName>ppt_y</p:attrName>
                                        </p:attrNameLst>
                                      </p:cBhvr>
                                      <p:tavLst>
                                        <p:tav tm="0">
                                          <p:val>
                                            <p:strVal val="1+#ppt_h/2"/>
                                          </p:val>
                                        </p:tav>
                                        <p:tav tm="100000">
                                          <p:val>
                                            <p:strVal val="#ppt_y"/>
                                          </p:val>
                                        </p:tav>
                                      </p:tavLst>
                                    </p:anim>
                                  </p:childTnLst>
                                </p:cTn>
                              </p:par>
                              <p:par>
                                <p:cTn id="123" presetID="2" presetClass="entr" presetSubtype="4" fill="hold" grpId="0" nodeType="withEffect">
                                  <p:stCondLst>
                                    <p:cond delay="0"/>
                                  </p:stCondLst>
                                  <p:childTnLst>
                                    <p:set>
                                      <p:cBhvr>
                                        <p:cTn id="124" dur="1" fill="hold">
                                          <p:stCondLst>
                                            <p:cond delay="0"/>
                                          </p:stCondLst>
                                        </p:cTn>
                                        <p:tgtEl>
                                          <p:spTgt spid="25"/>
                                        </p:tgtEl>
                                        <p:attrNameLst>
                                          <p:attrName>style.visibility</p:attrName>
                                        </p:attrNameLst>
                                      </p:cBhvr>
                                      <p:to>
                                        <p:strVal val="visible"/>
                                      </p:to>
                                    </p:set>
                                    <p:anim calcmode="lin" valueType="num">
                                      <p:cBhvr additive="base">
                                        <p:cTn id="125" dur="500" fill="hold"/>
                                        <p:tgtEl>
                                          <p:spTgt spid="25"/>
                                        </p:tgtEl>
                                        <p:attrNameLst>
                                          <p:attrName>ppt_x</p:attrName>
                                        </p:attrNameLst>
                                      </p:cBhvr>
                                      <p:tavLst>
                                        <p:tav tm="0">
                                          <p:val>
                                            <p:strVal val="#ppt_x"/>
                                          </p:val>
                                        </p:tav>
                                        <p:tav tm="100000">
                                          <p:val>
                                            <p:strVal val="#ppt_x"/>
                                          </p:val>
                                        </p:tav>
                                      </p:tavLst>
                                    </p:anim>
                                    <p:anim calcmode="lin" valueType="num">
                                      <p:cBhvr additive="base">
                                        <p:cTn id="126" dur="500" fill="hold"/>
                                        <p:tgtEl>
                                          <p:spTgt spid="25"/>
                                        </p:tgtEl>
                                        <p:attrNameLst>
                                          <p:attrName>ppt_y</p:attrName>
                                        </p:attrNameLst>
                                      </p:cBhvr>
                                      <p:tavLst>
                                        <p:tav tm="0">
                                          <p:val>
                                            <p:strVal val="1+#ppt_h/2"/>
                                          </p:val>
                                        </p:tav>
                                        <p:tav tm="100000">
                                          <p:val>
                                            <p:strVal val="#ppt_y"/>
                                          </p:val>
                                        </p:tav>
                                      </p:tavLst>
                                    </p:anim>
                                  </p:childTnLst>
                                </p:cTn>
                              </p:par>
                              <p:par>
                                <p:cTn id="127" presetID="2" presetClass="entr" presetSubtype="4" fill="hold" grpId="0" nodeType="withEffect">
                                  <p:stCondLst>
                                    <p:cond delay="0"/>
                                  </p:stCondLst>
                                  <p:childTnLst>
                                    <p:set>
                                      <p:cBhvr>
                                        <p:cTn id="128" dur="1" fill="hold">
                                          <p:stCondLst>
                                            <p:cond delay="0"/>
                                          </p:stCondLst>
                                        </p:cTn>
                                        <p:tgtEl>
                                          <p:spTgt spid="26"/>
                                        </p:tgtEl>
                                        <p:attrNameLst>
                                          <p:attrName>style.visibility</p:attrName>
                                        </p:attrNameLst>
                                      </p:cBhvr>
                                      <p:to>
                                        <p:strVal val="visible"/>
                                      </p:to>
                                    </p:set>
                                    <p:anim calcmode="lin" valueType="num">
                                      <p:cBhvr additive="base">
                                        <p:cTn id="129" dur="500" fill="hold"/>
                                        <p:tgtEl>
                                          <p:spTgt spid="26"/>
                                        </p:tgtEl>
                                        <p:attrNameLst>
                                          <p:attrName>ppt_x</p:attrName>
                                        </p:attrNameLst>
                                      </p:cBhvr>
                                      <p:tavLst>
                                        <p:tav tm="0">
                                          <p:val>
                                            <p:strVal val="#ppt_x"/>
                                          </p:val>
                                        </p:tav>
                                        <p:tav tm="100000">
                                          <p:val>
                                            <p:strVal val="#ppt_x"/>
                                          </p:val>
                                        </p:tav>
                                      </p:tavLst>
                                    </p:anim>
                                    <p:anim calcmode="lin" valueType="num">
                                      <p:cBhvr additive="base">
                                        <p:cTn id="130" dur="500" fill="hold"/>
                                        <p:tgtEl>
                                          <p:spTgt spid="26"/>
                                        </p:tgtEl>
                                        <p:attrNameLst>
                                          <p:attrName>ppt_y</p:attrName>
                                        </p:attrNameLst>
                                      </p:cBhvr>
                                      <p:tavLst>
                                        <p:tav tm="0">
                                          <p:val>
                                            <p:strVal val="1+#ppt_h/2"/>
                                          </p:val>
                                        </p:tav>
                                        <p:tav tm="100000">
                                          <p:val>
                                            <p:strVal val="#ppt_y"/>
                                          </p:val>
                                        </p:tav>
                                      </p:tavLst>
                                    </p:anim>
                                  </p:childTnLst>
                                </p:cTn>
                              </p:par>
                              <p:par>
                                <p:cTn id="131" presetID="2" presetClass="entr" presetSubtype="4" fill="hold" grpId="0" nodeType="withEffect">
                                  <p:stCondLst>
                                    <p:cond delay="0"/>
                                  </p:stCondLst>
                                  <p:childTnLst>
                                    <p:set>
                                      <p:cBhvr>
                                        <p:cTn id="132" dur="1" fill="hold">
                                          <p:stCondLst>
                                            <p:cond delay="0"/>
                                          </p:stCondLst>
                                        </p:cTn>
                                        <p:tgtEl>
                                          <p:spTgt spid="29"/>
                                        </p:tgtEl>
                                        <p:attrNameLst>
                                          <p:attrName>style.visibility</p:attrName>
                                        </p:attrNameLst>
                                      </p:cBhvr>
                                      <p:to>
                                        <p:strVal val="visible"/>
                                      </p:to>
                                    </p:set>
                                    <p:anim calcmode="lin" valueType="num">
                                      <p:cBhvr additive="base">
                                        <p:cTn id="133" dur="500" fill="hold"/>
                                        <p:tgtEl>
                                          <p:spTgt spid="29"/>
                                        </p:tgtEl>
                                        <p:attrNameLst>
                                          <p:attrName>ppt_x</p:attrName>
                                        </p:attrNameLst>
                                      </p:cBhvr>
                                      <p:tavLst>
                                        <p:tav tm="0">
                                          <p:val>
                                            <p:strVal val="#ppt_x"/>
                                          </p:val>
                                        </p:tav>
                                        <p:tav tm="100000">
                                          <p:val>
                                            <p:strVal val="#ppt_x"/>
                                          </p:val>
                                        </p:tav>
                                      </p:tavLst>
                                    </p:anim>
                                    <p:anim calcmode="lin" valueType="num">
                                      <p:cBhvr additive="base">
                                        <p:cTn id="134" dur="500" fill="hold"/>
                                        <p:tgtEl>
                                          <p:spTgt spid="29"/>
                                        </p:tgtEl>
                                        <p:attrNameLst>
                                          <p:attrName>ppt_y</p:attrName>
                                        </p:attrNameLst>
                                      </p:cBhvr>
                                      <p:tavLst>
                                        <p:tav tm="0">
                                          <p:val>
                                            <p:strVal val="1+#ppt_h/2"/>
                                          </p:val>
                                        </p:tav>
                                        <p:tav tm="100000">
                                          <p:val>
                                            <p:strVal val="#ppt_y"/>
                                          </p:val>
                                        </p:tav>
                                      </p:tavLst>
                                    </p:anim>
                                  </p:childTnLst>
                                </p:cTn>
                              </p:par>
                              <p:par>
                                <p:cTn id="135" presetID="2" presetClass="entr" presetSubtype="4" fill="hold" grpId="0" nodeType="withEffect">
                                  <p:stCondLst>
                                    <p:cond delay="0"/>
                                  </p:stCondLst>
                                  <p:childTnLst>
                                    <p:set>
                                      <p:cBhvr>
                                        <p:cTn id="136" dur="1" fill="hold">
                                          <p:stCondLst>
                                            <p:cond delay="0"/>
                                          </p:stCondLst>
                                        </p:cTn>
                                        <p:tgtEl>
                                          <p:spTgt spid="30"/>
                                        </p:tgtEl>
                                        <p:attrNameLst>
                                          <p:attrName>style.visibility</p:attrName>
                                        </p:attrNameLst>
                                      </p:cBhvr>
                                      <p:to>
                                        <p:strVal val="visible"/>
                                      </p:to>
                                    </p:set>
                                    <p:anim calcmode="lin" valueType="num">
                                      <p:cBhvr additive="base">
                                        <p:cTn id="137" dur="500" fill="hold"/>
                                        <p:tgtEl>
                                          <p:spTgt spid="30"/>
                                        </p:tgtEl>
                                        <p:attrNameLst>
                                          <p:attrName>ppt_x</p:attrName>
                                        </p:attrNameLst>
                                      </p:cBhvr>
                                      <p:tavLst>
                                        <p:tav tm="0">
                                          <p:val>
                                            <p:strVal val="#ppt_x"/>
                                          </p:val>
                                        </p:tav>
                                        <p:tav tm="100000">
                                          <p:val>
                                            <p:strVal val="#ppt_x"/>
                                          </p:val>
                                        </p:tav>
                                      </p:tavLst>
                                    </p:anim>
                                    <p:anim calcmode="lin" valueType="num">
                                      <p:cBhvr additive="base">
                                        <p:cTn id="138" dur="500" fill="hold"/>
                                        <p:tgtEl>
                                          <p:spTgt spid="30"/>
                                        </p:tgtEl>
                                        <p:attrNameLst>
                                          <p:attrName>ppt_y</p:attrName>
                                        </p:attrNameLst>
                                      </p:cBhvr>
                                      <p:tavLst>
                                        <p:tav tm="0">
                                          <p:val>
                                            <p:strVal val="1+#ppt_h/2"/>
                                          </p:val>
                                        </p:tav>
                                        <p:tav tm="100000">
                                          <p:val>
                                            <p:strVal val="#ppt_y"/>
                                          </p:val>
                                        </p:tav>
                                      </p:tavLst>
                                    </p:anim>
                                  </p:childTnLst>
                                </p:cTn>
                              </p:par>
                              <p:par>
                                <p:cTn id="139" presetID="2" presetClass="entr" presetSubtype="4" fill="hold" grpId="0" nodeType="withEffect">
                                  <p:stCondLst>
                                    <p:cond delay="0"/>
                                  </p:stCondLst>
                                  <p:childTnLst>
                                    <p:set>
                                      <p:cBhvr>
                                        <p:cTn id="140" dur="1" fill="hold">
                                          <p:stCondLst>
                                            <p:cond delay="0"/>
                                          </p:stCondLst>
                                        </p:cTn>
                                        <p:tgtEl>
                                          <p:spTgt spid="33"/>
                                        </p:tgtEl>
                                        <p:attrNameLst>
                                          <p:attrName>style.visibility</p:attrName>
                                        </p:attrNameLst>
                                      </p:cBhvr>
                                      <p:to>
                                        <p:strVal val="visible"/>
                                      </p:to>
                                    </p:set>
                                    <p:anim calcmode="lin" valueType="num">
                                      <p:cBhvr additive="base">
                                        <p:cTn id="141" dur="500" fill="hold"/>
                                        <p:tgtEl>
                                          <p:spTgt spid="33"/>
                                        </p:tgtEl>
                                        <p:attrNameLst>
                                          <p:attrName>ppt_x</p:attrName>
                                        </p:attrNameLst>
                                      </p:cBhvr>
                                      <p:tavLst>
                                        <p:tav tm="0">
                                          <p:val>
                                            <p:strVal val="#ppt_x"/>
                                          </p:val>
                                        </p:tav>
                                        <p:tav tm="100000">
                                          <p:val>
                                            <p:strVal val="#ppt_x"/>
                                          </p:val>
                                        </p:tav>
                                      </p:tavLst>
                                    </p:anim>
                                    <p:anim calcmode="lin" valueType="num">
                                      <p:cBhvr additive="base">
                                        <p:cTn id="142" dur="500" fill="hold"/>
                                        <p:tgtEl>
                                          <p:spTgt spid="33"/>
                                        </p:tgtEl>
                                        <p:attrNameLst>
                                          <p:attrName>ppt_y</p:attrName>
                                        </p:attrNameLst>
                                      </p:cBhvr>
                                      <p:tavLst>
                                        <p:tav tm="0">
                                          <p:val>
                                            <p:strVal val="1+#ppt_h/2"/>
                                          </p:val>
                                        </p:tav>
                                        <p:tav tm="100000">
                                          <p:val>
                                            <p:strVal val="#ppt_y"/>
                                          </p:val>
                                        </p:tav>
                                      </p:tavLst>
                                    </p:anim>
                                  </p:childTnLst>
                                </p:cTn>
                              </p:par>
                              <p:par>
                                <p:cTn id="143" presetID="2" presetClass="entr" presetSubtype="4" fill="hold" grpId="0" nodeType="withEffect">
                                  <p:stCondLst>
                                    <p:cond delay="0"/>
                                  </p:stCondLst>
                                  <p:childTnLst>
                                    <p:set>
                                      <p:cBhvr>
                                        <p:cTn id="144" dur="1" fill="hold">
                                          <p:stCondLst>
                                            <p:cond delay="0"/>
                                          </p:stCondLst>
                                        </p:cTn>
                                        <p:tgtEl>
                                          <p:spTgt spid="34"/>
                                        </p:tgtEl>
                                        <p:attrNameLst>
                                          <p:attrName>style.visibility</p:attrName>
                                        </p:attrNameLst>
                                      </p:cBhvr>
                                      <p:to>
                                        <p:strVal val="visible"/>
                                      </p:to>
                                    </p:set>
                                    <p:anim calcmode="lin" valueType="num">
                                      <p:cBhvr additive="base">
                                        <p:cTn id="145" dur="500" fill="hold"/>
                                        <p:tgtEl>
                                          <p:spTgt spid="34"/>
                                        </p:tgtEl>
                                        <p:attrNameLst>
                                          <p:attrName>ppt_x</p:attrName>
                                        </p:attrNameLst>
                                      </p:cBhvr>
                                      <p:tavLst>
                                        <p:tav tm="0">
                                          <p:val>
                                            <p:strVal val="#ppt_x"/>
                                          </p:val>
                                        </p:tav>
                                        <p:tav tm="100000">
                                          <p:val>
                                            <p:strVal val="#ppt_x"/>
                                          </p:val>
                                        </p:tav>
                                      </p:tavLst>
                                    </p:anim>
                                    <p:anim calcmode="lin" valueType="num">
                                      <p:cBhvr additive="base">
                                        <p:cTn id="146" dur="500" fill="hold"/>
                                        <p:tgtEl>
                                          <p:spTgt spid="34"/>
                                        </p:tgtEl>
                                        <p:attrNameLst>
                                          <p:attrName>ppt_y</p:attrName>
                                        </p:attrNameLst>
                                      </p:cBhvr>
                                      <p:tavLst>
                                        <p:tav tm="0">
                                          <p:val>
                                            <p:strVal val="1+#ppt_h/2"/>
                                          </p:val>
                                        </p:tav>
                                        <p:tav tm="100000">
                                          <p:val>
                                            <p:strVal val="#ppt_y"/>
                                          </p:val>
                                        </p:tav>
                                      </p:tavLst>
                                    </p:anim>
                                  </p:childTnLst>
                                </p:cTn>
                              </p:par>
                              <p:par>
                                <p:cTn id="147" presetID="2" presetClass="entr" presetSubtype="4" fill="hold" grpId="0" nodeType="withEffect">
                                  <p:stCondLst>
                                    <p:cond delay="0"/>
                                  </p:stCondLst>
                                  <p:childTnLst>
                                    <p:set>
                                      <p:cBhvr>
                                        <p:cTn id="148" dur="1" fill="hold">
                                          <p:stCondLst>
                                            <p:cond delay="0"/>
                                          </p:stCondLst>
                                        </p:cTn>
                                        <p:tgtEl>
                                          <p:spTgt spid="35"/>
                                        </p:tgtEl>
                                        <p:attrNameLst>
                                          <p:attrName>style.visibility</p:attrName>
                                        </p:attrNameLst>
                                      </p:cBhvr>
                                      <p:to>
                                        <p:strVal val="visible"/>
                                      </p:to>
                                    </p:set>
                                    <p:anim calcmode="lin" valueType="num">
                                      <p:cBhvr additive="base">
                                        <p:cTn id="149" dur="500" fill="hold"/>
                                        <p:tgtEl>
                                          <p:spTgt spid="35"/>
                                        </p:tgtEl>
                                        <p:attrNameLst>
                                          <p:attrName>ppt_x</p:attrName>
                                        </p:attrNameLst>
                                      </p:cBhvr>
                                      <p:tavLst>
                                        <p:tav tm="0">
                                          <p:val>
                                            <p:strVal val="#ppt_x"/>
                                          </p:val>
                                        </p:tav>
                                        <p:tav tm="100000">
                                          <p:val>
                                            <p:strVal val="#ppt_x"/>
                                          </p:val>
                                        </p:tav>
                                      </p:tavLst>
                                    </p:anim>
                                    <p:anim calcmode="lin" valueType="num">
                                      <p:cBhvr additive="base">
                                        <p:cTn id="150" dur="500" fill="hold"/>
                                        <p:tgtEl>
                                          <p:spTgt spid="35"/>
                                        </p:tgtEl>
                                        <p:attrNameLst>
                                          <p:attrName>ppt_y</p:attrName>
                                        </p:attrNameLst>
                                      </p:cBhvr>
                                      <p:tavLst>
                                        <p:tav tm="0">
                                          <p:val>
                                            <p:strVal val="1+#ppt_h/2"/>
                                          </p:val>
                                        </p:tav>
                                        <p:tav tm="100000">
                                          <p:val>
                                            <p:strVal val="#ppt_y"/>
                                          </p:val>
                                        </p:tav>
                                      </p:tavLst>
                                    </p:anim>
                                  </p:childTnLst>
                                </p:cTn>
                              </p:par>
                              <p:par>
                                <p:cTn id="151" presetID="2" presetClass="entr" presetSubtype="4" fill="hold" grpId="0" nodeType="withEffect">
                                  <p:stCondLst>
                                    <p:cond delay="0"/>
                                  </p:stCondLst>
                                  <p:childTnLst>
                                    <p:set>
                                      <p:cBhvr>
                                        <p:cTn id="152" dur="1" fill="hold">
                                          <p:stCondLst>
                                            <p:cond delay="0"/>
                                          </p:stCondLst>
                                        </p:cTn>
                                        <p:tgtEl>
                                          <p:spTgt spid="36"/>
                                        </p:tgtEl>
                                        <p:attrNameLst>
                                          <p:attrName>style.visibility</p:attrName>
                                        </p:attrNameLst>
                                      </p:cBhvr>
                                      <p:to>
                                        <p:strVal val="visible"/>
                                      </p:to>
                                    </p:set>
                                    <p:anim calcmode="lin" valueType="num">
                                      <p:cBhvr additive="base">
                                        <p:cTn id="153" dur="500" fill="hold"/>
                                        <p:tgtEl>
                                          <p:spTgt spid="36"/>
                                        </p:tgtEl>
                                        <p:attrNameLst>
                                          <p:attrName>ppt_x</p:attrName>
                                        </p:attrNameLst>
                                      </p:cBhvr>
                                      <p:tavLst>
                                        <p:tav tm="0">
                                          <p:val>
                                            <p:strVal val="#ppt_x"/>
                                          </p:val>
                                        </p:tav>
                                        <p:tav tm="100000">
                                          <p:val>
                                            <p:strVal val="#ppt_x"/>
                                          </p:val>
                                        </p:tav>
                                      </p:tavLst>
                                    </p:anim>
                                    <p:anim calcmode="lin" valueType="num">
                                      <p:cBhvr additive="base">
                                        <p:cTn id="154" dur="500" fill="hold"/>
                                        <p:tgtEl>
                                          <p:spTgt spid="36"/>
                                        </p:tgtEl>
                                        <p:attrNameLst>
                                          <p:attrName>ppt_y</p:attrName>
                                        </p:attrNameLst>
                                      </p:cBhvr>
                                      <p:tavLst>
                                        <p:tav tm="0">
                                          <p:val>
                                            <p:strVal val="1+#ppt_h/2"/>
                                          </p:val>
                                        </p:tav>
                                        <p:tav tm="100000">
                                          <p:val>
                                            <p:strVal val="#ppt_y"/>
                                          </p:val>
                                        </p:tav>
                                      </p:tavLst>
                                    </p:anim>
                                  </p:childTnLst>
                                </p:cTn>
                              </p:par>
                              <p:par>
                                <p:cTn id="155" presetID="2" presetClass="entr" presetSubtype="4" fill="hold" grpId="0" nodeType="withEffect">
                                  <p:stCondLst>
                                    <p:cond delay="0"/>
                                  </p:stCondLst>
                                  <p:childTnLst>
                                    <p:set>
                                      <p:cBhvr>
                                        <p:cTn id="156" dur="1" fill="hold">
                                          <p:stCondLst>
                                            <p:cond delay="0"/>
                                          </p:stCondLst>
                                        </p:cTn>
                                        <p:tgtEl>
                                          <p:spTgt spid="37"/>
                                        </p:tgtEl>
                                        <p:attrNameLst>
                                          <p:attrName>style.visibility</p:attrName>
                                        </p:attrNameLst>
                                      </p:cBhvr>
                                      <p:to>
                                        <p:strVal val="visible"/>
                                      </p:to>
                                    </p:set>
                                    <p:anim calcmode="lin" valueType="num">
                                      <p:cBhvr additive="base">
                                        <p:cTn id="157" dur="500" fill="hold"/>
                                        <p:tgtEl>
                                          <p:spTgt spid="37"/>
                                        </p:tgtEl>
                                        <p:attrNameLst>
                                          <p:attrName>ppt_x</p:attrName>
                                        </p:attrNameLst>
                                      </p:cBhvr>
                                      <p:tavLst>
                                        <p:tav tm="0">
                                          <p:val>
                                            <p:strVal val="#ppt_x"/>
                                          </p:val>
                                        </p:tav>
                                        <p:tav tm="100000">
                                          <p:val>
                                            <p:strVal val="#ppt_x"/>
                                          </p:val>
                                        </p:tav>
                                      </p:tavLst>
                                    </p:anim>
                                    <p:anim calcmode="lin" valueType="num">
                                      <p:cBhvr additive="base">
                                        <p:cTn id="158" dur="500" fill="hold"/>
                                        <p:tgtEl>
                                          <p:spTgt spid="37"/>
                                        </p:tgtEl>
                                        <p:attrNameLst>
                                          <p:attrName>ppt_y</p:attrName>
                                        </p:attrNameLst>
                                      </p:cBhvr>
                                      <p:tavLst>
                                        <p:tav tm="0">
                                          <p:val>
                                            <p:strVal val="1+#ppt_h/2"/>
                                          </p:val>
                                        </p:tav>
                                        <p:tav tm="100000">
                                          <p:val>
                                            <p:strVal val="#ppt_y"/>
                                          </p:val>
                                        </p:tav>
                                      </p:tavLst>
                                    </p:anim>
                                  </p:childTnLst>
                                </p:cTn>
                              </p:par>
                              <p:par>
                                <p:cTn id="159" presetID="2" presetClass="entr" presetSubtype="4" fill="hold" grpId="0" nodeType="withEffect">
                                  <p:stCondLst>
                                    <p:cond delay="0"/>
                                  </p:stCondLst>
                                  <p:childTnLst>
                                    <p:set>
                                      <p:cBhvr>
                                        <p:cTn id="160" dur="1" fill="hold">
                                          <p:stCondLst>
                                            <p:cond delay="0"/>
                                          </p:stCondLst>
                                        </p:cTn>
                                        <p:tgtEl>
                                          <p:spTgt spid="38"/>
                                        </p:tgtEl>
                                        <p:attrNameLst>
                                          <p:attrName>style.visibility</p:attrName>
                                        </p:attrNameLst>
                                      </p:cBhvr>
                                      <p:to>
                                        <p:strVal val="visible"/>
                                      </p:to>
                                    </p:set>
                                    <p:anim calcmode="lin" valueType="num">
                                      <p:cBhvr additive="base">
                                        <p:cTn id="161" dur="500" fill="hold"/>
                                        <p:tgtEl>
                                          <p:spTgt spid="38"/>
                                        </p:tgtEl>
                                        <p:attrNameLst>
                                          <p:attrName>ppt_x</p:attrName>
                                        </p:attrNameLst>
                                      </p:cBhvr>
                                      <p:tavLst>
                                        <p:tav tm="0">
                                          <p:val>
                                            <p:strVal val="#ppt_x"/>
                                          </p:val>
                                        </p:tav>
                                        <p:tav tm="100000">
                                          <p:val>
                                            <p:strVal val="#ppt_x"/>
                                          </p:val>
                                        </p:tav>
                                      </p:tavLst>
                                    </p:anim>
                                    <p:anim calcmode="lin" valueType="num">
                                      <p:cBhvr additive="base">
                                        <p:cTn id="162" dur="500" fill="hold"/>
                                        <p:tgtEl>
                                          <p:spTgt spid="38"/>
                                        </p:tgtEl>
                                        <p:attrNameLst>
                                          <p:attrName>ppt_y</p:attrName>
                                        </p:attrNameLst>
                                      </p:cBhvr>
                                      <p:tavLst>
                                        <p:tav tm="0">
                                          <p:val>
                                            <p:strVal val="1+#ppt_h/2"/>
                                          </p:val>
                                        </p:tav>
                                        <p:tav tm="100000">
                                          <p:val>
                                            <p:strVal val="#ppt_y"/>
                                          </p:val>
                                        </p:tav>
                                      </p:tavLst>
                                    </p:anim>
                                  </p:childTnLst>
                                </p:cTn>
                              </p:par>
                            </p:childTnLst>
                          </p:cTn>
                        </p:par>
                        <p:par>
                          <p:cTn id="163" fill="hold">
                            <p:stCondLst>
                              <p:cond delay="2500"/>
                            </p:stCondLst>
                            <p:childTnLst>
                              <p:par>
                                <p:cTn id="164" presetID="22" presetClass="entr" presetSubtype="1" fill="hold" grpId="0" nodeType="afterEffect">
                                  <p:stCondLst>
                                    <p:cond delay="0"/>
                                  </p:stCondLst>
                                  <p:childTnLst>
                                    <p:set>
                                      <p:cBhvr>
                                        <p:cTn id="165" dur="1" fill="hold">
                                          <p:stCondLst>
                                            <p:cond delay="0"/>
                                          </p:stCondLst>
                                        </p:cTn>
                                        <p:tgtEl>
                                          <p:spTgt spid="18"/>
                                        </p:tgtEl>
                                        <p:attrNameLst>
                                          <p:attrName>style.visibility</p:attrName>
                                        </p:attrNameLst>
                                      </p:cBhvr>
                                      <p:to>
                                        <p:strVal val="visible"/>
                                      </p:to>
                                    </p:set>
                                    <p:animEffect transition="in" filter="wipe(up)">
                                      <p:cBhvr>
                                        <p:cTn id="166" dur="75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18" grpId="0"/>
      <p:bldP spid="19" grpId="0" animBg="1"/>
      <p:bldP spid="20" grpId="0" animBg="1"/>
      <p:bldP spid="21" grpId="0" animBg="1"/>
      <p:bldP spid="22" grpId="0" animBg="1"/>
      <p:bldP spid="23" grpId="0" animBg="1"/>
      <p:bldP spid="24" grpId="0" animBg="1"/>
      <p:bldP spid="25" grpId="0" animBg="1"/>
      <p:bldP spid="26" grpId="0" animBg="1"/>
      <p:bldP spid="27" grpId="0" animBg="1"/>
      <p:bldP spid="28" grpId="0" animBg="1"/>
      <p:bldP spid="29" grpId="0" animBg="1"/>
      <p:bldP spid="30" grpId="0" animBg="1"/>
      <p:bldP spid="31" grpId="0" animBg="1"/>
      <p:bldP spid="32" grpId="0" animBg="1"/>
      <p:bldP spid="33" grpId="0" animBg="1"/>
      <p:bldP spid="34" grpId="0" animBg="1"/>
      <p:bldP spid="35" grpId="0"/>
      <p:bldP spid="36" grpId="0"/>
      <p:bldP spid="37" grpId="0"/>
      <p:bldP spid="38" grpId="0"/>
      <p:bldP spid="39" grpId="0"/>
      <p:bldP spid="40" grpId="0"/>
      <p:bldP spid="41" grpId="0"/>
      <p:bldP spid="42"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矩形 15"/>
          <p:cNvSpPr>
            <a:spLocks noChangeArrowheads="1"/>
          </p:cNvSpPr>
          <p:nvPr/>
        </p:nvSpPr>
        <p:spPr bwMode="auto">
          <a:xfrm>
            <a:off x="5703887" y="1540929"/>
            <a:ext cx="2828925" cy="554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just"/>
            <a:r>
              <a:rPr lang="zh-CN" altLang="en-US" sz="1000" dirty="0">
                <a:solidFill>
                  <a:srgbClr val="595959"/>
                </a:solidFill>
                <a:latin typeface="微软雅黑" pitchFamily="34" charset="-122"/>
                <a:ea typeface="微软雅黑" pitchFamily="34" charset="-122"/>
                <a:sym typeface="微软雅黑" pitchFamily="34" charset="-122"/>
              </a:rPr>
              <a:t>在这里输入文本内容在这里输入文本内容在这里输入文本内容在这里输入文本内容在这里输入文本内容在这里输入文本内容</a:t>
            </a:r>
          </a:p>
        </p:txBody>
      </p:sp>
      <p:sp>
        <p:nvSpPr>
          <p:cNvPr id="17" name="直接连接符 16"/>
          <p:cNvSpPr>
            <a:spLocks noChangeShapeType="1"/>
          </p:cNvSpPr>
          <p:nvPr/>
        </p:nvSpPr>
        <p:spPr bwMode="auto">
          <a:xfrm>
            <a:off x="5776912" y="2312454"/>
            <a:ext cx="2736850" cy="1587"/>
          </a:xfrm>
          <a:prstGeom prst="line">
            <a:avLst/>
          </a:prstGeom>
          <a:noFill/>
          <a:ln w="9525" cap="flat" cmpd="sng">
            <a:solidFill>
              <a:srgbClr val="7F7F7F"/>
            </a:solidFill>
            <a:bevel/>
            <a:headEnd/>
            <a:tailEnd/>
          </a:ln>
          <a:extLst>
            <a:ext uri="{909E8E84-426E-40DD-AFC4-6F175D3DCCD1}">
              <a14:hiddenFill xmlns:a14="http://schemas.microsoft.com/office/drawing/2010/main">
                <a:noFill/>
              </a14:hiddenFill>
            </a:ext>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en-US"/>
          </a:p>
        </p:txBody>
      </p:sp>
      <p:sp>
        <p:nvSpPr>
          <p:cNvPr id="18" name="矩形 17"/>
          <p:cNvSpPr>
            <a:spLocks noChangeArrowheads="1"/>
          </p:cNvSpPr>
          <p:nvPr/>
        </p:nvSpPr>
        <p:spPr bwMode="auto">
          <a:xfrm>
            <a:off x="611187" y="1540929"/>
            <a:ext cx="2828925"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just"/>
            <a:r>
              <a:rPr lang="zh-CN" altLang="en-US" sz="1000" dirty="0">
                <a:solidFill>
                  <a:srgbClr val="595959"/>
                </a:solidFill>
                <a:latin typeface="微软雅黑" pitchFamily="34" charset="-122"/>
                <a:ea typeface="微软雅黑" pitchFamily="34" charset="-122"/>
                <a:sym typeface="微软雅黑" pitchFamily="34" charset="-122"/>
              </a:rPr>
              <a:t>在这里输入文本内容在这里输入文本内容在这里输入文本内容在这里输入文本内容在这里输入文本内容在这里输入文本内容</a:t>
            </a:r>
          </a:p>
        </p:txBody>
      </p:sp>
      <p:sp>
        <p:nvSpPr>
          <p:cNvPr id="19" name="直接连接符 18"/>
          <p:cNvSpPr>
            <a:spLocks noChangeShapeType="1"/>
          </p:cNvSpPr>
          <p:nvPr/>
        </p:nvSpPr>
        <p:spPr bwMode="auto">
          <a:xfrm>
            <a:off x="684212" y="2312454"/>
            <a:ext cx="2736850" cy="1587"/>
          </a:xfrm>
          <a:prstGeom prst="line">
            <a:avLst/>
          </a:prstGeom>
          <a:noFill/>
          <a:ln w="9525" cap="flat" cmpd="sng">
            <a:solidFill>
              <a:srgbClr val="7F7F7F"/>
            </a:solidFill>
            <a:bevel/>
            <a:headEnd/>
            <a:tailEnd/>
          </a:ln>
          <a:extLst>
            <a:ext uri="{909E8E84-426E-40DD-AFC4-6F175D3DCCD1}">
              <a14:hiddenFill xmlns:a14="http://schemas.microsoft.com/office/drawing/2010/main">
                <a:noFill/>
              </a14:hiddenFill>
            </a:ext>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en-US"/>
          </a:p>
        </p:txBody>
      </p:sp>
      <p:sp>
        <p:nvSpPr>
          <p:cNvPr id="20" name="矩形 19"/>
          <p:cNvSpPr>
            <a:spLocks noChangeArrowheads="1"/>
          </p:cNvSpPr>
          <p:nvPr/>
        </p:nvSpPr>
        <p:spPr bwMode="auto">
          <a:xfrm>
            <a:off x="5703887" y="2553754"/>
            <a:ext cx="2828925" cy="554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just"/>
            <a:r>
              <a:rPr lang="zh-CN" altLang="en-US" sz="1000" dirty="0">
                <a:solidFill>
                  <a:srgbClr val="595959"/>
                </a:solidFill>
                <a:latin typeface="微软雅黑" pitchFamily="34" charset="-122"/>
                <a:ea typeface="微软雅黑" pitchFamily="34" charset="-122"/>
                <a:sym typeface="微软雅黑" pitchFamily="34" charset="-122"/>
              </a:rPr>
              <a:t>在这里输入文本内容在这里输入文本内容在这里输入文本内容在这里输入文本内容在这里输入文本内容在这里输入文本内容</a:t>
            </a:r>
          </a:p>
        </p:txBody>
      </p:sp>
      <p:sp>
        <p:nvSpPr>
          <p:cNvPr id="21" name="直接连接符 20"/>
          <p:cNvSpPr>
            <a:spLocks noChangeShapeType="1"/>
          </p:cNvSpPr>
          <p:nvPr/>
        </p:nvSpPr>
        <p:spPr bwMode="auto">
          <a:xfrm>
            <a:off x="5776912" y="3325279"/>
            <a:ext cx="2736850" cy="1587"/>
          </a:xfrm>
          <a:prstGeom prst="line">
            <a:avLst/>
          </a:prstGeom>
          <a:noFill/>
          <a:ln w="9525" cap="flat" cmpd="sng">
            <a:solidFill>
              <a:srgbClr val="7F7F7F"/>
            </a:solidFill>
            <a:bevel/>
            <a:headEnd/>
            <a:tailEnd/>
          </a:ln>
          <a:extLst>
            <a:ext uri="{909E8E84-426E-40DD-AFC4-6F175D3DCCD1}">
              <a14:hiddenFill xmlns:a14="http://schemas.microsoft.com/office/drawing/2010/main">
                <a:noFill/>
              </a14:hiddenFill>
            </a:ext>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en-US"/>
          </a:p>
        </p:txBody>
      </p:sp>
      <p:sp>
        <p:nvSpPr>
          <p:cNvPr id="22" name="矩形 21"/>
          <p:cNvSpPr>
            <a:spLocks noChangeArrowheads="1"/>
          </p:cNvSpPr>
          <p:nvPr/>
        </p:nvSpPr>
        <p:spPr bwMode="auto">
          <a:xfrm>
            <a:off x="611187" y="2553754"/>
            <a:ext cx="2828925" cy="554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just"/>
            <a:r>
              <a:rPr lang="zh-CN" altLang="en-US" sz="1000" dirty="0">
                <a:solidFill>
                  <a:srgbClr val="595959"/>
                </a:solidFill>
                <a:latin typeface="微软雅黑" pitchFamily="34" charset="-122"/>
                <a:ea typeface="微软雅黑" pitchFamily="34" charset="-122"/>
                <a:sym typeface="微软雅黑" pitchFamily="34" charset="-122"/>
              </a:rPr>
              <a:t>在这里输入文本内容在这里输入文本内容在这里输入文本内容在这里输入文本内容在这里输入文本内容在这里输入文本内容</a:t>
            </a:r>
          </a:p>
        </p:txBody>
      </p:sp>
      <p:sp>
        <p:nvSpPr>
          <p:cNvPr id="23" name="直接连接符 22"/>
          <p:cNvSpPr>
            <a:spLocks noChangeShapeType="1"/>
          </p:cNvSpPr>
          <p:nvPr/>
        </p:nvSpPr>
        <p:spPr bwMode="auto">
          <a:xfrm>
            <a:off x="684212" y="3325279"/>
            <a:ext cx="2736850" cy="1587"/>
          </a:xfrm>
          <a:prstGeom prst="line">
            <a:avLst/>
          </a:prstGeom>
          <a:noFill/>
          <a:ln w="9525" cap="flat" cmpd="sng">
            <a:solidFill>
              <a:srgbClr val="7F7F7F"/>
            </a:solidFill>
            <a:bevel/>
            <a:headEnd/>
            <a:tailEnd/>
          </a:ln>
          <a:extLst>
            <a:ext uri="{909E8E84-426E-40DD-AFC4-6F175D3DCCD1}">
              <a14:hiddenFill xmlns:a14="http://schemas.microsoft.com/office/drawing/2010/main">
                <a:noFill/>
              </a14:hiddenFill>
            </a:ext>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en-US"/>
          </a:p>
        </p:txBody>
      </p:sp>
      <p:sp>
        <p:nvSpPr>
          <p:cNvPr id="24" name="矩形 23"/>
          <p:cNvSpPr>
            <a:spLocks noChangeArrowheads="1"/>
          </p:cNvSpPr>
          <p:nvPr/>
        </p:nvSpPr>
        <p:spPr bwMode="auto">
          <a:xfrm>
            <a:off x="5703887" y="3617379"/>
            <a:ext cx="2828925" cy="554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just"/>
            <a:r>
              <a:rPr lang="zh-CN" altLang="en-US" sz="1000" dirty="0">
                <a:solidFill>
                  <a:srgbClr val="595959"/>
                </a:solidFill>
                <a:latin typeface="微软雅黑" pitchFamily="34" charset="-122"/>
                <a:ea typeface="微软雅黑" pitchFamily="34" charset="-122"/>
                <a:sym typeface="微软雅黑" pitchFamily="34" charset="-122"/>
              </a:rPr>
              <a:t>在这里输入文本内容在这里输入文本内容在这里输入文本内容在这里输入文本内容在这里输入文本内容在这里输入文本内容</a:t>
            </a:r>
          </a:p>
        </p:txBody>
      </p:sp>
      <p:sp>
        <p:nvSpPr>
          <p:cNvPr id="25" name="矩形 24"/>
          <p:cNvSpPr>
            <a:spLocks noChangeArrowheads="1"/>
          </p:cNvSpPr>
          <p:nvPr/>
        </p:nvSpPr>
        <p:spPr bwMode="auto">
          <a:xfrm>
            <a:off x="611187" y="3617379"/>
            <a:ext cx="2828925" cy="554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just"/>
            <a:r>
              <a:rPr lang="zh-CN" altLang="en-US" sz="1000" dirty="0">
                <a:solidFill>
                  <a:srgbClr val="595959"/>
                </a:solidFill>
                <a:latin typeface="微软雅黑" pitchFamily="34" charset="-122"/>
                <a:ea typeface="微软雅黑" pitchFamily="34" charset="-122"/>
                <a:sym typeface="微软雅黑" pitchFamily="34" charset="-122"/>
              </a:rPr>
              <a:t>在这里输入文本内容在这里输入文本内容在这里输入文本内容在这里输入文本内容在这里输入文本内容在这里输入文本内容</a:t>
            </a:r>
          </a:p>
        </p:txBody>
      </p:sp>
      <p:grpSp>
        <p:nvGrpSpPr>
          <p:cNvPr id="33" name="组合 32"/>
          <p:cNvGrpSpPr/>
          <p:nvPr/>
        </p:nvGrpSpPr>
        <p:grpSpPr>
          <a:xfrm>
            <a:off x="4711700" y="1321854"/>
            <a:ext cx="952500" cy="952500"/>
            <a:chOff x="4711700" y="1321854"/>
            <a:chExt cx="952500" cy="952500"/>
          </a:xfrm>
        </p:grpSpPr>
        <p:sp>
          <p:nvSpPr>
            <p:cNvPr id="14" name="Freeform 28"/>
            <p:cNvSpPr>
              <a:spLocks noEditPoints="1" noChangeArrowheads="1"/>
            </p:cNvSpPr>
            <p:nvPr/>
          </p:nvSpPr>
          <p:spPr bwMode="auto">
            <a:xfrm>
              <a:off x="4711700" y="1321854"/>
              <a:ext cx="952500" cy="952500"/>
            </a:xfrm>
            <a:custGeom>
              <a:avLst/>
              <a:gdLst>
                <a:gd name="T0" fmla="*/ 254 w 254"/>
                <a:gd name="T1" fmla="*/ 127 h 254"/>
                <a:gd name="T2" fmla="*/ 127 w 254"/>
                <a:gd name="T3" fmla="*/ 0 h 254"/>
                <a:gd name="T4" fmla="*/ 0 w 254"/>
                <a:gd name="T5" fmla="*/ 127 h 254"/>
                <a:gd name="T6" fmla="*/ 127 w 254"/>
                <a:gd name="T7" fmla="*/ 254 h 254"/>
                <a:gd name="T8" fmla="*/ 254 w 254"/>
                <a:gd name="T9" fmla="*/ 127 h 254"/>
                <a:gd name="T10" fmla="*/ 28 w 254"/>
                <a:gd name="T11" fmla="*/ 127 h 254"/>
                <a:gd name="T12" fmla="*/ 127 w 254"/>
                <a:gd name="T13" fmla="*/ 29 h 254"/>
                <a:gd name="T14" fmla="*/ 225 w 254"/>
                <a:gd name="T15" fmla="*/ 127 h 254"/>
                <a:gd name="T16" fmla="*/ 127 w 254"/>
                <a:gd name="T17" fmla="*/ 226 h 254"/>
                <a:gd name="T18" fmla="*/ 28 w 254"/>
                <a:gd name="T19" fmla="*/ 127 h 25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4"/>
                <a:gd name="T31" fmla="*/ 0 h 254"/>
                <a:gd name="T32" fmla="*/ 254 w 254"/>
                <a:gd name="T33" fmla="*/ 254 h 254"/>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4" h="254">
                  <a:moveTo>
                    <a:pt x="254" y="127"/>
                  </a:moveTo>
                  <a:cubicBezTo>
                    <a:pt x="254" y="57"/>
                    <a:pt x="197" y="0"/>
                    <a:pt x="127" y="0"/>
                  </a:cubicBezTo>
                  <a:cubicBezTo>
                    <a:pt x="57" y="0"/>
                    <a:pt x="0" y="57"/>
                    <a:pt x="0" y="127"/>
                  </a:cubicBezTo>
                  <a:cubicBezTo>
                    <a:pt x="0" y="197"/>
                    <a:pt x="57" y="254"/>
                    <a:pt x="127" y="254"/>
                  </a:cubicBezTo>
                  <a:cubicBezTo>
                    <a:pt x="197" y="254"/>
                    <a:pt x="254" y="197"/>
                    <a:pt x="254" y="127"/>
                  </a:cubicBezTo>
                  <a:moveTo>
                    <a:pt x="28" y="127"/>
                  </a:moveTo>
                  <a:cubicBezTo>
                    <a:pt x="28" y="73"/>
                    <a:pt x="72" y="29"/>
                    <a:pt x="127" y="29"/>
                  </a:cubicBezTo>
                  <a:cubicBezTo>
                    <a:pt x="181" y="29"/>
                    <a:pt x="225" y="73"/>
                    <a:pt x="225" y="127"/>
                  </a:cubicBezTo>
                  <a:cubicBezTo>
                    <a:pt x="225" y="181"/>
                    <a:pt x="181" y="226"/>
                    <a:pt x="127" y="226"/>
                  </a:cubicBezTo>
                  <a:cubicBezTo>
                    <a:pt x="72" y="226"/>
                    <a:pt x="28" y="181"/>
                    <a:pt x="28" y="127"/>
                  </a:cubicBezTo>
                </a:path>
              </a:pathLst>
            </a:custGeom>
            <a:solidFill>
              <a:srgbClr val="D8D8D8"/>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a:solidFill>
                  <a:srgbClr val="000000"/>
                </a:solidFill>
                <a:sym typeface="宋体" pitchFamily="2" charset="-122"/>
              </a:endParaRPr>
            </a:p>
          </p:txBody>
        </p:sp>
        <p:sp>
          <p:nvSpPr>
            <p:cNvPr id="15" name="Freeform 29"/>
            <p:cNvSpPr>
              <a:spLocks noChangeArrowheads="1"/>
            </p:cNvSpPr>
            <p:nvPr/>
          </p:nvSpPr>
          <p:spPr bwMode="auto">
            <a:xfrm>
              <a:off x="4711700" y="1321854"/>
              <a:ext cx="952500" cy="952500"/>
            </a:xfrm>
            <a:custGeom>
              <a:avLst/>
              <a:gdLst>
                <a:gd name="T0" fmla="*/ 254 w 254"/>
                <a:gd name="T1" fmla="*/ 127 h 254"/>
                <a:gd name="T2" fmla="*/ 127 w 254"/>
                <a:gd name="T3" fmla="*/ 0 h 254"/>
                <a:gd name="T4" fmla="*/ 0 w 254"/>
                <a:gd name="T5" fmla="*/ 127 h 254"/>
                <a:gd name="T6" fmla="*/ 28 w 254"/>
                <a:gd name="T7" fmla="*/ 127 h 254"/>
                <a:gd name="T8" fmla="*/ 127 w 254"/>
                <a:gd name="T9" fmla="*/ 29 h 254"/>
                <a:gd name="T10" fmla="*/ 225 w 254"/>
                <a:gd name="T11" fmla="*/ 127 h 254"/>
                <a:gd name="T12" fmla="*/ 127 w 254"/>
                <a:gd name="T13" fmla="*/ 226 h 254"/>
                <a:gd name="T14" fmla="*/ 86 w 254"/>
                <a:gd name="T15" fmla="*/ 217 h 254"/>
                <a:gd name="T16" fmla="*/ 75 w 254"/>
                <a:gd name="T17" fmla="*/ 243 h 254"/>
                <a:gd name="T18" fmla="*/ 127 w 254"/>
                <a:gd name="T19" fmla="*/ 254 h 254"/>
                <a:gd name="T20" fmla="*/ 254 w 254"/>
                <a:gd name="T21" fmla="*/ 127 h 254"/>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54"/>
                <a:gd name="T34" fmla="*/ 0 h 254"/>
                <a:gd name="T35" fmla="*/ 254 w 254"/>
                <a:gd name="T36" fmla="*/ 254 h 254"/>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54" h="254">
                  <a:moveTo>
                    <a:pt x="254" y="127"/>
                  </a:moveTo>
                  <a:cubicBezTo>
                    <a:pt x="254" y="57"/>
                    <a:pt x="197" y="0"/>
                    <a:pt x="127" y="0"/>
                  </a:cubicBezTo>
                  <a:cubicBezTo>
                    <a:pt x="57" y="0"/>
                    <a:pt x="0" y="57"/>
                    <a:pt x="0" y="127"/>
                  </a:cubicBezTo>
                  <a:cubicBezTo>
                    <a:pt x="28" y="127"/>
                    <a:pt x="28" y="127"/>
                    <a:pt x="28" y="127"/>
                  </a:cubicBezTo>
                  <a:cubicBezTo>
                    <a:pt x="28" y="73"/>
                    <a:pt x="72" y="29"/>
                    <a:pt x="127" y="29"/>
                  </a:cubicBezTo>
                  <a:cubicBezTo>
                    <a:pt x="181" y="29"/>
                    <a:pt x="225" y="73"/>
                    <a:pt x="225" y="127"/>
                  </a:cubicBezTo>
                  <a:cubicBezTo>
                    <a:pt x="225" y="181"/>
                    <a:pt x="181" y="226"/>
                    <a:pt x="127" y="226"/>
                  </a:cubicBezTo>
                  <a:cubicBezTo>
                    <a:pt x="113" y="226"/>
                    <a:pt x="99" y="223"/>
                    <a:pt x="86" y="217"/>
                  </a:cubicBezTo>
                  <a:cubicBezTo>
                    <a:pt x="75" y="243"/>
                    <a:pt x="75" y="243"/>
                    <a:pt x="75" y="243"/>
                  </a:cubicBezTo>
                  <a:cubicBezTo>
                    <a:pt x="91" y="250"/>
                    <a:pt x="109" y="254"/>
                    <a:pt x="127" y="254"/>
                  </a:cubicBezTo>
                  <a:cubicBezTo>
                    <a:pt x="197" y="254"/>
                    <a:pt x="254" y="197"/>
                    <a:pt x="254" y="127"/>
                  </a:cubicBezTo>
                </a:path>
              </a:pathLst>
            </a:custGeom>
            <a:solidFill>
              <a:schemeClr val="accent3"/>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sz="1600">
                <a:solidFill>
                  <a:srgbClr val="000000"/>
                </a:solidFill>
                <a:sym typeface="宋体" pitchFamily="2" charset="-122"/>
              </a:endParaRPr>
            </a:p>
          </p:txBody>
        </p:sp>
        <p:sp>
          <p:nvSpPr>
            <p:cNvPr id="26" name="TextBox 682"/>
            <p:cNvSpPr>
              <a:spLocks noChangeArrowheads="1"/>
            </p:cNvSpPr>
            <p:nvPr/>
          </p:nvSpPr>
          <p:spPr bwMode="auto">
            <a:xfrm>
              <a:off x="4843462" y="1544104"/>
              <a:ext cx="765175" cy="522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ctr"/>
              <a:r>
                <a:rPr lang="en-US" sz="2800">
                  <a:solidFill>
                    <a:srgbClr val="7F7F7F"/>
                  </a:solidFill>
                  <a:latin typeface="方正中等线简体" pitchFamily="2" charset="-122"/>
                  <a:ea typeface="方正中等线简体" pitchFamily="2" charset="-122"/>
                </a:rPr>
                <a:t>82</a:t>
              </a:r>
              <a:r>
                <a:rPr lang="en-US" sz="1600">
                  <a:solidFill>
                    <a:srgbClr val="7F7F7F"/>
                  </a:solidFill>
                  <a:latin typeface="方正中等线简体" pitchFamily="2" charset="-122"/>
                  <a:ea typeface="方正中等线简体" pitchFamily="2" charset="-122"/>
                </a:rPr>
                <a:t>%</a:t>
              </a:r>
              <a:endParaRPr lang="zh-CN" altLang="en-US" sz="2400">
                <a:solidFill>
                  <a:srgbClr val="7F7F7F"/>
                </a:solidFill>
                <a:latin typeface="方正中等线简体" pitchFamily="2" charset="-122"/>
                <a:ea typeface="方正中等线简体" pitchFamily="2" charset="-122"/>
              </a:endParaRPr>
            </a:p>
          </p:txBody>
        </p:sp>
      </p:grpSp>
      <p:grpSp>
        <p:nvGrpSpPr>
          <p:cNvPr id="32" name="组合 31"/>
          <p:cNvGrpSpPr/>
          <p:nvPr/>
        </p:nvGrpSpPr>
        <p:grpSpPr>
          <a:xfrm>
            <a:off x="3475037" y="1321854"/>
            <a:ext cx="952500" cy="952500"/>
            <a:chOff x="3475037" y="1321854"/>
            <a:chExt cx="952500" cy="952500"/>
          </a:xfrm>
        </p:grpSpPr>
        <p:sp>
          <p:nvSpPr>
            <p:cNvPr id="8" name="Freeform 14"/>
            <p:cNvSpPr>
              <a:spLocks noEditPoints="1" noChangeArrowheads="1"/>
            </p:cNvSpPr>
            <p:nvPr/>
          </p:nvSpPr>
          <p:spPr bwMode="auto">
            <a:xfrm>
              <a:off x="3475037" y="1321854"/>
              <a:ext cx="952500" cy="952500"/>
            </a:xfrm>
            <a:custGeom>
              <a:avLst/>
              <a:gdLst>
                <a:gd name="T0" fmla="*/ 254 w 254"/>
                <a:gd name="T1" fmla="*/ 127 h 254"/>
                <a:gd name="T2" fmla="*/ 127 w 254"/>
                <a:gd name="T3" fmla="*/ 0 h 254"/>
                <a:gd name="T4" fmla="*/ 0 w 254"/>
                <a:gd name="T5" fmla="*/ 127 h 254"/>
                <a:gd name="T6" fmla="*/ 127 w 254"/>
                <a:gd name="T7" fmla="*/ 254 h 254"/>
                <a:gd name="T8" fmla="*/ 254 w 254"/>
                <a:gd name="T9" fmla="*/ 127 h 254"/>
                <a:gd name="T10" fmla="*/ 29 w 254"/>
                <a:gd name="T11" fmla="*/ 127 h 254"/>
                <a:gd name="T12" fmla="*/ 127 w 254"/>
                <a:gd name="T13" fmla="*/ 29 h 254"/>
                <a:gd name="T14" fmla="*/ 226 w 254"/>
                <a:gd name="T15" fmla="*/ 127 h 254"/>
                <a:gd name="T16" fmla="*/ 127 w 254"/>
                <a:gd name="T17" fmla="*/ 226 h 254"/>
                <a:gd name="T18" fmla="*/ 29 w 254"/>
                <a:gd name="T19" fmla="*/ 127 h 25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4"/>
                <a:gd name="T31" fmla="*/ 0 h 254"/>
                <a:gd name="T32" fmla="*/ 254 w 254"/>
                <a:gd name="T33" fmla="*/ 254 h 254"/>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4" h="254">
                  <a:moveTo>
                    <a:pt x="254" y="127"/>
                  </a:moveTo>
                  <a:cubicBezTo>
                    <a:pt x="254" y="57"/>
                    <a:pt x="197" y="0"/>
                    <a:pt x="127" y="0"/>
                  </a:cubicBezTo>
                  <a:cubicBezTo>
                    <a:pt x="57" y="0"/>
                    <a:pt x="0" y="57"/>
                    <a:pt x="0" y="127"/>
                  </a:cubicBezTo>
                  <a:cubicBezTo>
                    <a:pt x="0" y="197"/>
                    <a:pt x="57" y="254"/>
                    <a:pt x="127" y="254"/>
                  </a:cubicBezTo>
                  <a:cubicBezTo>
                    <a:pt x="197" y="254"/>
                    <a:pt x="254" y="197"/>
                    <a:pt x="254" y="127"/>
                  </a:cubicBezTo>
                  <a:close/>
                  <a:moveTo>
                    <a:pt x="29" y="127"/>
                  </a:moveTo>
                  <a:cubicBezTo>
                    <a:pt x="29" y="73"/>
                    <a:pt x="73" y="29"/>
                    <a:pt x="127" y="29"/>
                  </a:cubicBezTo>
                  <a:cubicBezTo>
                    <a:pt x="182" y="29"/>
                    <a:pt x="226" y="73"/>
                    <a:pt x="226" y="127"/>
                  </a:cubicBezTo>
                  <a:cubicBezTo>
                    <a:pt x="226" y="181"/>
                    <a:pt x="182" y="226"/>
                    <a:pt x="127" y="226"/>
                  </a:cubicBezTo>
                  <a:cubicBezTo>
                    <a:pt x="73" y="226"/>
                    <a:pt x="29" y="181"/>
                    <a:pt x="29" y="127"/>
                  </a:cubicBezTo>
                  <a:close/>
                </a:path>
              </a:pathLst>
            </a:custGeom>
            <a:solidFill>
              <a:srgbClr val="D8D8D8"/>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a:solidFill>
                  <a:srgbClr val="000000"/>
                </a:solidFill>
                <a:sym typeface="宋体" pitchFamily="2" charset="-122"/>
              </a:endParaRPr>
            </a:p>
          </p:txBody>
        </p:sp>
        <p:sp>
          <p:nvSpPr>
            <p:cNvPr id="9" name="Freeform 15"/>
            <p:cNvSpPr>
              <a:spLocks noChangeArrowheads="1"/>
            </p:cNvSpPr>
            <p:nvPr/>
          </p:nvSpPr>
          <p:spPr bwMode="auto">
            <a:xfrm>
              <a:off x="3475037" y="1321854"/>
              <a:ext cx="952500" cy="476250"/>
            </a:xfrm>
            <a:custGeom>
              <a:avLst/>
              <a:gdLst>
                <a:gd name="T0" fmla="*/ 254 w 254"/>
                <a:gd name="T1" fmla="*/ 127 h 127"/>
                <a:gd name="T2" fmla="*/ 127 w 254"/>
                <a:gd name="T3" fmla="*/ 0 h 127"/>
                <a:gd name="T4" fmla="*/ 0 w 254"/>
                <a:gd name="T5" fmla="*/ 127 h 127"/>
                <a:gd name="T6" fmla="*/ 29 w 254"/>
                <a:gd name="T7" fmla="*/ 127 h 127"/>
                <a:gd name="T8" fmla="*/ 127 w 254"/>
                <a:gd name="T9" fmla="*/ 29 h 127"/>
                <a:gd name="T10" fmla="*/ 226 w 254"/>
                <a:gd name="T11" fmla="*/ 127 h 127"/>
                <a:gd name="T12" fmla="*/ 254 w 254"/>
                <a:gd name="T13" fmla="*/ 127 h 127"/>
                <a:gd name="T14" fmla="*/ 0 60000 65536"/>
                <a:gd name="T15" fmla="*/ 0 60000 65536"/>
                <a:gd name="T16" fmla="*/ 0 60000 65536"/>
                <a:gd name="T17" fmla="*/ 0 60000 65536"/>
                <a:gd name="T18" fmla="*/ 0 60000 65536"/>
                <a:gd name="T19" fmla="*/ 0 60000 65536"/>
                <a:gd name="T20" fmla="*/ 0 60000 65536"/>
                <a:gd name="T21" fmla="*/ 0 w 254"/>
                <a:gd name="T22" fmla="*/ 0 h 127"/>
                <a:gd name="T23" fmla="*/ 254 w 254"/>
                <a:gd name="T24" fmla="*/ 127 h 12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54" h="127">
                  <a:moveTo>
                    <a:pt x="254" y="127"/>
                  </a:moveTo>
                  <a:cubicBezTo>
                    <a:pt x="254" y="57"/>
                    <a:pt x="197" y="0"/>
                    <a:pt x="127" y="0"/>
                  </a:cubicBezTo>
                  <a:cubicBezTo>
                    <a:pt x="57" y="0"/>
                    <a:pt x="0" y="57"/>
                    <a:pt x="0" y="127"/>
                  </a:cubicBezTo>
                  <a:cubicBezTo>
                    <a:pt x="29" y="127"/>
                    <a:pt x="29" y="127"/>
                    <a:pt x="29" y="127"/>
                  </a:cubicBezTo>
                  <a:cubicBezTo>
                    <a:pt x="29" y="73"/>
                    <a:pt x="73" y="29"/>
                    <a:pt x="127" y="29"/>
                  </a:cubicBezTo>
                  <a:cubicBezTo>
                    <a:pt x="182" y="29"/>
                    <a:pt x="226" y="73"/>
                    <a:pt x="226" y="127"/>
                  </a:cubicBezTo>
                  <a:lnTo>
                    <a:pt x="254" y="127"/>
                  </a:lnTo>
                  <a:close/>
                </a:path>
              </a:pathLst>
            </a:custGeom>
            <a:solidFill>
              <a:schemeClr val="accent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a:solidFill>
                  <a:srgbClr val="000000"/>
                </a:solidFill>
                <a:sym typeface="宋体" pitchFamily="2" charset="-122"/>
              </a:endParaRPr>
            </a:p>
          </p:txBody>
        </p:sp>
        <p:sp>
          <p:nvSpPr>
            <p:cNvPr id="27" name="TextBox 682"/>
            <p:cNvSpPr>
              <a:spLocks noChangeArrowheads="1"/>
            </p:cNvSpPr>
            <p:nvPr/>
          </p:nvSpPr>
          <p:spPr bwMode="auto">
            <a:xfrm>
              <a:off x="3606800" y="1544104"/>
              <a:ext cx="765175" cy="522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ctr"/>
              <a:r>
                <a:rPr lang="en-US" sz="2800" dirty="0">
                  <a:solidFill>
                    <a:srgbClr val="7F7F7F"/>
                  </a:solidFill>
                  <a:latin typeface="方正中等线简体" pitchFamily="2" charset="-122"/>
                  <a:ea typeface="方正中等线简体" pitchFamily="2" charset="-122"/>
                </a:rPr>
                <a:t>50</a:t>
              </a:r>
              <a:r>
                <a:rPr lang="en-US" sz="1600" dirty="0">
                  <a:solidFill>
                    <a:srgbClr val="7F7F7F"/>
                  </a:solidFill>
                  <a:latin typeface="方正中等线简体" pitchFamily="2" charset="-122"/>
                  <a:ea typeface="方正中等线简体" pitchFamily="2" charset="-122"/>
                </a:rPr>
                <a:t>%</a:t>
              </a:r>
              <a:endParaRPr lang="zh-CN" altLang="en-US" sz="2400" dirty="0">
                <a:solidFill>
                  <a:srgbClr val="7F7F7F"/>
                </a:solidFill>
                <a:latin typeface="方正中等线简体" pitchFamily="2" charset="-122"/>
                <a:ea typeface="方正中等线简体" pitchFamily="2" charset="-122"/>
              </a:endParaRPr>
            </a:p>
          </p:txBody>
        </p:sp>
      </p:grpSp>
      <p:grpSp>
        <p:nvGrpSpPr>
          <p:cNvPr id="36" name="组合 35"/>
          <p:cNvGrpSpPr/>
          <p:nvPr/>
        </p:nvGrpSpPr>
        <p:grpSpPr>
          <a:xfrm>
            <a:off x="4711700" y="2364841"/>
            <a:ext cx="952500" cy="952500"/>
            <a:chOff x="4711700" y="2364841"/>
            <a:chExt cx="952500" cy="952500"/>
          </a:xfrm>
        </p:grpSpPr>
        <p:sp>
          <p:nvSpPr>
            <p:cNvPr id="12" name="Freeform 23"/>
            <p:cNvSpPr>
              <a:spLocks noEditPoints="1" noChangeArrowheads="1"/>
            </p:cNvSpPr>
            <p:nvPr/>
          </p:nvSpPr>
          <p:spPr bwMode="auto">
            <a:xfrm>
              <a:off x="4711700" y="2364841"/>
              <a:ext cx="952500" cy="952500"/>
            </a:xfrm>
            <a:custGeom>
              <a:avLst/>
              <a:gdLst>
                <a:gd name="T0" fmla="*/ 254 w 254"/>
                <a:gd name="T1" fmla="*/ 127 h 254"/>
                <a:gd name="T2" fmla="*/ 127 w 254"/>
                <a:gd name="T3" fmla="*/ 0 h 254"/>
                <a:gd name="T4" fmla="*/ 0 w 254"/>
                <a:gd name="T5" fmla="*/ 127 h 254"/>
                <a:gd name="T6" fmla="*/ 127 w 254"/>
                <a:gd name="T7" fmla="*/ 254 h 254"/>
                <a:gd name="T8" fmla="*/ 254 w 254"/>
                <a:gd name="T9" fmla="*/ 127 h 254"/>
                <a:gd name="T10" fmla="*/ 28 w 254"/>
                <a:gd name="T11" fmla="*/ 127 h 254"/>
                <a:gd name="T12" fmla="*/ 127 w 254"/>
                <a:gd name="T13" fmla="*/ 28 h 254"/>
                <a:gd name="T14" fmla="*/ 225 w 254"/>
                <a:gd name="T15" fmla="*/ 127 h 254"/>
                <a:gd name="T16" fmla="*/ 127 w 254"/>
                <a:gd name="T17" fmla="*/ 225 h 254"/>
                <a:gd name="T18" fmla="*/ 28 w 254"/>
                <a:gd name="T19" fmla="*/ 127 h 25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4"/>
                <a:gd name="T31" fmla="*/ 0 h 254"/>
                <a:gd name="T32" fmla="*/ 254 w 254"/>
                <a:gd name="T33" fmla="*/ 254 h 254"/>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4" h="254">
                  <a:moveTo>
                    <a:pt x="254" y="127"/>
                  </a:moveTo>
                  <a:cubicBezTo>
                    <a:pt x="254" y="57"/>
                    <a:pt x="197" y="0"/>
                    <a:pt x="127" y="0"/>
                  </a:cubicBezTo>
                  <a:cubicBezTo>
                    <a:pt x="57" y="0"/>
                    <a:pt x="0" y="57"/>
                    <a:pt x="0" y="127"/>
                  </a:cubicBezTo>
                  <a:cubicBezTo>
                    <a:pt x="0" y="197"/>
                    <a:pt x="57" y="254"/>
                    <a:pt x="127" y="254"/>
                  </a:cubicBezTo>
                  <a:cubicBezTo>
                    <a:pt x="197" y="254"/>
                    <a:pt x="254" y="197"/>
                    <a:pt x="254" y="127"/>
                  </a:cubicBezTo>
                  <a:moveTo>
                    <a:pt x="28" y="127"/>
                  </a:moveTo>
                  <a:cubicBezTo>
                    <a:pt x="28" y="72"/>
                    <a:pt x="72" y="28"/>
                    <a:pt x="127" y="28"/>
                  </a:cubicBezTo>
                  <a:cubicBezTo>
                    <a:pt x="181" y="28"/>
                    <a:pt x="225" y="72"/>
                    <a:pt x="225" y="127"/>
                  </a:cubicBezTo>
                  <a:cubicBezTo>
                    <a:pt x="225" y="181"/>
                    <a:pt x="181" y="225"/>
                    <a:pt x="127" y="225"/>
                  </a:cubicBezTo>
                  <a:cubicBezTo>
                    <a:pt x="72" y="225"/>
                    <a:pt x="28" y="181"/>
                    <a:pt x="28" y="127"/>
                  </a:cubicBezTo>
                </a:path>
              </a:pathLst>
            </a:custGeom>
            <a:solidFill>
              <a:srgbClr val="D8D8D8"/>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a:solidFill>
                  <a:srgbClr val="000000"/>
                </a:solidFill>
                <a:sym typeface="宋体" pitchFamily="2" charset="-122"/>
              </a:endParaRPr>
            </a:p>
          </p:txBody>
        </p:sp>
        <p:sp>
          <p:nvSpPr>
            <p:cNvPr id="13" name="Freeform 24"/>
            <p:cNvSpPr>
              <a:spLocks noChangeArrowheads="1"/>
            </p:cNvSpPr>
            <p:nvPr/>
          </p:nvSpPr>
          <p:spPr bwMode="auto">
            <a:xfrm>
              <a:off x="4711700" y="2364841"/>
              <a:ext cx="952500" cy="952500"/>
            </a:xfrm>
            <a:custGeom>
              <a:avLst/>
              <a:gdLst>
                <a:gd name="T0" fmla="*/ 254 w 254"/>
                <a:gd name="T1" fmla="*/ 127 h 254"/>
                <a:gd name="T2" fmla="*/ 127 w 254"/>
                <a:gd name="T3" fmla="*/ 0 h 254"/>
                <a:gd name="T4" fmla="*/ 0 w 254"/>
                <a:gd name="T5" fmla="*/ 127 h 254"/>
                <a:gd name="T6" fmla="*/ 28 w 254"/>
                <a:gd name="T7" fmla="*/ 127 h 254"/>
                <a:gd name="T8" fmla="*/ 127 w 254"/>
                <a:gd name="T9" fmla="*/ 28 h 254"/>
                <a:gd name="T10" fmla="*/ 225 w 254"/>
                <a:gd name="T11" fmla="*/ 127 h 254"/>
                <a:gd name="T12" fmla="*/ 127 w 254"/>
                <a:gd name="T13" fmla="*/ 225 h 254"/>
                <a:gd name="T14" fmla="*/ 127 w 254"/>
                <a:gd name="T15" fmla="*/ 254 h 254"/>
                <a:gd name="T16" fmla="*/ 254 w 254"/>
                <a:gd name="T17" fmla="*/ 127 h 25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54"/>
                <a:gd name="T28" fmla="*/ 0 h 254"/>
                <a:gd name="T29" fmla="*/ 254 w 254"/>
                <a:gd name="T30" fmla="*/ 254 h 25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54" h="254">
                  <a:moveTo>
                    <a:pt x="254" y="127"/>
                  </a:moveTo>
                  <a:cubicBezTo>
                    <a:pt x="254" y="57"/>
                    <a:pt x="197" y="0"/>
                    <a:pt x="127" y="0"/>
                  </a:cubicBezTo>
                  <a:cubicBezTo>
                    <a:pt x="57" y="0"/>
                    <a:pt x="0" y="57"/>
                    <a:pt x="0" y="127"/>
                  </a:cubicBezTo>
                  <a:cubicBezTo>
                    <a:pt x="28" y="127"/>
                    <a:pt x="28" y="127"/>
                    <a:pt x="28" y="127"/>
                  </a:cubicBezTo>
                  <a:cubicBezTo>
                    <a:pt x="28" y="72"/>
                    <a:pt x="72" y="28"/>
                    <a:pt x="127" y="28"/>
                  </a:cubicBezTo>
                  <a:cubicBezTo>
                    <a:pt x="181" y="28"/>
                    <a:pt x="225" y="72"/>
                    <a:pt x="225" y="127"/>
                  </a:cubicBezTo>
                  <a:cubicBezTo>
                    <a:pt x="225" y="181"/>
                    <a:pt x="181" y="225"/>
                    <a:pt x="127" y="225"/>
                  </a:cubicBezTo>
                  <a:cubicBezTo>
                    <a:pt x="127" y="254"/>
                    <a:pt x="127" y="254"/>
                    <a:pt x="127" y="254"/>
                  </a:cubicBezTo>
                  <a:cubicBezTo>
                    <a:pt x="197" y="254"/>
                    <a:pt x="254" y="197"/>
                    <a:pt x="254" y="127"/>
                  </a:cubicBezTo>
                </a:path>
              </a:pathLst>
            </a:custGeom>
            <a:solidFill>
              <a:schemeClr val="accent4"/>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sz="1600">
                <a:solidFill>
                  <a:srgbClr val="000000"/>
                </a:solidFill>
                <a:sym typeface="宋体" pitchFamily="2" charset="-122"/>
              </a:endParaRPr>
            </a:p>
          </p:txBody>
        </p:sp>
        <p:sp>
          <p:nvSpPr>
            <p:cNvPr id="28" name="TextBox 682"/>
            <p:cNvSpPr>
              <a:spLocks noChangeArrowheads="1"/>
            </p:cNvSpPr>
            <p:nvPr/>
          </p:nvSpPr>
          <p:spPr bwMode="auto">
            <a:xfrm>
              <a:off x="4843462" y="2556929"/>
              <a:ext cx="765175" cy="522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ctr"/>
              <a:r>
                <a:rPr lang="en-US" sz="2800">
                  <a:solidFill>
                    <a:srgbClr val="7F7F7F"/>
                  </a:solidFill>
                  <a:latin typeface="方正中等线简体" pitchFamily="2" charset="-122"/>
                  <a:ea typeface="方正中等线简体" pitchFamily="2" charset="-122"/>
                </a:rPr>
                <a:t>75</a:t>
              </a:r>
              <a:r>
                <a:rPr lang="en-US" sz="1600">
                  <a:solidFill>
                    <a:srgbClr val="7F7F7F"/>
                  </a:solidFill>
                  <a:latin typeface="方正中等线简体" pitchFamily="2" charset="-122"/>
                  <a:ea typeface="方正中等线简体" pitchFamily="2" charset="-122"/>
                </a:rPr>
                <a:t>%</a:t>
              </a:r>
              <a:endParaRPr lang="zh-CN" altLang="en-US" sz="2400">
                <a:solidFill>
                  <a:srgbClr val="7F7F7F"/>
                </a:solidFill>
                <a:latin typeface="方正中等线简体" pitchFamily="2" charset="-122"/>
                <a:ea typeface="方正中等线简体" pitchFamily="2" charset="-122"/>
              </a:endParaRPr>
            </a:p>
          </p:txBody>
        </p:sp>
      </p:grpSp>
      <p:grpSp>
        <p:nvGrpSpPr>
          <p:cNvPr id="37" name="组合 36"/>
          <p:cNvGrpSpPr/>
          <p:nvPr/>
        </p:nvGrpSpPr>
        <p:grpSpPr>
          <a:xfrm>
            <a:off x="3475037" y="2361666"/>
            <a:ext cx="952500" cy="955675"/>
            <a:chOff x="3475037" y="2361666"/>
            <a:chExt cx="952500" cy="955675"/>
          </a:xfrm>
        </p:grpSpPr>
        <p:sp>
          <p:nvSpPr>
            <p:cNvPr id="6" name="Freeform 10"/>
            <p:cNvSpPr>
              <a:spLocks noEditPoints="1" noChangeArrowheads="1"/>
            </p:cNvSpPr>
            <p:nvPr/>
          </p:nvSpPr>
          <p:spPr bwMode="auto">
            <a:xfrm>
              <a:off x="3475037" y="2361666"/>
              <a:ext cx="952500" cy="955675"/>
            </a:xfrm>
            <a:custGeom>
              <a:avLst/>
              <a:gdLst>
                <a:gd name="T0" fmla="*/ 254 w 254"/>
                <a:gd name="T1" fmla="*/ 128 h 255"/>
                <a:gd name="T2" fmla="*/ 127 w 254"/>
                <a:gd name="T3" fmla="*/ 0 h 255"/>
                <a:gd name="T4" fmla="*/ 0 w 254"/>
                <a:gd name="T5" fmla="*/ 128 h 255"/>
                <a:gd name="T6" fmla="*/ 127 w 254"/>
                <a:gd name="T7" fmla="*/ 255 h 255"/>
                <a:gd name="T8" fmla="*/ 254 w 254"/>
                <a:gd name="T9" fmla="*/ 128 h 255"/>
                <a:gd name="T10" fmla="*/ 29 w 254"/>
                <a:gd name="T11" fmla="*/ 128 h 255"/>
                <a:gd name="T12" fmla="*/ 127 w 254"/>
                <a:gd name="T13" fmla="*/ 29 h 255"/>
                <a:gd name="T14" fmla="*/ 226 w 254"/>
                <a:gd name="T15" fmla="*/ 128 h 255"/>
                <a:gd name="T16" fmla="*/ 127 w 254"/>
                <a:gd name="T17" fmla="*/ 226 h 255"/>
                <a:gd name="T18" fmla="*/ 29 w 254"/>
                <a:gd name="T19" fmla="*/ 128 h 25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4"/>
                <a:gd name="T31" fmla="*/ 0 h 255"/>
                <a:gd name="T32" fmla="*/ 254 w 254"/>
                <a:gd name="T33" fmla="*/ 255 h 255"/>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4" h="255">
                  <a:moveTo>
                    <a:pt x="254" y="128"/>
                  </a:moveTo>
                  <a:cubicBezTo>
                    <a:pt x="254" y="58"/>
                    <a:pt x="197" y="0"/>
                    <a:pt x="127" y="0"/>
                  </a:cubicBezTo>
                  <a:cubicBezTo>
                    <a:pt x="57" y="0"/>
                    <a:pt x="0" y="58"/>
                    <a:pt x="0" y="128"/>
                  </a:cubicBezTo>
                  <a:cubicBezTo>
                    <a:pt x="0" y="198"/>
                    <a:pt x="57" y="255"/>
                    <a:pt x="127" y="255"/>
                  </a:cubicBezTo>
                  <a:cubicBezTo>
                    <a:pt x="197" y="255"/>
                    <a:pt x="254" y="198"/>
                    <a:pt x="254" y="128"/>
                  </a:cubicBezTo>
                  <a:close/>
                  <a:moveTo>
                    <a:pt x="29" y="128"/>
                  </a:moveTo>
                  <a:cubicBezTo>
                    <a:pt x="28" y="73"/>
                    <a:pt x="73" y="29"/>
                    <a:pt x="127" y="29"/>
                  </a:cubicBezTo>
                  <a:cubicBezTo>
                    <a:pt x="182" y="29"/>
                    <a:pt x="226" y="73"/>
                    <a:pt x="226" y="128"/>
                  </a:cubicBezTo>
                  <a:cubicBezTo>
                    <a:pt x="226" y="182"/>
                    <a:pt x="182" y="226"/>
                    <a:pt x="127" y="226"/>
                  </a:cubicBezTo>
                  <a:cubicBezTo>
                    <a:pt x="73" y="226"/>
                    <a:pt x="29" y="182"/>
                    <a:pt x="29" y="128"/>
                  </a:cubicBezTo>
                  <a:close/>
                </a:path>
              </a:pathLst>
            </a:custGeom>
            <a:solidFill>
              <a:srgbClr val="D8D8D8"/>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a:solidFill>
                  <a:srgbClr val="000000"/>
                </a:solidFill>
                <a:sym typeface="宋体" pitchFamily="2" charset="-122"/>
              </a:endParaRPr>
            </a:p>
          </p:txBody>
        </p:sp>
        <p:sp>
          <p:nvSpPr>
            <p:cNvPr id="7" name="Freeform 11"/>
            <p:cNvSpPr>
              <a:spLocks noChangeArrowheads="1"/>
            </p:cNvSpPr>
            <p:nvPr/>
          </p:nvSpPr>
          <p:spPr bwMode="auto">
            <a:xfrm>
              <a:off x="3475037" y="2361666"/>
              <a:ext cx="831850" cy="479425"/>
            </a:xfrm>
            <a:custGeom>
              <a:avLst/>
              <a:gdLst>
                <a:gd name="T0" fmla="*/ 222 w 222"/>
                <a:gd name="T1" fmla="*/ 43 h 128"/>
                <a:gd name="T2" fmla="*/ 127 w 222"/>
                <a:gd name="T3" fmla="*/ 0 h 128"/>
                <a:gd name="T4" fmla="*/ 0 w 222"/>
                <a:gd name="T5" fmla="*/ 128 h 128"/>
                <a:gd name="T6" fmla="*/ 29 w 222"/>
                <a:gd name="T7" fmla="*/ 128 h 128"/>
                <a:gd name="T8" fmla="*/ 127 w 222"/>
                <a:gd name="T9" fmla="*/ 29 h 128"/>
                <a:gd name="T10" fmla="*/ 201 w 222"/>
                <a:gd name="T11" fmla="*/ 62 h 128"/>
                <a:gd name="T12" fmla="*/ 222 w 222"/>
                <a:gd name="T13" fmla="*/ 43 h 128"/>
                <a:gd name="T14" fmla="*/ 0 60000 65536"/>
                <a:gd name="T15" fmla="*/ 0 60000 65536"/>
                <a:gd name="T16" fmla="*/ 0 60000 65536"/>
                <a:gd name="T17" fmla="*/ 0 60000 65536"/>
                <a:gd name="T18" fmla="*/ 0 60000 65536"/>
                <a:gd name="T19" fmla="*/ 0 60000 65536"/>
                <a:gd name="T20" fmla="*/ 0 60000 65536"/>
                <a:gd name="T21" fmla="*/ 0 w 222"/>
                <a:gd name="T22" fmla="*/ 0 h 128"/>
                <a:gd name="T23" fmla="*/ 222 w 222"/>
                <a:gd name="T24" fmla="*/ 128 h 12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22" h="128">
                  <a:moveTo>
                    <a:pt x="222" y="43"/>
                  </a:moveTo>
                  <a:cubicBezTo>
                    <a:pt x="198" y="16"/>
                    <a:pt x="163" y="0"/>
                    <a:pt x="127" y="0"/>
                  </a:cubicBezTo>
                  <a:cubicBezTo>
                    <a:pt x="57" y="0"/>
                    <a:pt x="0" y="58"/>
                    <a:pt x="0" y="128"/>
                  </a:cubicBezTo>
                  <a:cubicBezTo>
                    <a:pt x="29" y="128"/>
                    <a:pt x="29" y="128"/>
                    <a:pt x="29" y="128"/>
                  </a:cubicBezTo>
                  <a:cubicBezTo>
                    <a:pt x="28" y="73"/>
                    <a:pt x="73" y="29"/>
                    <a:pt x="127" y="29"/>
                  </a:cubicBezTo>
                  <a:cubicBezTo>
                    <a:pt x="155" y="29"/>
                    <a:pt x="182" y="41"/>
                    <a:pt x="201" y="62"/>
                  </a:cubicBezTo>
                  <a:lnTo>
                    <a:pt x="222" y="43"/>
                  </a:lnTo>
                  <a:close/>
                </a:path>
              </a:pathLst>
            </a:custGeom>
            <a:solidFill>
              <a:schemeClr val="accent2"/>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sz="1600">
                <a:solidFill>
                  <a:srgbClr val="000000"/>
                </a:solidFill>
                <a:sym typeface="宋体" pitchFamily="2" charset="-122"/>
              </a:endParaRPr>
            </a:p>
          </p:txBody>
        </p:sp>
        <p:sp>
          <p:nvSpPr>
            <p:cNvPr id="29" name="TextBox 682"/>
            <p:cNvSpPr>
              <a:spLocks noChangeArrowheads="1"/>
            </p:cNvSpPr>
            <p:nvPr/>
          </p:nvSpPr>
          <p:spPr bwMode="auto">
            <a:xfrm>
              <a:off x="3606800" y="2556929"/>
              <a:ext cx="765175" cy="522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ctr"/>
              <a:r>
                <a:rPr lang="en-US" sz="2800">
                  <a:solidFill>
                    <a:srgbClr val="7F7F7F"/>
                  </a:solidFill>
                  <a:latin typeface="方正中等线简体" pitchFamily="2" charset="-122"/>
                  <a:ea typeface="方正中等线简体" pitchFamily="2" charset="-122"/>
                </a:rPr>
                <a:t>28</a:t>
              </a:r>
              <a:r>
                <a:rPr lang="en-US" sz="1600">
                  <a:solidFill>
                    <a:srgbClr val="7F7F7F"/>
                  </a:solidFill>
                  <a:latin typeface="方正中等线简体" pitchFamily="2" charset="-122"/>
                  <a:ea typeface="方正中等线简体" pitchFamily="2" charset="-122"/>
                </a:rPr>
                <a:t>%</a:t>
              </a:r>
              <a:endParaRPr lang="zh-CN" altLang="en-US" sz="2400">
                <a:solidFill>
                  <a:srgbClr val="7F7F7F"/>
                </a:solidFill>
                <a:latin typeface="方正中等线简体" pitchFamily="2" charset="-122"/>
                <a:ea typeface="方正中等线简体" pitchFamily="2" charset="-122"/>
              </a:endParaRPr>
            </a:p>
          </p:txBody>
        </p:sp>
      </p:grpSp>
      <p:grpSp>
        <p:nvGrpSpPr>
          <p:cNvPr id="35" name="组合 34"/>
          <p:cNvGrpSpPr/>
          <p:nvPr/>
        </p:nvGrpSpPr>
        <p:grpSpPr>
          <a:xfrm>
            <a:off x="4659312" y="3350679"/>
            <a:ext cx="1057275" cy="1057275"/>
            <a:chOff x="4659312" y="3350679"/>
            <a:chExt cx="1057275" cy="1057275"/>
          </a:xfrm>
        </p:grpSpPr>
        <p:sp>
          <p:nvSpPr>
            <p:cNvPr id="10" name="Freeform 18"/>
            <p:cNvSpPr>
              <a:spLocks noEditPoints="1" noChangeArrowheads="1"/>
            </p:cNvSpPr>
            <p:nvPr/>
          </p:nvSpPr>
          <p:spPr bwMode="auto">
            <a:xfrm>
              <a:off x="4659312" y="3350679"/>
              <a:ext cx="1057275" cy="1057275"/>
            </a:xfrm>
            <a:custGeom>
              <a:avLst/>
              <a:gdLst>
                <a:gd name="T0" fmla="*/ 47 w 282"/>
                <a:gd name="T1" fmla="*/ 56 h 282"/>
                <a:gd name="T2" fmla="*/ 55 w 282"/>
                <a:gd name="T3" fmla="*/ 235 h 282"/>
                <a:gd name="T4" fmla="*/ 235 w 282"/>
                <a:gd name="T5" fmla="*/ 227 h 282"/>
                <a:gd name="T6" fmla="*/ 226 w 282"/>
                <a:gd name="T7" fmla="*/ 47 h 282"/>
                <a:gd name="T8" fmla="*/ 47 w 282"/>
                <a:gd name="T9" fmla="*/ 56 h 282"/>
                <a:gd name="T10" fmla="*/ 214 w 282"/>
                <a:gd name="T11" fmla="*/ 208 h 282"/>
                <a:gd name="T12" fmla="*/ 75 w 282"/>
                <a:gd name="T13" fmla="*/ 214 h 282"/>
                <a:gd name="T14" fmla="*/ 68 w 282"/>
                <a:gd name="T15" fmla="*/ 75 h 282"/>
                <a:gd name="T16" fmla="*/ 207 w 282"/>
                <a:gd name="T17" fmla="*/ 68 h 282"/>
                <a:gd name="T18" fmla="*/ 214 w 282"/>
                <a:gd name="T19" fmla="*/ 208 h 28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82"/>
                <a:gd name="T31" fmla="*/ 0 h 282"/>
                <a:gd name="T32" fmla="*/ 282 w 282"/>
                <a:gd name="T33" fmla="*/ 282 h 282"/>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82" h="282">
                  <a:moveTo>
                    <a:pt x="47" y="56"/>
                  </a:moveTo>
                  <a:cubicBezTo>
                    <a:pt x="0" y="107"/>
                    <a:pt x="3" y="188"/>
                    <a:pt x="55" y="235"/>
                  </a:cubicBezTo>
                  <a:cubicBezTo>
                    <a:pt x="107" y="282"/>
                    <a:pt x="188" y="279"/>
                    <a:pt x="235" y="227"/>
                  </a:cubicBezTo>
                  <a:cubicBezTo>
                    <a:pt x="282" y="175"/>
                    <a:pt x="278" y="95"/>
                    <a:pt x="226" y="47"/>
                  </a:cubicBezTo>
                  <a:cubicBezTo>
                    <a:pt x="175" y="0"/>
                    <a:pt x="94" y="4"/>
                    <a:pt x="47" y="56"/>
                  </a:cubicBezTo>
                  <a:moveTo>
                    <a:pt x="214" y="208"/>
                  </a:moveTo>
                  <a:cubicBezTo>
                    <a:pt x="177" y="248"/>
                    <a:pt x="115" y="251"/>
                    <a:pt x="75" y="214"/>
                  </a:cubicBezTo>
                  <a:cubicBezTo>
                    <a:pt x="34" y="177"/>
                    <a:pt x="31" y="115"/>
                    <a:pt x="68" y="75"/>
                  </a:cubicBezTo>
                  <a:cubicBezTo>
                    <a:pt x="105" y="35"/>
                    <a:pt x="167" y="32"/>
                    <a:pt x="207" y="68"/>
                  </a:cubicBezTo>
                  <a:cubicBezTo>
                    <a:pt x="248" y="105"/>
                    <a:pt x="250" y="168"/>
                    <a:pt x="214" y="208"/>
                  </a:cubicBezTo>
                </a:path>
              </a:pathLst>
            </a:custGeom>
            <a:solidFill>
              <a:schemeClr val="accent3"/>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sz="1600">
                <a:solidFill>
                  <a:srgbClr val="000000"/>
                </a:solidFill>
                <a:sym typeface="宋体" pitchFamily="2" charset="-122"/>
              </a:endParaRPr>
            </a:p>
          </p:txBody>
        </p:sp>
        <p:sp>
          <p:nvSpPr>
            <p:cNvPr id="11" name="Freeform 19"/>
            <p:cNvSpPr>
              <a:spLocks noChangeArrowheads="1"/>
            </p:cNvSpPr>
            <p:nvPr/>
          </p:nvSpPr>
          <p:spPr bwMode="auto">
            <a:xfrm>
              <a:off x="4711700" y="3876141"/>
              <a:ext cx="828675" cy="531813"/>
            </a:xfrm>
            <a:custGeom>
              <a:avLst/>
              <a:gdLst>
                <a:gd name="T0" fmla="*/ 0 w 221"/>
                <a:gd name="T1" fmla="*/ 0 h 142"/>
                <a:gd name="T2" fmla="*/ 41 w 221"/>
                <a:gd name="T3" fmla="*/ 95 h 142"/>
                <a:gd name="T4" fmla="*/ 221 w 221"/>
                <a:gd name="T5" fmla="*/ 87 h 142"/>
                <a:gd name="T6" fmla="*/ 200 w 221"/>
                <a:gd name="T7" fmla="*/ 68 h 142"/>
                <a:gd name="T8" fmla="*/ 61 w 221"/>
                <a:gd name="T9" fmla="*/ 74 h 142"/>
                <a:gd name="T10" fmla="*/ 28 w 221"/>
                <a:gd name="T11" fmla="*/ 0 h 142"/>
                <a:gd name="T12" fmla="*/ 0 w 221"/>
                <a:gd name="T13" fmla="*/ 0 h 142"/>
                <a:gd name="T14" fmla="*/ 0 60000 65536"/>
                <a:gd name="T15" fmla="*/ 0 60000 65536"/>
                <a:gd name="T16" fmla="*/ 0 60000 65536"/>
                <a:gd name="T17" fmla="*/ 0 60000 65536"/>
                <a:gd name="T18" fmla="*/ 0 60000 65536"/>
                <a:gd name="T19" fmla="*/ 0 60000 65536"/>
                <a:gd name="T20" fmla="*/ 0 60000 65536"/>
                <a:gd name="T21" fmla="*/ 0 w 221"/>
                <a:gd name="T22" fmla="*/ 0 h 142"/>
                <a:gd name="T23" fmla="*/ 221 w 221"/>
                <a:gd name="T24" fmla="*/ 142 h 14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21" h="142">
                  <a:moveTo>
                    <a:pt x="0" y="0"/>
                  </a:moveTo>
                  <a:cubicBezTo>
                    <a:pt x="0" y="36"/>
                    <a:pt x="15" y="71"/>
                    <a:pt x="41" y="95"/>
                  </a:cubicBezTo>
                  <a:cubicBezTo>
                    <a:pt x="93" y="142"/>
                    <a:pt x="174" y="139"/>
                    <a:pt x="221" y="87"/>
                  </a:cubicBezTo>
                  <a:cubicBezTo>
                    <a:pt x="200" y="68"/>
                    <a:pt x="200" y="68"/>
                    <a:pt x="200" y="68"/>
                  </a:cubicBezTo>
                  <a:cubicBezTo>
                    <a:pt x="163" y="108"/>
                    <a:pt x="101" y="111"/>
                    <a:pt x="61" y="74"/>
                  </a:cubicBezTo>
                  <a:cubicBezTo>
                    <a:pt x="40" y="55"/>
                    <a:pt x="28" y="28"/>
                    <a:pt x="28" y="0"/>
                  </a:cubicBezTo>
                  <a:lnTo>
                    <a:pt x="0" y="0"/>
                  </a:lnTo>
                  <a:close/>
                </a:path>
              </a:pathLst>
            </a:custGeom>
            <a:solidFill>
              <a:srgbClr val="D8D8D8"/>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a:solidFill>
                  <a:srgbClr val="000000"/>
                </a:solidFill>
                <a:sym typeface="宋体" pitchFamily="2" charset="-122"/>
              </a:endParaRPr>
            </a:p>
          </p:txBody>
        </p:sp>
        <p:sp>
          <p:nvSpPr>
            <p:cNvPr id="30" name="TextBox 682"/>
            <p:cNvSpPr>
              <a:spLocks noChangeArrowheads="1"/>
            </p:cNvSpPr>
            <p:nvPr/>
          </p:nvSpPr>
          <p:spPr bwMode="auto">
            <a:xfrm>
              <a:off x="4843462" y="3644366"/>
              <a:ext cx="765175"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ctr"/>
              <a:r>
                <a:rPr lang="en-US" sz="2800">
                  <a:solidFill>
                    <a:srgbClr val="7F7F7F"/>
                  </a:solidFill>
                  <a:latin typeface="方正中等线简体" pitchFamily="2" charset="-122"/>
                  <a:ea typeface="方正中等线简体" pitchFamily="2" charset="-122"/>
                </a:rPr>
                <a:t>61</a:t>
              </a:r>
              <a:r>
                <a:rPr lang="en-US" sz="1600">
                  <a:solidFill>
                    <a:srgbClr val="7F7F7F"/>
                  </a:solidFill>
                  <a:latin typeface="方正中等线简体" pitchFamily="2" charset="-122"/>
                  <a:ea typeface="方正中等线简体" pitchFamily="2" charset="-122"/>
                </a:rPr>
                <a:t>%</a:t>
              </a:r>
              <a:endParaRPr lang="zh-CN" altLang="en-US" sz="2400">
                <a:solidFill>
                  <a:srgbClr val="7F7F7F"/>
                </a:solidFill>
                <a:latin typeface="方正中等线简体" pitchFamily="2" charset="-122"/>
                <a:ea typeface="方正中等线简体" pitchFamily="2" charset="-122"/>
              </a:endParaRPr>
            </a:p>
          </p:txBody>
        </p:sp>
      </p:grpSp>
      <p:grpSp>
        <p:nvGrpSpPr>
          <p:cNvPr id="34" name="组合 33"/>
          <p:cNvGrpSpPr/>
          <p:nvPr/>
        </p:nvGrpSpPr>
        <p:grpSpPr>
          <a:xfrm>
            <a:off x="3475037" y="3403066"/>
            <a:ext cx="952500" cy="952500"/>
            <a:chOff x="3475037" y="3403066"/>
            <a:chExt cx="952500" cy="952500"/>
          </a:xfrm>
        </p:grpSpPr>
        <p:sp>
          <p:nvSpPr>
            <p:cNvPr id="4" name="Freeform 5"/>
            <p:cNvSpPr>
              <a:spLocks noEditPoints="1" noChangeArrowheads="1"/>
            </p:cNvSpPr>
            <p:nvPr/>
          </p:nvSpPr>
          <p:spPr bwMode="auto">
            <a:xfrm>
              <a:off x="3475037" y="3403066"/>
              <a:ext cx="952500" cy="952500"/>
            </a:xfrm>
            <a:custGeom>
              <a:avLst/>
              <a:gdLst>
                <a:gd name="T0" fmla="*/ 254 w 254"/>
                <a:gd name="T1" fmla="*/ 127 h 254"/>
                <a:gd name="T2" fmla="*/ 127 w 254"/>
                <a:gd name="T3" fmla="*/ 0 h 254"/>
                <a:gd name="T4" fmla="*/ 0 w 254"/>
                <a:gd name="T5" fmla="*/ 127 h 254"/>
                <a:gd name="T6" fmla="*/ 127 w 254"/>
                <a:gd name="T7" fmla="*/ 254 h 254"/>
                <a:gd name="T8" fmla="*/ 254 w 254"/>
                <a:gd name="T9" fmla="*/ 127 h 254"/>
                <a:gd name="T10" fmla="*/ 29 w 254"/>
                <a:gd name="T11" fmla="*/ 127 h 254"/>
                <a:gd name="T12" fmla="*/ 127 w 254"/>
                <a:gd name="T13" fmla="*/ 29 h 254"/>
                <a:gd name="T14" fmla="*/ 226 w 254"/>
                <a:gd name="T15" fmla="*/ 127 h 254"/>
                <a:gd name="T16" fmla="*/ 127 w 254"/>
                <a:gd name="T17" fmla="*/ 226 h 254"/>
                <a:gd name="T18" fmla="*/ 29 w 254"/>
                <a:gd name="T19" fmla="*/ 127 h 25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4"/>
                <a:gd name="T31" fmla="*/ 0 h 254"/>
                <a:gd name="T32" fmla="*/ 254 w 254"/>
                <a:gd name="T33" fmla="*/ 254 h 254"/>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4" h="254">
                  <a:moveTo>
                    <a:pt x="254" y="127"/>
                  </a:moveTo>
                  <a:cubicBezTo>
                    <a:pt x="254" y="57"/>
                    <a:pt x="197" y="0"/>
                    <a:pt x="127" y="0"/>
                  </a:cubicBezTo>
                  <a:cubicBezTo>
                    <a:pt x="57" y="0"/>
                    <a:pt x="0" y="57"/>
                    <a:pt x="0" y="127"/>
                  </a:cubicBezTo>
                  <a:cubicBezTo>
                    <a:pt x="0" y="197"/>
                    <a:pt x="57" y="254"/>
                    <a:pt x="127" y="254"/>
                  </a:cubicBezTo>
                  <a:cubicBezTo>
                    <a:pt x="197" y="254"/>
                    <a:pt x="254" y="197"/>
                    <a:pt x="254" y="127"/>
                  </a:cubicBezTo>
                  <a:close/>
                  <a:moveTo>
                    <a:pt x="29" y="127"/>
                  </a:moveTo>
                  <a:cubicBezTo>
                    <a:pt x="28" y="73"/>
                    <a:pt x="73" y="29"/>
                    <a:pt x="127" y="29"/>
                  </a:cubicBezTo>
                  <a:cubicBezTo>
                    <a:pt x="182" y="29"/>
                    <a:pt x="226" y="73"/>
                    <a:pt x="226" y="127"/>
                  </a:cubicBezTo>
                  <a:cubicBezTo>
                    <a:pt x="226" y="182"/>
                    <a:pt x="182" y="226"/>
                    <a:pt x="127" y="226"/>
                  </a:cubicBezTo>
                  <a:cubicBezTo>
                    <a:pt x="73" y="226"/>
                    <a:pt x="29" y="182"/>
                    <a:pt x="29" y="127"/>
                  </a:cubicBezTo>
                  <a:close/>
                </a:path>
              </a:pathLst>
            </a:custGeom>
            <a:solidFill>
              <a:srgbClr val="D8D8D8"/>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a:solidFill>
                  <a:srgbClr val="000000"/>
                </a:solidFill>
                <a:sym typeface="宋体" pitchFamily="2" charset="-122"/>
              </a:endParaRPr>
            </a:p>
          </p:txBody>
        </p:sp>
        <p:sp>
          <p:nvSpPr>
            <p:cNvPr id="5" name="Freeform 6"/>
            <p:cNvSpPr>
              <a:spLocks noChangeArrowheads="1"/>
            </p:cNvSpPr>
            <p:nvPr/>
          </p:nvSpPr>
          <p:spPr bwMode="auto">
            <a:xfrm>
              <a:off x="3475037" y="3485616"/>
              <a:ext cx="269875" cy="393700"/>
            </a:xfrm>
            <a:custGeom>
              <a:avLst/>
              <a:gdLst>
                <a:gd name="T0" fmla="*/ 72 w 72"/>
                <a:gd name="T1" fmla="*/ 23 h 105"/>
                <a:gd name="T2" fmla="*/ 56 w 72"/>
                <a:gd name="T3" fmla="*/ 0 h 105"/>
                <a:gd name="T4" fmla="*/ 0 w 72"/>
                <a:gd name="T5" fmla="*/ 105 h 105"/>
                <a:gd name="T6" fmla="*/ 29 w 72"/>
                <a:gd name="T7" fmla="*/ 105 h 105"/>
                <a:gd name="T8" fmla="*/ 72 w 72"/>
                <a:gd name="T9" fmla="*/ 23 h 105"/>
                <a:gd name="T10" fmla="*/ 0 60000 65536"/>
                <a:gd name="T11" fmla="*/ 0 60000 65536"/>
                <a:gd name="T12" fmla="*/ 0 60000 65536"/>
                <a:gd name="T13" fmla="*/ 0 60000 65536"/>
                <a:gd name="T14" fmla="*/ 0 60000 65536"/>
                <a:gd name="T15" fmla="*/ 0 w 72"/>
                <a:gd name="T16" fmla="*/ 0 h 105"/>
                <a:gd name="T17" fmla="*/ 72 w 72"/>
                <a:gd name="T18" fmla="*/ 105 h 105"/>
              </a:gdLst>
              <a:ahLst/>
              <a:cxnLst>
                <a:cxn ang="T10">
                  <a:pos x="T0" y="T1"/>
                </a:cxn>
                <a:cxn ang="T11">
                  <a:pos x="T2" y="T3"/>
                </a:cxn>
                <a:cxn ang="T12">
                  <a:pos x="T4" y="T5"/>
                </a:cxn>
                <a:cxn ang="T13">
                  <a:pos x="T6" y="T7"/>
                </a:cxn>
                <a:cxn ang="T14">
                  <a:pos x="T8" y="T9"/>
                </a:cxn>
              </a:cxnLst>
              <a:rect l="T15" t="T16" r="T17" b="T18"/>
              <a:pathLst>
                <a:path w="72" h="105">
                  <a:moveTo>
                    <a:pt x="72" y="23"/>
                  </a:moveTo>
                  <a:cubicBezTo>
                    <a:pt x="56" y="0"/>
                    <a:pt x="56" y="0"/>
                    <a:pt x="56" y="0"/>
                  </a:cubicBezTo>
                  <a:cubicBezTo>
                    <a:pt x="21" y="24"/>
                    <a:pt x="0" y="63"/>
                    <a:pt x="0" y="105"/>
                  </a:cubicBezTo>
                  <a:cubicBezTo>
                    <a:pt x="29" y="105"/>
                    <a:pt x="29" y="105"/>
                    <a:pt x="29" y="105"/>
                  </a:cubicBezTo>
                  <a:cubicBezTo>
                    <a:pt x="29" y="72"/>
                    <a:pt x="45" y="42"/>
                    <a:pt x="72" y="23"/>
                  </a:cubicBezTo>
                  <a:close/>
                </a:path>
              </a:pathLst>
            </a:custGeom>
            <a:solidFill>
              <a:schemeClr val="accent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sz="1600">
                <a:solidFill>
                  <a:srgbClr val="000000"/>
                </a:solidFill>
                <a:sym typeface="宋体" pitchFamily="2" charset="-122"/>
              </a:endParaRPr>
            </a:p>
          </p:txBody>
        </p:sp>
        <p:sp>
          <p:nvSpPr>
            <p:cNvPr id="31" name="TextBox 682"/>
            <p:cNvSpPr>
              <a:spLocks noChangeArrowheads="1"/>
            </p:cNvSpPr>
            <p:nvPr/>
          </p:nvSpPr>
          <p:spPr bwMode="auto">
            <a:xfrm>
              <a:off x="3606800" y="3644366"/>
              <a:ext cx="765175"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ctr"/>
              <a:r>
                <a:rPr lang="en-US" sz="2800">
                  <a:solidFill>
                    <a:srgbClr val="7F7F7F"/>
                  </a:solidFill>
                  <a:latin typeface="方正中等线简体" pitchFamily="2" charset="-122"/>
                  <a:ea typeface="方正中等线简体" pitchFamily="2" charset="-122"/>
                </a:rPr>
                <a:t>15</a:t>
              </a:r>
              <a:r>
                <a:rPr lang="en-US" sz="1600">
                  <a:solidFill>
                    <a:srgbClr val="7F7F7F"/>
                  </a:solidFill>
                  <a:latin typeface="方正中等线简体" pitchFamily="2" charset="-122"/>
                  <a:ea typeface="方正中等线简体" pitchFamily="2" charset="-122"/>
                </a:rPr>
                <a:t>%</a:t>
              </a:r>
              <a:endParaRPr lang="zh-CN" altLang="en-US" sz="2400">
                <a:solidFill>
                  <a:srgbClr val="7F7F7F"/>
                </a:solidFill>
                <a:latin typeface="方正中等线简体" pitchFamily="2" charset="-122"/>
                <a:ea typeface="方正中等线简体" pitchFamily="2" charset="-122"/>
              </a:endParaRPr>
            </a:p>
          </p:txBody>
        </p:sp>
      </p:grpSp>
      <p:sp>
        <p:nvSpPr>
          <p:cNvPr id="2" name="标题 1"/>
          <p:cNvSpPr>
            <a:spLocks noGrp="1"/>
          </p:cNvSpPr>
          <p:nvPr>
            <p:ph type="title"/>
          </p:nvPr>
        </p:nvSpPr>
        <p:spPr/>
        <p:txBody>
          <a:bodyPr>
            <a:normAutofit fontScale="90000"/>
          </a:bodyPr>
          <a:lstStyle/>
          <a:p>
            <a:r>
              <a:rPr lang="zh-CN" altLang="en-US" dirty="0"/>
              <a:t>第一部分  点击此处输入您的标题</a:t>
            </a:r>
          </a:p>
        </p:txBody>
      </p:sp>
    </p:spTree>
    <p:extLst>
      <p:ext uri="{BB962C8B-B14F-4D97-AF65-F5344CB8AC3E}">
        <p14:creationId xmlns:p14="http://schemas.microsoft.com/office/powerpoint/2010/main" val="3203230667"/>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528" fill="hold" nodeType="afterEffect">
                                  <p:stCondLst>
                                    <p:cond delay="0"/>
                                  </p:stCondLst>
                                  <p:childTnLst>
                                    <p:set>
                                      <p:cBhvr>
                                        <p:cTn id="6" dur="1" fill="hold">
                                          <p:stCondLst>
                                            <p:cond delay="0"/>
                                          </p:stCondLst>
                                        </p:cTn>
                                        <p:tgtEl>
                                          <p:spTgt spid="32"/>
                                        </p:tgtEl>
                                        <p:attrNameLst>
                                          <p:attrName>style.visibility</p:attrName>
                                        </p:attrNameLst>
                                      </p:cBhvr>
                                      <p:to>
                                        <p:strVal val="visible"/>
                                      </p:to>
                                    </p:set>
                                    <p:anim calcmode="lin" valueType="num">
                                      <p:cBhvr>
                                        <p:cTn id="7" dur="500" fill="hold"/>
                                        <p:tgtEl>
                                          <p:spTgt spid="32"/>
                                        </p:tgtEl>
                                        <p:attrNameLst>
                                          <p:attrName>ppt_w</p:attrName>
                                        </p:attrNameLst>
                                      </p:cBhvr>
                                      <p:tavLst>
                                        <p:tav tm="0">
                                          <p:val>
                                            <p:fltVal val="0"/>
                                          </p:val>
                                        </p:tav>
                                        <p:tav tm="100000">
                                          <p:val>
                                            <p:strVal val="#ppt_w"/>
                                          </p:val>
                                        </p:tav>
                                      </p:tavLst>
                                    </p:anim>
                                    <p:anim calcmode="lin" valueType="num">
                                      <p:cBhvr>
                                        <p:cTn id="8" dur="500" fill="hold"/>
                                        <p:tgtEl>
                                          <p:spTgt spid="32"/>
                                        </p:tgtEl>
                                        <p:attrNameLst>
                                          <p:attrName>ppt_h</p:attrName>
                                        </p:attrNameLst>
                                      </p:cBhvr>
                                      <p:tavLst>
                                        <p:tav tm="0">
                                          <p:val>
                                            <p:fltVal val="0"/>
                                          </p:val>
                                        </p:tav>
                                        <p:tav tm="100000">
                                          <p:val>
                                            <p:strVal val="#ppt_h"/>
                                          </p:val>
                                        </p:tav>
                                      </p:tavLst>
                                    </p:anim>
                                    <p:animEffect transition="in" filter="fade">
                                      <p:cBhvr>
                                        <p:cTn id="9" dur="500"/>
                                        <p:tgtEl>
                                          <p:spTgt spid="32"/>
                                        </p:tgtEl>
                                      </p:cBhvr>
                                    </p:animEffect>
                                    <p:anim calcmode="lin" valueType="num">
                                      <p:cBhvr>
                                        <p:cTn id="10" dur="500" fill="hold"/>
                                        <p:tgtEl>
                                          <p:spTgt spid="32"/>
                                        </p:tgtEl>
                                        <p:attrNameLst>
                                          <p:attrName>ppt_x</p:attrName>
                                        </p:attrNameLst>
                                      </p:cBhvr>
                                      <p:tavLst>
                                        <p:tav tm="0">
                                          <p:val>
                                            <p:fltVal val="0.5"/>
                                          </p:val>
                                        </p:tav>
                                        <p:tav tm="100000">
                                          <p:val>
                                            <p:strVal val="#ppt_x"/>
                                          </p:val>
                                        </p:tav>
                                      </p:tavLst>
                                    </p:anim>
                                    <p:anim calcmode="lin" valueType="num">
                                      <p:cBhvr>
                                        <p:cTn id="11" dur="500" fill="hold"/>
                                        <p:tgtEl>
                                          <p:spTgt spid="32"/>
                                        </p:tgtEl>
                                        <p:attrNameLst>
                                          <p:attrName>ppt_y</p:attrName>
                                        </p:attrNameLst>
                                      </p:cBhvr>
                                      <p:tavLst>
                                        <p:tav tm="0">
                                          <p:val>
                                            <p:fltVal val="0.5"/>
                                          </p:val>
                                        </p:tav>
                                        <p:tav tm="100000">
                                          <p:val>
                                            <p:strVal val="#ppt_y"/>
                                          </p:val>
                                        </p:tav>
                                      </p:tavLst>
                                    </p:anim>
                                  </p:childTnLst>
                                </p:cTn>
                              </p:par>
                              <p:par>
                                <p:cTn id="12" presetID="53" presetClass="entr" presetSubtype="528" fill="hold" nodeType="withEffect">
                                  <p:stCondLst>
                                    <p:cond delay="250"/>
                                  </p:stCondLst>
                                  <p:childTnLst>
                                    <p:set>
                                      <p:cBhvr>
                                        <p:cTn id="13" dur="1" fill="hold">
                                          <p:stCondLst>
                                            <p:cond delay="0"/>
                                          </p:stCondLst>
                                        </p:cTn>
                                        <p:tgtEl>
                                          <p:spTgt spid="37"/>
                                        </p:tgtEl>
                                        <p:attrNameLst>
                                          <p:attrName>style.visibility</p:attrName>
                                        </p:attrNameLst>
                                      </p:cBhvr>
                                      <p:to>
                                        <p:strVal val="visible"/>
                                      </p:to>
                                    </p:set>
                                    <p:anim calcmode="lin" valueType="num">
                                      <p:cBhvr>
                                        <p:cTn id="14" dur="500" fill="hold"/>
                                        <p:tgtEl>
                                          <p:spTgt spid="37"/>
                                        </p:tgtEl>
                                        <p:attrNameLst>
                                          <p:attrName>ppt_w</p:attrName>
                                        </p:attrNameLst>
                                      </p:cBhvr>
                                      <p:tavLst>
                                        <p:tav tm="0">
                                          <p:val>
                                            <p:fltVal val="0"/>
                                          </p:val>
                                        </p:tav>
                                        <p:tav tm="100000">
                                          <p:val>
                                            <p:strVal val="#ppt_w"/>
                                          </p:val>
                                        </p:tav>
                                      </p:tavLst>
                                    </p:anim>
                                    <p:anim calcmode="lin" valueType="num">
                                      <p:cBhvr>
                                        <p:cTn id="15" dur="500" fill="hold"/>
                                        <p:tgtEl>
                                          <p:spTgt spid="37"/>
                                        </p:tgtEl>
                                        <p:attrNameLst>
                                          <p:attrName>ppt_h</p:attrName>
                                        </p:attrNameLst>
                                      </p:cBhvr>
                                      <p:tavLst>
                                        <p:tav tm="0">
                                          <p:val>
                                            <p:fltVal val="0"/>
                                          </p:val>
                                        </p:tav>
                                        <p:tav tm="100000">
                                          <p:val>
                                            <p:strVal val="#ppt_h"/>
                                          </p:val>
                                        </p:tav>
                                      </p:tavLst>
                                    </p:anim>
                                    <p:animEffect transition="in" filter="fade">
                                      <p:cBhvr>
                                        <p:cTn id="16" dur="500"/>
                                        <p:tgtEl>
                                          <p:spTgt spid="37"/>
                                        </p:tgtEl>
                                      </p:cBhvr>
                                    </p:animEffect>
                                    <p:anim calcmode="lin" valueType="num">
                                      <p:cBhvr>
                                        <p:cTn id="17" dur="500" fill="hold"/>
                                        <p:tgtEl>
                                          <p:spTgt spid="37"/>
                                        </p:tgtEl>
                                        <p:attrNameLst>
                                          <p:attrName>ppt_x</p:attrName>
                                        </p:attrNameLst>
                                      </p:cBhvr>
                                      <p:tavLst>
                                        <p:tav tm="0">
                                          <p:val>
                                            <p:fltVal val="0.5"/>
                                          </p:val>
                                        </p:tav>
                                        <p:tav tm="100000">
                                          <p:val>
                                            <p:strVal val="#ppt_x"/>
                                          </p:val>
                                        </p:tav>
                                      </p:tavLst>
                                    </p:anim>
                                    <p:anim calcmode="lin" valueType="num">
                                      <p:cBhvr>
                                        <p:cTn id="18" dur="500" fill="hold"/>
                                        <p:tgtEl>
                                          <p:spTgt spid="37"/>
                                        </p:tgtEl>
                                        <p:attrNameLst>
                                          <p:attrName>ppt_y</p:attrName>
                                        </p:attrNameLst>
                                      </p:cBhvr>
                                      <p:tavLst>
                                        <p:tav tm="0">
                                          <p:val>
                                            <p:fltVal val="0.5"/>
                                          </p:val>
                                        </p:tav>
                                        <p:tav tm="100000">
                                          <p:val>
                                            <p:strVal val="#ppt_y"/>
                                          </p:val>
                                        </p:tav>
                                      </p:tavLst>
                                    </p:anim>
                                  </p:childTnLst>
                                </p:cTn>
                              </p:par>
                              <p:par>
                                <p:cTn id="19" presetID="53" presetClass="entr" presetSubtype="528" fill="hold" nodeType="withEffect">
                                  <p:stCondLst>
                                    <p:cond delay="0"/>
                                  </p:stCondLst>
                                  <p:childTnLst>
                                    <p:set>
                                      <p:cBhvr>
                                        <p:cTn id="20" dur="1" fill="hold">
                                          <p:stCondLst>
                                            <p:cond delay="0"/>
                                          </p:stCondLst>
                                        </p:cTn>
                                        <p:tgtEl>
                                          <p:spTgt spid="34"/>
                                        </p:tgtEl>
                                        <p:attrNameLst>
                                          <p:attrName>style.visibility</p:attrName>
                                        </p:attrNameLst>
                                      </p:cBhvr>
                                      <p:to>
                                        <p:strVal val="visible"/>
                                      </p:to>
                                    </p:set>
                                    <p:anim calcmode="lin" valueType="num">
                                      <p:cBhvr>
                                        <p:cTn id="21" dur="500" fill="hold"/>
                                        <p:tgtEl>
                                          <p:spTgt spid="34"/>
                                        </p:tgtEl>
                                        <p:attrNameLst>
                                          <p:attrName>ppt_w</p:attrName>
                                        </p:attrNameLst>
                                      </p:cBhvr>
                                      <p:tavLst>
                                        <p:tav tm="0">
                                          <p:val>
                                            <p:fltVal val="0"/>
                                          </p:val>
                                        </p:tav>
                                        <p:tav tm="100000">
                                          <p:val>
                                            <p:strVal val="#ppt_w"/>
                                          </p:val>
                                        </p:tav>
                                      </p:tavLst>
                                    </p:anim>
                                    <p:anim calcmode="lin" valueType="num">
                                      <p:cBhvr>
                                        <p:cTn id="22" dur="500" fill="hold"/>
                                        <p:tgtEl>
                                          <p:spTgt spid="34"/>
                                        </p:tgtEl>
                                        <p:attrNameLst>
                                          <p:attrName>ppt_h</p:attrName>
                                        </p:attrNameLst>
                                      </p:cBhvr>
                                      <p:tavLst>
                                        <p:tav tm="0">
                                          <p:val>
                                            <p:fltVal val="0"/>
                                          </p:val>
                                        </p:tav>
                                        <p:tav tm="100000">
                                          <p:val>
                                            <p:strVal val="#ppt_h"/>
                                          </p:val>
                                        </p:tav>
                                      </p:tavLst>
                                    </p:anim>
                                    <p:animEffect transition="in" filter="fade">
                                      <p:cBhvr>
                                        <p:cTn id="23" dur="500"/>
                                        <p:tgtEl>
                                          <p:spTgt spid="34"/>
                                        </p:tgtEl>
                                      </p:cBhvr>
                                    </p:animEffect>
                                    <p:anim calcmode="lin" valueType="num">
                                      <p:cBhvr>
                                        <p:cTn id="24" dur="500" fill="hold"/>
                                        <p:tgtEl>
                                          <p:spTgt spid="34"/>
                                        </p:tgtEl>
                                        <p:attrNameLst>
                                          <p:attrName>ppt_x</p:attrName>
                                        </p:attrNameLst>
                                      </p:cBhvr>
                                      <p:tavLst>
                                        <p:tav tm="0">
                                          <p:val>
                                            <p:fltVal val="0.5"/>
                                          </p:val>
                                        </p:tav>
                                        <p:tav tm="100000">
                                          <p:val>
                                            <p:strVal val="#ppt_x"/>
                                          </p:val>
                                        </p:tav>
                                      </p:tavLst>
                                    </p:anim>
                                    <p:anim calcmode="lin" valueType="num">
                                      <p:cBhvr>
                                        <p:cTn id="25" dur="500" fill="hold"/>
                                        <p:tgtEl>
                                          <p:spTgt spid="34"/>
                                        </p:tgtEl>
                                        <p:attrNameLst>
                                          <p:attrName>ppt_y</p:attrName>
                                        </p:attrNameLst>
                                      </p:cBhvr>
                                      <p:tavLst>
                                        <p:tav tm="0">
                                          <p:val>
                                            <p:fltVal val="0.5"/>
                                          </p:val>
                                        </p:tav>
                                        <p:tav tm="100000">
                                          <p:val>
                                            <p:strVal val="#ppt_y"/>
                                          </p:val>
                                        </p:tav>
                                      </p:tavLst>
                                    </p:anim>
                                  </p:childTnLst>
                                </p:cTn>
                              </p:par>
                              <p:par>
                                <p:cTn id="26" presetID="53" presetClass="entr" presetSubtype="528" fill="hold" nodeType="withEffect">
                                  <p:stCondLst>
                                    <p:cond delay="250"/>
                                  </p:stCondLst>
                                  <p:childTnLst>
                                    <p:set>
                                      <p:cBhvr>
                                        <p:cTn id="27" dur="1" fill="hold">
                                          <p:stCondLst>
                                            <p:cond delay="0"/>
                                          </p:stCondLst>
                                        </p:cTn>
                                        <p:tgtEl>
                                          <p:spTgt spid="33"/>
                                        </p:tgtEl>
                                        <p:attrNameLst>
                                          <p:attrName>style.visibility</p:attrName>
                                        </p:attrNameLst>
                                      </p:cBhvr>
                                      <p:to>
                                        <p:strVal val="visible"/>
                                      </p:to>
                                    </p:set>
                                    <p:anim calcmode="lin" valueType="num">
                                      <p:cBhvr>
                                        <p:cTn id="28" dur="500" fill="hold"/>
                                        <p:tgtEl>
                                          <p:spTgt spid="33"/>
                                        </p:tgtEl>
                                        <p:attrNameLst>
                                          <p:attrName>ppt_w</p:attrName>
                                        </p:attrNameLst>
                                      </p:cBhvr>
                                      <p:tavLst>
                                        <p:tav tm="0">
                                          <p:val>
                                            <p:fltVal val="0"/>
                                          </p:val>
                                        </p:tav>
                                        <p:tav tm="100000">
                                          <p:val>
                                            <p:strVal val="#ppt_w"/>
                                          </p:val>
                                        </p:tav>
                                      </p:tavLst>
                                    </p:anim>
                                    <p:anim calcmode="lin" valueType="num">
                                      <p:cBhvr>
                                        <p:cTn id="29" dur="500" fill="hold"/>
                                        <p:tgtEl>
                                          <p:spTgt spid="33"/>
                                        </p:tgtEl>
                                        <p:attrNameLst>
                                          <p:attrName>ppt_h</p:attrName>
                                        </p:attrNameLst>
                                      </p:cBhvr>
                                      <p:tavLst>
                                        <p:tav tm="0">
                                          <p:val>
                                            <p:fltVal val="0"/>
                                          </p:val>
                                        </p:tav>
                                        <p:tav tm="100000">
                                          <p:val>
                                            <p:strVal val="#ppt_h"/>
                                          </p:val>
                                        </p:tav>
                                      </p:tavLst>
                                    </p:anim>
                                    <p:animEffect transition="in" filter="fade">
                                      <p:cBhvr>
                                        <p:cTn id="30" dur="500"/>
                                        <p:tgtEl>
                                          <p:spTgt spid="33"/>
                                        </p:tgtEl>
                                      </p:cBhvr>
                                    </p:animEffect>
                                    <p:anim calcmode="lin" valueType="num">
                                      <p:cBhvr>
                                        <p:cTn id="31" dur="500" fill="hold"/>
                                        <p:tgtEl>
                                          <p:spTgt spid="33"/>
                                        </p:tgtEl>
                                        <p:attrNameLst>
                                          <p:attrName>ppt_x</p:attrName>
                                        </p:attrNameLst>
                                      </p:cBhvr>
                                      <p:tavLst>
                                        <p:tav tm="0">
                                          <p:val>
                                            <p:fltVal val="0.5"/>
                                          </p:val>
                                        </p:tav>
                                        <p:tav tm="100000">
                                          <p:val>
                                            <p:strVal val="#ppt_x"/>
                                          </p:val>
                                        </p:tav>
                                      </p:tavLst>
                                    </p:anim>
                                    <p:anim calcmode="lin" valueType="num">
                                      <p:cBhvr>
                                        <p:cTn id="32" dur="500" fill="hold"/>
                                        <p:tgtEl>
                                          <p:spTgt spid="33"/>
                                        </p:tgtEl>
                                        <p:attrNameLst>
                                          <p:attrName>ppt_y</p:attrName>
                                        </p:attrNameLst>
                                      </p:cBhvr>
                                      <p:tavLst>
                                        <p:tav tm="0">
                                          <p:val>
                                            <p:fltVal val="0.5"/>
                                          </p:val>
                                        </p:tav>
                                        <p:tav tm="100000">
                                          <p:val>
                                            <p:strVal val="#ppt_y"/>
                                          </p:val>
                                        </p:tav>
                                      </p:tavLst>
                                    </p:anim>
                                  </p:childTnLst>
                                </p:cTn>
                              </p:par>
                              <p:par>
                                <p:cTn id="33" presetID="53" presetClass="entr" presetSubtype="528" fill="hold" nodeType="withEffect">
                                  <p:stCondLst>
                                    <p:cond delay="0"/>
                                  </p:stCondLst>
                                  <p:childTnLst>
                                    <p:set>
                                      <p:cBhvr>
                                        <p:cTn id="34" dur="1" fill="hold">
                                          <p:stCondLst>
                                            <p:cond delay="0"/>
                                          </p:stCondLst>
                                        </p:cTn>
                                        <p:tgtEl>
                                          <p:spTgt spid="36"/>
                                        </p:tgtEl>
                                        <p:attrNameLst>
                                          <p:attrName>style.visibility</p:attrName>
                                        </p:attrNameLst>
                                      </p:cBhvr>
                                      <p:to>
                                        <p:strVal val="visible"/>
                                      </p:to>
                                    </p:set>
                                    <p:anim calcmode="lin" valueType="num">
                                      <p:cBhvr>
                                        <p:cTn id="35" dur="500" fill="hold"/>
                                        <p:tgtEl>
                                          <p:spTgt spid="36"/>
                                        </p:tgtEl>
                                        <p:attrNameLst>
                                          <p:attrName>ppt_w</p:attrName>
                                        </p:attrNameLst>
                                      </p:cBhvr>
                                      <p:tavLst>
                                        <p:tav tm="0">
                                          <p:val>
                                            <p:fltVal val="0"/>
                                          </p:val>
                                        </p:tav>
                                        <p:tav tm="100000">
                                          <p:val>
                                            <p:strVal val="#ppt_w"/>
                                          </p:val>
                                        </p:tav>
                                      </p:tavLst>
                                    </p:anim>
                                    <p:anim calcmode="lin" valueType="num">
                                      <p:cBhvr>
                                        <p:cTn id="36" dur="500" fill="hold"/>
                                        <p:tgtEl>
                                          <p:spTgt spid="36"/>
                                        </p:tgtEl>
                                        <p:attrNameLst>
                                          <p:attrName>ppt_h</p:attrName>
                                        </p:attrNameLst>
                                      </p:cBhvr>
                                      <p:tavLst>
                                        <p:tav tm="0">
                                          <p:val>
                                            <p:fltVal val="0"/>
                                          </p:val>
                                        </p:tav>
                                        <p:tav tm="100000">
                                          <p:val>
                                            <p:strVal val="#ppt_h"/>
                                          </p:val>
                                        </p:tav>
                                      </p:tavLst>
                                    </p:anim>
                                    <p:animEffect transition="in" filter="fade">
                                      <p:cBhvr>
                                        <p:cTn id="37" dur="500"/>
                                        <p:tgtEl>
                                          <p:spTgt spid="36"/>
                                        </p:tgtEl>
                                      </p:cBhvr>
                                    </p:animEffect>
                                    <p:anim calcmode="lin" valueType="num">
                                      <p:cBhvr>
                                        <p:cTn id="38" dur="500" fill="hold"/>
                                        <p:tgtEl>
                                          <p:spTgt spid="36"/>
                                        </p:tgtEl>
                                        <p:attrNameLst>
                                          <p:attrName>ppt_x</p:attrName>
                                        </p:attrNameLst>
                                      </p:cBhvr>
                                      <p:tavLst>
                                        <p:tav tm="0">
                                          <p:val>
                                            <p:fltVal val="0.5"/>
                                          </p:val>
                                        </p:tav>
                                        <p:tav tm="100000">
                                          <p:val>
                                            <p:strVal val="#ppt_x"/>
                                          </p:val>
                                        </p:tav>
                                      </p:tavLst>
                                    </p:anim>
                                    <p:anim calcmode="lin" valueType="num">
                                      <p:cBhvr>
                                        <p:cTn id="39" dur="500" fill="hold"/>
                                        <p:tgtEl>
                                          <p:spTgt spid="36"/>
                                        </p:tgtEl>
                                        <p:attrNameLst>
                                          <p:attrName>ppt_y</p:attrName>
                                        </p:attrNameLst>
                                      </p:cBhvr>
                                      <p:tavLst>
                                        <p:tav tm="0">
                                          <p:val>
                                            <p:fltVal val="0.5"/>
                                          </p:val>
                                        </p:tav>
                                        <p:tav tm="100000">
                                          <p:val>
                                            <p:strVal val="#ppt_y"/>
                                          </p:val>
                                        </p:tav>
                                      </p:tavLst>
                                    </p:anim>
                                  </p:childTnLst>
                                </p:cTn>
                              </p:par>
                              <p:par>
                                <p:cTn id="40" presetID="53" presetClass="entr" presetSubtype="528" fill="hold" nodeType="withEffect">
                                  <p:stCondLst>
                                    <p:cond delay="250"/>
                                  </p:stCondLst>
                                  <p:childTnLst>
                                    <p:set>
                                      <p:cBhvr>
                                        <p:cTn id="41" dur="1" fill="hold">
                                          <p:stCondLst>
                                            <p:cond delay="0"/>
                                          </p:stCondLst>
                                        </p:cTn>
                                        <p:tgtEl>
                                          <p:spTgt spid="35"/>
                                        </p:tgtEl>
                                        <p:attrNameLst>
                                          <p:attrName>style.visibility</p:attrName>
                                        </p:attrNameLst>
                                      </p:cBhvr>
                                      <p:to>
                                        <p:strVal val="visible"/>
                                      </p:to>
                                    </p:set>
                                    <p:anim calcmode="lin" valueType="num">
                                      <p:cBhvr>
                                        <p:cTn id="42" dur="500" fill="hold"/>
                                        <p:tgtEl>
                                          <p:spTgt spid="35"/>
                                        </p:tgtEl>
                                        <p:attrNameLst>
                                          <p:attrName>ppt_w</p:attrName>
                                        </p:attrNameLst>
                                      </p:cBhvr>
                                      <p:tavLst>
                                        <p:tav tm="0">
                                          <p:val>
                                            <p:fltVal val="0"/>
                                          </p:val>
                                        </p:tav>
                                        <p:tav tm="100000">
                                          <p:val>
                                            <p:strVal val="#ppt_w"/>
                                          </p:val>
                                        </p:tav>
                                      </p:tavLst>
                                    </p:anim>
                                    <p:anim calcmode="lin" valueType="num">
                                      <p:cBhvr>
                                        <p:cTn id="43" dur="500" fill="hold"/>
                                        <p:tgtEl>
                                          <p:spTgt spid="35"/>
                                        </p:tgtEl>
                                        <p:attrNameLst>
                                          <p:attrName>ppt_h</p:attrName>
                                        </p:attrNameLst>
                                      </p:cBhvr>
                                      <p:tavLst>
                                        <p:tav tm="0">
                                          <p:val>
                                            <p:fltVal val="0"/>
                                          </p:val>
                                        </p:tav>
                                        <p:tav tm="100000">
                                          <p:val>
                                            <p:strVal val="#ppt_h"/>
                                          </p:val>
                                        </p:tav>
                                      </p:tavLst>
                                    </p:anim>
                                    <p:animEffect transition="in" filter="fade">
                                      <p:cBhvr>
                                        <p:cTn id="44" dur="500"/>
                                        <p:tgtEl>
                                          <p:spTgt spid="35"/>
                                        </p:tgtEl>
                                      </p:cBhvr>
                                    </p:animEffect>
                                    <p:anim calcmode="lin" valueType="num">
                                      <p:cBhvr>
                                        <p:cTn id="45" dur="500" fill="hold"/>
                                        <p:tgtEl>
                                          <p:spTgt spid="35"/>
                                        </p:tgtEl>
                                        <p:attrNameLst>
                                          <p:attrName>ppt_x</p:attrName>
                                        </p:attrNameLst>
                                      </p:cBhvr>
                                      <p:tavLst>
                                        <p:tav tm="0">
                                          <p:val>
                                            <p:fltVal val="0.5"/>
                                          </p:val>
                                        </p:tav>
                                        <p:tav tm="100000">
                                          <p:val>
                                            <p:strVal val="#ppt_x"/>
                                          </p:val>
                                        </p:tav>
                                      </p:tavLst>
                                    </p:anim>
                                    <p:anim calcmode="lin" valueType="num">
                                      <p:cBhvr>
                                        <p:cTn id="46" dur="500" fill="hold"/>
                                        <p:tgtEl>
                                          <p:spTgt spid="35"/>
                                        </p:tgtEl>
                                        <p:attrNameLst>
                                          <p:attrName>ppt_y</p:attrName>
                                        </p:attrNameLst>
                                      </p:cBhvr>
                                      <p:tavLst>
                                        <p:tav tm="0">
                                          <p:val>
                                            <p:fltVal val="0.5"/>
                                          </p:val>
                                        </p:tav>
                                        <p:tav tm="100000">
                                          <p:val>
                                            <p:strVal val="#ppt_y"/>
                                          </p:val>
                                        </p:tav>
                                      </p:tavLst>
                                    </p:anim>
                                  </p:childTnLst>
                                </p:cTn>
                              </p:par>
                              <p:par>
                                <p:cTn id="47" presetID="8" presetClass="emph" presetSubtype="0" fill="hold" nodeType="withEffect">
                                  <p:stCondLst>
                                    <p:cond delay="0"/>
                                  </p:stCondLst>
                                  <p:childTnLst>
                                    <p:animRot by="-21600000">
                                      <p:cBhvr>
                                        <p:cTn id="48" dur="500" fill="hold"/>
                                        <p:tgtEl>
                                          <p:spTgt spid="32"/>
                                        </p:tgtEl>
                                        <p:attrNameLst>
                                          <p:attrName>r</p:attrName>
                                        </p:attrNameLst>
                                      </p:cBhvr>
                                    </p:animRot>
                                  </p:childTnLst>
                                </p:cTn>
                              </p:par>
                              <p:par>
                                <p:cTn id="49" presetID="8" presetClass="emph" presetSubtype="0" fill="hold" nodeType="withEffect">
                                  <p:stCondLst>
                                    <p:cond delay="250"/>
                                  </p:stCondLst>
                                  <p:childTnLst>
                                    <p:animRot by="-21600000">
                                      <p:cBhvr>
                                        <p:cTn id="50" dur="500" fill="hold"/>
                                        <p:tgtEl>
                                          <p:spTgt spid="37"/>
                                        </p:tgtEl>
                                        <p:attrNameLst>
                                          <p:attrName>r</p:attrName>
                                        </p:attrNameLst>
                                      </p:cBhvr>
                                    </p:animRot>
                                  </p:childTnLst>
                                </p:cTn>
                              </p:par>
                              <p:par>
                                <p:cTn id="51" presetID="8" presetClass="emph" presetSubtype="0" fill="hold" nodeType="withEffect">
                                  <p:stCondLst>
                                    <p:cond delay="0"/>
                                  </p:stCondLst>
                                  <p:childTnLst>
                                    <p:animRot by="-21600000">
                                      <p:cBhvr>
                                        <p:cTn id="52" dur="500" fill="hold"/>
                                        <p:tgtEl>
                                          <p:spTgt spid="34"/>
                                        </p:tgtEl>
                                        <p:attrNameLst>
                                          <p:attrName>r</p:attrName>
                                        </p:attrNameLst>
                                      </p:cBhvr>
                                    </p:animRot>
                                  </p:childTnLst>
                                </p:cTn>
                              </p:par>
                              <p:par>
                                <p:cTn id="53" presetID="8" presetClass="emph" presetSubtype="0" fill="hold" nodeType="withEffect">
                                  <p:stCondLst>
                                    <p:cond delay="250"/>
                                  </p:stCondLst>
                                  <p:childTnLst>
                                    <p:animRot by="-21600000">
                                      <p:cBhvr>
                                        <p:cTn id="54" dur="500" fill="hold"/>
                                        <p:tgtEl>
                                          <p:spTgt spid="33"/>
                                        </p:tgtEl>
                                        <p:attrNameLst>
                                          <p:attrName>r</p:attrName>
                                        </p:attrNameLst>
                                      </p:cBhvr>
                                    </p:animRot>
                                  </p:childTnLst>
                                </p:cTn>
                              </p:par>
                              <p:par>
                                <p:cTn id="55" presetID="8" presetClass="emph" presetSubtype="0" fill="hold" nodeType="withEffect">
                                  <p:stCondLst>
                                    <p:cond delay="0"/>
                                  </p:stCondLst>
                                  <p:childTnLst>
                                    <p:animRot by="-21600000">
                                      <p:cBhvr>
                                        <p:cTn id="56" dur="500" fill="hold"/>
                                        <p:tgtEl>
                                          <p:spTgt spid="36"/>
                                        </p:tgtEl>
                                        <p:attrNameLst>
                                          <p:attrName>r</p:attrName>
                                        </p:attrNameLst>
                                      </p:cBhvr>
                                    </p:animRot>
                                  </p:childTnLst>
                                </p:cTn>
                              </p:par>
                              <p:par>
                                <p:cTn id="57" presetID="8" presetClass="emph" presetSubtype="0" fill="hold" nodeType="withEffect">
                                  <p:stCondLst>
                                    <p:cond delay="250"/>
                                  </p:stCondLst>
                                  <p:childTnLst>
                                    <p:animRot by="-21600000">
                                      <p:cBhvr>
                                        <p:cTn id="58" dur="500" fill="hold"/>
                                        <p:tgtEl>
                                          <p:spTgt spid="35"/>
                                        </p:tgtEl>
                                        <p:attrNameLst>
                                          <p:attrName>r</p:attrName>
                                        </p:attrNameLst>
                                      </p:cBhvr>
                                    </p:animRot>
                                  </p:childTnLst>
                                </p:cTn>
                              </p:par>
                            </p:childTnLst>
                          </p:cTn>
                        </p:par>
                        <p:par>
                          <p:cTn id="59" fill="hold">
                            <p:stCondLst>
                              <p:cond delay="750"/>
                            </p:stCondLst>
                            <p:childTnLst>
                              <p:par>
                                <p:cTn id="60" presetID="12" presetClass="entr" presetSubtype="8" fill="hold" grpId="0" nodeType="afterEffect">
                                  <p:stCondLst>
                                    <p:cond delay="0"/>
                                  </p:stCondLst>
                                  <p:childTnLst>
                                    <p:set>
                                      <p:cBhvr>
                                        <p:cTn id="61" dur="1" fill="hold">
                                          <p:stCondLst>
                                            <p:cond delay="0"/>
                                          </p:stCondLst>
                                        </p:cTn>
                                        <p:tgtEl>
                                          <p:spTgt spid="17"/>
                                        </p:tgtEl>
                                        <p:attrNameLst>
                                          <p:attrName>style.visibility</p:attrName>
                                        </p:attrNameLst>
                                      </p:cBhvr>
                                      <p:to>
                                        <p:strVal val="visible"/>
                                      </p:to>
                                    </p:set>
                                    <p:anim calcmode="lin" valueType="num">
                                      <p:cBhvr additive="base">
                                        <p:cTn id="62" dur="500"/>
                                        <p:tgtEl>
                                          <p:spTgt spid="17"/>
                                        </p:tgtEl>
                                        <p:attrNameLst>
                                          <p:attrName>ppt_x</p:attrName>
                                        </p:attrNameLst>
                                      </p:cBhvr>
                                      <p:tavLst>
                                        <p:tav tm="0">
                                          <p:val>
                                            <p:strVal val="#ppt_x-#ppt_w*1.125000"/>
                                          </p:val>
                                        </p:tav>
                                        <p:tav tm="100000">
                                          <p:val>
                                            <p:strVal val="#ppt_x"/>
                                          </p:val>
                                        </p:tav>
                                      </p:tavLst>
                                    </p:anim>
                                    <p:animEffect transition="in" filter="wipe(right)">
                                      <p:cBhvr>
                                        <p:cTn id="63" dur="500"/>
                                        <p:tgtEl>
                                          <p:spTgt spid="17"/>
                                        </p:tgtEl>
                                      </p:cBhvr>
                                    </p:animEffect>
                                  </p:childTnLst>
                                </p:cTn>
                              </p:par>
                              <p:par>
                                <p:cTn id="64" presetID="12" presetClass="entr" presetSubtype="8" fill="hold" grpId="0" nodeType="withEffect">
                                  <p:stCondLst>
                                    <p:cond delay="0"/>
                                  </p:stCondLst>
                                  <p:childTnLst>
                                    <p:set>
                                      <p:cBhvr>
                                        <p:cTn id="65" dur="1" fill="hold">
                                          <p:stCondLst>
                                            <p:cond delay="0"/>
                                          </p:stCondLst>
                                        </p:cTn>
                                        <p:tgtEl>
                                          <p:spTgt spid="21"/>
                                        </p:tgtEl>
                                        <p:attrNameLst>
                                          <p:attrName>style.visibility</p:attrName>
                                        </p:attrNameLst>
                                      </p:cBhvr>
                                      <p:to>
                                        <p:strVal val="visible"/>
                                      </p:to>
                                    </p:set>
                                    <p:anim calcmode="lin" valueType="num">
                                      <p:cBhvr additive="base">
                                        <p:cTn id="66" dur="500"/>
                                        <p:tgtEl>
                                          <p:spTgt spid="21"/>
                                        </p:tgtEl>
                                        <p:attrNameLst>
                                          <p:attrName>ppt_x</p:attrName>
                                        </p:attrNameLst>
                                      </p:cBhvr>
                                      <p:tavLst>
                                        <p:tav tm="0">
                                          <p:val>
                                            <p:strVal val="#ppt_x-#ppt_w*1.125000"/>
                                          </p:val>
                                        </p:tav>
                                        <p:tav tm="100000">
                                          <p:val>
                                            <p:strVal val="#ppt_x"/>
                                          </p:val>
                                        </p:tav>
                                      </p:tavLst>
                                    </p:anim>
                                    <p:animEffect transition="in" filter="wipe(right)">
                                      <p:cBhvr>
                                        <p:cTn id="67" dur="500"/>
                                        <p:tgtEl>
                                          <p:spTgt spid="21"/>
                                        </p:tgtEl>
                                      </p:cBhvr>
                                    </p:animEffect>
                                  </p:childTnLst>
                                </p:cTn>
                              </p:par>
                              <p:par>
                                <p:cTn id="68" presetID="12" presetClass="entr" presetSubtype="2" fill="hold" grpId="0" nodeType="withEffect">
                                  <p:stCondLst>
                                    <p:cond delay="0"/>
                                  </p:stCondLst>
                                  <p:childTnLst>
                                    <p:set>
                                      <p:cBhvr>
                                        <p:cTn id="69" dur="1" fill="hold">
                                          <p:stCondLst>
                                            <p:cond delay="0"/>
                                          </p:stCondLst>
                                        </p:cTn>
                                        <p:tgtEl>
                                          <p:spTgt spid="19"/>
                                        </p:tgtEl>
                                        <p:attrNameLst>
                                          <p:attrName>style.visibility</p:attrName>
                                        </p:attrNameLst>
                                      </p:cBhvr>
                                      <p:to>
                                        <p:strVal val="visible"/>
                                      </p:to>
                                    </p:set>
                                    <p:anim calcmode="lin" valueType="num">
                                      <p:cBhvr additive="base">
                                        <p:cTn id="70" dur="500"/>
                                        <p:tgtEl>
                                          <p:spTgt spid="19"/>
                                        </p:tgtEl>
                                        <p:attrNameLst>
                                          <p:attrName>ppt_x</p:attrName>
                                        </p:attrNameLst>
                                      </p:cBhvr>
                                      <p:tavLst>
                                        <p:tav tm="0">
                                          <p:val>
                                            <p:strVal val="#ppt_x+#ppt_w*1.125000"/>
                                          </p:val>
                                        </p:tav>
                                        <p:tav tm="100000">
                                          <p:val>
                                            <p:strVal val="#ppt_x"/>
                                          </p:val>
                                        </p:tav>
                                      </p:tavLst>
                                    </p:anim>
                                    <p:animEffect transition="in" filter="wipe(left)">
                                      <p:cBhvr>
                                        <p:cTn id="71" dur="500"/>
                                        <p:tgtEl>
                                          <p:spTgt spid="19"/>
                                        </p:tgtEl>
                                      </p:cBhvr>
                                    </p:animEffect>
                                  </p:childTnLst>
                                </p:cTn>
                              </p:par>
                              <p:par>
                                <p:cTn id="72" presetID="12" presetClass="entr" presetSubtype="2" fill="hold" grpId="0" nodeType="withEffect">
                                  <p:stCondLst>
                                    <p:cond delay="0"/>
                                  </p:stCondLst>
                                  <p:childTnLst>
                                    <p:set>
                                      <p:cBhvr>
                                        <p:cTn id="73" dur="1" fill="hold">
                                          <p:stCondLst>
                                            <p:cond delay="0"/>
                                          </p:stCondLst>
                                        </p:cTn>
                                        <p:tgtEl>
                                          <p:spTgt spid="23"/>
                                        </p:tgtEl>
                                        <p:attrNameLst>
                                          <p:attrName>style.visibility</p:attrName>
                                        </p:attrNameLst>
                                      </p:cBhvr>
                                      <p:to>
                                        <p:strVal val="visible"/>
                                      </p:to>
                                    </p:set>
                                    <p:anim calcmode="lin" valueType="num">
                                      <p:cBhvr additive="base">
                                        <p:cTn id="74" dur="500"/>
                                        <p:tgtEl>
                                          <p:spTgt spid="23"/>
                                        </p:tgtEl>
                                        <p:attrNameLst>
                                          <p:attrName>ppt_x</p:attrName>
                                        </p:attrNameLst>
                                      </p:cBhvr>
                                      <p:tavLst>
                                        <p:tav tm="0">
                                          <p:val>
                                            <p:strVal val="#ppt_x+#ppt_w*1.125000"/>
                                          </p:val>
                                        </p:tav>
                                        <p:tav tm="100000">
                                          <p:val>
                                            <p:strVal val="#ppt_x"/>
                                          </p:val>
                                        </p:tav>
                                      </p:tavLst>
                                    </p:anim>
                                    <p:animEffect transition="in" filter="wipe(left)">
                                      <p:cBhvr>
                                        <p:cTn id="75" dur="500"/>
                                        <p:tgtEl>
                                          <p:spTgt spid="23"/>
                                        </p:tgtEl>
                                      </p:cBhvr>
                                    </p:animEffect>
                                  </p:childTnLst>
                                </p:cTn>
                              </p:par>
                            </p:childTnLst>
                          </p:cTn>
                        </p:par>
                        <p:par>
                          <p:cTn id="76" fill="hold">
                            <p:stCondLst>
                              <p:cond delay="1250"/>
                            </p:stCondLst>
                            <p:childTnLst>
                              <p:par>
                                <p:cTn id="77" presetID="10" presetClass="entr" presetSubtype="0" fill="hold" grpId="0" nodeType="afterEffect">
                                  <p:stCondLst>
                                    <p:cond delay="0"/>
                                  </p:stCondLst>
                                  <p:childTnLst>
                                    <p:set>
                                      <p:cBhvr>
                                        <p:cTn id="78" dur="1" fill="hold">
                                          <p:stCondLst>
                                            <p:cond delay="0"/>
                                          </p:stCondLst>
                                        </p:cTn>
                                        <p:tgtEl>
                                          <p:spTgt spid="18"/>
                                        </p:tgtEl>
                                        <p:attrNameLst>
                                          <p:attrName>style.visibility</p:attrName>
                                        </p:attrNameLst>
                                      </p:cBhvr>
                                      <p:to>
                                        <p:strVal val="visible"/>
                                      </p:to>
                                    </p:set>
                                    <p:animEffect transition="in" filter="fade">
                                      <p:cBhvr>
                                        <p:cTn id="79" dur="500"/>
                                        <p:tgtEl>
                                          <p:spTgt spid="18"/>
                                        </p:tgtEl>
                                      </p:cBhvr>
                                    </p:animEffect>
                                  </p:childTnLst>
                                </p:cTn>
                              </p:par>
                              <p:par>
                                <p:cTn id="80" presetID="10" presetClass="entr" presetSubtype="0" fill="hold" grpId="0" nodeType="withEffect">
                                  <p:stCondLst>
                                    <p:cond delay="0"/>
                                  </p:stCondLst>
                                  <p:childTnLst>
                                    <p:set>
                                      <p:cBhvr>
                                        <p:cTn id="81" dur="1" fill="hold">
                                          <p:stCondLst>
                                            <p:cond delay="0"/>
                                          </p:stCondLst>
                                        </p:cTn>
                                        <p:tgtEl>
                                          <p:spTgt spid="22"/>
                                        </p:tgtEl>
                                        <p:attrNameLst>
                                          <p:attrName>style.visibility</p:attrName>
                                        </p:attrNameLst>
                                      </p:cBhvr>
                                      <p:to>
                                        <p:strVal val="visible"/>
                                      </p:to>
                                    </p:set>
                                    <p:animEffect transition="in" filter="fade">
                                      <p:cBhvr>
                                        <p:cTn id="82" dur="500"/>
                                        <p:tgtEl>
                                          <p:spTgt spid="22"/>
                                        </p:tgtEl>
                                      </p:cBhvr>
                                    </p:animEffect>
                                  </p:childTnLst>
                                </p:cTn>
                              </p:par>
                              <p:par>
                                <p:cTn id="83" presetID="10" presetClass="entr" presetSubtype="0" fill="hold" grpId="0" nodeType="withEffect">
                                  <p:stCondLst>
                                    <p:cond delay="0"/>
                                  </p:stCondLst>
                                  <p:childTnLst>
                                    <p:set>
                                      <p:cBhvr>
                                        <p:cTn id="84" dur="1" fill="hold">
                                          <p:stCondLst>
                                            <p:cond delay="0"/>
                                          </p:stCondLst>
                                        </p:cTn>
                                        <p:tgtEl>
                                          <p:spTgt spid="25"/>
                                        </p:tgtEl>
                                        <p:attrNameLst>
                                          <p:attrName>style.visibility</p:attrName>
                                        </p:attrNameLst>
                                      </p:cBhvr>
                                      <p:to>
                                        <p:strVal val="visible"/>
                                      </p:to>
                                    </p:set>
                                    <p:animEffect transition="in" filter="fade">
                                      <p:cBhvr>
                                        <p:cTn id="85" dur="500"/>
                                        <p:tgtEl>
                                          <p:spTgt spid="25"/>
                                        </p:tgtEl>
                                      </p:cBhvr>
                                    </p:animEffect>
                                  </p:childTnLst>
                                </p:cTn>
                              </p:par>
                              <p:par>
                                <p:cTn id="86" presetID="10" presetClass="entr" presetSubtype="0" fill="hold" grpId="0" nodeType="withEffect">
                                  <p:stCondLst>
                                    <p:cond delay="0"/>
                                  </p:stCondLst>
                                  <p:childTnLst>
                                    <p:set>
                                      <p:cBhvr>
                                        <p:cTn id="87" dur="1" fill="hold">
                                          <p:stCondLst>
                                            <p:cond delay="0"/>
                                          </p:stCondLst>
                                        </p:cTn>
                                        <p:tgtEl>
                                          <p:spTgt spid="24"/>
                                        </p:tgtEl>
                                        <p:attrNameLst>
                                          <p:attrName>style.visibility</p:attrName>
                                        </p:attrNameLst>
                                      </p:cBhvr>
                                      <p:to>
                                        <p:strVal val="visible"/>
                                      </p:to>
                                    </p:set>
                                    <p:animEffect transition="in" filter="fade">
                                      <p:cBhvr>
                                        <p:cTn id="88" dur="500"/>
                                        <p:tgtEl>
                                          <p:spTgt spid="24"/>
                                        </p:tgtEl>
                                      </p:cBhvr>
                                    </p:animEffect>
                                  </p:childTnLst>
                                </p:cTn>
                              </p:par>
                              <p:par>
                                <p:cTn id="89" presetID="10" presetClass="entr" presetSubtype="0" fill="hold" grpId="0" nodeType="withEffect">
                                  <p:stCondLst>
                                    <p:cond delay="0"/>
                                  </p:stCondLst>
                                  <p:childTnLst>
                                    <p:set>
                                      <p:cBhvr>
                                        <p:cTn id="90" dur="1" fill="hold">
                                          <p:stCondLst>
                                            <p:cond delay="0"/>
                                          </p:stCondLst>
                                        </p:cTn>
                                        <p:tgtEl>
                                          <p:spTgt spid="20"/>
                                        </p:tgtEl>
                                        <p:attrNameLst>
                                          <p:attrName>style.visibility</p:attrName>
                                        </p:attrNameLst>
                                      </p:cBhvr>
                                      <p:to>
                                        <p:strVal val="visible"/>
                                      </p:to>
                                    </p:set>
                                    <p:animEffect transition="in" filter="fade">
                                      <p:cBhvr>
                                        <p:cTn id="91" dur="500"/>
                                        <p:tgtEl>
                                          <p:spTgt spid="20"/>
                                        </p:tgtEl>
                                      </p:cBhvr>
                                    </p:animEffect>
                                  </p:childTnLst>
                                </p:cTn>
                              </p:par>
                              <p:par>
                                <p:cTn id="92" presetID="10" presetClass="entr" presetSubtype="0" fill="hold" grpId="0" nodeType="withEffect">
                                  <p:stCondLst>
                                    <p:cond delay="0"/>
                                  </p:stCondLst>
                                  <p:childTnLst>
                                    <p:set>
                                      <p:cBhvr>
                                        <p:cTn id="93" dur="1" fill="hold">
                                          <p:stCondLst>
                                            <p:cond delay="0"/>
                                          </p:stCondLst>
                                        </p:cTn>
                                        <p:tgtEl>
                                          <p:spTgt spid="16"/>
                                        </p:tgtEl>
                                        <p:attrNameLst>
                                          <p:attrName>style.visibility</p:attrName>
                                        </p:attrNameLst>
                                      </p:cBhvr>
                                      <p:to>
                                        <p:strVal val="visible"/>
                                      </p:to>
                                    </p:set>
                                    <p:animEffect transition="in" filter="fade">
                                      <p:cBhvr>
                                        <p:cTn id="94" dur="500"/>
                                        <p:tgtEl>
                                          <p:spTgt spid="16"/>
                                        </p:tgtEl>
                                      </p:cBhvr>
                                    </p:animEffect>
                                  </p:childTnLst>
                                </p:cTn>
                              </p:par>
                            </p:childTnLst>
                          </p:cTn>
                        </p:par>
                        <p:par>
                          <p:cTn id="95" fill="hold">
                            <p:stCondLst>
                              <p:cond delay="1750"/>
                            </p:stCondLst>
                            <p:childTnLst>
                              <p:par>
                                <p:cTn id="96" presetID="26" presetClass="emph" presetSubtype="0" fill="hold" nodeType="afterEffect">
                                  <p:stCondLst>
                                    <p:cond delay="0"/>
                                  </p:stCondLst>
                                  <p:childTnLst>
                                    <p:animEffect transition="out" filter="fade">
                                      <p:cBhvr>
                                        <p:cTn id="97" dur="500" tmFilter="0, 0; .2, .5; .8, .5; 1, 0"/>
                                        <p:tgtEl>
                                          <p:spTgt spid="32"/>
                                        </p:tgtEl>
                                      </p:cBhvr>
                                    </p:animEffect>
                                    <p:animScale>
                                      <p:cBhvr>
                                        <p:cTn id="98" dur="250" autoRev="1" fill="hold"/>
                                        <p:tgtEl>
                                          <p:spTgt spid="32"/>
                                        </p:tgtEl>
                                      </p:cBhvr>
                                      <p:by x="105000" y="105000"/>
                                    </p:animScale>
                                  </p:childTnLst>
                                </p:cTn>
                              </p:par>
                              <p:par>
                                <p:cTn id="99" presetID="26" presetClass="emph" presetSubtype="0" fill="hold" nodeType="withEffect">
                                  <p:stCondLst>
                                    <p:cond delay="250"/>
                                  </p:stCondLst>
                                  <p:childTnLst>
                                    <p:animEffect transition="out" filter="fade">
                                      <p:cBhvr>
                                        <p:cTn id="100" dur="500" tmFilter="0, 0; .2, .5; .8, .5; 1, 0"/>
                                        <p:tgtEl>
                                          <p:spTgt spid="37"/>
                                        </p:tgtEl>
                                      </p:cBhvr>
                                    </p:animEffect>
                                    <p:animScale>
                                      <p:cBhvr>
                                        <p:cTn id="101" dur="250" autoRev="1" fill="hold"/>
                                        <p:tgtEl>
                                          <p:spTgt spid="37"/>
                                        </p:tgtEl>
                                      </p:cBhvr>
                                      <p:by x="105000" y="105000"/>
                                    </p:animScale>
                                  </p:childTnLst>
                                </p:cTn>
                              </p:par>
                              <p:par>
                                <p:cTn id="102" presetID="26" presetClass="emph" presetSubtype="0" fill="hold" nodeType="withEffect">
                                  <p:stCondLst>
                                    <p:cond delay="500"/>
                                  </p:stCondLst>
                                  <p:childTnLst>
                                    <p:animEffect transition="out" filter="fade">
                                      <p:cBhvr>
                                        <p:cTn id="103" dur="500" tmFilter="0, 0; .2, .5; .8, .5; 1, 0"/>
                                        <p:tgtEl>
                                          <p:spTgt spid="34"/>
                                        </p:tgtEl>
                                      </p:cBhvr>
                                    </p:animEffect>
                                    <p:animScale>
                                      <p:cBhvr>
                                        <p:cTn id="104" dur="250" autoRev="1" fill="hold"/>
                                        <p:tgtEl>
                                          <p:spTgt spid="34"/>
                                        </p:tgtEl>
                                      </p:cBhvr>
                                      <p:by x="105000" y="105000"/>
                                    </p:animScale>
                                  </p:childTnLst>
                                </p:cTn>
                              </p:par>
                              <p:par>
                                <p:cTn id="105" presetID="26" presetClass="emph" presetSubtype="0" fill="hold" nodeType="withEffect">
                                  <p:stCondLst>
                                    <p:cond delay="750"/>
                                  </p:stCondLst>
                                  <p:childTnLst>
                                    <p:animEffect transition="out" filter="fade">
                                      <p:cBhvr>
                                        <p:cTn id="106" dur="500" tmFilter="0, 0; .2, .5; .8, .5; 1, 0"/>
                                        <p:tgtEl>
                                          <p:spTgt spid="33"/>
                                        </p:tgtEl>
                                      </p:cBhvr>
                                    </p:animEffect>
                                    <p:animScale>
                                      <p:cBhvr>
                                        <p:cTn id="107" dur="250" autoRev="1" fill="hold"/>
                                        <p:tgtEl>
                                          <p:spTgt spid="33"/>
                                        </p:tgtEl>
                                      </p:cBhvr>
                                      <p:by x="105000" y="105000"/>
                                    </p:animScale>
                                  </p:childTnLst>
                                </p:cTn>
                              </p:par>
                              <p:par>
                                <p:cTn id="108" presetID="26" presetClass="emph" presetSubtype="0" fill="hold" nodeType="withEffect">
                                  <p:stCondLst>
                                    <p:cond delay="1000"/>
                                  </p:stCondLst>
                                  <p:childTnLst>
                                    <p:animEffect transition="out" filter="fade">
                                      <p:cBhvr>
                                        <p:cTn id="109" dur="500" tmFilter="0, 0; .2, .5; .8, .5; 1, 0"/>
                                        <p:tgtEl>
                                          <p:spTgt spid="36"/>
                                        </p:tgtEl>
                                      </p:cBhvr>
                                    </p:animEffect>
                                    <p:animScale>
                                      <p:cBhvr>
                                        <p:cTn id="110" dur="250" autoRev="1" fill="hold"/>
                                        <p:tgtEl>
                                          <p:spTgt spid="36"/>
                                        </p:tgtEl>
                                      </p:cBhvr>
                                      <p:by x="105000" y="105000"/>
                                    </p:animScale>
                                  </p:childTnLst>
                                </p:cTn>
                              </p:par>
                              <p:par>
                                <p:cTn id="111" presetID="26" presetClass="emph" presetSubtype="0" fill="hold" nodeType="withEffect">
                                  <p:stCondLst>
                                    <p:cond delay="1250"/>
                                  </p:stCondLst>
                                  <p:childTnLst>
                                    <p:animEffect transition="out" filter="fade">
                                      <p:cBhvr>
                                        <p:cTn id="112" dur="500" tmFilter="0, 0; .2, .5; .8, .5; 1, 0"/>
                                        <p:tgtEl>
                                          <p:spTgt spid="35"/>
                                        </p:tgtEl>
                                      </p:cBhvr>
                                    </p:animEffect>
                                    <p:animScale>
                                      <p:cBhvr>
                                        <p:cTn id="113" dur="250" autoRev="1" fill="hold"/>
                                        <p:tgtEl>
                                          <p:spTgt spid="35"/>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animBg="1"/>
      <p:bldP spid="18" grpId="0"/>
      <p:bldP spid="19" grpId="0" animBg="1"/>
      <p:bldP spid="20" grpId="0"/>
      <p:bldP spid="21" grpId="0" animBg="1"/>
      <p:bldP spid="22" grpId="0"/>
      <p:bldP spid="23" grpId="0" animBg="1"/>
      <p:bldP spid="24" grpId="0"/>
      <p:bldP spid="25"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Picture 2"/>
          <p:cNvPicPr>
            <a:picLocks noChangeAspect="1" noChangeArrowheads="1"/>
          </p:cNvPicPr>
          <p:nvPr/>
        </p:nvPicPr>
        <p:blipFill>
          <a:blip r:embed="rId2">
            <a:extLst>
              <a:ext uri="{BEBA8EAE-BF5A-486C-A8C5-ECC9F3942E4B}">
                <a14:imgProps xmlns:a14="http://schemas.microsoft.com/office/drawing/2010/main">
                  <a14:imgLayer r:embed="rId3">
                    <a14:imgEffect>
                      <a14:artisticPastelsSmooth/>
                    </a14:imgEffect>
                  </a14:imgLayer>
                </a14:imgProps>
              </a:ext>
              <a:ext uri="{28A0092B-C50C-407E-A947-70E740481C1C}">
                <a14:useLocalDpi xmlns:a14="http://schemas.microsoft.com/office/drawing/2010/main"/>
              </a:ext>
            </a:extLst>
          </a:blip>
          <a:stretch>
            <a:fillRect/>
          </a:stretch>
        </p:blipFill>
        <p:spPr bwMode="auto">
          <a:xfrm>
            <a:off x="0" y="0"/>
            <a:ext cx="9144000" cy="5143500"/>
          </a:xfrm>
          <a:prstGeom prst="rect">
            <a:avLst/>
          </a:prstGeom>
          <a:noFill/>
        </p:spPr>
      </p:pic>
      <p:sp>
        <p:nvSpPr>
          <p:cNvPr id="35" name="矩形 69"/>
          <p:cNvSpPr>
            <a:spLocks noChangeArrowheads="1"/>
          </p:cNvSpPr>
          <p:nvPr/>
        </p:nvSpPr>
        <p:spPr bwMode="auto">
          <a:xfrm>
            <a:off x="2612945" y="1547170"/>
            <a:ext cx="4032448" cy="8617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buFont typeface="Arial" charset="0"/>
              <a:buNone/>
            </a:pPr>
            <a:r>
              <a:rPr lang="zh-CN" altLang="en-US" sz="5000" b="1" dirty="0">
                <a:solidFill>
                  <a:schemeClr val="accent1"/>
                </a:solidFill>
                <a:latin typeface="方正卡通简体" panose="03000509000000000000" pitchFamily="65" charset="-122"/>
                <a:ea typeface="方正卡通简体" panose="03000509000000000000" pitchFamily="65" charset="-122"/>
                <a:sym typeface="微软雅黑" pitchFamily="34" charset="-122"/>
              </a:rPr>
              <a:t>点击</a:t>
            </a:r>
            <a:r>
              <a:rPr lang="zh-CN" altLang="en-US" sz="5000" b="1" dirty="0">
                <a:solidFill>
                  <a:schemeClr val="accent2"/>
                </a:solidFill>
                <a:latin typeface="方正卡通简体" panose="03000509000000000000" pitchFamily="65" charset="-122"/>
                <a:ea typeface="方正卡通简体" panose="03000509000000000000" pitchFamily="65" charset="-122"/>
                <a:sym typeface="微软雅黑" pitchFamily="34" charset="-122"/>
              </a:rPr>
              <a:t>添加</a:t>
            </a:r>
            <a:r>
              <a:rPr lang="zh-CN" altLang="en-US" sz="5000" b="1" dirty="0">
                <a:solidFill>
                  <a:schemeClr val="accent3"/>
                </a:solidFill>
                <a:latin typeface="方正卡通简体" panose="03000509000000000000" pitchFamily="65" charset="-122"/>
                <a:ea typeface="方正卡通简体" panose="03000509000000000000" pitchFamily="65" charset="-122"/>
                <a:sym typeface="微软雅黑" pitchFamily="34" charset="-122"/>
              </a:rPr>
              <a:t>标题</a:t>
            </a:r>
            <a:endParaRPr lang="en-US" altLang="zh-CN" sz="5000" b="1" dirty="0">
              <a:solidFill>
                <a:schemeClr val="accent3"/>
              </a:solidFill>
              <a:latin typeface="方正卡通简体" panose="03000509000000000000" pitchFamily="65" charset="-122"/>
              <a:ea typeface="方正卡通简体" panose="03000509000000000000" pitchFamily="65" charset="-122"/>
              <a:sym typeface="微软雅黑" pitchFamily="34" charset="-122"/>
            </a:endParaRPr>
          </a:p>
        </p:txBody>
      </p:sp>
      <p:sp>
        <p:nvSpPr>
          <p:cNvPr id="36" name="矩形 70"/>
          <p:cNvSpPr>
            <a:spLocks noChangeArrowheads="1"/>
          </p:cNvSpPr>
          <p:nvPr/>
        </p:nvSpPr>
        <p:spPr bwMode="auto">
          <a:xfrm>
            <a:off x="2684953" y="2814196"/>
            <a:ext cx="3672408"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a:r>
              <a:rPr lang="zh-CN" altLang="en-US" sz="1100" dirty="0">
                <a:solidFill>
                  <a:schemeClr val="tx1">
                    <a:lumMod val="85000"/>
                    <a:lumOff val="15000"/>
                  </a:schemeClr>
                </a:solidFill>
                <a:latin typeface="方正卡通简体" panose="03000509000000000000" pitchFamily="65" charset="-122"/>
                <a:ea typeface="方正卡通简体" panose="03000509000000000000" pitchFamily="65" charset="-122"/>
              </a:rPr>
              <a:t>在此处添加文字，在此处添加文字，在此处添加文字</a:t>
            </a:r>
          </a:p>
        </p:txBody>
      </p:sp>
      <p:pic>
        <p:nvPicPr>
          <p:cNvPr id="37" name="图片 36"/>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2051720" y="2162174"/>
            <a:ext cx="5404115" cy="905258"/>
          </a:xfrm>
          <a:prstGeom prst="rect">
            <a:avLst/>
          </a:prstGeom>
        </p:spPr>
      </p:pic>
      <p:sp>
        <p:nvSpPr>
          <p:cNvPr id="41" name="五角星 40"/>
          <p:cNvSpPr/>
          <p:nvPr/>
        </p:nvSpPr>
        <p:spPr>
          <a:xfrm rot="19903756">
            <a:off x="778865" y="2253336"/>
            <a:ext cx="792273" cy="792273"/>
          </a:xfrm>
          <a:prstGeom prst="star5">
            <a:avLst>
              <a:gd name="adj" fmla="val 23926"/>
              <a:gd name="hf" fmla="val 105146"/>
              <a:gd name="vf" fmla="val 110557"/>
            </a:avLst>
          </a:prstGeom>
          <a:blipFill dpi="0" rotWithShape="1">
            <a:blip r:embed="rId5">
              <a:extLst>
                <a:ext uri="{28A0092B-C50C-407E-A947-70E740481C1C}">
                  <a14:useLocalDpi xmlns:a14="http://schemas.microsoft.com/office/drawing/2010/main"/>
                </a:ext>
              </a:extLst>
            </a:blip>
            <a:srcRect/>
            <a:stretch>
              <a:fillRect/>
            </a:stretch>
          </a:blipFill>
          <a:ln w="28575">
            <a:solidFill>
              <a:srgbClr val="804D2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五角星 41"/>
          <p:cNvSpPr/>
          <p:nvPr/>
        </p:nvSpPr>
        <p:spPr>
          <a:xfrm rot="21380687">
            <a:off x="1082934" y="3588714"/>
            <a:ext cx="458393" cy="458393"/>
          </a:xfrm>
          <a:prstGeom prst="star5">
            <a:avLst>
              <a:gd name="adj" fmla="val 23926"/>
              <a:gd name="hf" fmla="val 105146"/>
              <a:gd name="vf" fmla="val 110557"/>
            </a:avLst>
          </a:prstGeom>
          <a:blipFill dpi="0" rotWithShape="1">
            <a:blip r:embed="rId6">
              <a:extLst>
                <a:ext uri="{28A0092B-C50C-407E-A947-70E740481C1C}">
                  <a14:useLocalDpi xmlns:a14="http://schemas.microsoft.com/office/drawing/2010/main"/>
                </a:ext>
              </a:extLst>
            </a:blip>
            <a:srcRect/>
            <a:stretch>
              <a:fillRect/>
            </a:stretch>
          </a:blipFill>
          <a:ln w="28575">
            <a:solidFill>
              <a:srgbClr val="804D2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五角星 42"/>
          <p:cNvSpPr/>
          <p:nvPr/>
        </p:nvSpPr>
        <p:spPr>
          <a:xfrm rot="19938392">
            <a:off x="2502562" y="3526712"/>
            <a:ext cx="364784" cy="364784"/>
          </a:xfrm>
          <a:prstGeom prst="star5">
            <a:avLst>
              <a:gd name="adj" fmla="val 23926"/>
              <a:gd name="hf" fmla="val 105146"/>
              <a:gd name="vf" fmla="val 110557"/>
            </a:avLst>
          </a:prstGeom>
          <a:solidFill>
            <a:srgbClr val="FFFF00"/>
          </a:solidFill>
          <a:ln w="28575">
            <a:solidFill>
              <a:srgbClr val="804D2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五角星 43"/>
          <p:cNvSpPr/>
          <p:nvPr/>
        </p:nvSpPr>
        <p:spPr>
          <a:xfrm rot="19938392">
            <a:off x="1838245" y="3176261"/>
            <a:ext cx="364784" cy="364784"/>
          </a:xfrm>
          <a:prstGeom prst="star5">
            <a:avLst>
              <a:gd name="adj" fmla="val 23926"/>
              <a:gd name="hf" fmla="val 105146"/>
              <a:gd name="vf" fmla="val 110557"/>
            </a:avLst>
          </a:prstGeom>
          <a:blipFill dpi="0" rotWithShape="1">
            <a:blip r:embed="rId7">
              <a:extLst>
                <a:ext uri="{28A0092B-C50C-407E-A947-70E740481C1C}">
                  <a14:useLocalDpi xmlns:a14="http://schemas.microsoft.com/office/drawing/2010/main"/>
                </a:ext>
              </a:extLst>
            </a:blip>
            <a:srcRect/>
            <a:stretch>
              <a:fillRect/>
            </a:stretch>
          </a:blipFill>
          <a:ln w="28575">
            <a:solidFill>
              <a:srgbClr val="804D2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五角星 44"/>
          <p:cNvSpPr/>
          <p:nvPr/>
        </p:nvSpPr>
        <p:spPr>
          <a:xfrm rot="19967404">
            <a:off x="7226638" y="3099693"/>
            <a:ext cx="458393" cy="458393"/>
          </a:xfrm>
          <a:prstGeom prst="star5">
            <a:avLst>
              <a:gd name="adj" fmla="val 23926"/>
              <a:gd name="hf" fmla="val 105146"/>
              <a:gd name="vf" fmla="val 110557"/>
            </a:avLst>
          </a:prstGeom>
          <a:blipFill dpi="0" rotWithShape="1">
            <a:blip r:embed="rId6">
              <a:extLst>
                <a:ext uri="{28A0092B-C50C-407E-A947-70E740481C1C}">
                  <a14:useLocalDpi xmlns:a14="http://schemas.microsoft.com/office/drawing/2010/main"/>
                </a:ext>
              </a:extLst>
            </a:blip>
            <a:srcRect/>
            <a:stretch>
              <a:fillRect/>
            </a:stretch>
          </a:blipFill>
          <a:ln w="28575">
            <a:solidFill>
              <a:srgbClr val="804D2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 name="五角星 45"/>
          <p:cNvSpPr/>
          <p:nvPr/>
        </p:nvSpPr>
        <p:spPr>
          <a:xfrm>
            <a:off x="6343247" y="3487531"/>
            <a:ext cx="253437" cy="253437"/>
          </a:xfrm>
          <a:prstGeom prst="star5">
            <a:avLst>
              <a:gd name="adj" fmla="val 23926"/>
              <a:gd name="hf" fmla="val 105146"/>
              <a:gd name="vf" fmla="val 110557"/>
            </a:avLst>
          </a:prstGeom>
          <a:blipFill dpi="0" rotWithShape="1">
            <a:blip r:embed="rId8" cstate="screen">
              <a:extLst>
                <a:ext uri="{28A0092B-C50C-407E-A947-70E740481C1C}">
                  <a14:useLocalDpi xmlns:a14="http://schemas.microsoft.com/office/drawing/2010/main"/>
                </a:ext>
              </a:extLst>
            </a:blip>
            <a:srcRect/>
            <a:stretch>
              <a:fillRect/>
            </a:stretch>
          </a:blipFill>
          <a:ln w="19050">
            <a:solidFill>
              <a:srgbClr val="804D2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 name="五角星 46"/>
          <p:cNvSpPr/>
          <p:nvPr/>
        </p:nvSpPr>
        <p:spPr>
          <a:xfrm>
            <a:off x="8122729" y="3484610"/>
            <a:ext cx="186345" cy="186345"/>
          </a:xfrm>
          <a:prstGeom prst="star5">
            <a:avLst>
              <a:gd name="adj" fmla="val 23926"/>
              <a:gd name="hf" fmla="val 105146"/>
              <a:gd name="vf" fmla="val 110557"/>
            </a:avLst>
          </a:prstGeom>
          <a:blipFill dpi="0" rotWithShape="1">
            <a:blip r:embed="rId9" cstate="screen">
              <a:extLst>
                <a:ext uri="{28A0092B-C50C-407E-A947-70E740481C1C}">
                  <a14:useLocalDpi xmlns:a14="http://schemas.microsoft.com/office/drawing/2010/main"/>
                </a:ext>
              </a:extLst>
            </a:blip>
            <a:srcRect/>
            <a:stretch>
              <a:fillRect/>
            </a:stretch>
          </a:blipFill>
          <a:ln w="12700">
            <a:solidFill>
              <a:srgbClr val="804D2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 name="五角星 47"/>
          <p:cNvSpPr/>
          <p:nvPr/>
        </p:nvSpPr>
        <p:spPr>
          <a:xfrm>
            <a:off x="8636173" y="3727953"/>
            <a:ext cx="93172" cy="93172"/>
          </a:xfrm>
          <a:prstGeom prst="star5">
            <a:avLst>
              <a:gd name="adj" fmla="val 23926"/>
              <a:gd name="hf" fmla="val 105146"/>
              <a:gd name="vf" fmla="val 110557"/>
            </a:avLst>
          </a:prstGeom>
          <a:solidFill>
            <a:srgbClr val="FFFF00"/>
          </a:solidFill>
          <a:ln w="12700">
            <a:solidFill>
              <a:srgbClr val="804D2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1" name="五角星 50"/>
          <p:cNvSpPr/>
          <p:nvPr/>
        </p:nvSpPr>
        <p:spPr>
          <a:xfrm rot="19922997">
            <a:off x="8316952" y="3102505"/>
            <a:ext cx="143799" cy="143799"/>
          </a:xfrm>
          <a:prstGeom prst="star5">
            <a:avLst>
              <a:gd name="adj" fmla="val 23926"/>
              <a:gd name="hf" fmla="val 105146"/>
              <a:gd name="vf" fmla="val 110557"/>
            </a:avLst>
          </a:prstGeom>
          <a:blipFill dpi="0" rotWithShape="1">
            <a:blip r:embed="rId10" cstate="screen">
              <a:extLst>
                <a:ext uri="{28A0092B-C50C-407E-A947-70E740481C1C}">
                  <a14:useLocalDpi xmlns:a14="http://schemas.microsoft.com/office/drawing/2010/main"/>
                </a:ext>
              </a:extLst>
            </a:blip>
            <a:srcRect/>
            <a:stretch>
              <a:fillRect/>
            </a:stretch>
          </a:blipFill>
          <a:ln w="12700">
            <a:solidFill>
              <a:srgbClr val="804D2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52" name="Picture 5" descr="C:\Users\Administrator\Desktop\小鸟.png"/>
          <p:cNvPicPr>
            <a:picLocks noChangeAspect="1" noChangeArrowheads="1"/>
          </p:cNvPicPr>
          <p:nvPr/>
        </p:nvPicPr>
        <p:blipFill>
          <a:blip r:embed="rId11" cstate="screen">
            <a:extLst>
              <a:ext uri="{28A0092B-C50C-407E-A947-70E740481C1C}">
                <a14:useLocalDpi xmlns:a14="http://schemas.microsoft.com/office/drawing/2010/main"/>
              </a:ext>
            </a:extLst>
          </a:blip>
          <a:srcRect/>
          <a:stretch>
            <a:fillRect/>
          </a:stretch>
        </p:blipFill>
        <p:spPr bwMode="auto">
          <a:xfrm>
            <a:off x="7891636" y="1684365"/>
            <a:ext cx="834877" cy="88738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50306555"/>
      </p:ext>
    </p:extLst>
  </p:cSld>
  <p:clrMapOvr>
    <a:masterClrMapping/>
  </p:clrMapOvr>
  <p:transition spd="slow">
    <p:fade/>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35"/>
                                            </p:tgtEl>
                                            <p:attrNameLst>
                                              <p:attrName>style.visibility</p:attrName>
                                            </p:attrNameLst>
                                          </p:cBhvr>
                                          <p:to>
                                            <p:strVal val="visible"/>
                                          </p:to>
                                        </p:set>
                                        <p:anim calcmode="lin" valueType="num">
                                          <p:cBhvr>
                                            <p:cTn id="7" dur="500" fill="hold"/>
                                            <p:tgtEl>
                                              <p:spTgt spid="35"/>
                                            </p:tgtEl>
                                            <p:attrNameLst>
                                              <p:attrName>ppt_w</p:attrName>
                                            </p:attrNameLst>
                                          </p:cBhvr>
                                          <p:tavLst>
                                            <p:tav tm="0">
                                              <p:val>
                                                <p:fltVal val="0"/>
                                              </p:val>
                                            </p:tav>
                                            <p:tav tm="100000">
                                              <p:val>
                                                <p:strVal val="#ppt_w"/>
                                              </p:val>
                                            </p:tav>
                                          </p:tavLst>
                                        </p:anim>
                                        <p:anim calcmode="lin" valueType="num">
                                          <p:cBhvr>
                                            <p:cTn id="8" dur="500" fill="hold"/>
                                            <p:tgtEl>
                                              <p:spTgt spid="35"/>
                                            </p:tgtEl>
                                            <p:attrNameLst>
                                              <p:attrName>ppt_h</p:attrName>
                                            </p:attrNameLst>
                                          </p:cBhvr>
                                          <p:tavLst>
                                            <p:tav tm="0">
                                              <p:val>
                                                <p:fltVal val="0"/>
                                              </p:val>
                                            </p:tav>
                                            <p:tav tm="100000">
                                              <p:val>
                                                <p:strVal val="#ppt_h"/>
                                              </p:val>
                                            </p:tav>
                                          </p:tavLst>
                                        </p:anim>
                                        <p:animEffect transition="in" filter="fade">
                                          <p:cBhvr>
                                            <p:cTn id="9" dur="500"/>
                                            <p:tgtEl>
                                              <p:spTgt spid="35"/>
                                            </p:tgtEl>
                                          </p:cBhvr>
                                        </p:animEffect>
                                      </p:childTnLst>
                                    </p:cTn>
                                  </p:par>
                                </p:childTnLst>
                              </p:cTn>
                            </p:par>
                            <p:par>
                              <p:cTn id="10" fill="hold">
                                <p:stCondLst>
                                  <p:cond delay="500"/>
                                </p:stCondLst>
                                <p:childTnLst>
                                  <p:par>
                                    <p:cTn id="11" presetID="22" presetClass="entr" presetSubtype="8" fill="hold" nodeType="afterEffect">
                                      <p:stCondLst>
                                        <p:cond delay="0"/>
                                      </p:stCondLst>
                                      <p:childTnLst>
                                        <p:set>
                                          <p:cBhvr>
                                            <p:cTn id="12" dur="1" fill="hold">
                                              <p:stCondLst>
                                                <p:cond delay="0"/>
                                              </p:stCondLst>
                                            </p:cTn>
                                            <p:tgtEl>
                                              <p:spTgt spid="37"/>
                                            </p:tgtEl>
                                            <p:attrNameLst>
                                              <p:attrName>style.visibility</p:attrName>
                                            </p:attrNameLst>
                                          </p:cBhvr>
                                          <p:to>
                                            <p:strVal val="visible"/>
                                          </p:to>
                                        </p:set>
                                        <p:animEffect transition="in" filter="wipe(left)">
                                          <p:cBhvr>
                                            <p:cTn id="13" dur="500"/>
                                            <p:tgtEl>
                                              <p:spTgt spid="37"/>
                                            </p:tgtEl>
                                          </p:cBhvr>
                                        </p:animEffect>
                                      </p:childTnLst>
                                    </p:cTn>
                                  </p:par>
                                </p:childTnLst>
                              </p:cTn>
                            </p:par>
                            <p:par>
                              <p:cTn id="14" fill="hold">
                                <p:stCondLst>
                                  <p:cond delay="1000"/>
                                </p:stCondLst>
                                <p:childTnLst>
                                  <p:par>
                                    <p:cTn id="15" presetID="31" presetClass="entr" presetSubtype="0" fill="hold" grpId="0" nodeType="afterEffect">
                                      <p:stCondLst>
                                        <p:cond delay="0"/>
                                      </p:stCondLst>
                                      <p:childTnLst>
                                        <p:set>
                                          <p:cBhvr>
                                            <p:cTn id="16" dur="1" fill="hold">
                                              <p:stCondLst>
                                                <p:cond delay="0"/>
                                              </p:stCondLst>
                                            </p:cTn>
                                            <p:tgtEl>
                                              <p:spTgt spid="36"/>
                                            </p:tgtEl>
                                            <p:attrNameLst>
                                              <p:attrName>style.visibility</p:attrName>
                                            </p:attrNameLst>
                                          </p:cBhvr>
                                          <p:to>
                                            <p:strVal val="visible"/>
                                          </p:to>
                                        </p:set>
                                        <p:anim calcmode="lin" valueType="num">
                                          <p:cBhvr>
                                            <p:cTn id="17" dur="1000" fill="hold"/>
                                            <p:tgtEl>
                                              <p:spTgt spid="36"/>
                                            </p:tgtEl>
                                            <p:attrNameLst>
                                              <p:attrName>ppt_w</p:attrName>
                                            </p:attrNameLst>
                                          </p:cBhvr>
                                          <p:tavLst>
                                            <p:tav tm="0">
                                              <p:val>
                                                <p:fltVal val="0"/>
                                              </p:val>
                                            </p:tav>
                                            <p:tav tm="100000">
                                              <p:val>
                                                <p:strVal val="#ppt_w"/>
                                              </p:val>
                                            </p:tav>
                                          </p:tavLst>
                                        </p:anim>
                                        <p:anim calcmode="lin" valueType="num">
                                          <p:cBhvr>
                                            <p:cTn id="18" dur="1000" fill="hold"/>
                                            <p:tgtEl>
                                              <p:spTgt spid="36"/>
                                            </p:tgtEl>
                                            <p:attrNameLst>
                                              <p:attrName>ppt_h</p:attrName>
                                            </p:attrNameLst>
                                          </p:cBhvr>
                                          <p:tavLst>
                                            <p:tav tm="0">
                                              <p:val>
                                                <p:fltVal val="0"/>
                                              </p:val>
                                            </p:tav>
                                            <p:tav tm="100000">
                                              <p:val>
                                                <p:strVal val="#ppt_h"/>
                                              </p:val>
                                            </p:tav>
                                          </p:tavLst>
                                        </p:anim>
                                        <p:anim calcmode="lin" valueType="num">
                                          <p:cBhvr>
                                            <p:cTn id="19" dur="1000" fill="hold"/>
                                            <p:tgtEl>
                                              <p:spTgt spid="36"/>
                                            </p:tgtEl>
                                            <p:attrNameLst>
                                              <p:attrName>style.rotation</p:attrName>
                                            </p:attrNameLst>
                                          </p:cBhvr>
                                          <p:tavLst>
                                            <p:tav tm="0">
                                              <p:val>
                                                <p:fltVal val="90"/>
                                              </p:val>
                                            </p:tav>
                                            <p:tav tm="100000">
                                              <p:val>
                                                <p:fltVal val="0"/>
                                              </p:val>
                                            </p:tav>
                                          </p:tavLst>
                                        </p:anim>
                                        <p:animEffect transition="in" filter="fade">
                                          <p:cBhvr>
                                            <p:cTn id="20" dur="1000"/>
                                            <p:tgtEl>
                                              <p:spTgt spid="36"/>
                                            </p:tgtEl>
                                          </p:cBhvr>
                                        </p:animEffect>
                                      </p:childTnLst>
                                    </p:cTn>
                                  </p:par>
                                </p:childTnLst>
                              </p:cTn>
                            </p:par>
                            <p:par>
                              <p:cTn id="21" fill="hold">
                                <p:stCondLst>
                                  <p:cond delay="2000"/>
                                </p:stCondLst>
                                <p:childTnLst>
                                  <p:par>
                                    <p:cTn id="22" presetID="2" presetClass="entr" presetSubtype="1" fill="hold" grpId="0" nodeType="afterEffect" p14:presetBounceEnd="50000">
                                      <p:stCondLst>
                                        <p:cond delay="0"/>
                                      </p:stCondLst>
                                      <p:childTnLst>
                                        <p:set>
                                          <p:cBhvr>
                                            <p:cTn id="23" dur="1" fill="hold">
                                              <p:stCondLst>
                                                <p:cond delay="0"/>
                                              </p:stCondLst>
                                            </p:cTn>
                                            <p:tgtEl>
                                              <p:spTgt spid="41"/>
                                            </p:tgtEl>
                                            <p:attrNameLst>
                                              <p:attrName>style.visibility</p:attrName>
                                            </p:attrNameLst>
                                          </p:cBhvr>
                                          <p:to>
                                            <p:strVal val="visible"/>
                                          </p:to>
                                        </p:set>
                                        <p:anim calcmode="lin" valueType="num" p14:bounceEnd="50000">
                                          <p:cBhvr additive="base">
                                            <p:cTn id="24" dur="500" fill="hold"/>
                                            <p:tgtEl>
                                              <p:spTgt spid="41"/>
                                            </p:tgtEl>
                                            <p:attrNameLst>
                                              <p:attrName>ppt_x</p:attrName>
                                            </p:attrNameLst>
                                          </p:cBhvr>
                                          <p:tavLst>
                                            <p:tav tm="0">
                                              <p:val>
                                                <p:strVal val="#ppt_x"/>
                                              </p:val>
                                            </p:tav>
                                            <p:tav tm="100000">
                                              <p:val>
                                                <p:strVal val="#ppt_x"/>
                                              </p:val>
                                            </p:tav>
                                          </p:tavLst>
                                        </p:anim>
                                        <p:anim calcmode="lin" valueType="num" p14:bounceEnd="50000">
                                          <p:cBhvr additive="base">
                                            <p:cTn id="25" dur="500" fill="hold"/>
                                            <p:tgtEl>
                                              <p:spTgt spid="41"/>
                                            </p:tgtEl>
                                            <p:attrNameLst>
                                              <p:attrName>ppt_y</p:attrName>
                                            </p:attrNameLst>
                                          </p:cBhvr>
                                          <p:tavLst>
                                            <p:tav tm="0">
                                              <p:val>
                                                <p:strVal val="0-#ppt_h/2"/>
                                              </p:val>
                                            </p:tav>
                                            <p:tav tm="100000">
                                              <p:val>
                                                <p:strVal val="#ppt_y"/>
                                              </p:val>
                                            </p:tav>
                                          </p:tavLst>
                                        </p:anim>
                                      </p:childTnLst>
                                    </p:cTn>
                                  </p:par>
                                  <p:par>
                                    <p:cTn id="26" presetID="2" presetClass="entr" presetSubtype="1" fill="hold" grpId="0" nodeType="withEffect" p14:presetBounceEnd="50000">
                                      <p:stCondLst>
                                        <p:cond delay="250"/>
                                      </p:stCondLst>
                                      <p:childTnLst>
                                        <p:set>
                                          <p:cBhvr>
                                            <p:cTn id="27" dur="1" fill="hold">
                                              <p:stCondLst>
                                                <p:cond delay="0"/>
                                              </p:stCondLst>
                                            </p:cTn>
                                            <p:tgtEl>
                                              <p:spTgt spid="42"/>
                                            </p:tgtEl>
                                            <p:attrNameLst>
                                              <p:attrName>style.visibility</p:attrName>
                                            </p:attrNameLst>
                                          </p:cBhvr>
                                          <p:to>
                                            <p:strVal val="visible"/>
                                          </p:to>
                                        </p:set>
                                        <p:anim calcmode="lin" valueType="num" p14:bounceEnd="50000">
                                          <p:cBhvr additive="base">
                                            <p:cTn id="28" dur="500" fill="hold"/>
                                            <p:tgtEl>
                                              <p:spTgt spid="42"/>
                                            </p:tgtEl>
                                            <p:attrNameLst>
                                              <p:attrName>ppt_x</p:attrName>
                                            </p:attrNameLst>
                                          </p:cBhvr>
                                          <p:tavLst>
                                            <p:tav tm="0">
                                              <p:val>
                                                <p:strVal val="#ppt_x"/>
                                              </p:val>
                                            </p:tav>
                                            <p:tav tm="100000">
                                              <p:val>
                                                <p:strVal val="#ppt_x"/>
                                              </p:val>
                                            </p:tav>
                                          </p:tavLst>
                                        </p:anim>
                                        <p:anim calcmode="lin" valueType="num" p14:bounceEnd="50000">
                                          <p:cBhvr additive="base">
                                            <p:cTn id="29" dur="500" fill="hold"/>
                                            <p:tgtEl>
                                              <p:spTgt spid="42"/>
                                            </p:tgtEl>
                                            <p:attrNameLst>
                                              <p:attrName>ppt_y</p:attrName>
                                            </p:attrNameLst>
                                          </p:cBhvr>
                                          <p:tavLst>
                                            <p:tav tm="0">
                                              <p:val>
                                                <p:strVal val="0-#ppt_h/2"/>
                                              </p:val>
                                            </p:tav>
                                            <p:tav tm="100000">
                                              <p:val>
                                                <p:strVal val="#ppt_y"/>
                                              </p:val>
                                            </p:tav>
                                          </p:tavLst>
                                        </p:anim>
                                      </p:childTnLst>
                                    </p:cTn>
                                  </p:par>
                                  <p:par>
                                    <p:cTn id="30" presetID="2" presetClass="entr" presetSubtype="1" fill="hold" grpId="0" nodeType="withEffect" p14:presetBounceEnd="50000">
                                      <p:stCondLst>
                                        <p:cond delay="500"/>
                                      </p:stCondLst>
                                      <p:childTnLst>
                                        <p:set>
                                          <p:cBhvr>
                                            <p:cTn id="31" dur="1" fill="hold">
                                              <p:stCondLst>
                                                <p:cond delay="0"/>
                                              </p:stCondLst>
                                            </p:cTn>
                                            <p:tgtEl>
                                              <p:spTgt spid="43"/>
                                            </p:tgtEl>
                                            <p:attrNameLst>
                                              <p:attrName>style.visibility</p:attrName>
                                            </p:attrNameLst>
                                          </p:cBhvr>
                                          <p:to>
                                            <p:strVal val="visible"/>
                                          </p:to>
                                        </p:set>
                                        <p:anim calcmode="lin" valueType="num" p14:bounceEnd="50000">
                                          <p:cBhvr additive="base">
                                            <p:cTn id="32" dur="500" fill="hold"/>
                                            <p:tgtEl>
                                              <p:spTgt spid="43"/>
                                            </p:tgtEl>
                                            <p:attrNameLst>
                                              <p:attrName>ppt_x</p:attrName>
                                            </p:attrNameLst>
                                          </p:cBhvr>
                                          <p:tavLst>
                                            <p:tav tm="0">
                                              <p:val>
                                                <p:strVal val="#ppt_x"/>
                                              </p:val>
                                            </p:tav>
                                            <p:tav tm="100000">
                                              <p:val>
                                                <p:strVal val="#ppt_x"/>
                                              </p:val>
                                            </p:tav>
                                          </p:tavLst>
                                        </p:anim>
                                        <p:anim calcmode="lin" valueType="num" p14:bounceEnd="50000">
                                          <p:cBhvr additive="base">
                                            <p:cTn id="33" dur="500" fill="hold"/>
                                            <p:tgtEl>
                                              <p:spTgt spid="43"/>
                                            </p:tgtEl>
                                            <p:attrNameLst>
                                              <p:attrName>ppt_y</p:attrName>
                                            </p:attrNameLst>
                                          </p:cBhvr>
                                          <p:tavLst>
                                            <p:tav tm="0">
                                              <p:val>
                                                <p:strVal val="0-#ppt_h/2"/>
                                              </p:val>
                                            </p:tav>
                                            <p:tav tm="100000">
                                              <p:val>
                                                <p:strVal val="#ppt_y"/>
                                              </p:val>
                                            </p:tav>
                                          </p:tavLst>
                                        </p:anim>
                                      </p:childTnLst>
                                    </p:cTn>
                                  </p:par>
                                  <p:par>
                                    <p:cTn id="34" presetID="2" presetClass="entr" presetSubtype="1" fill="hold" grpId="0" nodeType="withEffect" p14:presetBounceEnd="50000">
                                      <p:stCondLst>
                                        <p:cond delay="0"/>
                                      </p:stCondLst>
                                      <p:childTnLst>
                                        <p:set>
                                          <p:cBhvr>
                                            <p:cTn id="35" dur="1" fill="hold">
                                              <p:stCondLst>
                                                <p:cond delay="0"/>
                                              </p:stCondLst>
                                            </p:cTn>
                                            <p:tgtEl>
                                              <p:spTgt spid="44"/>
                                            </p:tgtEl>
                                            <p:attrNameLst>
                                              <p:attrName>style.visibility</p:attrName>
                                            </p:attrNameLst>
                                          </p:cBhvr>
                                          <p:to>
                                            <p:strVal val="visible"/>
                                          </p:to>
                                        </p:set>
                                        <p:anim calcmode="lin" valueType="num" p14:bounceEnd="50000">
                                          <p:cBhvr additive="base">
                                            <p:cTn id="36" dur="750" fill="hold"/>
                                            <p:tgtEl>
                                              <p:spTgt spid="44"/>
                                            </p:tgtEl>
                                            <p:attrNameLst>
                                              <p:attrName>ppt_x</p:attrName>
                                            </p:attrNameLst>
                                          </p:cBhvr>
                                          <p:tavLst>
                                            <p:tav tm="0">
                                              <p:val>
                                                <p:strVal val="#ppt_x"/>
                                              </p:val>
                                            </p:tav>
                                            <p:tav tm="100000">
                                              <p:val>
                                                <p:strVal val="#ppt_x"/>
                                              </p:val>
                                            </p:tav>
                                          </p:tavLst>
                                        </p:anim>
                                        <p:anim calcmode="lin" valueType="num" p14:bounceEnd="50000">
                                          <p:cBhvr additive="base">
                                            <p:cTn id="37" dur="750" fill="hold"/>
                                            <p:tgtEl>
                                              <p:spTgt spid="44"/>
                                            </p:tgtEl>
                                            <p:attrNameLst>
                                              <p:attrName>ppt_y</p:attrName>
                                            </p:attrNameLst>
                                          </p:cBhvr>
                                          <p:tavLst>
                                            <p:tav tm="0">
                                              <p:val>
                                                <p:strVal val="0-#ppt_h/2"/>
                                              </p:val>
                                            </p:tav>
                                            <p:tav tm="100000">
                                              <p:val>
                                                <p:strVal val="#ppt_y"/>
                                              </p:val>
                                            </p:tav>
                                          </p:tavLst>
                                        </p:anim>
                                      </p:childTnLst>
                                    </p:cTn>
                                  </p:par>
                                  <p:par>
                                    <p:cTn id="38" presetID="2" presetClass="entr" presetSubtype="1" fill="hold" grpId="0" nodeType="withEffect" p14:presetBounceEnd="50000">
                                      <p:stCondLst>
                                        <p:cond delay="0"/>
                                      </p:stCondLst>
                                      <p:childTnLst>
                                        <p:set>
                                          <p:cBhvr>
                                            <p:cTn id="39" dur="1" fill="hold">
                                              <p:stCondLst>
                                                <p:cond delay="0"/>
                                              </p:stCondLst>
                                            </p:cTn>
                                            <p:tgtEl>
                                              <p:spTgt spid="45"/>
                                            </p:tgtEl>
                                            <p:attrNameLst>
                                              <p:attrName>style.visibility</p:attrName>
                                            </p:attrNameLst>
                                          </p:cBhvr>
                                          <p:to>
                                            <p:strVal val="visible"/>
                                          </p:to>
                                        </p:set>
                                        <p:anim calcmode="lin" valueType="num" p14:bounceEnd="50000">
                                          <p:cBhvr additive="base">
                                            <p:cTn id="40" dur="500" fill="hold"/>
                                            <p:tgtEl>
                                              <p:spTgt spid="45"/>
                                            </p:tgtEl>
                                            <p:attrNameLst>
                                              <p:attrName>ppt_x</p:attrName>
                                            </p:attrNameLst>
                                          </p:cBhvr>
                                          <p:tavLst>
                                            <p:tav tm="0">
                                              <p:val>
                                                <p:strVal val="#ppt_x"/>
                                              </p:val>
                                            </p:tav>
                                            <p:tav tm="100000">
                                              <p:val>
                                                <p:strVal val="#ppt_x"/>
                                              </p:val>
                                            </p:tav>
                                          </p:tavLst>
                                        </p:anim>
                                        <p:anim calcmode="lin" valueType="num" p14:bounceEnd="50000">
                                          <p:cBhvr additive="base">
                                            <p:cTn id="41" dur="500" fill="hold"/>
                                            <p:tgtEl>
                                              <p:spTgt spid="45"/>
                                            </p:tgtEl>
                                            <p:attrNameLst>
                                              <p:attrName>ppt_y</p:attrName>
                                            </p:attrNameLst>
                                          </p:cBhvr>
                                          <p:tavLst>
                                            <p:tav tm="0">
                                              <p:val>
                                                <p:strVal val="0-#ppt_h/2"/>
                                              </p:val>
                                            </p:tav>
                                            <p:tav tm="100000">
                                              <p:val>
                                                <p:strVal val="#ppt_y"/>
                                              </p:val>
                                            </p:tav>
                                          </p:tavLst>
                                        </p:anim>
                                      </p:childTnLst>
                                    </p:cTn>
                                  </p:par>
                                  <p:par>
                                    <p:cTn id="42" presetID="2" presetClass="entr" presetSubtype="1" fill="hold" grpId="0" nodeType="withEffect" p14:presetBounceEnd="50000">
                                      <p:stCondLst>
                                        <p:cond delay="250"/>
                                      </p:stCondLst>
                                      <p:childTnLst>
                                        <p:set>
                                          <p:cBhvr>
                                            <p:cTn id="43" dur="1" fill="hold">
                                              <p:stCondLst>
                                                <p:cond delay="0"/>
                                              </p:stCondLst>
                                            </p:cTn>
                                            <p:tgtEl>
                                              <p:spTgt spid="46"/>
                                            </p:tgtEl>
                                            <p:attrNameLst>
                                              <p:attrName>style.visibility</p:attrName>
                                            </p:attrNameLst>
                                          </p:cBhvr>
                                          <p:to>
                                            <p:strVal val="visible"/>
                                          </p:to>
                                        </p:set>
                                        <p:anim calcmode="lin" valueType="num" p14:bounceEnd="50000">
                                          <p:cBhvr additive="base">
                                            <p:cTn id="44" dur="750" fill="hold"/>
                                            <p:tgtEl>
                                              <p:spTgt spid="46"/>
                                            </p:tgtEl>
                                            <p:attrNameLst>
                                              <p:attrName>ppt_x</p:attrName>
                                            </p:attrNameLst>
                                          </p:cBhvr>
                                          <p:tavLst>
                                            <p:tav tm="0">
                                              <p:val>
                                                <p:strVal val="#ppt_x"/>
                                              </p:val>
                                            </p:tav>
                                            <p:tav tm="100000">
                                              <p:val>
                                                <p:strVal val="#ppt_x"/>
                                              </p:val>
                                            </p:tav>
                                          </p:tavLst>
                                        </p:anim>
                                        <p:anim calcmode="lin" valueType="num" p14:bounceEnd="50000">
                                          <p:cBhvr additive="base">
                                            <p:cTn id="45" dur="750" fill="hold"/>
                                            <p:tgtEl>
                                              <p:spTgt spid="46"/>
                                            </p:tgtEl>
                                            <p:attrNameLst>
                                              <p:attrName>ppt_y</p:attrName>
                                            </p:attrNameLst>
                                          </p:cBhvr>
                                          <p:tavLst>
                                            <p:tav tm="0">
                                              <p:val>
                                                <p:strVal val="0-#ppt_h/2"/>
                                              </p:val>
                                            </p:tav>
                                            <p:tav tm="100000">
                                              <p:val>
                                                <p:strVal val="#ppt_y"/>
                                              </p:val>
                                            </p:tav>
                                          </p:tavLst>
                                        </p:anim>
                                      </p:childTnLst>
                                    </p:cTn>
                                  </p:par>
                                  <p:par>
                                    <p:cTn id="46" presetID="2" presetClass="entr" presetSubtype="1" fill="hold" grpId="0" nodeType="withEffect" p14:presetBounceEnd="50000">
                                      <p:stCondLst>
                                        <p:cond delay="0"/>
                                      </p:stCondLst>
                                      <p:childTnLst>
                                        <p:set>
                                          <p:cBhvr>
                                            <p:cTn id="47" dur="1" fill="hold">
                                              <p:stCondLst>
                                                <p:cond delay="0"/>
                                              </p:stCondLst>
                                            </p:cTn>
                                            <p:tgtEl>
                                              <p:spTgt spid="47"/>
                                            </p:tgtEl>
                                            <p:attrNameLst>
                                              <p:attrName>style.visibility</p:attrName>
                                            </p:attrNameLst>
                                          </p:cBhvr>
                                          <p:to>
                                            <p:strVal val="visible"/>
                                          </p:to>
                                        </p:set>
                                        <p:anim calcmode="lin" valueType="num" p14:bounceEnd="50000">
                                          <p:cBhvr additive="base">
                                            <p:cTn id="48" dur="500" fill="hold"/>
                                            <p:tgtEl>
                                              <p:spTgt spid="47"/>
                                            </p:tgtEl>
                                            <p:attrNameLst>
                                              <p:attrName>ppt_x</p:attrName>
                                            </p:attrNameLst>
                                          </p:cBhvr>
                                          <p:tavLst>
                                            <p:tav tm="0">
                                              <p:val>
                                                <p:strVal val="#ppt_x"/>
                                              </p:val>
                                            </p:tav>
                                            <p:tav tm="100000">
                                              <p:val>
                                                <p:strVal val="#ppt_x"/>
                                              </p:val>
                                            </p:tav>
                                          </p:tavLst>
                                        </p:anim>
                                        <p:anim calcmode="lin" valueType="num" p14:bounceEnd="50000">
                                          <p:cBhvr additive="base">
                                            <p:cTn id="49" dur="500" fill="hold"/>
                                            <p:tgtEl>
                                              <p:spTgt spid="47"/>
                                            </p:tgtEl>
                                            <p:attrNameLst>
                                              <p:attrName>ppt_y</p:attrName>
                                            </p:attrNameLst>
                                          </p:cBhvr>
                                          <p:tavLst>
                                            <p:tav tm="0">
                                              <p:val>
                                                <p:strVal val="0-#ppt_h/2"/>
                                              </p:val>
                                            </p:tav>
                                            <p:tav tm="100000">
                                              <p:val>
                                                <p:strVal val="#ppt_y"/>
                                              </p:val>
                                            </p:tav>
                                          </p:tavLst>
                                        </p:anim>
                                      </p:childTnLst>
                                    </p:cTn>
                                  </p:par>
                                  <p:par>
                                    <p:cTn id="50" presetID="2" presetClass="entr" presetSubtype="1" fill="hold" grpId="0" nodeType="withEffect" p14:presetBounceEnd="50000">
                                      <p:stCondLst>
                                        <p:cond delay="250"/>
                                      </p:stCondLst>
                                      <p:childTnLst>
                                        <p:set>
                                          <p:cBhvr>
                                            <p:cTn id="51" dur="1" fill="hold">
                                              <p:stCondLst>
                                                <p:cond delay="0"/>
                                              </p:stCondLst>
                                            </p:cTn>
                                            <p:tgtEl>
                                              <p:spTgt spid="48"/>
                                            </p:tgtEl>
                                            <p:attrNameLst>
                                              <p:attrName>style.visibility</p:attrName>
                                            </p:attrNameLst>
                                          </p:cBhvr>
                                          <p:to>
                                            <p:strVal val="visible"/>
                                          </p:to>
                                        </p:set>
                                        <p:anim calcmode="lin" valueType="num" p14:bounceEnd="50000">
                                          <p:cBhvr additive="base">
                                            <p:cTn id="52" dur="750" fill="hold"/>
                                            <p:tgtEl>
                                              <p:spTgt spid="48"/>
                                            </p:tgtEl>
                                            <p:attrNameLst>
                                              <p:attrName>ppt_x</p:attrName>
                                            </p:attrNameLst>
                                          </p:cBhvr>
                                          <p:tavLst>
                                            <p:tav tm="0">
                                              <p:val>
                                                <p:strVal val="#ppt_x"/>
                                              </p:val>
                                            </p:tav>
                                            <p:tav tm="100000">
                                              <p:val>
                                                <p:strVal val="#ppt_x"/>
                                              </p:val>
                                            </p:tav>
                                          </p:tavLst>
                                        </p:anim>
                                        <p:anim calcmode="lin" valueType="num" p14:bounceEnd="50000">
                                          <p:cBhvr additive="base">
                                            <p:cTn id="53" dur="750" fill="hold"/>
                                            <p:tgtEl>
                                              <p:spTgt spid="48"/>
                                            </p:tgtEl>
                                            <p:attrNameLst>
                                              <p:attrName>ppt_y</p:attrName>
                                            </p:attrNameLst>
                                          </p:cBhvr>
                                          <p:tavLst>
                                            <p:tav tm="0">
                                              <p:val>
                                                <p:strVal val="0-#ppt_h/2"/>
                                              </p:val>
                                            </p:tav>
                                            <p:tav tm="100000">
                                              <p:val>
                                                <p:strVal val="#ppt_y"/>
                                              </p:val>
                                            </p:tav>
                                          </p:tavLst>
                                        </p:anim>
                                      </p:childTnLst>
                                    </p:cTn>
                                  </p:par>
                                  <p:par>
                                    <p:cTn id="54" presetID="2" presetClass="entr" presetSubtype="1" fill="hold" grpId="0" nodeType="withEffect" p14:presetBounceEnd="50000">
                                      <p:stCondLst>
                                        <p:cond delay="250"/>
                                      </p:stCondLst>
                                      <p:childTnLst>
                                        <p:set>
                                          <p:cBhvr>
                                            <p:cTn id="55" dur="1" fill="hold">
                                              <p:stCondLst>
                                                <p:cond delay="0"/>
                                              </p:stCondLst>
                                            </p:cTn>
                                            <p:tgtEl>
                                              <p:spTgt spid="51"/>
                                            </p:tgtEl>
                                            <p:attrNameLst>
                                              <p:attrName>style.visibility</p:attrName>
                                            </p:attrNameLst>
                                          </p:cBhvr>
                                          <p:to>
                                            <p:strVal val="visible"/>
                                          </p:to>
                                        </p:set>
                                        <p:anim calcmode="lin" valueType="num" p14:bounceEnd="50000">
                                          <p:cBhvr additive="base">
                                            <p:cTn id="56" dur="500" fill="hold"/>
                                            <p:tgtEl>
                                              <p:spTgt spid="51"/>
                                            </p:tgtEl>
                                            <p:attrNameLst>
                                              <p:attrName>ppt_x</p:attrName>
                                            </p:attrNameLst>
                                          </p:cBhvr>
                                          <p:tavLst>
                                            <p:tav tm="0">
                                              <p:val>
                                                <p:strVal val="#ppt_x"/>
                                              </p:val>
                                            </p:tav>
                                            <p:tav tm="100000">
                                              <p:val>
                                                <p:strVal val="#ppt_x"/>
                                              </p:val>
                                            </p:tav>
                                          </p:tavLst>
                                        </p:anim>
                                        <p:anim calcmode="lin" valueType="num" p14:bounceEnd="50000">
                                          <p:cBhvr additive="base">
                                            <p:cTn id="57" dur="500" fill="hold"/>
                                            <p:tgtEl>
                                              <p:spTgt spid="51"/>
                                            </p:tgtEl>
                                            <p:attrNameLst>
                                              <p:attrName>ppt_y</p:attrName>
                                            </p:attrNameLst>
                                          </p:cBhvr>
                                          <p:tavLst>
                                            <p:tav tm="0">
                                              <p:val>
                                                <p:strVal val="0-#ppt_h/2"/>
                                              </p:val>
                                            </p:tav>
                                            <p:tav tm="100000">
                                              <p:val>
                                                <p:strVal val="#ppt_y"/>
                                              </p:val>
                                            </p:tav>
                                          </p:tavLst>
                                        </p:anim>
                                      </p:childTnLst>
                                    </p:cTn>
                                  </p:par>
                                </p:childTnLst>
                              </p:cTn>
                            </p:par>
                            <p:par>
                              <p:cTn id="58" fill="hold">
                                <p:stCondLst>
                                  <p:cond delay="3000"/>
                                </p:stCondLst>
                                <p:childTnLst>
                                  <p:par>
                                    <p:cTn id="59" presetID="2" presetClass="entr" presetSubtype="2" fill="hold" nodeType="afterEffect">
                                      <p:stCondLst>
                                        <p:cond delay="0"/>
                                      </p:stCondLst>
                                      <p:childTnLst>
                                        <p:set>
                                          <p:cBhvr>
                                            <p:cTn id="60" dur="1" fill="hold">
                                              <p:stCondLst>
                                                <p:cond delay="0"/>
                                              </p:stCondLst>
                                            </p:cTn>
                                            <p:tgtEl>
                                              <p:spTgt spid="52"/>
                                            </p:tgtEl>
                                            <p:attrNameLst>
                                              <p:attrName>style.visibility</p:attrName>
                                            </p:attrNameLst>
                                          </p:cBhvr>
                                          <p:to>
                                            <p:strVal val="visible"/>
                                          </p:to>
                                        </p:set>
                                        <p:anim calcmode="lin" valueType="num">
                                          <p:cBhvr additive="base">
                                            <p:cTn id="61" dur="500" fill="hold"/>
                                            <p:tgtEl>
                                              <p:spTgt spid="52"/>
                                            </p:tgtEl>
                                            <p:attrNameLst>
                                              <p:attrName>ppt_x</p:attrName>
                                            </p:attrNameLst>
                                          </p:cBhvr>
                                          <p:tavLst>
                                            <p:tav tm="0">
                                              <p:val>
                                                <p:strVal val="1+#ppt_w/2"/>
                                              </p:val>
                                            </p:tav>
                                            <p:tav tm="100000">
                                              <p:val>
                                                <p:strVal val="#ppt_x"/>
                                              </p:val>
                                            </p:tav>
                                          </p:tavLst>
                                        </p:anim>
                                        <p:anim calcmode="lin" valueType="num">
                                          <p:cBhvr additive="base">
                                            <p:cTn id="62" dur="500" fill="hold"/>
                                            <p:tgtEl>
                                              <p:spTgt spid="52"/>
                                            </p:tgtEl>
                                            <p:attrNameLst>
                                              <p:attrName>ppt_y</p:attrName>
                                            </p:attrNameLst>
                                          </p:cBhvr>
                                          <p:tavLst>
                                            <p:tav tm="0">
                                              <p:val>
                                                <p:strVal val="#ppt_y"/>
                                              </p:val>
                                            </p:tav>
                                            <p:tav tm="100000">
                                              <p:val>
                                                <p:strVal val="#ppt_y"/>
                                              </p:val>
                                            </p:tav>
                                          </p:tavLst>
                                        </p:anim>
                                      </p:childTnLst>
                                    </p:cTn>
                                  </p:par>
                                  <p:par>
                                    <p:cTn id="63" presetID="0" presetClass="path" presetSubtype="0" accel="50000" decel="50000" fill="hold" nodeType="withEffect">
                                      <p:stCondLst>
                                        <p:cond delay="500"/>
                                      </p:stCondLst>
                                      <p:childTnLst>
                                        <p:animMotion origin="layout" path="M 5.55556E-7 1.35802E-6 C -0.01233 0.00154 -0.02309 0.00741 -0.03542 0.00926 C -0.04809 0.01543 -0.05972 0.01697 -0.07292 0.01852 C -0.18837 0.01574 -0.19062 0.03302 -0.25625 0.0037 C -0.26302 -0.00432 -0.26458 -0.01111 -0.27083 -0.02222 C -0.28073 -0.03982 -0.29132 -0.05864 -0.30521 -0.06482 C -0.34097 -0.1071 -0.42309 -0.09012 -0.44896 -0.09074 C -0.45955 -0.09537 -0.47049 -0.09722 -0.48125 -0.10185 C -0.48802 -0.10494 -0.4941 -0.10895 -0.50104 -0.11111 C -0.51059 -0.1179 -0.52118 -0.12469 -0.53125 -0.12778 C -0.54705 -0.14198 -0.56319 -0.15309 -0.58021 -0.16111 C -0.58628 -0.16389 -0.59132 -0.17006 -0.59687 -0.17408 C -0.6099 -0.18364 -0.62552 -0.19043 -0.63958 -0.19445 C -0.67187 -0.1929 -0.70312 -0.19074 -0.73542 -0.19259 C -0.74983 -0.20124 -0.76441 -0.20833 -0.77812 -0.22037 C -0.7842 -0.22593 -0.79028 -0.2321 -0.79705 -0.23519 C -0.81007 -0.24908 -0.79462 -0.23395 -0.80729 -0.24259 C -0.81302 -0.2463 -0.8184 -0.25309 -0.82413 -0.25741 C -0.83003 -0.26204 -0.82622 -0.25648 -0.83125 -0.26111 C -0.84097 -0.26975 -0.85104 -0.27809 -0.86146 -0.28333 C -0.87083 -0.29445 -0.88108 -0.30556 -0.89184 -0.31296 C -0.89965 -0.32716 -0.91215 -0.33457 -0.91875 -0.35185 C -0.92014 -0.35556 -0.92205 -0.35895 -0.92292 -0.36296 C -0.92361 -0.36605 -0.92396 -0.36945 -0.925 -0.37222 C -0.9276 -0.37963 -0.9316 -0.38519 -0.93438 -0.39259 C -0.94045 -0.40864 -0.94549 -0.4179 -0.95313 -0.43148 " pathEditMode="relative" ptsTypes="fffffffffffffffffffffffffA">
                                          <p:cBhvr>
                                            <p:cTn id="64" dur="6500" fill="hold"/>
                                            <p:tgtEl>
                                              <p:spTgt spid="52"/>
                                            </p:tgtEl>
                                            <p:attrNameLst>
                                              <p:attrName>ppt_x</p:attrName>
                                              <p:attrName>ppt_y</p:attrName>
                                            </p:attrNameLst>
                                          </p:cBhvr>
                                        </p:animMotion>
                                      </p:childTnLst>
                                    </p:cTn>
                                  </p:par>
                                  <p:par>
                                    <p:cTn id="65" presetID="8" presetClass="emph" presetSubtype="0" repeatCount="2000" fill="hold" grpId="1" nodeType="withEffect">
                                      <p:stCondLst>
                                        <p:cond delay="0"/>
                                      </p:stCondLst>
                                      <p:childTnLst>
                                        <p:animRot by="21600000">
                                          <p:cBhvr>
                                            <p:cTn id="66" dur="3500" fill="hold"/>
                                            <p:tgtEl>
                                              <p:spTgt spid="41"/>
                                            </p:tgtEl>
                                            <p:attrNameLst>
                                              <p:attrName>r</p:attrName>
                                            </p:attrNameLst>
                                          </p:cBhvr>
                                        </p:animRot>
                                      </p:childTnLst>
                                    </p:cTn>
                                  </p:par>
                                  <p:par>
                                    <p:cTn id="67" presetID="8" presetClass="emph" presetSubtype="0" repeatCount="2000" fill="hold" grpId="1" nodeType="withEffect">
                                      <p:stCondLst>
                                        <p:cond delay="0"/>
                                      </p:stCondLst>
                                      <p:childTnLst>
                                        <p:animRot by="-21600000">
                                          <p:cBhvr>
                                            <p:cTn id="68" dur="3500" fill="hold"/>
                                            <p:tgtEl>
                                              <p:spTgt spid="44"/>
                                            </p:tgtEl>
                                            <p:attrNameLst>
                                              <p:attrName>r</p:attrName>
                                            </p:attrNameLst>
                                          </p:cBhvr>
                                        </p:animRot>
                                      </p:childTnLst>
                                    </p:cTn>
                                  </p:par>
                                  <p:par>
                                    <p:cTn id="69" presetID="8" presetClass="emph" presetSubtype="0" repeatCount="2000" fill="hold" grpId="1" nodeType="withEffect">
                                      <p:stCondLst>
                                        <p:cond delay="0"/>
                                      </p:stCondLst>
                                      <p:childTnLst>
                                        <p:animRot by="21600000">
                                          <p:cBhvr>
                                            <p:cTn id="70" dur="3500" fill="hold"/>
                                            <p:tgtEl>
                                              <p:spTgt spid="45"/>
                                            </p:tgtEl>
                                            <p:attrNameLst>
                                              <p:attrName>r</p:attrName>
                                            </p:attrNameLst>
                                          </p:cBhvr>
                                        </p:animRot>
                                      </p:childTnLst>
                                    </p:cTn>
                                  </p:par>
                                  <p:par>
                                    <p:cTn id="71" presetID="8" presetClass="emph" presetSubtype="0" repeatCount="2000" fill="hold" grpId="1" nodeType="withEffect">
                                      <p:stCondLst>
                                        <p:cond delay="0"/>
                                      </p:stCondLst>
                                      <p:childTnLst>
                                        <p:animRot by="-21600000">
                                          <p:cBhvr>
                                            <p:cTn id="72" dur="3500" fill="hold"/>
                                            <p:tgtEl>
                                              <p:spTgt spid="47"/>
                                            </p:tgtEl>
                                            <p:attrNameLst>
                                              <p:attrName>r</p:attrName>
                                            </p:attrNameLst>
                                          </p:cBhvr>
                                        </p:animRot>
                                      </p:childTnLst>
                                    </p:cTn>
                                  </p:par>
                                  <p:par>
                                    <p:cTn id="73" presetID="8" presetClass="emph" presetSubtype="0" repeatCount="2000" fill="hold" grpId="1" nodeType="withEffect">
                                      <p:stCondLst>
                                        <p:cond delay="0"/>
                                      </p:stCondLst>
                                      <p:childTnLst>
                                        <p:animRot by="21600000">
                                          <p:cBhvr>
                                            <p:cTn id="74" dur="3500" fill="hold"/>
                                            <p:tgtEl>
                                              <p:spTgt spid="43"/>
                                            </p:tgtEl>
                                            <p:attrNameLst>
                                              <p:attrName>r</p:attrName>
                                            </p:attrNameLst>
                                          </p:cBhvr>
                                        </p:animRot>
                                      </p:childTnLst>
                                    </p:cTn>
                                  </p:par>
                                  <p:par>
                                    <p:cTn id="75" presetID="6" presetClass="emph" presetSubtype="0" repeatCount="2000" autoRev="1" fill="hold" grpId="1" nodeType="withEffect">
                                      <p:stCondLst>
                                        <p:cond delay="0"/>
                                      </p:stCondLst>
                                      <p:childTnLst>
                                        <p:animScale>
                                          <p:cBhvr>
                                            <p:cTn id="76" dur="2000" fill="hold"/>
                                            <p:tgtEl>
                                              <p:spTgt spid="51"/>
                                            </p:tgtEl>
                                          </p:cBhvr>
                                          <p:by x="150000" y="150000"/>
                                        </p:animScale>
                                      </p:childTnLst>
                                    </p:cTn>
                                  </p:par>
                                  <p:par>
                                    <p:cTn id="77" presetID="6" presetClass="emph" presetSubtype="0" repeatCount="2000" autoRev="1" fill="hold" grpId="1" nodeType="withEffect">
                                      <p:stCondLst>
                                        <p:cond delay="0"/>
                                      </p:stCondLst>
                                      <p:childTnLst>
                                        <p:animScale>
                                          <p:cBhvr>
                                            <p:cTn id="78" dur="2000" fill="hold"/>
                                            <p:tgtEl>
                                              <p:spTgt spid="42"/>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P spid="36" grpId="0"/>
          <p:bldP spid="41" grpId="0" animBg="1"/>
          <p:bldP spid="41" grpId="1" animBg="1"/>
          <p:bldP spid="42" grpId="0" animBg="1"/>
          <p:bldP spid="42" grpId="1" animBg="1"/>
          <p:bldP spid="43" grpId="0" animBg="1"/>
          <p:bldP spid="43" grpId="1" animBg="1"/>
          <p:bldP spid="44" grpId="0" animBg="1"/>
          <p:bldP spid="44" grpId="1" animBg="1"/>
          <p:bldP spid="45" grpId="0" animBg="1"/>
          <p:bldP spid="45" grpId="1" animBg="1"/>
          <p:bldP spid="46" grpId="0" animBg="1"/>
          <p:bldP spid="47" grpId="0" animBg="1"/>
          <p:bldP spid="47" grpId="1" animBg="1"/>
          <p:bldP spid="48" grpId="0" animBg="1"/>
          <p:bldP spid="51" grpId="0" animBg="1"/>
          <p:bldP spid="51" grpId="1"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35"/>
                                            </p:tgtEl>
                                            <p:attrNameLst>
                                              <p:attrName>style.visibility</p:attrName>
                                            </p:attrNameLst>
                                          </p:cBhvr>
                                          <p:to>
                                            <p:strVal val="visible"/>
                                          </p:to>
                                        </p:set>
                                        <p:anim calcmode="lin" valueType="num">
                                          <p:cBhvr>
                                            <p:cTn id="7" dur="500" fill="hold"/>
                                            <p:tgtEl>
                                              <p:spTgt spid="35"/>
                                            </p:tgtEl>
                                            <p:attrNameLst>
                                              <p:attrName>ppt_w</p:attrName>
                                            </p:attrNameLst>
                                          </p:cBhvr>
                                          <p:tavLst>
                                            <p:tav tm="0">
                                              <p:val>
                                                <p:fltVal val="0"/>
                                              </p:val>
                                            </p:tav>
                                            <p:tav tm="100000">
                                              <p:val>
                                                <p:strVal val="#ppt_w"/>
                                              </p:val>
                                            </p:tav>
                                          </p:tavLst>
                                        </p:anim>
                                        <p:anim calcmode="lin" valueType="num">
                                          <p:cBhvr>
                                            <p:cTn id="8" dur="500" fill="hold"/>
                                            <p:tgtEl>
                                              <p:spTgt spid="35"/>
                                            </p:tgtEl>
                                            <p:attrNameLst>
                                              <p:attrName>ppt_h</p:attrName>
                                            </p:attrNameLst>
                                          </p:cBhvr>
                                          <p:tavLst>
                                            <p:tav tm="0">
                                              <p:val>
                                                <p:fltVal val="0"/>
                                              </p:val>
                                            </p:tav>
                                            <p:tav tm="100000">
                                              <p:val>
                                                <p:strVal val="#ppt_h"/>
                                              </p:val>
                                            </p:tav>
                                          </p:tavLst>
                                        </p:anim>
                                        <p:animEffect transition="in" filter="fade">
                                          <p:cBhvr>
                                            <p:cTn id="9" dur="500"/>
                                            <p:tgtEl>
                                              <p:spTgt spid="35"/>
                                            </p:tgtEl>
                                          </p:cBhvr>
                                        </p:animEffect>
                                      </p:childTnLst>
                                    </p:cTn>
                                  </p:par>
                                </p:childTnLst>
                              </p:cTn>
                            </p:par>
                            <p:par>
                              <p:cTn id="10" fill="hold">
                                <p:stCondLst>
                                  <p:cond delay="500"/>
                                </p:stCondLst>
                                <p:childTnLst>
                                  <p:par>
                                    <p:cTn id="11" presetID="22" presetClass="entr" presetSubtype="8" fill="hold" nodeType="afterEffect">
                                      <p:stCondLst>
                                        <p:cond delay="0"/>
                                      </p:stCondLst>
                                      <p:childTnLst>
                                        <p:set>
                                          <p:cBhvr>
                                            <p:cTn id="12" dur="1" fill="hold">
                                              <p:stCondLst>
                                                <p:cond delay="0"/>
                                              </p:stCondLst>
                                            </p:cTn>
                                            <p:tgtEl>
                                              <p:spTgt spid="37"/>
                                            </p:tgtEl>
                                            <p:attrNameLst>
                                              <p:attrName>style.visibility</p:attrName>
                                            </p:attrNameLst>
                                          </p:cBhvr>
                                          <p:to>
                                            <p:strVal val="visible"/>
                                          </p:to>
                                        </p:set>
                                        <p:animEffect transition="in" filter="wipe(left)">
                                          <p:cBhvr>
                                            <p:cTn id="13" dur="500"/>
                                            <p:tgtEl>
                                              <p:spTgt spid="37"/>
                                            </p:tgtEl>
                                          </p:cBhvr>
                                        </p:animEffect>
                                      </p:childTnLst>
                                    </p:cTn>
                                  </p:par>
                                </p:childTnLst>
                              </p:cTn>
                            </p:par>
                            <p:par>
                              <p:cTn id="14" fill="hold">
                                <p:stCondLst>
                                  <p:cond delay="1000"/>
                                </p:stCondLst>
                                <p:childTnLst>
                                  <p:par>
                                    <p:cTn id="15" presetID="31" presetClass="entr" presetSubtype="0" fill="hold" grpId="0" nodeType="afterEffect">
                                      <p:stCondLst>
                                        <p:cond delay="0"/>
                                      </p:stCondLst>
                                      <p:childTnLst>
                                        <p:set>
                                          <p:cBhvr>
                                            <p:cTn id="16" dur="1" fill="hold">
                                              <p:stCondLst>
                                                <p:cond delay="0"/>
                                              </p:stCondLst>
                                            </p:cTn>
                                            <p:tgtEl>
                                              <p:spTgt spid="36"/>
                                            </p:tgtEl>
                                            <p:attrNameLst>
                                              <p:attrName>style.visibility</p:attrName>
                                            </p:attrNameLst>
                                          </p:cBhvr>
                                          <p:to>
                                            <p:strVal val="visible"/>
                                          </p:to>
                                        </p:set>
                                        <p:anim calcmode="lin" valueType="num">
                                          <p:cBhvr>
                                            <p:cTn id="17" dur="1000" fill="hold"/>
                                            <p:tgtEl>
                                              <p:spTgt spid="36"/>
                                            </p:tgtEl>
                                            <p:attrNameLst>
                                              <p:attrName>ppt_w</p:attrName>
                                            </p:attrNameLst>
                                          </p:cBhvr>
                                          <p:tavLst>
                                            <p:tav tm="0">
                                              <p:val>
                                                <p:fltVal val="0"/>
                                              </p:val>
                                            </p:tav>
                                            <p:tav tm="100000">
                                              <p:val>
                                                <p:strVal val="#ppt_w"/>
                                              </p:val>
                                            </p:tav>
                                          </p:tavLst>
                                        </p:anim>
                                        <p:anim calcmode="lin" valueType="num">
                                          <p:cBhvr>
                                            <p:cTn id="18" dur="1000" fill="hold"/>
                                            <p:tgtEl>
                                              <p:spTgt spid="36"/>
                                            </p:tgtEl>
                                            <p:attrNameLst>
                                              <p:attrName>ppt_h</p:attrName>
                                            </p:attrNameLst>
                                          </p:cBhvr>
                                          <p:tavLst>
                                            <p:tav tm="0">
                                              <p:val>
                                                <p:fltVal val="0"/>
                                              </p:val>
                                            </p:tav>
                                            <p:tav tm="100000">
                                              <p:val>
                                                <p:strVal val="#ppt_h"/>
                                              </p:val>
                                            </p:tav>
                                          </p:tavLst>
                                        </p:anim>
                                        <p:anim calcmode="lin" valueType="num">
                                          <p:cBhvr>
                                            <p:cTn id="19" dur="1000" fill="hold"/>
                                            <p:tgtEl>
                                              <p:spTgt spid="36"/>
                                            </p:tgtEl>
                                            <p:attrNameLst>
                                              <p:attrName>style.rotation</p:attrName>
                                            </p:attrNameLst>
                                          </p:cBhvr>
                                          <p:tavLst>
                                            <p:tav tm="0">
                                              <p:val>
                                                <p:fltVal val="90"/>
                                              </p:val>
                                            </p:tav>
                                            <p:tav tm="100000">
                                              <p:val>
                                                <p:fltVal val="0"/>
                                              </p:val>
                                            </p:tav>
                                          </p:tavLst>
                                        </p:anim>
                                        <p:animEffect transition="in" filter="fade">
                                          <p:cBhvr>
                                            <p:cTn id="20" dur="1000"/>
                                            <p:tgtEl>
                                              <p:spTgt spid="36"/>
                                            </p:tgtEl>
                                          </p:cBhvr>
                                        </p:animEffect>
                                      </p:childTnLst>
                                    </p:cTn>
                                  </p:par>
                                </p:childTnLst>
                              </p:cTn>
                            </p:par>
                            <p:par>
                              <p:cTn id="21" fill="hold">
                                <p:stCondLst>
                                  <p:cond delay="2000"/>
                                </p:stCondLst>
                                <p:childTnLst>
                                  <p:par>
                                    <p:cTn id="22" presetID="2" presetClass="entr" presetSubtype="1" fill="hold" grpId="0" nodeType="afterEffect">
                                      <p:stCondLst>
                                        <p:cond delay="0"/>
                                      </p:stCondLst>
                                      <p:childTnLst>
                                        <p:set>
                                          <p:cBhvr>
                                            <p:cTn id="23" dur="1" fill="hold">
                                              <p:stCondLst>
                                                <p:cond delay="0"/>
                                              </p:stCondLst>
                                            </p:cTn>
                                            <p:tgtEl>
                                              <p:spTgt spid="41"/>
                                            </p:tgtEl>
                                            <p:attrNameLst>
                                              <p:attrName>style.visibility</p:attrName>
                                            </p:attrNameLst>
                                          </p:cBhvr>
                                          <p:to>
                                            <p:strVal val="visible"/>
                                          </p:to>
                                        </p:set>
                                        <p:anim calcmode="lin" valueType="num">
                                          <p:cBhvr additive="base">
                                            <p:cTn id="24" dur="500" fill="hold"/>
                                            <p:tgtEl>
                                              <p:spTgt spid="41"/>
                                            </p:tgtEl>
                                            <p:attrNameLst>
                                              <p:attrName>ppt_x</p:attrName>
                                            </p:attrNameLst>
                                          </p:cBhvr>
                                          <p:tavLst>
                                            <p:tav tm="0">
                                              <p:val>
                                                <p:strVal val="#ppt_x"/>
                                              </p:val>
                                            </p:tav>
                                            <p:tav tm="100000">
                                              <p:val>
                                                <p:strVal val="#ppt_x"/>
                                              </p:val>
                                            </p:tav>
                                          </p:tavLst>
                                        </p:anim>
                                        <p:anim calcmode="lin" valueType="num">
                                          <p:cBhvr additive="base">
                                            <p:cTn id="25" dur="500" fill="hold"/>
                                            <p:tgtEl>
                                              <p:spTgt spid="41"/>
                                            </p:tgtEl>
                                            <p:attrNameLst>
                                              <p:attrName>ppt_y</p:attrName>
                                            </p:attrNameLst>
                                          </p:cBhvr>
                                          <p:tavLst>
                                            <p:tav tm="0">
                                              <p:val>
                                                <p:strVal val="0-#ppt_h/2"/>
                                              </p:val>
                                            </p:tav>
                                            <p:tav tm="100000">
                                              <p:val>
                                                <p:strVal val="#ppt_y"/>
                                              </p:val>
                                            </p:tav>
                                          </p:tavLst>
                                        </p:anim>
                                      </p:childTnLst>
                                    </p:cTn>
                                  </p:par>
                                  <p:par>
                                    <p:cTn id="26" presetID="2" presetClass="entr" presetSubtype="1" fill="hold" grpId="0" nodeType="withEffect">
                                      <p:stCondLst>
                                        <p:cond delay="250"/>
                                      </p:stCondLst>
                                      <p:childTnLst>
                                        <p:set>
                                          <p:cBhvr>
                                            <p:cTn id="27" dur="1" fill="hold">
                                              <p:stCondLst>
                                                <p:cond delay="0"/>
                                              </p:stCondLst>
                                            </p:cTn>
                                            <p:tgtEl>
                                              <p:spTgt spid="42"/>
                                            </p:tgtEl>
                                            <p:attrNameLst>
                                              <p:attrName>style.visibility</p:attrName>
                                            </p:attrNameLst>
                                          </p:cBhvr>
                                          <p:to>
                                            <p:strVal val="visible"/>
                                          </p:to>
                                        </p:set>
                                        <p:anim calcmode="lin" valueType="num">
                                          <p:cBhvr additive="base">
                                            <p:cTn id="28" dur="500" fill="hold"/>
                                            <p:tgtEl>
                                              <p:spTgt spid="42"/>
                                            </p:tgtEl>
                                            <p:attrNameLst>
                                              <p:attrName>ppt_x</p:attrName>
                                            </p:attrNameLst>
                                          </p:cBhvr>
                                          <p:tavLst>
                                            <p:tav tm="0">
                                              <p:val>
                                                <p:strVal val="#ppt_x"/>
                                              </p:val>
                                            </p:tav>
                                            <p:tav tm="100000">
                                              <p:val>
                                                <p:strVal val="#ppt_x"/>
                                              </p:val>
                                            </p:tav>
                                          </p:tavLst>
                                        </p:anim>
                                        <p:anim calcmode="lin" valueType="num">
                                          <p:cBhvr additive="base">
                                            <p:cTn id="29" dur="500" fill="hold"/>
                                            <p:tgtEl>
                                              <p:spTgt spid="42"/>
                                            </p:tgtEl>
                                            <p:attrNameLst>
                                              <p:attrName>ppt_y</p:attrName>
                                            </p:attrNameLst>
                                          </p:cBhvr>
                                          <p:tavLst>
                                            <p:tav tm="0">
                                              <p:val>
                                                <p:strVal val="0-#ppt_h/2"/>
                                              </p:val>
                                            </p:tav>
                                            <p:tav tm="100000">
                                              <p:val>
                                                <p:strVal val="#ppt_y"/>
                                              </p:val>
                                            </p:tav>
                                          </p:tavLst>
                                        </p:anim>
                                      </p:childTnLst>
                                    </p:cTn>
                                  </p:par>
                                  <p:par>
                                    <p:cTn id="30" presetID="2" presetClass="entr" presetSubtype="1" fill="hold" grpId="0" nodeType="withEffect">
                                      <p:stCondLst>
                                        <p:cond delay="500"/>
                                      </p:stCondLst>
                                      <p:childTnLst>
                                        <p:set>
                                          <p:cBhvr>
                                            <p:cTn id="31" dur="1" fill="hold">
                                              <p:stCondLst>
                                                <p:cond delay="0"/>
                                              </p:stCondLst>
                                            </p:cTn>
                                            <p:tgtEl>
                                              <p:spTgt spid="43"/>
                                            </p:tgtEl>
                                            <p:attrNameLst>
                                              <p:attrName>style.visibility</p:attrName>
                                            </p:attrNameLst>
                                          </p:cBhvr>
                                          <p:to>
                                            <p:strVal val="visible"/>
                                          </p:to>
                                        </p:set>
                                        <p:anim calcmode="lin" valueType="num">
                                          <p:cBhvr additive="base">
                                            <p:cTn id="32" dur="500" fill="hold"/>
                                            <p:tgtEl>
                                              <p:spTgt spid="43"/>
                                            </p:tgtEl>
                                            <p:attrNameLst>
                                              <p:attrName>ppt_x</p:attrName>
                                            </p:attrNameLst>
                                          </p:cBhvr>
                                          <p:tavLst>
                                            <p:tav tm="0">
                                              <p:val>
                                                <p:strVal val="#ppt_x"/>
                                              </p:val>
                                            </p:tav>
                                            <p:tav tm="100000">
                                              <p:val>
                                                <p:strVal val="#ppt_x"/>
                                              </p:val>
                                            </p:tav>
                                          </p:tavLst>
                                        </p:anim>
                                        <p:anim calcmode="lin" valueType="num">
                                          <p:cBhvr additive="base">
                                            <p:cTn id="33" dur="500" fill="hold"/>
                                            <p:tgtEl>
                                              <p:spTgt spid="43"/>
                                            </p:tgtEl>
                                            <p:attrNameLst>
                                              <p:attrName>ppt_y</p:attrName>
                                            </p:attrNameLst>
                                          </p:cBhvr>
                                          <p:tavLst>
                                            <p:tav tm="0">
                                              <p:val>
                                                <p:strVal val="0-#ppt_h/2"/>
                                              </p:val>
                                            </p:tav>
                                            <p:tav tm="100000">
                                              <p:val>
                                                <p:strVal val="#ppt_y"/>
                                              </p:val>
                                            </p:tav>
                                          </p:tavLst>
                                        </p:anim>
                                      </p:childTnLst>
                                    </p:cTn>
                                  </p:par>
                                  <p:par>
                                    <p:cTn id="34" presetID="2" presetClass="entr" presetSubtype="1" fill="hold" grpId="0" nodeType="withEffect">
                                      <p:stCondLst>
                                        <p:cond delay="0"/>
                                      </p:stCondLst>
                                      <p:childTnLst>
                                        <p:set>
                                          <p:cBhvr>
                                            <p:cTn id="35" dur="1" fill="hold">
                                              <p:stCondLst>
                                                <p:cond delay="0"/>
                                              </p:stCondLst>
                                            </p:cTn>
                                            <p:tgtEl>
                                              <p:spTgt spid="44"/>
                                            </p:tgtEl>
                                            <p:attrNameLst>
                                              <p:attrName>style.visibility</p:attrName>
                                            </p:attrNameLst>
                                          </p:cBhvr>
                                          <p:to>
                                            <p:strVal val="visible"/>
                                          </p:to>
                                        </p:set>
                                        <p:anim calcmode="lin" valueType="num">
                                          <p:cBhvr additive="base">
                                            <p:cTn id="36" dur="750" fill="hold"/>
                                            <p:tgtEl>
                                              <p:spTgt spid="44"/>
                                            </p:tgtEl>
                                            <p:attrNameLst>
                                              <p:attrName>ppt_x</p:attrName>
                                            </p:attrNameLst>
                                          </p:cBhvr>
                                          <p:tavLst>
                                            <p:tav tm="0">
                                              <p:val>
                                                <p:strVal val="#ppt_x"/>
                                              </p:val>
                                            </p:tav>
                                            <p:tav tm="100000">
                                              <p:val>
                                                <p:strVal val="#ppt_x"/>
                                              </p:val>
                                            </p:tav>
                                          </p:tavLst>
                                        </p:anim>
                                        <p:anim calcmode="lin" valueType="num">
                                          <p:cBhvr additive="base">
                                            <p:cTn id="37" dur="750" fill="hold"/>
                                            <p:tgtEl>
                                              <p:spTgt spid="44"/>
                                            </p:tgtEl>
                                            <p:attrNameLst>
                                              <p:attrName>ppt_y</p:attrName>
                                            </p:attrNameLst>
                                          </p:cBhvr>
                                          <p:tavLst>
                                            <p:tav tm="0">
                                              <p:val>
                                                <p:strVal val="0-#ppt_h/2"/>
                                              </p:val>
                                            </p:tav>
                                            <p:tav tm="100000">
                                              <p:val>
                                                <p:strVal val="#ppt_y"/>
                                              </p:val>
                                            </p:tav>
                                          </p:tavLst>
                                        </p:anim>
                                      </p:childTnLst>
                                    </p:cTn>
                                  </p:par>
                                  <p:par>
                                    <p:cTn id="38" presetID="2" presetClass="entr" presetSubtype="1" fill="hold" grpId="0" nodeType="withEffect">
                                      <p:stCondLst>
                                        <p:cond delay="0"/>
                                      </p:stCondLst>
                                      <p:childTnLst>
                                        <p:set>
                                          <p:cBhvr>
                                            <p:cTn id="39" dur="1" fill="hold">
                                              <p:stCondLst>
                                                <p:cond delay="0"/>
                                              </p:stCondLst>
                                            </p:cTn>
                                            <p:tgtEl>
                                              <p:spTgt spid="45"/>
                                            </p:tgtEl>
                                            <p:attrNameLst>
                                              <p:attrName>style.visibility</p:attrName>
                                            </p:attrNameLst>
                                          </p:cBhvr>
                                          <p:to>
                                            <p:strVal val="visible"/>
                                          </p:to>
                                        </p:set>
                                        <p:anim calcmode="lin" valueType="num">
                                          <p:cBhvr additive="base">
                                            <p:cTn id="40" dur="500" fill="hold"/>
                                            <p:tgtEl>
                                              <p:spTgt spid="45"/>
                                            </p:tgtEl>
                                            <p:attrNameLst>
                                              <p:attrName>ppt_x</p:attrName>
                                            </p:attrNameLst>
                                          </p:cBhvr>
                                          <p:tavLst>
                                            <p:tav tm="0">
                                              <p:val>
                                                <p:strVal val="#ppt_x"/>
                                              </p:val>
                                            </p:tav>
                                            <p:tav tm="100000">
                                              <p:val>
                                                <p:strVal val="#ppt_x"/>
                                              </p:val>
                                            </p:tav>
                                          </p:tavLst>
                                        </p:anim>
                                        <p:anim calcmode="lin" valueType="num">
                                          <p:cBhvr additive="base">
                                            <p:cTn id="41" dur="500" fill="hold"/>
                                            <p:tgtEl>
                                              <p:spTgt spid="45"/>
                                            </p:tgtEl>
                                            <p:attrNameLst>
                                              <p:attrName>ppt_y</p:attrName>
                                            </p:attrNameLst>
                                          </p:cBhvr>
                                          <p:tavLst>
                                            <p:tav tm="0">
                                              <p:val>
                                                <p:strVal val="0-#ppt_h/2"/>
                                              </p:val>
                                            </p:tav>
                                            <p:tav tm="100000">
                                              <p:val>
                                                <p:strVal val="#ppt_y"/>
                                              </p:val>
                                            </p:tav>
                                          </p:tavLst>
                                        </p:anim>
                                      </p:childTnLst>
                                    </p:cTn>
                                  </p:par>
                                  <p:par>
                                    <p:cTn id="42" presetID="2" presetClass="entr" presetSubtype="1" fill="hold" grpId="0" nodeType="withEffect">
                                      <p:stCondLst>
                                        <p:cond delay="250"/>
                                      </p:stCondLst>
                                      <p:childTnLst>
                                        <p:set>
                                          <p:cBhvr>
                                            <p:cTn id="43" dur="1" fill="hold">
                                              <p:stCondLst>
                                                <p:cond delay="0"/>
                                              </p:stCondLst>
                                            </p:cTn>
                                            <p:tgtEl>
                                              <p:spTgt spid="46"/>
                                            </p:tgtEl>
                                            <p:attrNameLst>
                                              <p:attrName>style.visibility</p:attrName>
                                            </p:attrNameLst>
                                          </p:cBhvr>
                                          <p:to>
                                            <p:strVal val="visible"/>
                                          </p:to>
                                        </p:set>
                                        <p:anim calcmode="lin" valueType="num">
                                          <p:cBhvr additive="base">
                                            <p:cTn id="44" dur="750" fill="hold"/>
                                            <p:tgtEl>
                                              <p:spTgt spid="46"/>
                                            </p:tgtEl>
                                            <p:attrNameLst>
                                              <p:attrName>ppt_x</p:attrName>
                                            </p:attrNameLst>
                                          </p:cBhvr>
                                          <p:tavLst>
                                            <p:tav tm="0">
                                              <p:val>
                                                <p:strVal val="#ppt_x"/>
                                              </p:val>
                                            </p:tav>
                                            <p:tav tm="100000">
                                              <p:val>
                                                <p:strVal val="#ppt_x"/>
                                              </p:val>
                                            </p:tav>
                                          </p:tavLst>
                                        </p:anim>
                                        <p:anim calcmode="lin" valueType="num">
                                          <p:cBhvr additive="base">
                                            <p:cTn id="45" dur="750" fill="hold"/>
                                            <p:tgtEl>
                                              <p:spTgt spid="46"/>
                                            </p:tgtEl>
                                            <p:attrNameLst>
                                              <p:attrName>ppt_y</p:attrName>
                                            </p:attrNameLst>
                                          </p:cBhvr>
                                          <p:tavLst>
                                            <p:tav tm="0">
                                              <p:val>
                                                <p:strVal val="0-#ppt_h/2"/>
                                              </p:val>
                                            </p:tav>
                                            <p:tav tm="100000">
                                              <p:val>
                                                <p:strVal val="#ppt_y"/>
                                              </p:val>
                                            </p:tav>
                                          </p:tavLst>
                                        </p:anim>
                                      </p:childTnLst>
                                    </p:cTn>
                                  </p:par>
                                  <p:par>
                                    <p:cTn id="46" presetID="2" presetClass="entr" presetSubtype="1" fill="hold" grpId="0" nodeType="withEffect">
                                      <p:stCondLst>
                                        <p:cond delay="0"/>
                                      </p:stCondLst>
                                      <p:childTnLst>
                                        <p:set>
                                          <p:cBhvr>
                                            <p:cTn id="47" dur="1" fill="hold">
                                              <p:stCondLst>
                                                <p:cond delay="0"/>
                                              </p:stCondLst>
                                            </p:cTn>
                                            <p:tgtEl>
                                              <p:spTgt spid="47"/>
                                            </p:tgtEl>
                                            <p:attrNameLst>
                                              <p:attrName>style.visibility</p:attrName>
                                            </p:attrNameLst>
                                          </p:cBhvr>
                                          <p:to>
                                            <p:strVal val="visible"/>
                                          </p:to>
                                        </p:set>
                                        <p:anim calcmode="lin" valueType="num">
                                          <p:cBhvr additive="base">
                                            <p:cTn id="48" dur="500" fill="hold"/>
                                            <p:tgtEl>
                                              <p:spTgt spid="47"/>
                                            </p:tgtEl>
                                            <p:attrNameLst>
                                              <p:attrName>ppt_x</p:attrName>
                                            </p:attrNameLst>
                                          </p:cBhvr>
                                          <p:tavLst>
                                            <p:tav tm="0">
                                              <p:val>
                                                <p:strVal val="#ppt_x"/>
                                              </p:val>
                                            </p:tav>
                                            <p:tav tm="100000">
                                              <p:val>
                                                <p:strVal val="#ppt_x"/>
                                              </p:val>
                                            </p:tav>
                                          </p:tavLst>
                                        </p:anim>
                                        <p:anim calcmode="lin" valueType="num">
                                          <p:cBhvr additive="base">
                                            <p:cTn id="49" dur="500" fill="hold"/>
                                            <p:tgtEl>
                                              <p:spTgt spid="47"/>
                                            </p:tgtEl>
                                            <p:attrNameLst>
                                              <p:attrName>ppt_y</p:attrName>
                                            </p:attrNameLst>
                                          </p:cBhvr>
                                          <p:tavLst>
                                            <p:tav tm="0">
                                              <p:val>
                                                <p:strVal val="0-#ppt_h/2"/>
                                              </p:val>
                                            </p:tav>
                                            <p:tav tm="100000">
                                              <p:val>
                                                <p:strVal val="#ppt_y"/>
                                              </p:val>
                                            </p:tav>
                                          </p:tavLst>
                                        </p:anim>
                                      </p:childTnLst>
                                    </p:cTn>
                                  </p:par>
                                  <p:par>
                                    <p:cTn id="50" presetID="2" presetClass="entr" presetSubtype="1" fill="hold" grpId="0" nodeType="withEffect">
                                      <p:stCondLst>
                                        <p:cond delay="250"/>
                                      </p:stCondLst>
                                      <p:childTnLst>
                                        <p:set>
                                          <p:cBhvr>
                                            <p:cTn id="51" dur="1" fill="hold">
                                              <p:stCondLst>
                                                <p:cond delay="0"/>
                                              </p:stCondLst>
                                            </p:cTn>
                                            <p:tgtEl>
                                              <p:spTgt spid="48"/>
                                            </p:tgtEl>
                                            <p:attrNameLst>
                                              <p:attrName>style.visibility</p:attrName>
                                            </p:attrNameLst>
                                          </p:cBhvr>
                                          <p:to>
                                            <p:strVal val="visible"/>
                                          </p:to>
                                        </p:set>
                                        <p:anim calcmode="lin" valueType="num">
                                          <p:cBhvr additive="base">
                                            <p:cTn id="52" dur="750" fill="hold"/>
                                            <p:tgtEl>
                                              <p:spTgt spid="48"/>
                                            </p:tgtEl>
                                            <p:attrNameLst>
                                              <p:attrName>ppt_x</p:attrName>
                                            </p:attrNameLst>
                                          </p:cBhvr>
                                          <p:tavLst>
                                            <p:tav tm="0">
                                              <p:val>
                                                <p:strVal val="#ppt_x"/>
                                              </p:val>
                                            </p:tav>
                                            <p:tav tm="100000">
                                              <p:val>
                                                <p:strVal val="#ppt_x"/>
                                              </p:val>
                                            </p:tav>
                                          </p:tavLst>
                                        </p:anim>
                                        <p:anim calcmode="lin" valueType="num">
                                          <p:cBhvr additive="base">
                                            <p:cTn id="53" dur="750" fill="hold"/>
                                            <p:tgtEl>
                                              <p:spTgt spid="48"/>
                                            </p:tgtEl>
                                            <p:attrNameLst>
                                              <p:attrName>ppt_y</p:attrName>
                                            </p:attrNameLst>
                                          </p:cBhvr>
                                          <p:tavLst>
                                            <p:tav tm="0">
                                              <p:val>
                                                <p:strVal val="0-#ppt_h/2"/>
                                              </p:val>
                                            </p:tav>
                                            <p:tav tm="100000">
                                              <p:val>
                                                <p:strVal val="#ppt_y"/>
                                              </p:val>
                                            </p:tav>
                                          </p:tavLst>
                                        </p:anim>
                                      </p:childTnLst>
                                    </p:cTn>
                                  </p:par>
                                  <p:par>
                                    <p:cTn id="54" presetID="2" presetClass="entr" presetSubtype="1" fill="hold" grpId="0" nodeType="withEffect">
                                      <p:stCondLst>
                                        <p:cond delay="250"/>
                                      </p:stCondLst>
                                      <p:childTnLst>
                                        <p:set>
                                          <p:cBhvr>
                                            <p:cTn id="55" dur="1" fill="hold">
                                              <p:stCondLst>
                                                <p:cond delay="0"/>
                                              </p:stCondLst>
                                            </p:cTn>
                                            <p:tgtEl>
                                              <p:spTgt spid="51"/>
                                            </p:tgtEl>
                                            <p:attrNameLst>
                                              <p:attrName>style.visibility</p:attrName>
                                            </p:attrNameLst>
                                          </p:cBhvr>
                                          <p:to>
                                            <p:strVal val="visible"/>
                                          </p:to>
                                        </p:set>
                                        <p:anim calcmode="lin" valueType="num">
                                          <p:cBhvr additive="base">
                                            <p:cTn id="56" dur="500" fill="hold"/>
                                            <p:tgtEl>
                                              <p:spTgt spid="51"/>
                                            </p:tgtEl>
                                            <p:attrNameLst>
                                              <p:attrName>ppt_x</p:attrName>
                                            </p:attrNameLst>
                                          </p:cBhvr>
                                          <p:tavLst>
                                            <p:tav tm="0">
                                              <p:val>
                                                <p:strVal val="#ppt_x"/>
                                              </p:val>
                                            </p:tav>
                                            <p:tav tm="100000">
                                              <p:val>
                                                <p:strVal val="#ppt_x"/>
                                              </p:val>
                                            </p:tav>
                                          </p:tavLst>
                                        </p:anim>
                                        <p:anim calcmode="lin" valueType="num">
                                          <p:cBhvr additive="base">
                                            <p:cTn id="57" dur="500" fill="hold"/>
                                            <p:tgtEl>
                                              <p:spTgt spid="51"/>
                                            </p:tgtEl>
                                            <p:attrNameLst>
                                              <p:attrName>ppt_y</p:attrName>
                                            </p:attrNameLst>
                                          </p:cBhvr>
                                          <p:tavLst>
                                            <p:tav tm="0">
                                              <p:val>
                                                <p:strVal val="0-#ppt_h/2"/>
                                              </p:val>
                                            </p:tav>
                                            <p:tav tm="100000">
                                              <p:val>
                                                <p:strVal val="#ppt_y"/>
                                              </p:val>
                                            </p:tav>
                                          </p:tavLst>
                                        </p:anim>
                                      </p:childTnLst>
                                    </p:cTn>
                                  </p:par>
                                </p:childTnLst>
                              </p:cTn>
                            </p:par>
                            <p:par>
                              <p:cTn id="58" fill="hold">
                                <p:stCondLst>
                                  <p:cond delay="3000"/>
                                </p:stCondLst>
                                <p:childTnLst>
                                  <p:par>
                                    <p:cTn id="59" presetID="2" presetClass="entr" presetSubtype="2" fill="hold" nodeType="afterEffect">
                                      <p:stCondLst>
                                        <p:cond delay="0"/>
                                      </p:stCondLst>
                                      <p:childTnLst>
                                        <p:set>
                                          <p:cBhvr>
                                            <p:cTn id="60" dur="1" fill="hold">
                                              <p:stCondLst>
                                                <p:cond delay="0"/>
                                              </p:stCondLst>
                                            </p:cTn>
                                            <p:tgtEl>
                                              <p:spTgt spid="52"/>
                                            </p:tgtEl>
                                            <p:attrNameLst>
                                              <p:attrName>style.visibility</p:attrName>
                                            </p:attrNameLst>
                                          </p:cBhvr>
                                          <p:to>
                                            <p:strVal val="visible"/>
                                          </p:to>
                                        </p:set>
                                        <p:anim calcmode="lin" valueType="num">
                                          <p:cBhvr additive="base">
                                            <p:cTn id="61" dur="500" fill="hold"/>
                                            <p:tgtEl>
                                              <p:spTgt spid="52"/>
                                            </p:tgtEl>
                                            <p:attrNameLst>
                                              <p:attrName>ppt_x</p:attrName>
                                            </p:attrNameLst>
                                          </p:cBhvr>
                                          <p:tavLst>
                                            <p:tav tm="0">
                                              <p:val>
                                                <p:strVal val="1+#ppt_w/2"/>
                                              </p:val>
                                            </p:tav>
                                            <p:tav tm="100000">
                                              <p:val>
                                                <p:strVal val="#ppt_x"/>
                                              </p:val>
                                            </p:tav>
                                          </p:tavLst>
                                        </p:anim>
                                        <p:anim calcmode="lin" valueType="num">
                                          <p:cBhvr additive="base">
                                            <p:cTn id="62" dur="500" fill="hold"/>
                                            <p:tgtEl>
                                              <p:spTgt spid="52"/>
                                            </p:tgtEl>
                                            <p:attrNameLst>
                                              <p:attrName>ppt_y</p:attrName>
                                            </p:attrNameLst>
                                          </p:cBhvr>
                                          <p:tavLst>
                                            <p:tav tm="0">
                                              <p:val>
                                                <p:strVal val="#ppt_y"/>
                                              </p:val>
                                            </p:tav>
                                            <p:tav tm="100000">
                                              <p:val>
                                                <p:strVal val="#ppt_y"/>
                                              </p:val>
                                            </p:tav>
                                          </p:tavLst>
                                        </p:anim>
                                      </p:childTnLst>
                                    </p:cTn>
                                  </p:par>
                                  <p:par>
                                    <p:cTn id="63" presetID="0" presetClass="path" presetSubtype="0" accel="50000" decel="50000" fill="hold" nodeType="withEffect">
                                      <p:stCondLst>
                                        <p:cond delay="500"/>
                                      </p:stCondLst>
                                      <p:childTnLst>
                                        <p:animMotion origin="layout" path="M 5.55556E-7 1.35802E-6 C -0.01233 0.00154 -0.02309 0.00741 -0.03542 0.00926 C -0.04809 0.01543 -0.05972 0.01697 -0.07292 0.01852 C -0.18837 0.01574 -0.19062 0.03302 -0.25625 0.0037 C -0.26302 -0.00432 -0.26458 -0.01111 -0.27083 -0.02222 C -0.28073 -0.03982 -0.29132 -0.05864 -0.30521 -0.06482 C -0.34097 -0.1071 -0.42309 -0.09012 -0.44896 -0.09074 C -0.45955 -0.09537 -0.47049 -0.09722 -0.48125 -0.10185 C -0.48802 -0.10494 -0.4941 -0.10895 -0.50104 -0.11111 C -0.51059 -0.1179 -0.52118 -0.12469 -0.53125 -0.12778 C -0.54705 -0.14198 -0.56319 -0.15309 -0.58021 -0.16111 C -0.58628 -0.16389 -0.59132 -0.17006 -0.59687 -0.17408 C -0.6099 -0.18364 -0.62552 -0.19043 -0.63958 -0.19445 C -0.67187 -0.1929 -0.70312 -0.19074 -0.73542 -0.19259 C -0.74983 -0.20124 -0.76441 -0.20833 -0.77812 -0.22037 C -0.7842 -0.22593 -0.79028 -0.2321 -0.79705 -0.23519 C -0.81007 -0.24908 -0.79462 -0.23395 -0.80729 -0.24259 C -0.81302 -0.2463 -0.8184 -0.25309 -0.82413 -0.25741 C -0.83003 -0.26204 -0.82622 -0.25648 -0.83125 -0.26111 C -0.84097 -0.26975 -0.85104 -0.27809 -0.86146 -0.28333 C -0.87083 -0.29445 -0.88108 -0.30556 -0.89184 -0.31296 C -0.89965 -0.32716 -0.91215 -0.33457 -0.91875 -0.35185 C -0.92014 -0.35556 -0.92205 -0.35895 -0.92292 -0.36296 C -0.92361 -0.36605 -0.92396 -0.36945 -0.925 -0.37222 C -0.9276 -0.37963 -0.9316 -0.38519 -0.93438 -0.39259 C -0.94045 -0.40864 -0.94549 -0.4179 -0.95313 -0.43148 " pathEditMode="relative" ptsTypes="fffffffffffffffffffffffffA">
                                          <p:cBhvr>
                                            <p:cTn id="64" dur="6500" fill="hold"/>
                                            <p:tgtEl>
                                              <p:spTgt spid="52"/>
                                            </p:tgtEl>
                                            <p:attrNameLst>
                                              <p:attrName>ppt_x</p:attrName>
                                              <p:attrName>ppt_y</p:attrName>
                                            </p:attrNameLst>
                                          </p:cBhvr>
                                        </p:animMotion>
                                      </p:childTnLst>
                                    </p:cTn>
                                  </p:par>
                                  <p:par>
                                    <p:cTn id="65" presetID="8" presetClass="emph" presetSubtype="0" repeatCount="2000" fill="hold" grpId="1" nodeType="withEffect">
                                      <p:stCondLst>
                                        <p:cond delay="0"/>
                                      </p:stCondLst>
                                      <p:childTnLst>
                                        <p:animRot by="21600000">
                                          <p:cBhvr>
                                            <p:cTn id="66" dur="3500" fill="hold"/>
                                            <p:tgtEl>
                                              <p:spTgt spid="41"/>
                                            </p:tgtEl>
                                            <p:attrNameLst>
                                              <p:attrName>r</p:attrName>
                                            </p:attrNameLst>
                                          </p:cBhvr>
                                        </p:animRot>
                                      </p:childTnLst>
                                    </p:cTn>
                                  </p:par>
                                  <p:par>
                                    <p:cTn id="67" presetID="8" presetClass="emph" presetSubtype="0" repeatCount="2000" fill="hold" grpId="1" nodeType="withEffect">
                                      <p:stCondLst>
                                        <p:cond delay="0"/>
                                      </p:stCondLst>
                                      <p:childTnLst>
                                        <p:animRot by="-21600000">
                                          <p:cBhvr>
                                            <p:cTn id="68" dur="3500" fill="hold"/>
                                            <p:tgtEl>
                                              <p:spTgt spid="44"/>
                                            </p:tgtEl>
                                            <p:attrNameLst>
                                              <p:attrName>r</p:attrName>
                                            </p:attrNameLst>
                                          </p:cBhvr>
                                        </p:animRot>
                                      </p:childTnLst>
                                    </p:cTn>
                                  </p:par>
                                  <p:par>
                                    <p:cTn id="69" presetID="8" presetClass="emph" presetSubtype="0" repeatCount="2000" fill="hold" grpId="1" nodeType="withEffect">
                                      <p:stCondLst>
                                        <p:cond delay="0"/>
                                      </p:stCondLst>
                                      <p:childTnLst>
                                        <p:animRot by="21600000">
                                          <p:cBhvr>
                                            <p:cTn id="70" dur="3500" fill="hold"/>
                                            <p:tgtEl>
                                              <p:spTgt spid="45"/>
                                            </p:tgtEl>
                                            <p:attrNameLst>
                                              <p:attrName>r</p:attrName>
                                            </p:attrNameLst>
                                          </p:cBhvr>
                                        </p:animRot>
                                      </p:childTnLst>
                                    </p:cTn>
                                  </p:par>
                                  <p:par>
                                    <p:cTn id="71" presetID="8" presetClass="emph" presetSubtype="0" repeatCount="2000" fill="hold" grpId="1" nodeType="withEffect">
                                      <p:stCondLst>
                                        <p:cond delay="0"/>
                                      </p:stCondLst>
                                      <p:childTnLst>
                                        <p:animRot by="-21600000">
                                          <p:cBhvr>
                                            <p:cTn id="72" dur="3500" fill="hold"/>
                                            <p:tgtEl>
                                              <p:spTgt spid="47"/>
                                            </p:tgtEl>
                                            <p:attrNameLst>
                                              <p:attrName>r</p:attrName>
                                            </p:attrNameLst>
                                          </p:cBhvr>
                                        </p:animRot>
                                      </p:childTnLst>
                                    </p:cTn>
                                  </p:par>
                                  <p:par>
                                    <p:cTn id="73" presetID="8" presetClass="emph" presetSubtype="0" repeatCount="2000" fill="hold" grpId="1" nodeType="withEffect">
                                      <p:stCondLst>
                                        <p:cond delay="0"/>
                                      </p:stCondLst>
                                      <p:childTnLst>
                                        <p:animRot by="21600000">
                                          <p:cBhvr>
                                            <p:cTn id="74" dur="3500" fill="hold"/>
                                            <p:tgtEl>
                                              <p:spTgt spid="43"/>
                                            </p:tgtEl>
                                            <p:attrNameLst>
                                              <p:attrName>r</p:attrName>
                                            </p:attrNameLst>
                                          </p:cBhvr>
                                        </p:animRot>
                                      </p:childTnLst>
                                    </p:cTn>
                                  </p:par>
                                  <p:par>
                                    <p:cTn id="75" presetID="6" presetClass="emph" presetSubtype="0" repeatCount="2000" autoRev="1" fill="hold" grpId="1" nodeType="withEffect">
                                      <p:stCondLst>
                                        <p:cond delay="0"/>
                                      </p:stCondLst>
                                      <p:childTnLst>
                                        <p:animScale>
                                          <p:cBhvr>
                                            <p:cTn id="76" dur="2000" fill="hold"/>
                                            <p:tgtEl>
                                              <p:spTgt spid="51"/>
                                            </p:tgtEl>
                                          </p:cBhvr>
                                          <p:by x="150000" y="150000"/>
                                        </p:animScale>
                                      </p:childTnLst>
                                    </p:cTn>
                                  </p:par>
                                  <p:par>
                                    <p:cTn id="77" presetID="6" presetClass="emph" presetSubtype="0" repeatCount="2000" autoRev="1" fill="hold" grpId="1" nodeType="withEffect">
                                      <p:stCondLst>
                                        <p:cond delay="0"/>
                                      </p:stCondLst>
                                      <p:childTnLst>
                                        <p:animScale>
                                          <p:cBhvr>
                                            <p:cTn id="78" dur="2000" fill="hold"/>
                                            <p:tgtEl>
                                              <p:spTgt spid="42"/>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P spid="36" grpId="0"/>
          <p:bldP spid="41" grpId="0" animBg="1"/>
          <p:bldP spid="41" grpId="1" animBg="1"/>
          <p:bldP spid="42" grpId="0" animBg="1"/>
          <p:bldP spid="42" grpId="1" animBg="1"/>
          <p:bldP spid="43" grpId="0" animBg="1"/>
          <p:bldP spid="43" grpId="1" animBg="1"/>
          <p:bldP spid="44" grpId="0" animBg="1"/>
          <p:bldP spid="44" grpId="1" animBg="1"/>
          <p:bldP spid="45" grpId="0" animBg="1"/>
          <p:bldP spid="45" grpId="1" animBg="1"/>
          <p:bldP spid="46" grpId="0" animBg="1"/>
          <p:bldP spid="47" grpId="0" animBg="1"/>
          <p:bldP spid="47" grpId="1" animBg="1"/>
          <p:bldP spid="48" grpId="0" animBg="1"/>
          <p:bldP spid="51" grpId="0" animBg="1"/>
          <p:bldP spid="51" grpId="1" animBg="1"/>
        </p:bldLst>
      </p:timing>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reeform 5"/>
          <p:cNvSpPr>
            <a:spLocks noChangeArrowheads="1"/>
          </p:cNvSpPr>
          <p:nvPr/>
        </p:nvSpPr>
        <p:spPr bwMode="auto">
          <a:xfrm>
            <a:off x="3525837" y="1627981"/>
            <a:ext cx="2165350" cy="1082675"/>
          </a:xfrm>
          <a:custGeom>
            <a:avLst/>
            <a:gdLst>
              <a:gd name="T0" fmla="*/ 1053 w 1053"/>
              <a:gd name="T1" fmla="*/ 527 h 527"/>
              <a:gd name="T2" fmla="*/ 0 w 1053"/>
              <a:gd name="T3" fmla="*/ 527 h 527"/>
              <a:gd name="T4" fmla="*/ 526 w 1053"/>
              <a:gd name="T5" fmla="*/ 0 h 527"/>
              <a:gd name="T6" fmla="*/ 1053 w 1053"/>
              <a:gd name="T7" fmla="*/ 527 h 527"/>
              <a:gd name="T8" fmla="*/ 0 60000 65536"/>
              <a:gd name="T9" fmla="*/ 0 60000 65536"/>
              <a:gd name="T10" fmla="*/ 0 60000 65536"/>
              <a:gd name="T11" fmla="*/ 0 60000 65536"/>
              <a:gd name="T12" fmla="*/ 0 w 1053"/>
              <a:gd name="T13" fmla="*/ 0 h 527"/>
              <a:gd name="T14" fmla="*/ 1053 w 1053"/>
              <a:gd name="T15" fmla="*/ 527 h 527"/>
            </a:gdLst>
            <a:ahLst/>
            <a:cxnLst>
              <a:cxn ang="T8">
                <a:pos x="T0" y="T1"/>
              </a:cxn>
              <a:cxn ang="T9">
                <a:pos x="T2" y="T3"/>
              </a:cxn>
              <a:cxn ang="T10">
                <a:pos x="T4" y="T5"/>
              </a:cxn>
              <a:cxn ang="T11">
                <a:pos x="T6" y="T7"/>
              </a:cxn>
            </a:cxnLst>
            <a:rect l="T12" t="T13" r="T14" b="T15"/>
            <a:pathLst>
              <a:path w="1053" h="527">
                <a:moveTo>
                  <a:pt x="1053" y="527"/>
                </a:moveTo>
                <a:cubicBezTo>
                  <a:pt x="727" y="527"/>
                  <a:pt x="363" y="527"/>
                  <a:pt x="0" y="527"/>
                </a:cubicBezTo>
                <a:cubicBezTo>
                  <a:pt x="0" y="236"/>
                  <a:pt x="236" y="0"/>
                  <a:pt x="526" y="0"/>
                </a:cubicBezTo>
                <a:cubicBezTo>
                  <a:pt x="818" y="0"/>
                  <a:pt x="1053" y="236"/>
                  <a:pt x="1053" y="527"/>
                </a:cubicBezTo>
              </a:path>
            </a:pathLst>
          </a:custGeom>
          <a:solidFill>
            <a:schemeClr val="accent3"/>
          </a:solidFill>
          <a:ln>
            <a:noFill/>
          </a:ln>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sz="1600">
              <a:solidFill>
                <a:srgbClr val="000000"/>
              </a:solidFill>
              <a:sym typeface="宋体" pitchFamily="2" charset="-122"/>
            </a:endParaRPr>
          </a:p>
        </p:txBody>
      </p:sp>
      <p:sp>
        <p:nvSpPr>
          <p:cNvPr id="5" name="Freeform 8"/>
          <p:cNvSpPr>
            <a:spLocks noChangeArrowheads="1"/>
          </p:cNvSpPr>
          <p:nvPr/>
        </p:nvSpPr>
        <p:spPr bwMode="auto">
          <a:xfrm>
            <a:off x="5845175" y="1377156"/>
            <a:ext cx="2668587" cy="1333500"/>
          </a:xfrm>
          <a:custGeom>
            <a:avLst/>
            <a:gdLst>
              <a:gd name="T0" fmla="*/ 1298 w 1298"/>
              <a:gd name="T1" fmla="*/ 650 h 650"/>
              <a:gd name="T2" fmla="*/ 0 w 1298"/>
              <a:gd name="T3" fmla="*/ 650 h 650"/>
              <a:gd name="T4" fmla="*/ 649 w 1298"/>
              <a:gd name="T5" fmla="*/ 0 h 650"/>
              <a:gd name="T6" fmla="*/ 1298 w 1298"/>
              <a:gd name="T7" fmla="*/ 650 h 650"/>
              <a:gd name="T8" fmla="*/ 0 60000 65536"/>
              <a:gd name="T9" fmla="*/ 0 60000 65536"/>
              <a:gd name="T10" fmla="*/ 0 60000 65536"/>
              <a:gd name="T11" fmla="*/ 0 60000 65536"/>
              <a:gd name="T12" fmla="*/ 0 w 1298"/>
              <a:gd name="T13" fmla="*/ 0 h 650"/>
              <a:gd name="T14" fmla="*/ 1298 w 1298"/>
              <a:gd name="T15" fmla="*/ 650 h 650"/>
            </a:gdLst>
            <a:ahLst/>
            <a:cxnLst>
              <a:cxn ang="T8">
                <a:pos x="T0" y="T1"/>
              </a:cxn>
              <a:cxn ang="T9">
                <a:pos x="T2" y="T3"/>
              </a:cxn>
              <a:cxn ang="T10">
                <a:pos x="T4" y="T5"/>
              </a:cxn>
              <a:cxn ang="T11">
                <a:pos x="T6" y="T7"/>
              </a:cxn>
            </a:cxnLst>
            <a:rect l="T12" t="T13" r="T14" b="T15"/>
            <a:pathLst>
              <a:path w="1298" h="650">
                <a:moveTo>
                  <a:pt x="1298" y="650"/>
                </a:moveTo>
                <a:cubicBezTo>
                  <a:pt x="895" y="650"/>
                  <a:pt x="448" y="650"/>
                  <a:pt x="0" y="650"/>
                </a:cubicBezTo>
                <a:cubicBezTo>
                  <a:pt x="0" y="291"/>
                  <a:pt x="290" y="0"/>
                  <a:pt x="649" y="0"/>
                </a:cubicBezTo>
                <a:cubicBezTo>
                  <a:pt x="1008" y="0"/>
                  <a:pt x="1298" y="291"/>
                  <a:pt x="1298" y="650"/>
                </a:cubicBezTo>
              </a:path>
            </a:pathLst>
          </a:custGeom>
          <a:solidFill>
            <a:schemeClr val="accent4"/>
          </a:solidFill>
          <a:ln>
            <a:noFill/>
          </a:ln>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sz="1600">
              <a:solidFill>
                <a:srgbClr val="000000"/>
              </a:solidFill>
              <a:sym typeface="宋体" pitchFamily="2" charset="-122"/>
            </a:endParaRPr>
          </a:p>
        </p:txBody>
      </p:sp>
      <p:sp>
        <p:nvSpPr>
          <p:cNvPr id="6" name="Freeform 12"/>
          <p:cNvSpPr>
            <a:spLocks noChangeArrowheads="1"/>
          </p:cNvSpPr>
          <p:nvPr/>
        </p:nvSpPr>
        <p:spPr bwMode="auto">
          <a:xfrm>
            <a:off x="1825625" y="1937544"/>
            <a:ext cx="1547812" cy="773112"/>
          </a:xfrm>
          <a:custGeom>
            <a:avLst/>
            <a:gdLst>
              <a:gd name="T0" fmla="*/ 753 w 753"/>
              <a:gd name="T1" fmla="*/ 377 h 377"/>
              <a:gd name="T2" fmla="*/ 0 w 753"/>
              <a:gd name="T3" fmla="*/ 377 h 377"/>
              <a:gd name="T4" fmla="*/ 376 w 753"/>
              <a:gd name="T5" fmla="*/ 0 h 377"/>
              <a:gd name="T6" fmla="*/ 753 w 753"/>
              <a:gd name="T7" fmla="*/ 377 h 377"/>
              <a:gd name="T8" fmla="*/ 0 60000 65536"/>
              <a:gd name="T9" fmla="*/ 0 60000 65536"/>
              <a:gd name="T10" fmla="*/ 0 60000 65536"/>
              <a:gd name="T11" fmla="*/ 0 60000 65536"/>
              <a:gd name="T12" fmla="*/ 0 w 753"/>
              <a:gd name="T13" fmla="*/ 0 h 377"/>
              <a:gd name="T14" fmla="*/ 753 w 753"/>
              <a:gd name="T15" fmla="*/ 377 h 377"/>
            </a:gdLst>
            <a:ahLst/>
            <a:cxnLst>
              <a:cxn ang="T8">
                <a:pos x="T0" y="T1"/>
              </a:cxn>
              <a:cxn ang="T9">
                <a:pos x="T2" y="T3"/>
              </a:cxn>
              <a:cxn ang="T10">
                <a:pos x="T4" y="T5"/>
              </a:cxn>
              <a:cxn ang="T11">
                <a:pos x="T6" y="T7"/>
              </a:cxn>
            </a:cxnLst>
            <a:rect l="T12" t="T13" r="T14" b="T15"/>
            <a:pathLst>
              <a:path w="753" h="377">
                <a:moveTo>
                  <a:pt x="753" y="377"/>
                </a:moveTo>
                <a:cubicBezTo>
                  <a:pt x="519" y="377"/>
                  <a:pt x="259" y="377"/>
                  <a:pt x="0" y="377"/>
                </a:cubicBezTo>
                <a:cubicBezTo>
                  <a:pt x="0" y="169"/>
                  <a:pt x="168" y="0"/>
                  <a:pt x="376" y="0"/>
                </a:cubicBezTo>
                <a:cubicBezTo>
                  <a:pt x="584" y="0"/>
                  <a:pt x="753" y="169"/>
                  <a:pt x="753" y="377"/>
                </a:cubicBezTo>
              </a:path>
            </a:pathLst>
          </a:custGeom>
          <a:solidFill>
            <a:schemeClr val="accent2"/>
          </a:solidFill>
          <a:ln>
            <a:noFill/>
          </a:ln>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sz="1600">
              <a:solidFill>
                <a:srgbClr val="000000"/>
              </a:solidFill>
              <a:sym typeface="宋体" pitchFamily="2" charset="-122"/>
            </a:endParaRPr>
          </a:p>
        </p:txBody>
      </p:sp>
      <p:sp>
        <p:nvSpPr>
          <p:cNvPr id="7" name="Freeform 14"/>
          <p:cNvSpPr>
            <a:spLocks noChangeArrowheads="1"/>
          </p:cNvSpPr>
          <p:nvPr/>
        </p:nvSpPr>
        <p:spPr bwMode="auto">
          <a:xfrm>
            <a:off x="744537" y="2247106"/>
            <a:ext cx="928688" cy="463550"/>
          </a:xfrm>
          <a:custGeom>
            <a:avLst/>
            <a:gdLst>
              <a:gd name="T0" fmla="*/ 452 w 452"/>
              <a:gd name="T1" fmla="*/ 226 h 226"/>
              <a:gd name="T2" fmla="*/ 0 w 452"/>
              <a:gd name="T3" fmla="*/ 226 h 226"/>
              <a:gd name="T4" fmla="*/ 226 w 452"/>
              <a:gd name="T5" fmla="*/ 0 h 226"/>
              <a:gd name="T6" fmla="*/ 452 w 452"/>
              <a:gd name="T7" fmla="*/ 226 h 226"/>
              <a:gd name="T8" fmla="*/ 0 60000 65536"/>
              <a:gd name="T9" fmla="*/ 0 60000 65536"/>
              <a:gd name="T10" fmla="*/ 0 60000 65536"/>
              <a:gd name="T11" fmla="*/ 0 60000 65536"/>
              <a:gd name="T12" fmla="*/ 0 w 452"/>
              <a:gd name="T13" fmla="*/ 0 h 226"/>
              <a:gd name="T14" fmla="*/ 452 w 452"/>
              <a:gd name="T15" fmla="*/ 226 h 226"/>
            </a:gdLst>
            <a:ahLst/>
            <a:cxnLst>
              <a:cxn ang="T8">
                <a:pos x="T0" y="T1"/>
              </a:cxn>
              <a:cxn ang="T9">
                <a:pos x="T2" y="T3"/>
              </a:cxn>
              <a:cxn ang="T10">
                <a:pos x="T4" y="T5"/>
              </a:cxn>
              <a:cxn ang="T11">
                <a:pos x="T6" y="T7"/>
              </a:cxn>
            </a:cxnLst>
            <a:rect l="T12" t="T13" r="T14" b="T15"/>
            <a:pathLst>
              <a:path w="452" h="226">
                <a:moveTo>
                  <a:pt x="452" y="226"/>
                </a:moveTo>
                <a:cubicBezTo>
                  <a:pt x="312" y="226"/>
                  <a:pt x="156" y="226"/>
                  <a:pt x="0" y="226"/>
                </a:cubicBezTo>
                <a:cubicBezTo>
                  <a:pt x="0" y="101"/>
                  <a:pt x="101" y="0"/>
                  <a:pt x="226" y="0"/>
                </a:cubicBezTo>
                <a:cubicBezTo>
                  <a:pt x="351" y="0"/>
                  <a:pt x="452" y="101"/>
                  <a:pt x="452" y="226"/>
                </a:cubicBezTo>
              </a:path>
            </a:pathLst>
          </a:custGeom>
          <a:solidFill>
            <a:schemeClr val="accent1"/>
          </a:solidFill>
          <a:ln>
            <a:noFill/>
          </a:ln>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sz="1600">
              <a:solidFill>
                <a:srgbClr val="000000"/>
              </a:solidFill>
              <a:sym typeface="宋体" pitchFamily="2" charset="-122"/>
            </a:endParaRPr>
          </a:p>
        </p:txBody>
      </p:sp>
      <p:sp>
        <p:nvSpPr>
          <p:cNvPr id="8" name="TextBox 682"/>
          <p:cNvSpPr>
            <a:spLocks noChangeArrowheads="1"/>
          </p:cNvSpPr>
          <p:nvPr/>
        </p:nvSpPr>
        <p:spPr bwMode="auto">
          <a:xfrm>
            <a:off x="6702425" y="1653381"/>
            <a:ext cx="954087" cy="922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ctr"/>
            <a:r>
              <a:rPr lang="en-US" sz="5400">
                <a:solidFill>
                  <a:schemeClr val="bg1"/>
                </a:solidFill>
                <a:latin typeface="方正中等线简体" pitchFamily="2" charset="-122"/>
                <a:ea typeface="方正中等线简体" pitchFamily="2" charset="-122"/>
              </a:rPr>
              <a:t>68</a:t>
            </a:r>
            <a:endParaRPr lang="zh-CN" altLang="en-US" sz="5400">
              <a:solidFill>
                <a:schemeClr val="bg1"/>
              </a:solidFill>
              <a:latin typeface="方正中等线简体" pitchFamily="2" charset="-122"/>
              <a:ea typeface="方正中等线简体" pitchFamily="2" charset="-122"/>
            </a:endParaRPr>
          </a:p>
        </p:txBody>
      </p:sp>
      <p:sp>
        <p:nvSpPr>
          <p:cNvPr id="9" name="TextBox 682"/>
          <p:cNvSpPr>
            <a:spLocks noChangeArrowheads="1"/>
          </p:cNvSpPr>
          <p:nvPr/>
        </p:nvSpPr>
        <p:spPr bwMode="auto">
          <a:xfrm>
            <a:off x="4246562" y="1834356"/>
            <a:ext cx="809625" cy="769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ctr"/>
            <a:r>
              <a:rPr lang="en-US" sz="4400">
                <a:solidFill>
                  <a:schemeClr val="bg1"/>
                </a:solidFill>
                <a:latin typeface="方正中等线简体" pitchFamily="2" charset="-122"/>
                <a:ea typeface="方正中等线简体" pitchFamily="2" charset="-122"/>
              </a:rPr>
              <a:t>37</a:t>
            </a:r>
            <a:endParaRPr lang="zh-CN" altLang="en-US" sz="4400">
              <a:solidFill>
                <a:schemeClr val="bg1"/>
              </a:solidFill>
              <a:latin typeface="方正中等线简体" pitchFamily="2" charset="-122"/>
              <a:ea typeface="方正中等线简体" pitchFamily="2" charset="-122"/>
            </a:endParaRPr>
          </a:p>
        </p:txBody>
      </p:sp>
      <p:sp>
        <p:nvSpPr>
          <p:cNvPr id="10" name="TextBox 682"/>
          <p:cNvSpPr>
            <a:spLocks noChangeArrowheads="1"/>
          </p:cNvSpPr>
          <p:nvPr/>
        </p:nvSpPr>
        <p:spPr bwMode="auto">
          <a:xfrm>
            <a:off x="2220912" y="2042319"/>
            <a:ext cx="696913"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ctr"/>
            <a:r>
              <a:rPr lang="en-US" sz="3600">
                <a:solidFill>
                  <a:schemeClr val="bg1"/>
                </a:solidFill>
                <a:latin typeface="方正中等线简体" pitchFamily="2" charset="-122"/>
                <a:ea typeface="方正中等线简体" pitchFamily="2" charset="-122"/>
              </a:rPr>
              <a:t>19</a:t>
            </a:r>
            <a:endParaRPr lang="zh-CN" altLang="en-US" sz="3600">
              <a:solidFill>
                <a:schemeClr val="bg1"/>
              </a:solidFill>
              <a:latin typeface="方正中等线简体" pitchFamily="2" charset="-122"/>
              <a:ea typeface="方正中等线简体" pitchFamily="2" charset="-122"/>
            </a:endParaRPr>
          </a:p>
        </p:txBody>
      </p:sp>
      <p:sp>
        <p:nvSpPr>
          <p:cNvPr id="11" name="TextBox 682"/>
          <p:cNvSpPr>
            <a:spLocks noChangeArrowheads="1"/>
          </p:cNvSpPr>
          <p:nvPr/>
        </p:nvSpPr>
        <p:spPr bwMode="auto">
          <a:xfrm>
            <a:off x="968375" y="2224881"/>
            <a:ext cx="382587"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ctr"/>
            <a:r>
              <a:rPr lang="en-US" sz="2800">
                <a:solidFill>
                  <a:schemeClr val="bg1"/>
                </a:solidFill>
                <a:latin typeface="方正中等线简体" pitchFamily="2" charset="-122"/>
                <a:ea typeface="方正中等线简体" pitchFamily="2" charset="-122"/>
              </a:rPr>
              <a:t>6</a:t>
            </a:r>
            <a:endParaRPr lang="zh-CN" altLang="en-US" sz="2800">
              <a:solidFill>
                <a:schemeClr val="bg1"/>
              </a:solidFill>
              <a:latin typeface="方正中等线简体" pitchFamily="2" charset="-122"/>
              <a:ea typeface="方正中等线简体" pitchFamily="2" charset="-122"/>
            </a:endParaRPr>
          </a:p>
        </p:txBody>
      </p:sp>
      <p:sp>
        <p:nvSpPr>
          <p:cNvPr id="12" name="TextBox 59"/>
          <p:cNvSpPr>
            <a:spLocks noChangeArrowheads="1"/>
          </p:cNvSpPr>
          <p:nvPr/>
        </p:nvSpPr>
        <p:spPr bwMode="auto">
          <a:xfrm>
            <a:off x="706973" y="2810669"/>
            <a:ext cx="100540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ctr"/>
            <a:r>
              <a:rPr lang="zh-CN" altLang="en-US" sz="1600" dirty="0">
                <a:solidFill>
                  <a:schemeClr val="accent1"/>
                </a:solidFill>
                <a:latin typeface="微软雅黑" pitchFamily="34" charset="-122"/>
                <a:ea typeface="微软雅黑" pitchFamily="34" charset="-122"/>
                <a:sym typeface="Arial" pitchFamily="34" charset="0"/>
              </a:rPr>
              <a:t>添加标题</a:t>
            </a:r>
            <a:endParaRPr lang="zh-CN" altLang="en-US" dirty="0">
              <a:solidFill>
                <a:schemeClr val="accent1"/>
              </a:solidFill>
            </a:endParaRPr>
          </a:p>
        </p:txBody>
      </p:sp>
      <p:sp>
        <p:nvSpPr>
          <p:cNvPr id="13" name="TextBox 60"/>
          <p:cNvSpPr>
            <a:spLocks noChangeArrowheads="1"/>
          </p:cNvSpPr>
          <p:nvPr/>
        </p:nvSpPr>
        <p:spPr bwMode="auto">
          <a:xfrm>
            <a:off x="1995031" y="2810669"/>
            <a:ext cx="1210588"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ctr"/>
            <a:r>
              <a:rPr lang="zh-CN" altLang="en-US" sz="2000" dirty="0">
                <a:solidFill>
                  <a:schemeClr val="accent2"/>
                </a:solidFill>
                <a:latin typeface="微软雅黑" pitchFamily="34" charset="-122"/>
                <a:ea typeface="微软雅黑" pitchFamily="34" charset="-122"/>
                <a:sym typeface="Arial" pitchFamily="34" charset="0"/>
              </a:rPr>
              <a:t>添加标题</a:t>
            </a:r>
            <a:endParaRPr lang="zh-CN" altLang="en-US" dirty="0">
              <a:solidFill>
                <a:schemeClr val="accent2"/>
              </a:solidFill>
            </a:endParaRPr>
          </a:p>
        </p:txBody>
      </p:sp>
      <p:sp>
        <p:nvSpPr>
          <p:cNvPr id="14" name="TextBox 61"/>
          <p:cNvSpPr>
            <a:spLocks noChangeArrowheads="1"/>
          </p:cNvSpPr>
          <p:nvPr/>
        </p:nvSpPr>
        <p:spPr bwMode="auto">
          <a:xfrm>
            <a:off x="3798034" y="2788444"/>
            <a:ext cx="1620957"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ctr"/>
            <a:r>
              <a:rPr lang="zh-CN" altLang="en-US" sz="2800" dirty="0">
                <a:solidFill>
                  <a:schemeClr val="accent3"/>
                </a:solidFill>
                <a:latin typeface="微软雅黑" pitchFamily="34" charset="-122"/>
                <a:ea typeface="微软雅黑" pitchFamily="34" charset="-122"/>
                <a:sym typeface="Arial" pitchFamily="34" charset="0"/>
              </a:rPr>
              <a:t>添加标题</a:t>
            </a:r>
            <a:endParaRPr lang="zh-CN" altLang="en-US" dirty="0">
              <a:solidFill>
                <a:schemeClr val="accent3"/>
              </a:solidFill>
            </a:endParaRPr>
          </a:p>
        </p:txBody>
      </p:sp>
      <p:sp>
        <p:nvSpPr>
          <p:cNvPr id="15" name="直接连接符 14"/>
          <p:cNvSpPr>
            <a:spLocks noChangeShapeType="1"/>
          </p:cNvSpPr>
          <p:nvPr/>
        </p:nvSpPr>
        <p:spPr bwMode="auto">
          <a:xfrm>
            <a:off x="725487" y="3139281"/>
            <a:ext cx="935038" cy="0"/>
          </a:xfrm>
          <a:prstGeom prst="line">
            <a:avLst/>
          </a:prstGeom>
          <a:noFill/>
          <a:ln w="5080" cap="flat" cmpd="sng">
            <a:solidFill>
              <a:srgbClr val="7F7F7F"/>
            </a:solidFill>
            <a:bevel/>
            <a:headEnd/>
            <a:tailEnd/>
          </a:ln>
          <a:extLst>
            <a:ext uri="{909E8E84-426E-40DD-AFC4-6F175D3DCCD1}">
              <a14:hiddenFill xmlns:a14="http://schemas.microsoft.com/office/drawing/2010/main">
                <a:noFill/>
              </a14:hiddenFill>
            </a:ext>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en-US"/>
          </a:p>
        </p:txBody>
      </p:sp>
      <p:sp>
        <p:nvSpPr>
          <p:cNvPr id="16" name="矩形 15"/>
          <p:cNvSpPr>
            <a:spLocks noChangeArrowheads="1"/>
          </p:cNvSpPr>
          <p:nvPr/>
        </p:nvSpPr>
        <p:spPr bwMode="auto">
          <a:xfrm>
            <a:off x="652462" y="3163094"/>
            <a:ext cx="1081088"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just"/>
            <a:r>
              <a:rPr lang="zh-CN" altLang="en-US" sz="1000" dirty="0">
                <a:solidFill>
                  <a:srgbClr val="595959"/>
                </a:solidFill>
                <a:latin typeface="微软雅黑" pitchFamily="34" charset="-122"/>
                <a:ea typeface="微软雅黑" pitchFamily="34" charset="-122"/>
                <a:sym typeface="微软雅黑" pitchFamily="34" charset="-122"/>
              </a:rPr>
              <a:t>在这里输入文本内容在这里输入文本内容</a:t>
            </a:r>
          </a:p>
        </p:txBody>
      </p:sp>
      <p:sp>
        <p:nvSpPr>
          <p:cNvPr id="17" name="直接连接符 16"/>
          <p:cNvSpPr>
            <a:spLocks noChangeShapeType="1"/>
          </p:cNvSpPr>
          <p:nvPr/>
        </p:nvSpPr>
        <p:spPr bwMode="auto">
          <a:xfrm>
            <a:off x="1960562" y="3172619"/>
            <a:ext cx="1238250" cy="0"/>
          </a:xfrm>
          <a:prstGeom prst="line">
            <a:avLst/>
          </a:prstGeom>
          <a:noFill/>
          <a:ln w="5080" cap="flat" cmpd="sng">
            <a:solidFill>
              <a:srgbClr val="7F7F7F"/>
            </a:solidFill>
            <a:bevel/>
            <a:headEnd/>
            <a:tailEnd/>
          </a:ln>
          <a:extLst>
            <a:ext uri="{909E8E84-426E-40DD-AFC4-6F175D3DCCD1}">
              <a14:hiddenFill xmlns:a14="http://schemas.microsoft.com/office/drawing/2010/main">
                <a:noFill/>
              </a14:hiddenFill>
            </a:ext>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en-US"/>
          </a:p>
        </p:txBody>
      </p:sp>
      <p:sp>
        <p:nvSpPr>
          <p:cNvPr id="18" name="矩形 17"/>
          <p:cNvSpPr>
            <a:spLocks noChangeArrowheads="1"/>
          </p:cNvSpPr>
          <p:nvPr/>
        </p:nvSpPr>
        <p:spPr bwMode="auto">
          <a:xfrm>
            <a:off x="1949450" y="3177381"/>
            <a:ext cx="1301750" cy="6001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just"/>
            <a:r>
              <a:rPr lang="zh-CN" altLang="en-US" sz="1100" dirty="0">
                <a:solidFill>
                  <a:srgbClr val="595959"/>
                </a:solidFill>
                <a:latin typeface="微软雅黑" pitchFamily="34" charset="-122"/>
                <a:ea typeface="微软雅黑" pitchFamily="34" charset="-122"/>
                <a:sym typeface="微软雅黑" pitchFamily="34" charset="-122"/>
              </a:rPr>
              <a:t>在这里输入文本内容在这里输入文本内容</a:t>
            </a:r>
          </a:p>
        </p:txBody>
      </p:sp>
      <p:sp>
        <p:nvSpPr>
          <p:cNvPr id="19" name="直接连接符 18"/>
          <p:cNvSpPr>
            <a:spLocks noChangeShapeType="1"/>
          </p:cNvSpPr>
          <p:nvPr/>
        </p:nvSpPr>
        <p:spPr bwMode="auto">
          <a:xfrm>
            <a:off x="3665537" y="3331369"/>
            <a:ext cx="1885950" cy="1587"/>
          </a:xfrm>
          <a:prstGeom prst="line">
            <a:avLst/>
          </a:prstGeom>
          <a:noFill/>
          <a:ln w="5080" cap="flat" cmpd="sng">
            <a:solidFill>
              <a:srgbClr val="7F7F7F"/>
            </a:solidFill>
            <a:bevel/>
            <a:headEnd/>
            <a:tailEnd/>
          </a:ln>
          <a:extLst>
            <a:ext uri="{909E8E84-426E-40DD-AFC4-6F175D3DCCD1}">
              <a14:hiddenFill xmlns:a14="http://schemas.microsoft.com/office/drawing/2010/main">
                <a:noFill/>
              </a14:hiddenFill>
            </a:ext>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en-US"/>
          </a:p>
        </p:txBody>
      </p:sp>
      <p:sp>
        <p:nvSpPr>
          <p:cNvPr id="20" name="矩形 19"/>
          <p:cNvSpPr>
            <a:spLocks noChangeArrowheads="1"/>
          </p:cNvSpPr>
          <p:nvPr/>
        </p:nvSpPr>
        <p:spPr bwMode="auto">
          <a:xfrm>
            <a:off x="3589337" y="3388519"/>
            <a:ext cx="203835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just"/>
            <a:r>
              <a:rPr lang="zh-CN" altLang="en-US" sz="1400" dirty="0">
                <a:solidFill>
                  <a:srgbClr val="595959"/>
                </a:solidFill>
                <a:latin typeface="微软雅黑" pitchFamily="34" charset="-122"/>
                <a:ea typeface="微软雅黑" pitchFamily="34" charset="-122"/>
                <a:sym typeface="微软雅黑" pitchFamily="34" charset="-122"/>
              </a:rPr>
              <a:t>在这里输入文本内容在这里输入文本内容</a:t>
            </a:r>
          </a:p>
        </p:txBody>
      </p:sp>
      <p:sp>
        <p:nvSpPr>
          <p:cNvPr id="21" name="TextBox 71"/>
          <p:cNvSpPr>
            <a:spLocks noChangeArrowheads="1"/>
          </p:cNvSpPr>
          <p:nvPr/>
        </p:nvSpPr>
        <p:spPr bwMode="auto">
          <a:xfrm>
            <a:off x="6266398" y="2788444"/>
            <a:ext cx="1826141"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ctr"/>
            <a:r>
              <a:rPr lang="zh-CN" altLang="en-US" sz="3200" dirty="0">
                <a:solidFill>
                  <a:schemeClr val="accent4"/>
                </a:solidFill>
                <a:latin typeface="微软雅黑" pitchFamily="34" charset="-122"/>
                <a:ea typeface="微软雅黑" pitchFamily="34" charset="-122"/>
                <a:sym typeface="Arial" pitchFamily="34" charset="0"/>
              </a:rPr>
              <a:t>添加标题</a:t>
            </a:r>
            <a:endParaRPr lang="zh-CN" altLang="en-US" dirty="0">
              <a:solidFill>
                <a:schemeClr val="accent4"/>
              </a:solidFill>
            </a:endParaRPr>
          </a:p>
        </p:txBody>
      </p:sp>
      <p:sp>
        <p:nvSpPr>
          <p:cNvPr id="22" name="直接连接符 21"/>
          <p:cNvSpPr>
            <a:spLocks noChangeShapeType="1"/>
          </p:cNvSpPr>
          <p:nvPr/>
        </p:nvSpPr>
        <p:spPr bwMode="auto">
          <a:xfrm>
            <a:off x="6145212" y="3369469"/>
            <a:ext cx="2066925" cy="0"/>
          </a:xfrm>
          <a:prstGeom prst="line">
            <a:avLst/>
          </a:prstGeom>
          <a:noFill/>
          <a:ln w="5080" cap="flat" cmpd="sng">
            <a:solidFill>
              <a:srgbClr val="7F7F7F"/>
            </a:solidFill>
            <a:bevel/>
            <a:headEnd/>
            <a:tailEnd/>
          </a:ln>
          <a:extLst>
            <a:ext uri="{909E8E84-426E-40DD-AFC4-6F175D3DCCD1}">
              <a14:hiddenFill xmlns:a14="http://schemas.microsoft.com/office/drawing/2010/main">
                <a:noFill/>
              </a14:hiddenFill>
            </a:ext>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en-US"/>
          </a:p>
        </p:txBody>
      </p:sp>
      <p:sp>
        <p:nvSpPr>
          <p:cNvPr id="23" name="矩形 22"/>
          <p:cNvSpPr>
            <a:spLocks noChangeArrowheads="1"/>
          </p:cNvSpPr>
          <p:nvPr/>
        </p:nvSpPr>
        <p:spPr bwMode="auto">
          <a:xfrm>
            <a:off x="6161087" y="3431381"/>
            <a:ext cx="2036763"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just"/>
            <a:r>
              <a:rPr lang="zh-CN" altLang="en-US" sz="1600" dirty="0">
                <a:solidFill>
                  <a:srgbClr val="595959"/>
                </a:solidFill>
                <a:latin typeface="微软雅黑" pitchFamily="34" charset="-122"/>
                <a:ea typeface="微软雅黑" pitchFamily="34" charset="-122"/>
                <a:sym typeface="微软雅黑" pitchFamily="34" charset="-122"/>
              </a:rPr>
              <a:t>在这里输入文本内容在这里输入文本内容</a:t>
            </a:r>
          </a:p>
        </p:txBody>
      </p:sp>
      <p:sp>
        <p:nvSpPr>
          <p:cNvPr id="24" name="直接连接符 23"/>
          <p:cNvSpPr>
            <a:spLocks noChangeShapeType="1"/>
          </p:cNvSpPr>
          <p:nvPr/>
        </p:nvSpPr>
        <p:spPr bwMode="auto">
          <a:xfrm>
            <a:off x="725487" y="3717131"/>
            <a:ext cx="935038" cy="1588"/>
          </a:xfrm>
          <a:prstGeom prst="line">
            <a:avLst/>
          </a:prstGeom>
          <a:noFill/>
          <a:ln w="5080" cap="flat" cmpd="sng">
            <a:solidFill>
              <a:srgbClr val="7F7F7F"/>
            </a:solidFill>
            <a:bevel/>
            <a:headEnd/>
            <a:tailEnd/>
          </a:ln>
          <a:extLst>
            <a:ext uri="{909E8E84-426E-40DD-AFC4-6F175D3DCCD1}">
              <a14:hiddenFill xmlns:a14="http://schemas.microsoft.com/office/drawing/2010/main">
                <a:noFill/>
              </a14:hiddenFill>
            </a:ext>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en-US"/>
          </a:p>
        </p:txBody>
      </p:sp>
      <p:sp>
        <p:nvSpPr>
          <p:cNvPr id="25" name="直接连接符 24"/>
          <p:cNvSpPr>
            <a:spLocks noChangeShapeType="1"/>
          </p:cNvSpPr>
          <p:nvPr/>
        </p:nvSpPr>
        <p:spPr bwMode="auto">
          <a:xfrm>
            <a:off x="1960562" y="3782219"/>
            <a:ext cx="1238250" cy="0"/>
          </a:xfrm>
          <a:prstGeom prst="line">
            <a:avLst/>
          </a:prstGeom>
          <a:noFill/>
          <a:ln w="5080" cap="flat" cmpd="sng">
            <a:solidFill>
              <a:srgbClr val="7F7F7F"/>
            </a:solidFill>
            <a:bevel/>
            <a:headEnd/>
            <a:tailEnd/>
          </a:ln>
          <a:extLst>
            <a:ext uri="{909E8E84-426E-40DD-AFC4-6F175D3DCCD1}">
              <a14:hiddenFill xmlns:a14="http://schemas.microsoft.com/office/drawing/2010/main">
                <a:noFill/>
              </a14:hiddenFill>
            </a:ext>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en-US"/>
          </a:p>
        </p:txBody>
      </p:sp>
      <p:sp>
        <p:nvSpPr>
          <p:cNvPr id="26" name="直接连接符 25"/>
          <p:cNvSpPr>
            <a:spLocks noChangeShapeType="1"/>
          </p:cNvSpPr>
          <p:nvPr/>
        </p:nvSpPr>
        <p:spPr bwMode="auto">
          <a:xfrm>
            <a:off x="3665537" y="3929856"/>
            <a:ext cx="1885950" cy="0"/>
          </a:xfrm>
          <a:prstGeom prst="line">
            <a:avLst/>
          </a:prstGeom>
          <a:noFill/>
          <a:ln w="5080" cap="flat" cmpd="sng">
            <a:solidFill>
              <a:srgbClr val="7F7F7F"/>
            </a:solidFill>
            <a:bevel/>
            <a:headEnd/>
            <a:tailEnd/>
          </a:ln>
          <a:extLst>
            <a:ext uri="{909E8E84-426E-40DD-AFC4-6F175D3DCCD1}">
              <a14:hiddenFill xmlns:a14="http://schemas.microsoft.com/office/drawing/2010/main">
                <a:noFill/>
              </a14:hiddenFill>
            </a:ext>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en-US"/>
          </a:p>
        </p:txBody>
      </p:sp>
      <p:sp>
        <p:nvSpPr>
          <p:cNvPr id="27" name="直接连接符 26"/>
          <p:cNvSpPr>
            <a:spLocks noChangeShapeType="1"/>
          </p:cNvSpPr>
          <p:nvPr/>
        </p:nvSpPr>
        <p:spPr bwMode="auto">
          <a:xfrm>
            <a:off x="6145212" y="4074319"/>
            <a:ext cx="2066925" cy="0"/>
          </a:xfrm>
          <a:prstGeom prst="line">
            <a:avLst/>
          </a:prstGeom>
          <a:noFill/>
          <a:ln w="5080" cap="flat" cmpd="sng">
            <a:solidFill>
              <a:srgbClr val="7F7F7F"/>
            </a:solidFill>
            <a:bevel/>
            <a:headEnd/>
            <a:tailEnd/>
          </a:ln>
          <a:extLst>
            <a:ext uri="{909E8E84-426E-40DD-AFC4-6F175D3DCCD1}">
              <a14:hiddenFill xmlns:a14="http://schemas.microsoft.com/office/drawing/2010/main">
                <a:noFill/>
              </a14:hiddenFill>
            </a:ext>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en-US"/>
          </a:p>
        </p:txBody>
      </p:sp>
      <p:sp>
        <p:nvSpPr>
          <p:cNvPr id="2" name="标题 1"/>
          <p:cNvSpPr>
            <a:spLocks noGrp="1"/>
          </p:cNvSpPr>
          <p:nvPr>
            <p:ph type="title"/>
          </p:nvPr>
        </p:nvSpPr>
        <p:spPr/>
        <p:txBody>
          <a:bodyPr>
            <a:normAutofit fontScale="90000"/>
          </a:bodyPr>
          <a:lstStyle/>
          <a:p>
            <a:r>
              <a:rPr lang="zh-CN" altLang="en-US" dirty="0"/>
              <a:t>第二部分  点击此处输入您的标题</a:t>
            </a:r>
          </a:p>
        </p:txBody>
      </p:sp>
    </p:spTree>
    <p:extLst>
      <p:ext uri="{BB962C8B-B14F-4D97-AF65-F5344CB8AC3E}">
        <p14:creationId xmlns:p14="http://schemas.microsoft.com/office/powerpoint/2010/main" val="971574760"/>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wipe(down)">
                                      <p:cBhvr>
                                        <p:cTn id="10" dur="500"/>
                                        <p:tgtEl>
                                          <p:spTgt spid="5"/>
                                        </p:tgtEl>
                                      </p:cBhvr>
                                    </p:animEffect>
                                  </p:childTnLst>
                                </p:cTn>
                              </p:par>
                              <p:par>
                                <p:cTn id="11" presetID="22" presetClass="entr" presetSubtype="4" fill="hold" grpId="0" nodeType="with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wipe(down)">
                                      <p:cBhvr>
                                        <p:cTn id="13" dur="500"/>
                                        <p:tgtEl>
                                          <p:spTgt spid="6"/>
                                        </p:tgtEl>
                                      </p:cBhvr>
                                    </p:animEffect>
                                  </p:childTnLst>
                                </p:cTn>
                              </p:par>
                              <p:par>
                                <p:cTn id="14" presetID="22" presetClass="entr" presetSubtype="4" fill="hold" grpId="0" nodeType="with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wipe(down)">
                                      <p:cBhvr>
                                        <p:cTn id="16" dur="500"/>
                                        <p:tgtEl>
                                          <p:spTgt spid="7"/>
                                        </p:tgtEl>
                                      </p:cBhvr>
                                    </p:animEffect>
                                  </p:childTnLst>
                                </p:cTn>
                              </p:par>
                              <p:par>
                                <p:cTn id="17" presetID="22" presetClass="entr" presetSubtype="4" fill="hold" grpId="0" nodeType="with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wipe(down)">
                                      <p:cBhvr>
                                        <p:cTn id="19" dur="500"/>
                                        <p:tgtEl>
                                          <p:spTgt spid="8"/>
                                        </p:tgtEl>
                                      </p:cBhvr>
                                    </p:animEffect>
                                  </p:childTnLst>
                                </p:cTn>
                              </p:par>
                              <p:par>
                                <p:cTn id="20" presetID="22" presetClass="entr" presetSubtype="4" fill="hold" grpId="0" nodeType="withEffect">
                                  <p:stCondLst>
                                    <p:cond delay="0"/>
                                  </p:stCondLst>
                                  <p:childTnLst>
                                    <p:set>
                                      <p:cBhvr>
                                        <p:cTn id="21" dur="1" fill="hold">
                                          <p:stCondLst>
                                            <p:cond delay="0"/>
                                          </p:stCondLst>
                                        </p:cTn>
                                        <p:tgtEl>
                                          <p:spTgt spid="9"/>
                                        </p:tgtEl>
                                        <p:attrNameLst>
                                          <p:attrName>style.visibility</p:attrName>
                                        </p:attrNameLst>
                                      </p:cBhvr>
                                      <p:to>
                                        <p:strVal val="visible"/>
                                      </p:to>
                                    </p:set>
                                    <p:animEffect transition="in" filter="wipe(down)">
                                      <p:cBhvr>
                                        <p:cTn id="22" dur="500"/>
                                        <p:tgtEl>
                                          <p:spTgt spid="9"/>
                                        </p:tgtEl>
                                      </p:cBhvr>
                                    </p:animEffect>
                                  </p:childTnLst>
                                </p:cTn>
                              </p:par>
                              <p:par>
                                <p:cTn id="23" presetID="22" presetClass="entr" presetSubtype="4" fill="hold" grpId="0" nodeType="withEffect">
                                  <p:stCondLst>
                                    <p:cond delay="0"/>
                                  </p:stCondLst>
                                  <p:childTnLst>
                                    <p:set>
                                      <p:cBhvr>
                                        <p:cTn id="24" dur="1" fill="hold">
                                          <p:stCondLst>
                                            <p:cond delay="0"/>
                                          </p:stCondLst>
                                        </p:cTn>
                                        <p:tgtEl>
                                          <p:spTgt spid="10"/>
                                        </p:tgtEl>
                                        <p:attrNameLst>
                                          <p:attrName>style.visibility</p:attrName>
                                        </p:attrNameLst>
                                      </p:cBhvr>
                                      <p:to>
                                        <p:strVal val="visible"/>
                                      </p:to>
                                    </p:set>
                                    <p:animEffect transition="in" filter="wipe(down)">
                                      <p:cBhvr>
                                        <p:cTn id="25" dur="500"/>
                                        <p:tgtEl>
                                          <p:spTgt spid="10"/>
                                        </p:tgtEl>
                                      </p:cBhvr>
                                    </p:animEffect>
                                  </p:childTnLst>
                                </p:cTn>
                              </p:par>
                              <p:par>
                                <p:cTn id="26" presetID="22" presetClass="entr" presetSubtype="4" fill="hold" grpId="0" nodeType="withEffect">
                                  <p:stCondLst>
                                    <p:cond delay="0"/>
                                  </p:stCondLst>
                                  <p:childTnLst>
                                    <p:set>
                                      <p:cBhvr>
                                        <p:cTn id="27" dur="1" fill="hold">
                                          <p:stCondLst>
                                            <p:cond delay="0"/>
                                          </p:stCondLst>
                                        </p:cTn>
                                        <p:tgtEl>
                                          <p:spTgt spid="11"/>
                                        </p:tgtEl>
                                        <p:attrNameLst>
                                          <p:attrName>style.visibility</p:attrName>
                                        </p:attrNameLst>
                                      </p:cBhvr>
                                      <p:to>
                                        <p:strVal val="visible"/>
                                      </p:to>
                                    </p:set>
                                    <p:animEffect transition="in" filter="wipe(down)">
                                      <p:cBhvr>
                                        <p:cTn id="28" dur="500"/>
                                        <p:tgtEl>
                                          <p:spTgt spid="11"/>
                                        </p:tgtEl>
                                      </p:cBhvr>
                                    </p:animEffect>
                                  </p:childTnLst>
                                </p:cTn>
                              </p:par>
                            </p:childTnLst>
                          </p:cTn>
                        </p:par>
                        <p:par>
                          <p:cTn id="29" fill="hold">
                            <p:stCondLst>
                              <p:cond delay="500"/>
                            </p:stCondLst>
                            <p:childTnLst>
                              <p:par>
                                <p:cTn id="30" presetID="10" presetClass="entr" presetSubtype="0" fill="hold" grpId="0" nodeType="afterEffect">
                                  <p:stCondLst>
                                    <p:cond delay="0"/>
                                  </p:stCondLst>
                                  <p:childTnLst>
                                    <p:set>
                                      <p:cBhvr>
                                        <p:cTn id="31" dur="1" fill="hold">
                                          <p:stCondLst>
                                            <p:cond delay="0"/>
                                          </p:stCondLst>
                                        </p:cTn>
                                        <p:tgtEl>
                                          <p:spTgt spid="12"/>
                                        </p:tgtEl>
                                        <p:attrNameLst>
                                          <p:attrName>style.visibility</p:attrName>
                                        </p:attrNameLst>
                                      </p:cBhvr>
                                      <p:to>
                                        <p:strVal val="visible"/>
                                      </p:to>
                                    </p:set>
                                    <p:animEffect transition="in" filter="fade">
                                      <p:cBhvr>
                                        <p:cTn id="32" dur="500"/>
                                        <p:tgtEl>
                                          <p:spTgt spid="12"/>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13"/>
                                        </p:tgtEl>
                                        <p:attrNameLst>
                                          <p:attrName>style.visibility</p:attrName>
                                        </p:attrNameLst>
                                      </p:cBhvr>
                                      <p:to>
                                        <p:strVal val="visible"/>
                                      </p:to>
                                    </p:set>
                                    <p:animEffect transition="in" filter="fade">
                                      <p:cBhvr>
                                        <p:cTn id="35" dur="500"/>
                                        <p:tgtEl>
                                          <p:spTgt spid="13"/>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14"/>
                                        </p:tgtEl>
                                        <p:attrNameLst>
                                          <p:attrName>style.visibility</p:attrName>
                                        </p:attrNameLst>
                                      </p:cBhvr>
                                      <p:to>
                                        <p:strVal val="visible"/>
                                      </p:to>
                                    </p:set>
                                    <p:animEffect transition="in" filter="fade">
                                      <p:cBhvr>
                                        <p:cTn id="38" dur="500"/>
                                        <p:tgtEl>
                                          <p:spTgt spid="14"/>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21"/>
                                        </p:tgtEl>
                                        <p:attrNameLst>
                                          <p:attrName>style.visibility</p:attrName>
                                        </p:attrNameLst>
                                      </p:cBhvr>
                                      <p:to>
                                        <p:strVal val="visible"/>
                                      </p:to>
                                    </p:set>
                                    <p:animEffect transition="in" filter="fade">
                                      <p:cBhvr>
                                        <p:cTn id="41" dur="500"/>
                                        <p:tgtEl>
                                          <p:spTgt spid="21"/>
                                        </p:tgtEl>
                                      </p:cBhvr>
                                    </p:animEffect>
                                  </p:childTnLst>
                                </p:cTn>
                              </p:par>
                            </p:childTnLst>
                          </p:cTn>
                        </p:par>
                        <p:par>
                          <p:cTn id="42" fill="hold">
                            <p:stCondLst>
                              <p:cond delay="1000"/>
                            </p:stCondLst>
                            <p:childTnLst>
                              <p:par>
                                <p:cTn id="43" presetID="2" presetClass="entr" presetSubtype="4" fill="hold" grpId="0" nodeType="afterEffect">
                                  <p:stCondLst>
                                    <p:cond delay="0"/>
                                  </p:stCondLst>
                                  <p:childTnLst>
                                    <p:set>
                                      <p:cBhvr>
                                        <p:cTn id="44" dur="1" fill="hold">
                                          <p:stCondLst>
                                            <p:cond delay="0"/>
                                          </p:stCondLst>
                                        </p:cTn>
                                        <p:tgtEl>
                                          <p:spTgt spid="15"/>
                                        </p:tgtEl>
                                        <p:attrNameLst>
                                          <p:attrName>style.visibility</p:attrName>
                                        </p:attrNameLst>
                                      </p:cBhvr>
                                      <p:to>
                                        <p:strVal val="visible"/>
                                      </p:to>
                                    </p:set>
                                    <p:anim calcmode="lin" valueType="num">
                                      <p:cBhvr additive="base">
                                        <p:cTn id="45" dur="500" fill="hold"/>
                                        <p:tgtEl>
                                          <p:spTgt spid="15"/>
                                        </p:tgtEl>
                                        <p:attrNameLst>
                                          <p:attrName>ppt_x</p:attrName>
                                        </p:attrNameLst>
                                      </p:cBhvr>
                                      <p:tavLst>
                                        <p:tav tm="0">
                                          <p:val>
                                            <p:strVal val="#ppt_x"/>
                                          </p:val>
                                        </p:tav>
                                        <p:tav tm="100000">
                                          <p:val>
                                            <p:strVal val="#ppt_x"/>
                                          </p:val>
                                        </p:tav>
                                      </p:tavLst>
                                    </p:anim>
                                    <p:anim calcmode="lin" valueType="num">
                                      <p:cBhvr additive="base">
                                        <p:cTn id="46" dur="500" fill="hold"/>
                                        <p:tgtEl>
                                          <p:spTgt spid="15"/>
                                        </p:tgtEl>
                                        <p:attrNameLst>
                                          <p:attrName>ppt_y</p:attrName>
                                        </p:attrNameLst>
                                      </p:cBhvr>
                                      <p:tavLst>
                                        <p:tav tm="0">
                                          <p:val>
                                            <p:strVal val="1+#ppt_h/2"/>
                                          </p:val>
                                        </p:tav>
                                        <p:tav tm="100000">
                                          <p:val>
                                            <p:strVal val="#ppt_y"/>
                                          </p:val>
                                        </p:tav>
                                      </p:tavLst>
                                    </p:anim>
                                  </p:childTnLst>
                                </p:cTn>
                              </p:par>
                              <p:par>
                                <p:cTn id="47" presetID="2" presetClass="entr" presetSubtype="4" fill="hold" grpId="0" nodeType="withEffect">
                                  <p:stCondLst>
                                    <p:cond delay="0"/>
                                  </p:stCondLst>
                                  <p:childTnLst>
                                    <p:set>
                                      <p:cBhvr>
                                        <p:cTn id="48" dur="1" fill="hold">
                                          <p:stCondLst>
                                            <p:cond delay="0"/>
                                          </p:stCondLst>
                                        </p:cTn>
                                        <p:tgtEl>
                                          <p:spTgt spid="16"/>
                                        </p:tgtEl>
                                        <p:attrNameLst>
                                          <p:attrName>style.visibility</p:attrName>
                                        </p:attrNameLst>
                                      </p:cBhvr>
                                      <p:to>
                                        <p:strVal val="visible"/>
                                      </p:to>
                                    </p:set>
                                    <p:anim calcmode="lin" valueType="num">
                                      <p:cBhvr additive="base">
                                        <p:cTn id="49" dur="500" fill="hold"/>
                                        <p:tgtEl>
                                          <p:spTgt spid="16"/>
                                        </p:tgtEl>
                                        <p:attrNameLst>
                                          <p:attrName>ppt_x</p:attrName>
                                        </p:attrNameLst>
                                      </p:cBhvr>
                                      <p:tavLst>
                                        <p:tav tm="0">
                                          <p:val>
                                            <p:strVal val="#ppt_x"/>
                                          </p:val>
                                        </p:tav>
                                        <p:tav tm="100000">
                                          <p:val>
                                            <p:strVal val="#ppt_x"/>
                                          </p:val>
                                        </p:tav>
                                      </p:tavLst>
                                    </p:anim>
                                    <p:anim calcmode="lin" valueType="num">
                                      <p:cBhvr additive="base">
                                        <p:cTn id="50" dur="500" fill="hold"/>
                                        <p:tgtEl>
                                          <p:spTgt spid="16"/>
                                        </p:tgtEl>
                                        <p:attrNameLst>
                                          <p:attrName>ppt_y</p:attrName>
                                        </p:attrNameLst>
                                      </p:cBhvr>
                                      <p:tavLst>
                                        <p:tav tm="0">
                                          <p:val>
                                            <p:strVal val="1+#ppt_h/2"/>
                                          </p:val>
                                        </p:tav>
                                        <p:tav tm="100000">
                                          <p:val>
                                            <p:strVal val="#ppt_y"/>
                                          </p:val>
                                        </p:tav>
                                      </p:tavLst>
                                    </p:anim>
                                  </p:childTnLst>
                                </p:cTn>
                              </p:par>
                              <p:par>
                                <p:cTn id="51" presetID="2" presetClass="entr" presetSubtype="4" fill="hold" grpId="0" nodeType="withEffect">
                                  <p:stCondLst>
                                    <p:cond delay="0"/>
                                  </p:stCondLst>
                                  <p:childTnLst>
                                    <p:set>
                                      <p:cBhvr>
                                        <p:cTn id="52" dur="1" fill="hold">
                                          <p:stCondLst>
                                            <p:cond delay="0"/>
                                          </p:stCondLst>
                                        </p:cTn>
                                        <p:tgtEl>
                                          <p:spTgt spid="17"/>
                                        </p:tgtEl>
                                        <p:attrNameLst>
                                          <p:attrName>style.visibility</p:attrName>
                                        </p:attrNameLst>
                                      </p:cBhvr>
                                      <p:to>
                                        <p:strVal val="visible"/>
                                      </p:to>
                                    </p:set>
                                    <p:anim calcmode="lin" valueType="num">
                                      <p:cBhvr additive="base">
                                        <p:cTn id="53" dur="500" fill="hold"/>
                                        <p:tgtEl>
                                          <p:spTgt spid="17"/>
                                        </p:tgtEl>
                                        <p:attrNameLst>
                                          <p:attrName>ppt_x</p:attrName>
                                        </p:attrNameLst>
                                      </p:cBhvr>
                                      <p:tavLst>
                                        <p:tav tm="0">
                                          <p:val>
                                            <p:strVal val="#ppt_x"/>
                                          </p:val>
                                        </p:tav>
                                        <p:tav tm="100000">
                                          <p:val>
                                            <p:strVal val="#ppt_x"/>
                                          </p:val>
                                        </p:tav>
                                      </p:tavLst>
                                    </p:anim>
                                    <p:anim calcmode="lin" valueType="num">
                                      <p:cBhvr additive="base">
                                        <p:cTn id="54" dur="500" fill="hold"/>
                                        <p:tgtEl>
                                          <p:spTgt spid="17"/>
                                        </p:tgtEl>
                                        <p:attrNameLst>
                                          <p:attrName>ppt_y</p:attrName>
                                        </p:attrNameLst>
                                      </p:cBhvr>
                                      <p:tavLst>
                                        <p:tav tm="0">
                                          <p:val>
                                            <p:strVal val="1+#ppt_h/2"/>
                                          </p:val>
                                        </p:tav>
                                        <p:tav tm="100000">
                                          <p:val>
                                            <p:strVal val="#ppt_y"/>
                                          </p:val>
                                        </p:tav>
                                      </p:tavLst>
                                    </p:anim>
                                  </p:childTnLst>
                                </p:cTn>
                              </p:par>
                              <p:par>
                                <p:cTn id="55" presetID="2" presetClass="entr" presetSubtype="4" fill="hold" grpId="0" nodeType="withEffect">
                                  <p:stCondLst>
                                    <p:cond delay="0"/>
                                  </p:stCondLst>
                                  <p:childTnLst>
                                    <p:set>
                                      <p:cBhvr>
                                        <p:cTn id="56" dur="1" fill="hold">
                                          <p:stCondLst>
                                            <p:cond delay="0"/>
                                          </p:stCondLst>
                                        </p:cTn>
                                        <p:tgtEl>
                                          <p:spTgt spid="18"/>
                                        </p:tgtEl>
                                        <p:attrNameLst>
                                          <p:attrName>style.visibility</p:attrName>
                                        </p:attrNameLst>
                                      </p:cBhvr>
                                      <p:to>
                                        <p:strVal val="visible"/>
                                      </p:to>
                                    </p:set>
                                    <p:anim calcmode="lin" valueType="num">
                                      <p:cBhvr additive="base">
                                        <p:cTn id="57" dur="500" fill="hold"/>
                                        <p:tgtEl>
                                          <p:spTgt spid="18"/>
                                        </p:tgtEl>
                                        <p:attrNameLst>
                                          <p:attrName>ppt_x</p:attrName>
                                        </p:attrNameLst>
                                      </p:cBhvr>
                                      <p:tavLst>
                                        <p:tav tm="0">
                                          <p:val>
                                            <p:strVal val="#ppt_x"/>
                                          </p:val>
                                        </p:tav>
                                        <p:tav tm="100000">
                                          <p:val>
                                            <p:strVal val="#ppt_x"/>
                                          </p:val>
                                        </p:tav>
                                      </p:tavLst>
                                    </p:anim>
                                    <p:anim calcmode="lin" valueType="num">
                                      <p:cBhvr additive="base">
                                        <p:cTn id="58" dur="500" fill="hold"/>
                                        <p:tgtEl>
                                          <p:spTgt spid="18"/>
                                        </p:tgtEl>
                                        <p:attrNameLst>
                                          <p:attrName>ppt_y</p:attrName>
                                        </p:attrNameLst>
                                      </p:cBhvr>
                                      <p:tavLst>
                                        <p:tav tm="0">
                                          <p:val>
                                            <p:strVal val="1+#ppt_h/2"/>
                                          </p:val>
                                        </p:tav>
                                        <p:tav tm="100000">
                                          <p:val>
                                            <p:strVal val="#ppt_y"/>
                                          </p:val>
                                        </p:tav>
                                      </p:tavLst>
                                    </p:anim>
                                  </p:childTnLst>
                                </p:cTn>
                              </p:par>
                              <p:par>
                                <p:cTn id="59" presetID="2" presetClass="entr" presetSubtype="4" fill="hold" grpId="0" nodeType="withEffect">
                                  <p:stCondLst>
                                    <p:cond delay="0"/>
                                  </p:stCondLst>
                                  <p:childTnLst>
                                    <p:set>
                                      <p:cBhvr>
                                        <p:cTn id="60" dur="1" fill="hold">
                                          <p:stCondLst>
                                            <p:cond delay="0"/>
                                          </p:stCondLst>
                                        </p:cTn>
                                        <p:tgtEl>
                                          <p:spTgt spid="19"/>
                                        </p:tgtEl>
                                        <p:attrNameLst>
                                          <p:attrName>style.visibility</p:attrName>
                                        </p:attrNameLst>
                                      </p:cBhvr>
                                      <p:to>
                                        <p:strVal val="visible"/>
                                      </p:to>
                                    </p:set>
                                    <p:anim calcmode="lin" valueType="num">
                                      <p:cBhvr additive="base">
                                        <p:cTn id="61" dur="500" fill="hold"/>
                                        <p:tgtEl>
                                          <p:spTgt spid="19"/>
                                        </p:tgtEl>
                                        <p:attrNameLst>
                                          <p:attrName>ppt_x</p:attrName>
                                        </p:attrNameLst>
                                      </p:cBhvr>
                                      <p:tavLst>
                                        <p:tav tm="0">
                                          <p:val>
                                            <p:strVal val="#ppt_x"/>
                                          </p:val>
                                        </p:tav>
                                        <p:tav tm="100000">
                                          <p:val>
                                            <p:strVal val="#ppt_x"/>
                                          </p:val>
                                        </p:tav>
                                      </p:tavLst>
                                    </p:anim>
                                    <p:anim calcmode="lin" valueType="num">
                                      <p:cBhvr additive="base">
                                        <p:cTn id="62" dur="500" fill="hold"/>
                                        <p:tgtEl>
                                          <p:spTgt spid="19"/>
                                        </p:tgtEl>
                                        <p:attrNameLst>
                                          <p:attrName>ppt_y</p:attrName>
                                        </p:attrNameLst>
                                      </p:cBhvr>
                                      <p:tavLst>
                                        <p:tav tm="0">
                                          <p:val>
                                            <p:strVal val="1+#ppt_h/2"/>
                                          </p:val>
                                        </p:tav>
                                        <p:tav tm="100000">
                                          <p:val>
                                            <p:strVal val="#ppt_y"/>
                                          </p:val>
                                        </p:tav>
                                      </p:tavLst>
                                    </p:anim>
                                  </p:childTnLst>
                                </p:cTn>
                              </p:par>
                              <p:par>
                                <p:cTn id="63" presetID="2" presetClass="entr" presetSubtype="4" fill="hold" grpId="0" nodeType="withEffect">
                                  <p:stCondLst>
                                    <p:cond delay="0"/>
                                  </p:stCondLst>
                                  <p:childTnLst>
                                    <p:set>
                                      <p:cBhvr>
                                        <p:cTn id="64" dur="1" fill="hold">
                                          <p:stCondLst>
                                            <p:cond delay="0"/>
                                          </p:stCondLst>
                                        </p:cTn>
                                        <p:tgtEl>
                                          <p:spTgt spid="20"/>
                                        </p:tgtEl>
                                        <p:attrNameLst>
                                          <p:attrName>style.visibility</p:attrName>
                                        </p:attrNameLst>
                                      </p:cBhvr>
                                      <p:to>
                                        <p:strVal val="visible"/>
                                      </p:to>
                                    </p:set>
                                    <p:anim calcmode="lin" valueType="num">
                                      <p:cBhvr additive="base">
                                        <p:cTn id="65" dur="500" fill="hold"/>
                                        <p:tgtEl>
                                          <p:spTgt spid="20"/>
                                        </p:tgtEl>
                                        <p:attrNameLst>
                                          <p:attrName>ppt_x</p:attrName>
                                        </p:attrNameLst>
                                      </p:cBhvr>
                                      <p:tavLst>
                                        <p:tav tm="0">
                                          <p:val>
                                            <p:strVal val="#ppt_x"/>
                                          </p:val>
                                        </p:tav>
                                        <p:tav tm="100000">
                                          <p:val>
                                            <p:strVal val="#ppt_x"/>
                                          </p:val>
                                        </p:tav>
                                      </p:tavLst>
                                    </p:anim>
                                    <p:anim calcmode="lin" valueType="num">
                                      <p:cBhvr additive="base">
                                        <p:cTn id="66" dur="500" fill="hold"/>
                                        <p:tgtEl>
                                          <p:spTgt spid="20"/>
                                        </p:tgtEl>
                                        <p:attrNameLst>
                                          <p:attrName>ppt_y</p:attrName>
                                        </p:attrNameLst>
                                      </p:cBhvr>
                                      <p:tavLst>
                                        <p:tav tm="0">
                                          <p:val>
                                            <p:strVal val="1+#ppt_h/2"/>
                                          </p:val>
                                        </p:tav>
                                        <p:tav tm="100000">
                                          <p:val>
                                            <p:strVal val="#ppt_y"/>
                                          </p:val>
                                        </p:tav>
                                      </p:tavLst>
                                    </p:anim>
                                  </p:childTnLst>
                                </p:cTn>
                              </p:par>
                              <p:par>
                                <p:cTn id="67" presetID="2" presetClass="entr" presetSubtype="4" fill="hold" grpId="0" nodeType="withEffect">
                                  <p:stCondLst>
                                    <p:cond delay="0"/>
                                  </p:stCondLst>
                                  <p:childTnLst>
                                    <p:set>
                                      <p:cBhvr>
                                        <p:cTn id="68" dur="1" fill="hold">
                                          <p:stCondLst>
                                            <p:cond delay="0"/>
                                          </p:stCondLst>
                                        </p:cTn>
                                        <p:tgtEl>
                                          <p:spTgt spid="22"/>
                                        </p:tgtEl>
                                        <p:attrNameLst>
                                          <p:attrName>style.visibility</p:attrName>
                                        </p:attrNameLst>
                                      </p:cBhvr>
                                      <p:to>
                                        <p:strVal val="visible"/>
                                      </p:to>
                                    </p:set>
                                    <p:anim calcmode="lin" valueType="num">
                                      <p:cBhvr additive="base">
                                        <p:cTn id="69" dur="500" fill="hold"/>
                                        <p:tgtEl>
                                          <p:spTgt spid="22"/>
                                        </p:tgtEl>
                                        <p:attrNameLst>
                                          <p:attrName>ppt_x</p:attrName>
                                        </p:attrNameLst>
                                      </p:cBhvr>
                                      <p:tavLst>
                                        <p:tav tm="0">
                                          <p:val>
                                            <p:strVal val="#ppt_x"/>
                                          </p:val>
                                        </p:tav>
                                        <p:tav tm="100000">
                                          <p:val>
                                            <p:strVal val="#ppt_x"/>
                                          </p:val>
                                        </p:tav>
                                      </p:tavLst>
                                    </p:anim>
                                    <p:anim calcmode="lin" valueType="num">
                                      <p:cBhvr additive="base">
                                        <p:cTn id="70" dur="500" fill="hold"/>
                                        <p:tgtEl>
                                          <p:spTgt spid="22"/>
                                        </p:tgtEl>
                                        <p:attrNameLst>
                                          <p:attrName>ppt_y</p:attrName>
                                        </p:attrNameLst>
                                      </p:cBhvr>
                                      <p:tavLst>
                                        <p:tav tm="0">
                                          <p:val>
                                            <p:strVal val="1+#ppt_h/2"/>
                                          </p:val>
                                        </p:tav>
                                        <p:tav tm="100000">
                                          <p:val>
                                            <p:strVal val="#ppt_y"/>
                                          </p:val>
                                        </p:tav>
                                      </p:tavLst>
                                    </p:anim>
                                  </p:childTnLst>
                                </p:cTn>
                              </p:par>
                              <p:par>
                                <p:cTn id="71" presetID="2" presetClass="entr" presetSubtype="4" fill="hold" grpId="0" nodeType="withEffect">
                                  <p:stCondLst>
                                    <p:cond delay="0"/>
                                  </p:stCondLst>
                                  <p:childTnLst>
                                    <p:set>
                                      <p:cBhvr>
                                        <p:cTn id="72" dur="1" fill="hold">
                                          <p:stCondLst>
                                            <p:cond delay="0"/>
                                          </p:stCondLst>
                                        </p:cTn>
                                        <p:tgtEl>
                                          <p:spTgt spid="23"/>
                                        </p:tgtEl>
                                        <p:attrNameLst>
                                          <p:attrName>style.visibility</p:attrName>
                                        </p:attrNameLst>
                                      </p:cBhvr>
                                      <p:to>
                                        <p:strVal val="visible"/>
                                      </p:to>
                                    </p:set>
                                    <p:anim calcmode="lin" valueType="num">
                                      <p:cBhvr additive="base">
                                        <p:cTn id="73" dur="500" fill="hold"/>
                                        <p:tgtEl>
                                          <p:spTgt spid="23"/>
                                        </p:tgtEl>
                                        <p:attrNameLst>
                                          <p:attrName>ppt_x</p:attrName>
                                        </p:attrNameLst>
                                      </p:cBhvr>
                                      <p:tavLst>
                                        <p:tav tm="0">
                                          <p:val>
                                            <p:strVal val="#ppt_x"/>
                                          </p:val>
                                        </p:tav>
                                        <p:tav tm="100000">
                                          <p:val>
                                            <p:strVal val="#ppt_x"/>
                                          </p:val>
                                        </p:tav>
                                      </p:tavLst>
                                    </p:anim>
                                    <p:anim calcmode="lin" valueType="num">
                                      <p:cBhvr additive="base">
                                        <p:cTn id="74" dur="500" fill="hold"/>
                                        <p:tgtEl>
                                          <p:spTgt spid="23"/>
                                        </p:tgtEl>
                                        <p:attrNameLst>
                                          <p:attrName>ppt_y</p:attrName>
                                        </p:attrNameLst>
                                      </p:cBhvr>
                                      <p:tavLst>
                                        <p:tav tm="0">
                                          <p:val>
                                            <p:strVal val="1+#ppt_h/2"/>
                                          </p:val>
                                        </p:tav>
                                        <p:tav tm="100000">
                                          <p:val>
                                            <p:strVal val="#ppt_y"/>
                                          </p:val>
                                        </p:tav>
                                      </p:tavLst>
                                    </p:anim>
                                  </p:childTnLst>
                                </p:cTn>
                              </p:par>
                              <p:par>
                                <p:cTn id="75" presetID="2" presetClass="entr" presetSubtype="4" fill="hold" grpId="0" nodeType="withEffect">
                                  <p:stCondLst>
                                    <p:cond delay="0"/>
                                  </p:stCondLst>
                                  <p:childTnLst>
                                    <p:set>
                                      <p:cBhvr>
                                        <p:cTn id="76" dur="1" fill="hold">
                                          <p:stCondLst>
                                            <p:cond delay="0"/>
                                          </p:stCondLst>
                                        </p:cTn>
                                        <p:tgtEl>
                                          <p:spTgt spid="24"/>
                                        </p:tgtEl>
                                        <p:attrNameLst>
                                          <p:attrName>style.visibility</p:attrName>
                                        </p:attrNameLst>
                                      </p:cBhvr>
                                      <p:to>
                                        <p:strVal val="visible"/>
                                      </p:to>
                                    </p:set>
                                    <p:anim calcmode="lin" valueType="num">
                                      <p:cBhvr additive="base">
                                        <p:cTn id="77" dur="500" fill="hold"/>
                                        <p:tgtEl>
                                          <p:spTgt spid="24"/>
                                        </p:tgtEl>
                                        <p:attrNameLst>
                                          <p:attrName>ppt_x</p:attrName>
                                        </p:attrNameLst>
                                      </p:cBhvr>
                                      <p:tavLst>
                                        <p:tav tm="0">
                                          <p:val>
                                            <p:strVal val="#ppt_x"/>
                                          </p:val>
                                        </p:tav>
                                        <p:tav tm="100000">
                                          <p:val>
                                            <p:strVal val="#ppt_x"/>
                                          </p:val>
                                        </p:tav>
                                      </p:tavLst>
                                    </p:anim>
                                    <p:anim calcmode="lin" valueType="num">
                                      <p:cBhvr additive="base">
                                        <p:cTn id="78" dur="500" fill="hold"/>
                                        <p:tgtEl>
                                          <p:spTgt spid="24"/>
                                        </p:tgtEl>
                                        <p:attrNameLst>
                                          <p:attrName>ppt_y</p:attrName>
                                        </p:attrNameLst>
                                      </p:cBhvr>
                                      <p:tavLst>
                                        <p:tav tm="0">
                                          <p:val>
                                            <p:strVal val="1+#ppt_h/2"/>
                                          </p:val>
                                        </p:tav>
                                        <p:tav tm="100000">
                                          <p:val>
                                            <p:strVal val="#ppt_y"/>
                                          </p:val>
                                        </p:tav>
                                      </p:tavLst>
                                    </p:anim>
                                  </p:childTnLst>
                                </p:cTn>
                              </p:par>
                              <p:par>
                                <p:cTn id="79" presetID="2" presetClass="entr" presetSubtype="4" fill="hold" grpId="0" nodeType="withEffect">
                                  <p:stCondLst>
                                    <p:cond delay="0"/>
                                  </p:stCondLst>
                                  <p:childTnLst>
                                    <p:set>
                                      <p:cBhvr>
                                        <p:cTn id="80" dur="1" fill="hold">
                                          <p:stCondLst>
                                            <p:cond delay="0"/>
                                          </p:stCondLst>
                                        </p:cTn>
                                        <p:tgtEl>
                                          <p:spTgt spid="25"/>
                                        </p:tgtEl>
                                        <p:attrNameLst>
                                          <p:attrName>style.visibility</p:attrName>
                                        </p:attrNameLst>
                                      </p:cBhvr>
                                      <p:to>
                                        <p:strVal val="visible"/>
                                      </p:to>
                                    </p:set>
                                    <p:anim calcmode="lin" valueType="num">
                                      <p:cBhvr additive="base">
                                        <p:cTn id="81" dur="500" fill="hold"/>
                                        <p:tgtEl>
                                          <p:spTgt spid="25"/>
                                        </p:tgtEl>
                                        <p:attrNameLst>
                                          <p:attrName>ppt_x</p:attrName>
                                        </p:attrNameLst>
                                      </p:cBhvr>
                                      <p:tavLst>
                                        <p:tav tm="0">
                                          <p:val>
                                            <p:strVal val="#ppt_x"/>
                                          </p:val>
                                        </p:tav>
                                        <p:tav tm="100000">
                                          <p:val>
                                            <p:strVal val="#ppt_x"/>
                                          </p:val>
                                        </p:tav>
                                      </p:tavLst>
                                    </p:anim>
                                    <p:anim calcmode="lin" valueType="num">
                                      <p:cBhvr additive="base">
                                        <p:cTn id="82" dur="500" fill="hold"/>
                                        <p:tgtEl>
                                          <p:spTgt spid="25"/>
                                        </p:tgtEl>
                                        <p:attrNameLst>
                                          <p:attrName>ppt_y</p:attrName>
                                        </p:attrNameLst>
                                      </p:cBhvr>
                                      <p:tavLst>
                                        <p:tav tm="0">
                                          <p:val>
                                            <p:strVal val="1+#ppt_h/2"/>
                                          </p:val>
                                        </p:tav>
                                        <p:tav tm="100000">
                                          <p:val>
                                            <p:strVal val="#ppt_y"/>
                                          </p:val>
                                        </p:tav>
                                      </p:tavLst>
                                    </p:anim>
                                  </p:childTnLst>
                                </p:cTn>
                              </p:par>
                              <p:par>
                                <p:cTn id="83" presetID="2" presetClass="entr" presetSubtype="4" fill="hold" grpId="0" nodeType="withEffect">
                                  <p:stCondLst>
                                    <p:cond delay="0"/>
                                  </p:stCondLst>
                                  <p:childTnLst>
                                    <p:set>
                                      <p:cBhvr>
                                        <p:cTn id="84" dur="1" fill="hold">
                                          <p:stCondLst>
                                            <p:cond delay="0"/>
                                          </p:stCondLst>
                                        </p:cTn>
                                        <p:tgtEl>
                                          <p:spTgt spid="26"/>
                                        </p:tgtEl>
                                        <p:attrNameLst>
                                          <p:attrName>style.visibility</p:attrName>
                                        </p:attrNameLst>
                                      </p:cBhvr>
                                      <p:to>
                                        <p:strVal val="visible"/>
                                      </p:to>
                                    </p:set>
                                    <p:anim calcmode="lin" valueType="num">
                                      <p:cBhvr additive="base">
                                        <p:cTn id="85" dur="500" fill="hold"/>
                                        <p:tgtEl>
                                          <p:spTgt spid="26"/>
                                        </p:tgtEl>
                                        <p:attrNameLst>
                                          <p:attrName>ppt_x</p:attrName>
                                        </p:attrNameLst>
                                      </p:cBhvr>
                                      <p:tavLst>
                                        <p:tav tm="0">
                                          <p:val>
                                            <p:strVal val="#ppt_x"/>
                                          </p:val>
                                        </p:tav>
                                        <p:tav tm="100000">
                                          <p:val>
                                            <p:strVal val="#ppt_x"/>
                                          </p:val>
                                        </p:tav>
                                      </p:tavLst>
                                    </p:anim>
                                    <p:anim calcmode="lin" valueType="num">
                                      <p:cBhvr additive="base">
                                        <p:cTn id="86" dur="500" fill="hold"/>
                                        <p:tgtEl>
                                          <p:spTgt spid="26"/>
                                        </p:tgtEl>
                                        <p:attrNameLst>
                                          <p:attrName>ppt_y</p:attrName>
                                        </p:attrNameLst>
                                      </p:cBhvr>
                                      <p:tavLst>
                                        <p:tav tm="0">
                                          <p:val>
                                            <p:strVal val="1+#ppt_h/2"/>
                                          </p:val>
                                        </p:tav>
                                        <p:tav tm="100000">
                                          <p:val>
                                            <p:strVal val="#ppt_y"/>
                                          </p:val>
                                        </p:tav>
                                      </p:tavLst>
                                    </p:anim>
                                  </p:childTnLst>
                                </p:cTn>
                              </p:par>
                              <p:par>
                                <p:cTn id="87" presetID="2" presetClass="entr" presetSubtype="4" fill="hold" grpId="0" nodeType="withEffect">
                                  <p:stCondLst>
                                    <p:cond delay="0"/>
                                  </p:stCondLst>
                                  <p:childTnLst>
                                    <p:set>
                                      <p:cBhvr>
                                        <p:cTn id="88" dur="1" fill="hold">
                                          <p:stCondLst>
                                            <p:cond delay="0"/>
                                          </p:stCondLst>
                                        </p:cTn>
                                        <p:tgtEl>
                                          <p:spTgt spid="27"/>
                                        </p:tgtEl>
                                        <p:attrNameLst>
                                          <p:attrName>style.visibility</p:attrName>
                                        </p:attrNameLst>
                                      </p:cBhvr>
                                      <p:to>
                                        <p:strVal val="visible"/>
                                      </p:to>
                                    </p:set>
                                    <p:anim calcmode="lin" valueType="num">
                                      <p:cBhvr additive="base">
                                        <p:cTn id="89" dur="500" fill="hold"/>
                                        <p:tgtEl>
                                          <p:spTgt spid="27"/>
                                        </p:tgtEl>
                                        <p:attrNameLst>
                                          <p:attrName>ppt_x</p:attrName>
                                        </p:attrNameLst>
                                      </p:cBhvr>
                                      <p:tavLst>
                                        <p:tav tm="0">
                                          <p:val>
                                            <p:strVal val="#ppt_x"/>
                                          </p:val>
                                        </p:tav>
                                        <p:tav tm="100000">
                                          <p:val>
                                            <p:strVal val="#ppt_x"/>
                                          </p:val>
                                        </p:tav>
                                      </p:tavLst>
                                    </p:anim>
                                    <p:anim calcmode="lin" valueType="num">
                                      <p:cBhvr additive="base">
                                        <p:cTn id="90" dur="500" fill="hold"/>
                                        <p:tgtEl>
                                          <p:spTgt spid="2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p:bldP spid="9" grpId="0"/>
      <p:bldP spid="10" grpId="0"/>
      <p:bldP spid="11" grpId="0"/>
      <p:bldP spid="12" grpId="0"/>
      <p:bldP spid="13" grpId="0"/>
      <p:bldP spid="14" grpId="0"/>
      <p:bldP spid="15" grpId="0" animBg="1"/>
      <p:bldP spid="16" grpId="0"/>
      <p:bldP spid="17" grpId="0" animBg="1"/>
      <p:bldP spid="18" grpId="0"/>
      <p:bldP spid="19" grpId="0" animBg="1"/>
      <p:bldP spid="20" grpId="0"/>
      <p:bldP spid="21" grpId="0"/>
      <p:bldP spid="22" grpId="0" animBg="1"/>
      <p:bldP spid="23" grpId="0"/>
      <p:bldP spid="24" grpId="0" animBg="1"/>
      <p:bldP spid="25" grpId="0" animBg="1"/>
      <p:bldP spid="26" grpId="0" animBg="1"/>
      <p:bldP spid="27"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 name="椭圆 49"/>
          <p:cNvSpPr/>
          <p:nvPr/>
        </p:nvSpPr>
        <p:spPr>
          <a:xfrm>
            <a:off x="1719438" y="1700046"/>
            <a:ext cx="780362" cy="769586"/>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US" altLang="zh-CN" sz="3000" b="1" dirty="0">
                <a:solidFill>
                  <a:schemeClr val="accent1"/>
                </a:solidFill>
                <a:latin typeface="Agency FB" pitchFamily="34" charset="0"/>
                <a:ea typeface="Arial Unicode MS" pitchFamily="34" charset="-122"/>
                <a:cs typeface="Arial Unicode MS" pitchFamily="34" charset="-122"/>
              </a:rPr>
              <a:t>01</a:t>
            </a:r>
            <a:endParaRPr lang="zh-CN" altLang="en-US" sz="3000" b="1" dirty="0">
              <a:solidFill>
                <a:schemeClr val="accent1"/>
              </a:solidFill>
              <a:latin typeface="Agency FB" pitchFamily="34" charset="0"/>
              <a:ea typeface="Arial Unicode MS" pitchFamily="34" charset="-122"/>
              <a:cs typeface="Arial Unicode MS" pitchFamily="34" charset="-122"/>
            </a:endParaRPr>
          </a:p>
        </p:txBody>
      </p:sp>
      <p:sp>
        <p:nvSpPr>
          <p:cNvPr id="51" name="矩形 50"/>
          <p:cNvSpPr/>
          <p:nvPr/>
        </p:nvSpPr>
        <p:spPr>
          <a:xfrm>
            <a:off x="0" y="2469632"/>
            <a:ext cx="2153225" cy="14712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52" name="同心圆 51"/>
          <p:cNvSpPr/>
          <p:nvPr/>
        </p:nvSpPr>
        <p:spPr>
          <a:xfrm>
            <a:off x="1571415" y="1563638"/>
            <a:ext cx="1067864" cy="1053117"/>
          </a:xfrm>
          <a:prstGeom prst="donut">
            <a:avLst>
              <a:gd name="adj" fmla="val 13848"/>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chemeClr val="tx1"/>
              </a:solidFill>
            </a:endParaRPr>
          </a:p>
        </p:txBody>
      </p:sp>
      <p:sp>
        <p:nvSpPr>
          <p:cNvPr id="53" name="TextBox 52"/>
          <p:cNvSpPr txBox="1"/>
          <p:nvPr/>
        </p:nvSpPr>
        <p:spPr>
          <a:xfrm>
            <a:off x="2645700" y="1725656"/>
            <a:ext cx="2100575" cy="700192"/>
          </a:xfrm>
          <a:prstGeom prst="rect">
            <a:avLst/>
          </a:prstGeom>
          <a:noFill/>
        </p:spPr>
        <p:txBody>
          <a:bodyPr wrap="none" lIns="68580" tIns="34290" rIns="68580" bIns="34290" rtlCol="0">
            <a:spAutoFit/>
          </a:bodyPr>
          <a:lstStyle/>
          <a:p>
            <a:r>
              <a:rPr lang="zh-CN" altLang="en-US" b="1" dirty="0">
                <a:solidFill>
                  <a:srgbClr val="000000"/>
                </a:solidFill>
              </a:rPr>
              <a:t>单击此处添加标题</a:t>
            </a:r>
            <a:endParaRPr lang="en-US" altLang="zh-CN" b="1" dirty="0">
              <a:solidFill>
                <a:srgbClr val="000000"/>
              </a:solidFill>
            </a:endParaRPr>
          </a:p>
          <a:p>
            <a:r>
              <a:rPr lang="zh-CN" altLang="en-US" sz="900" dirty="0">
                <a:solidFill>
                  <a:srgbClr val="000000"/>
                </a:solidFill>
              </a:rPr>
              <a:t>单击此处添加文本，单击此处添加文本</a:t>
            </a:r>
            <a:endParaRPr lang="en-US" altLang="zh-CN" sz="900" dirty="0">
              <a:solidFill>
                <a:srgbClr val="000000"/>
              </a:solidFill>
            </a:endParaRPr>
          </a:p>
          <a:p>
            <a:r>
              <a:rPr lang="zh-CN" altLang="en-US" sz="900" dirty="0">
                <a:solidFill>
                  <a:srgbClr val="000000"/>
                </a:solidFill>
              </a:rPr>
              <a:t>单击此处添加文本，单击此处添加文本</a:t>
            </a:r>
            <a:endParaRPr lang="en-US" altLang="zh-CN" sz="900" dirty="0">
              <a:solidFill>
                <a:srgbClr val="000000"/>
              </a:solidFill>
            </a:endParaRPr>
          </a:p>
          <a:p>
            <a:r>
              <a:rPr lang="zh-CN" altLang="en-US" sz="900" dirty="0">
                <a:solidFill>
                  <a:srgbClr val="000000"/>
                </a:solidFill>
              </a:rPr>
              <a:t>单击此处添加文本，单击此处添加文本</a:t>
            </a:r>
          </a:p>
        </p:txBody>
      </p:sp>
      <p:sp>
        <p:nvSpPr>
          <p:cNvPr id="54" name="椭圆 53"/>
          <p:cNvSpPr/>
          <p:nvPr/>
        </p:nvSpPr>
        <p:spPr>
          <a:xfrm>
            <a:off x="4782014" y="2135592"/>
            <a:ext cx="780362" cy="769586"/>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US" altLang="zh-CN" sz="3000" b="1" dirty="0">
                <a:solidFill>
                  <a:schemeClr val="accent2"/>
                </a:solidFill>
                <a:latin typeface="Agency FB" pitchFamily="34" charset="0"/>
                <a:ea typeface="Arial Unicode MS" pitchFamily="34" charset="-122"/>
                <a:cs typeface="Arial Unicode MS" pitchFamily="34" charset="-122"/>
              </a:rPr>
              <a:t>02</a:t>
            </a:r>
            <a:endParaRPr lang="zh-CN" altLang="en-US" sz="3000" b="1" dirty="0">
              <a:solidFill>
                <a:schemeClr val="accent2"/>
              </a:solidFill>
              <a:latin typeface="Agency FB" pitchFamily="34" charset="0"/>
              <a:ea typeface="Arial Unicode MS" pitchFamily="34" charset="-122"/>
              <a:cs typeface="Arial Unicode MS" pitchFamily="34" charset="-122"/>
            </a:endParaRPr>
          </a:p>
        </p:txBody>
      </p:sp>
      <p:sp>
        <p:nvSpPr>
          <p:cNvPr id="55" name="矩形 54"/>
          <p:cNvSpPr/>
          <p:nvPr/>
        </p:nvSpPr>
        <p:spPr>
          <a:xfrm>
            <a:off x="-1" y="2905178"/>
            <a:ext cx="5172195" cy="14712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56" name="同心圆 55"/>
          <p:cNvSpPr/>
          <p:nvPr/>
        </p:nvSpPr>
        <p:spPr>
          <a:xfrm>
            <a:off x="4638263" y="1999184"/>
            <a:ext cx="1067864" cy="1053117"/>
          </a:xfrm>
          <a:prstGeom prst="donut">
            <a:avLst>
              <a:gd name="adj" fmla="val 13848"/>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chemeClr val="tx1"/>
              </a:solidFill>
            </a:endParaRPr>
          </a:p>
        </p:txBody>
      </p:sp>
      <p:sp>
        <p:nvSpPr>
          <p:cNvPr id="57" name="椭圆 56"/>
          <p:cNvSpPr/>
          <p:nvPr/>
        </p:nvSpPr>
        <p:spPr>
          <a:xfrm>
            <a:off x="3976197" y="3509247"/>
            <a:ext cx="780362" cy="769586"/>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US" altLang="zh-CN" sz="3000" b="1" dirty="0">
                <a:solidFill>
                  <a:schemeClr val="accent3"/>
                </a:solidFill>
                <a:latin typeface="Agency FB" pitchFamily="34" charset="0"/>
                <a:ea typeface="Arial Unicode MS" pitchFamily="34" charset="-122"/>
                <a:cs typeface="Arial Unicode MS" pitchFamily="34" charset="-122"/>
              </a:rPr>
              <a:t>03</a:t>
            </a:r>
            <a:endParaRPr lang="zh-CN" altLang="en-US" sz="3000" b="1" dirty="0">
              <a:solidFill>
                <a:schemeClr val="accent3"/>
              </a:solidFill>
              <a:latin typeface="Agency FB" pitchFamily="34" charset="0"/>
              <a:ea typeface="Arial Unicode MS" pitchFamily="34" charset="-122"/>
              <a:cs typeface="Arial Unicode MS" pitchFamily="34" charset="-122"/>
            </a:endParaRPr>
          </a:p>
        </p:txBody>
      </p:sp>
      <p:sp>
        <p:nvSpPr>
          <p:cNvPr id="58" name="矩形 57"/>
          <p:cNvSpPr/>
          <p:nvPr/>
        </p:nvSpPr>
        <p:spPr>
          <a:xfrm>
            <a:off x="0" y="3372840"/>
            <a:ext cx="4368233" cy="14712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59" name="同心圆 58"/>
          <p:cNvSpPr/>
          <p:nvPr/>
        </p:nvSpPr>
        <p:spPr>
          <a:xfrm flipV="1">
            <a:off x="3828173" y="3372839"/>
            <a:ext cx="1067864" cy="1053117"/>
          </a:xfrm>
          <a:prstGeom prst="donut">
            <a:avLst>
              <a:gd name="adj" fmla="val 13848"/>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chemeClr val="accent3"/>
              </a:solidFill>
            </a:endParaRPr>
          </a:p>
        </p:txBody>
      </p:sp>
      <p:sp>
        <p:nvSpPr>
          <p:cNvPr id="60" name="TextBox 59"/>
          <p:cNvSpPr txBox="1"/>
          <p:nvPr/>
        </p:nvSpPr>
        <p:spPr>
          <a:xfrm>
            <a:off x="5664378" y="2167285"/>
            <a:ext cx="2100575" cy="700192"/>
          </a:xfrm>
          <a:prstGeom prst="rect">
            <a:avLst/>
          </a:prstGeom>
          <a:noFill/>
        </p:spPr>
        <p:txBody>
          <a:bodyPr wrap="none" lIns="68580" tIns="34290" rIns="68580" bIns="34290" rtlCol="0">
            <a:spAutoFit/>
          </a:bodyPr>
          <a:lstStyle/>
          <a:p>
            <a:r>
              <a:rPr lang="zh-CN" altLang="en-US" b="1" dirty="0">
                <a:solidFill>
                  <a:srgbClr val="000000"/>
                </a:solidFill>
              </a:rPr>
              <a:t>单击此处添加标题</a:t>
            </a:r>
            <a:endParaRPr lang="en-US" altLang="zh-CN" b="1" dirty="0">
              <a:solidFill>
                <a:srgbClr val="000000"/>
              </a:solidFill>
            </a:endParaRPr>
          </a:p>
          <a:p>
            <a:r>
              <a:rPr lang="zh-CN" altLang="en-US" sz="900" dirty="0">
                <a:solidFill>
                  <a:srgbClr val="000000"/>
                </a:solidFill>
              </a:rPr>
              <a:t>单击此处添加文本，单击此处添加文本</a:t>
            </a:r>
            <a:endParaRPr lang="en-US" altLang="zh-CN" sz="900" dirty="0">
              <a:solidFill>
                <a:srgbClr val="000000"/>
              </a:solidFill>
            </a:endParaRPr>
          </a:p>
          <a:p>
            <a:r>
              <a:rPr lang="zh-CN" altLang="en-US" sz="900" dirty="0">
                <a:solidFill>
                  <a:srgbClr val="000000"/>
                </a:solidFill>
              </a:rPr>
              <a:t>单击此处添加文本，单击此处添加文本</a:t>
            </a:r>
            <a:endParaRPr lang="en-US" altLang="zh-CN" sz="900" dirty="0">
              <a:solidFill>
                <a:srgbClr val="000000"/>
              </a:solidFill>
            </a:endParaRPr>
          </a:p>
          <a:p>
            <a:r>
              <a:rPr lang="zh-CN" altLang="en-US" sz="900" dirty="0">
                <a:solidFill>
                  <a:srgbClr val="000000"/>
                </a:solidFill>
              </a:rPr>
              <a:t>单击此处添加文本，单击此处添加文本</a:t>
            </a:r>
          </a:p>
        </p:txBody>
      </p:sp>
      <p:sp>
        <p:nvSpPr>
          <p:cNvPr id="61" name="TextBox 60"/>
          <p:cNvSpPr txBox="1"/>
          <p:nvPr/>
        </p:nvSpPr>
        <p:spPr>
          <a:xfrm>
            <a:off x="5016306" y="3561860"/>
            <a:ext cx="2100575" cy="700192"/>
          </a:xfrm>
          <a:prstGeom prst="rect">
            <a:avLst/>
          </a:prstGeom>
          <a:noFill/>
        </p:spPr>
        <p:txBody>
          <a:bodyPr wrap="none" lIns="68580" tIns="34290" rIns="68580" bIns="34290" rtlCol="0">
            <a:spAutoFit/>
          </a:bodyPr>
          <a:lstStyle/>
          <a:p>
            <a:r>
              <a:rPr lang="zh-CN" altLang="en-US" b="1" dirty="0">
                <a:solidFill>
                  <a:srgbClr val="000000"/>
                </a:solidFill>
              </a:rPr>
              <a:t>单击此处添加标题</a:t>
            </a:r>
            <a:endParaRPr lang="en-US" altLang="zh-CN" b="1" dirty="0">
              <a:solidFill>
                <a:srgbClr val="000000"/>
              </a:solidFill>
            </a:endParaRPr>
          </a:p>
          <a:p>
            <a:r>
              <a:rPr lang="zh-CN" altLang="en-US" sz="900" dirty="0">
                <a:solidFill>
                  <a:srgbClr val="000000"/>
                </a:solidFill>
              </a:rPr>
              <a:t>单击此处添加文本，单击此处添加文本</a:t>
            </a:r>
            <a:endParaRPr lang="en-US" altLang="zh-CN" sz="900" dirty="0">
              <a:solidFill>
                <a:srgbClr val="000000"/>
              </a:solidFill>
            </a:endParaRPr>
          </a:p>
          <a:p>
            <a:r>
              <a:rPr lang="zh-CN" altLang="en-US" sz="900" dirty="0">
                <a:solidFill>
                  <a:srgbClr val="000000"/>
                </a:solidFill>
              </a:rPr>
              <a:t>单击此处添加文本，单击此处添加文本</a:t>
            </a:r>
            <a:endParaRPr lang="en-US" altLang="zh-CN" sz="900" dirty="0">
              <a:solidFill>
                <a:srgbClr val="000000"/>
              </a:solidFill>
            </a:endParaRPr>
          </a:p>
          <a:p>
            <a:r>
              <a:rPr lang="zh-CN" altLang="en-US" sz="900" dirty="0">
                <a:solidFill>
                  <a:srgbClr val="000000"/>
                </a:solidFill>
              </a:rPr>
              <a:t>单击此处添加文本，单击此处添加文本</a:t>
            </a:r>
          </a:p>
        </p:txBody>
      </p:sp>
      <p:sp>
        <p:nvSpPr>
          <p:cNvPr id="2" name="标题 1"/>
          <p:cNvSpPr>
            <a:spLocks noGrp="1"/>
          </p:cNvSpPr>
          <p:nvPr>
            <p:ph type="title"/>
          </p:nvPr>
        </p:nvSpPr>
        <p:spPr/>
        <p:txBody>
          <a:bodyPr>
            <a:normAutofit fontScale="90000"/>
          </a:bodyPr>
          <a:lstStyle/>
          <a:p>
            <a:r>
              <a:rPr lang="zh-CN" altLang="en-US" dirty="0"/>
              <a:t>第二部分  点击此处输入您的标题</a:t>
            </a:r>
          </a:p>
        </p:txBody>
      </p:sp>
    </p:spTree>
    <p:extLst>
      <p:ext uri="{BB962C8B-B14F-4D97-AF65-F5344CB8AC3E}">
        <p14:creationId xmlns:p14="http://schemas.microsoft.com/office/powerpoint/2010/main" val="2680743566"/>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51"/>
                                        </p:tgtEl>
                                        <p:attrNameLst>
                                          <p:attrName>style.visibility</p:attrName>
                                        </p:attrNameLst>
                                      </p:cBhvr>
                                      <p:to>
                                        <p:strVal val="visible"/>
                                      </p:to>
                                    </p:set>
                                    <p:animEffect transition="in" filter="wipe(left)">
                                      <p:cBhvr>
                                        <p:cTn id="7" dur="500"/>
                                        <p:tgtEl>
                                          <p:spTgt spid="51"/>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52"/>
                                        </p:tgtEl>
                                        <p:attrNameLst>
                                          <p:attrName>style.visibility</p:attrName>
                                        </p:attrNameLst>
                                      </p:cBhvr>
                                      <p:to>
                                        <p:strVal val="visible"/>
                                      </p:to>
                                    </p:set>
                                    <p:animEffect transition="in" filter="wipe(down)">
                                      <p:cBhvr>
                                        <p:cTn id="11" dur="500"/>
                                        <p:tgtEl>
                                          <p:spTgt spid="52"/>
                                        </p:tgtEl>
                                      </p:cBhvr>
                                    </p:animEffect>
                                  </p:childTnLst>
                                </p:cTn>
                              </p:par>
                              <p:par>
                                <p:cTn id="12" presetID="10" presetClass="entr" presetSubtype="0" fill="hold" grpId="0" nodeType="withEffect">
                                  <p:stCondLst>
                                    <p:cond delay="300"/>
                                  </p:stCondLst>
                                  <p:childTnLst>
                                    <p:set>
                                      <p:cBhvr>
                                        <p:cTn id="13" dur="1" fill="hold">
                                          <p:stCondLst>
                                            <p:cond delay="0"/>
                                          </p:stCondLst>
                                        </p:cTn>
                                        <p:tgtEl>
                                          <p:spTgt spid="50"/>
                                        </p:tgtEl>
                                        <p:attrNameLst>
                                          <p:attrName>style.visibility</p:attrName>
                                        </p:attrNameLst>
                                      </p:cBhvr>
                                      <p:to>
                                        <p:strVal val="visible"/>
                                      </p:to>
                                    </p:set>
                                    <p:animEffect transition="in" filter="fade">
                                      <p:cBhvr>
                                        <p:cTn id="14" dur="500"/>
                                        <p:tgtEl>
                                          <p:spTgt spid="50"/>
                                        </p:tgtEl>
                                      </p:cBhvr>
                                    </p:animEffect>
                                  </p:childTnLst>
                                </p:cTn>
                              </p:par>
                            </p:childTnLst>
                          </p:cTn>
                        </p:par>
                        <p:par>
                          <p:cTn id="15" fill="hold">
                            <p:stCondLst>
                              <p:cond delay="1300"/>
                            </p:stCondLst>
                            <p:childTnLst>
                              <p:par>
                                <p:cTn id="16" presetID="22" presetClass="entr" presetSubtype="1" fill="hold" grpId="0" nodeType="afterEffect">
                                  <p:stCondLst>
                                    <p:cond delay="0"/>
                                  </p:stCondLst>
                                  <p:childTnLst>
                                    <p:set>
                                      <p:cBhvr>
                                        <p:cTn id="17" dur="1" fill="hold">
                                          <p:stCondLst>
                                            <p:cond delay="0"/>
                                          </p:stCondLst>
                                        </p:cTn>
                                        <p:tgtEl>
                                          <p:spTgt spid="53"/>
                                        </p:tgtEl>
                                        <p:attrNameLst>
                                          <p:attrName>style.visibility</p:attrName>
                                        </p:attrNameLst>
                                      </p:cBhvr>
                                      <p:to>
                                        <p:strVal val="visible"/>
                                      </p:to>
                                    </p:set>
                                    <p:animEffect transition="in" filter="wipe(up)">
                                      <p:cBhvr>
                                        <p:cTn id="18" dur="500"/>
                                        <p:tgtEl>
                                          <p:spTgt spid="53"/>
                                        </p:tgtEl>
                                      </p:cBhvr>
                                    </p:animEffect>
                                  </p:childTnLst>
                                </p:cTn>
                              </p:par>
                              <p:par>
                                <p:cTn id="19" presetID="22" presetClass="entr" presetSubtype="8" fill="hold" grpId="0" nodeType="withEffect">
                                  <p:stCondLst>
                                    <p:cond delay="0"/>
                                  </p:stCondLst>
                                  <p:childTnLst>
                                    <p:set>
                                      <p:cBhvr>
                                        <p:cTn id="20" dur="1" fill="hold">
                                          <p:stCondLst>
                                            <p:cond delay="0"/>
                                          </p:stCondLst>
                                        </p:cTn>
                                        <p:tgtEl>
                                          <p:spTgt spid="55"/>
                                        </p:tgtEl>
                                        <p:attrNameLst>
                                          <p:attrName>style.visibility</p:attrName>
                                        </p:attrNameLst>
                                      </p:cBhvr>
                                      <p:to>
                                        <p:strVal val="visible"/>
                                      </p:to>
                                    </p:set>
                                    <p:animEffect transition="in" filter="wipe(left)">
                                      <p:cBhvr>
                                        <p:cTn id="21" dur="500"/>
                                        <p:tgtEl>
                                          <p:spTgt spid="55"/>
                                        </p:tgtEl>
                                      </p:cBhvr>
                                    </p:animEffect>
                                  </p:childTnLst>
                                </p:cTn>
                              </p:par>
                            </p:childTnLst>
                          </p:cTn>
                        </p:par>
                        <p:par>
                          <p:cTn id="22" fill="hold">
                            <p:stCondLst>
                              <p:cond delay="1800"/>
                            </p:stCondLst>
                            <p:childTnLst>
                              <p:par>
                                <p:cTn id="23" presetID="22" presetClass="entr" presetSubtype="4" fill="hold" grpId="0" nodeType="afterEffect">
                                  <p:stCondLst>
                                    <p:cond delay="0"/>
                                  </p:stCondLst>
                                  <p:childTnLst>
                                    <p:set>
                                      <p:cBhvr>
                                        <p:cTn id="24" dur="1" fill="hold">
                                          <p:stCondLst>
                                            <p:cond delay="0"/>
                                          </p:stCondLst>
                                        </p:cTn>
                                        <p:tgtEl>
                                          <p:spTgt spid="56"/>
                                        </p:tgtEl>
                                        <p:attrNameLst>
                                          <p:attrName>style.visibility</p:attrName>
                                        </p:attrNameLst>
                                      </p:cBhvr>
                                      <p:to>
                                        <p:strVal val="visible"/>
                                      </p:to>
                                    </p:set>
                                    <p:animEffect transition="in" filter="wipe(down)">
                                      <p:cBhvr>
                                        <p:cTn id="25" dur="500"/>
                                        <p:tgtEl>
                                          <p:spTgt spid="56"/>
                                        </p:tgtEl>
                                      </p:cBhvr>
                                    </p:animEffect>
                                  </p:childTnLst>
                                </p:cTn>
                              </p:par>
                              <p:par>
                                <p:cTn id="26" presetID="10" presetClass="entr" presetSubtype="0" fill="hold" grpId="0" nodeType="withEffect">
                                  <p:stCondLst>
                                    <p:cond delay="300"/>
                                  </p:stCondLst>
                                  <p:childTnLst>
                                    <p:set>
                                      <p:cBhvr>
                                        <p:cTn id="27" dur="1" fill="hold">
                                          <p:stCondLst>
                                            <p:cond delay="0"/>
                                          </p:stCondLst>
                                        </p:cTn>
                                        <p:tgtEl>
                                          <p:spTgt spid="54"/>
                                        </p:tgtEl>
                                        <p:attrNameLst>
                                          <p:attrName>style.visibility</p:attrName>
                                        </p:attrNameLst>
                                      </p:cBhvr>
                                      <p:to>
                                        <p:strVal val="visible"/>
                                      </p:to>
                                    </p:set>
                                    <p:animEffect transition="in" filter="fade">
                                      <p:cBhvr>
                                        <p:cTn id="28" dur="500"/>
                                        <p:tgtEl>
                                          <p:spTgt spid="54"/>
                                        </p:tgtEl>
                                      </p:cBhvr>
                                    </p:animEffect>
                                  </p:childTnLst>
                                </p:cTn>
                              </p:par>
                            </p:childTnLst>
                          </p:cTn>
                        </p:par>
                        <p:par>
                          <p:cTn id="29" fill="hold">
                            <p:stCondLst>
                              <p:cond delay="2600"/>
                            </p:stCondLst>
                            <p:childTnLst>
                              <p:par>
                                <p:cTn id="30" presetID="22" presetClass="entr" presetSubtype="1" fill="hold" grpId="0" nodeType="afterEffect">
                                  <p:stCondLst>
                                    <p:cond delay="0"/>
                                  </p:stCondLst>
                                  <p:childTnLst>
                                    <p:set>
                                      <p:cBhvr>
                                        <p:cTn id="31" dur="1" fill="hold">
                                          <p:stCondLst>
                                            <p:cond delay="0"/>
                                          </p:stCondLst>
                                        </p:cTn>
                                        <p:tgtEl>
                                          <p:spTgt spid="60"/>
                                        </p:tgtEl>
                                        <p:attrNameLst>
                                          <p:attrName>style.visibility</p:attrName>
                                        </p:attrNameLst>
                                      </p:cBhvr>
                                      <p:to>
                                        <p:strVal val="visible"/>
                                      </p:to>
                                    </p:set>
                                    <p:animEffect transition="in" filter="wipe(up)">
                                      <p:cBhvr>
                                        <p:cTn id="32" dur="500"/>
                                        <p:tgtEl>
                                          <p:spTgt spid="60"/>
                                        </p:tgtEl>
                                      </p:cBhvr>
                                    </p:animEffect>
                                  </p:childTnLst>
                                </p:cTn>
                              </p:par>
                              <p:par>
                                <p:cTn id="33" presetID="22" presetClass="entr" presetSubtype="8" fill="hold" grpId="0" nodeType="withEffect">
                                  <p:stCondLst>
                                    <p:cond delay="0"/>
                                  </p:stCondLst>
                                  <p:childTnLst>
                                    <p:set>
                                      <p:cBhvr>
                                        <p:cTn id="34" dur="1" fill="hold">
                                          <p:stCondLst>
                                            <p:cond delay="0"/>
                                          </p:stCondLst>
                                        </p:cTn>
                                        <p:tgtEl>
                                          <p:spTgt spid="58"/>
                                        </p:tgtEl>
                                        <p:attrNameLst>
                                          <p:attrName>style.visibility</p:attrName>
                                        </p:attrNameLst>
                                      </p:cBhvr>
                                      <p:to>
                                        <p:strVal val="visible"/>
                                      </p:to>
                                    </p:set>
                                    <p:animEffect transition="in" filter="wipe(left)">
                                      <p:cBhvr>
                                        <p:cTn id="35" dur="500"/>
                                        <p:tgtEl>
                                          <p:spTgt spid="58"/>
                                        </p:tgtEl>
                                      </p:cBhvr>
                                    </p:animEffect>
                                  </p:childTnLst>
                                </p:cTn>
                              </p:par>
                            </p:childTnLst>
                          </p:cTn>
                        </p:par>
                        <p:par>
                          <p:cTn id="36" fill="hold">
                            <p:stCondLst>
                              <p:cond delay="3100"/>
                            </p:stCondLst>
                            <p:childTnLst>
                              <p:par>
                                <p:cTn id="37" presetID="22" presetClass="entr" presetSubtype="1" fill="hold" grpId="0" nodeType="afterEffect">
                                  <p:stCondLst>
                                    <p:cond delay="0"/>
                                  </p:stCondLst>
                                  <p:childTnLst>
                                    <p:set>
                                      <p:cBhvr>
                                        <p:cTn id="38" dur="1" fill="hold">
                                          <p:stCondLst>
                                            <p:cond delay="0"/>
                                          </p:stCondLst>
                                        </p:cTn>
                                        <p:tgtEl>
                                          <p:spTgt spid="59"/>
                                        </p:tgtEl>
                                        <p:attrNameLst>
                                          <p:attrName>style.visibility</p:attrName>
                                        </p:attrNameLst>
                                      </p:cBhvr>
                                      <p:to>
                                        <p:strVal val="visible"/>
                                      </p:to>
                                    </p:set>
                                    <p:animEffect transition="in" filter="wipe(up)">
                                      <p:cBhvr>
                                        <p:cTn id="39" dur="500"/>
                                        <p:tgtEl>
                                          <p:spTgt spid="59"/>
                                        </p:tgtEl>
                                      </p:cBhvr>
                                    </p:animEffect>
                                  </p:childTnLst>
                                </p:cTn>
                              </p:par>
                              <p:par>
                                <p:cTn id="40" presetID="10" presetClass="entr" presetSubtype="0" fill="hold" grpId="0" nodeType="withEffect">
                                  <p:stCondLst>
                                    <p:cond delay="300"/>
                                  </p:stCondLst>
                                  <p:childTnLst>
                                    <p:set>
                                      <p:cBhvr>
                                        <p:cTn id="41" dur="1" fill="hold">
                                          <p:stCondLst>
                                            <p:cond delay="0"/>
                                          </p:stCondLst>
                                        </p:cTn>
                                        <p:tgtEl>
                                          <p:spTgt spid="57"/>
                                        </p:tgtEl>
                                        <p:attrNameLst>
                                          <p:attrName>style.visibility</p:attrName>
                                        </p:attrNameLst>
                                      </p:cBhvr>
                                      <p:to>
                                        <p:strVal val="visible"/>
                                      </p:to>
                                    </p:set>
                                    <p:animEffect transition="in" filter="fade">
                                      <p:cBhvr>
                                        <p:cTn id="42" dur="500"/>
                                        <p:tgtEl>
                                          <p:spTgt spid="57"/>
                                        </p:tgtEl>
                                      </p:cBhvr>
                                    </p:animEffect>
                                  </p:childTnLst>
                                </p:cTn>
                              </p:par>
                            </p:childTnLst>
                          </p:cTn>
                        </p:par>
                        <p:par>
                          <p:cTn id="43" fill="hold">
                            <p:stCondLst>
                              <p:cond delay="3900"/>
                            </p:stCondLst>
                            <p:childTnLst>
                              <p:par>
                                <p:cTn id="44" presetID="22" presetClass="entr" presetSubtype="1" fill="hold" grpId="0" nodeType="afterEffect">
                                  <p:stCondLst>
                                    <p:cond delay="0"/>
                                  </p:stCondLst>
                                  <p:childTnLst>
                                    <p:set>
                                      <p:cBhvr>
                                        <p:cTn id="45" dur="1" fill="hold">
                                          <p:stCondLst>
                                            <p:cond delay="0"/>
                                          </p:stCondLst>
                                        </p:cTn>
                                        <p:tgtEl>
                                          <p:spTgt spid="61"/>
                                        </p:tgtEl>
                                        <p:attrNameLst>
                                          <p:attrName>style.visibility</p:attrName>
                                        </p:attrNameLst>
                                      </p:cBhvr>
                                      <p:to>
                                        <p:strVal val="visible"/>
                                      </p:to>
                                    </p:set>
                                    <p:animEffect transition="in" filter="wipe(up)">
                                      <p:cBhvr>
                                        <p:cTn id="46" dur="500"/>
                                        <p:tgtEl>
                                          <p:spTgt spid="6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 grpId="0"/>
      <p:bldP spid="51" grpId="0" animBg="1"/>
      <p:bldP spid="52" grpId="0" animBg="1"/>
      <p:bldP spid="53" grpId="0"/>
      <p:bldP spid="54" grpId="0"/>
      <p:bldP spid="55" grpId="0" animBg="1"/>
      <p:bldP spid="56" grpId="0" animBg="1"/>
      <p:bldP spid="57" grpId="0"/>
      <p:bldP spid="58" grpId="0" animBg="1"/>
      <p:bldP spid="59" grpId="0" animBg="1"/>
      <p:bldP spid="60" grpId="0"/>
      <p:bldP spid="61"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 name="AutoShape 3"/>
          <p:cNvSpPr>
            <a:spLocks noChangeAspect="1" noChangeArrowheads="1" noTextEdit="1"/>
          </p:cNvSpPr>
          <p:nvPr/>
        </p:nvSpPr>
        <p:spPr bwMode="auto">
          <a:xfrm>
            <a:off x="755650" y="1762918"/>
            <a:ext cx="7343775" cy="2279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a:solidFill>
                <a:srgbClr val="000000"/>
              </a:solidFill>
              <a:sym typeface="宋体" pitchFamily="2" charset="-122"/>
            </a:endParaRPr>
          </a:p>
        </p:txBody>
      </p:sp>
      <p:sp>
        <p:nvSpPr>
          <p:cNvPr id="74" name="Rectangle 5"/>
          <p:cNvSpPr>
            <a:spLocks noChangeArrowheads="1"/>
          </p:cNvSpPr>
          <p:nvPr/>
        </p:nvSpPr>
        <p:spPr bwMode="auto">
          <a:xfrm>
            <a:off x="755650" y="2185193"/>
            <a:ext cx="1033462" cy="1846263"/>
          </a:xfrm>
          <a:prstGeom prst="rect">
            <a:avLst/>
          </a:prstGeom>
          <a:solidFill>
            <a:schemeClr val="accent1"/>
          </a:solidFill>
          <a:ln>
            <a:noFill/>
          </a:ln>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sz="1600">
              <a:solidFill>
                <a:srgbClr val="000000"/>
              </a:solidFill>
              <a:sym typeface="宋体" pitchFamily="2" charset="-122"/>
            </a:endParaRPr>
          </a:p>
        </p:txBody>
      </p:sp>
      <p:sp>
        <p:nvSpPr>
          <p:cNvPr id="75" name="Rectangle 6"/>
          <p:cNvSpPr>
            <a:spLocks noChangeArrowheads="1"/>
          </p:cNvSpPr>
          <p:nvPr/>
        </p:nvSpPr>
        <p:spPr bwMode="auto">
          <a:xfrm>
            <a:off x="1905000" y="2639218"/>
            <a:ext cx="1044575" cy="1392238"/>
          </a:xfrm>
          <a:prstGeom prst="rect">
            <a:avLst/>
          </a:prstGeom>
          <a:solidFill>
            <a:schemeClr val="accent2"/>
          </a:solidFill>
          <a:ln>
            <a:noFill/>
          </a:ln>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sz="1600">
              <a:solidFill>
                <a:srgbClr val="000000"/>
              </a:solidFill>
              <a:sym typeface="宋体" pitchFamily="2" charset="-122"/>
            </a:endParaRPr>
          </a:p>
        </p:txBody>
      </p:sp>
      <p:sp>
        <p:nvSpPr>
          <p:cNvPr id="76" name="Rectangle 7"/>
          <p:cNvSpPr>
            <a:spLocks noChangeArrowheads="1"/>
          </p:cNvSpPr>
          <p:nvPr/>
        </p:nvSpPr>
        <p:spPr bwMode="auto">
          <a:xfrm>
            <a:off x="3065462" y="3018631"/>
            <a:ext cx="1044575" cy="1012825"/>
          </a:xfrm>
          <a:prstGeom prst="rect">
            <a:avLst/>
          </a:prstGeom>
          <a:solidFill>
            <a:schemeClr val="accent4"/>
          </a:solidFill>
          <a:ln>
            <a:noFill/>
          </a:ln>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sz="1600">
              <a:solidFill>
                <a:srgbClr val="000000"/>
              </a:solidFill>
              <a:sym typeface="宋体" pitchFamily="2" charset="-122"/>
            </a:endParaRPr>
          </a:p>
        </p:txBody>
      </p:sp>
      <p:sp>
        <p:nvSpPr>
          <p:cNvPr id="77" name="Rectangle 8"/>
          <p:cNvSpPr>
            <a:spLocks noChangeArrowheads="1"/>
          </p:cNvSpPr>
          <p:nvPr/>
        </p:nvSpPr>
        <p:spPr bwMode="auto">
          <a:xfrm>
            <a:off x="4225925" y="1774031"/>
            <a:ext cx="1044575" cy="2257425"/>
          </a:xfrm>
          <a:prstGeom prst="rect">
            <a:avLst/>
          </a:prstGeom>
          <a:solidFill>
            <a:schemeClr val="accent3"/>
          </a:solidFill>
          <a:ln>
            <a:noFill/>
          </a:ln>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sz="1600">
              <a:solidFill>
                <a:srgbClr val="000000"/>
              </a:solidFill>
              <a:sym typeface="宋体" pitchFamily="2" charset="-122"/>
            </a:endParaRPr>
          </a:p>
        </p:txBody>
      </p:sp>
      <p:sp>
        <p:nvSpPr>
          <p:cNvPr id="78" name="TextBox 682"/>
          <p:cNvSpPr>
            <a:spLocks noChangeArrowheads="1"/>
          </p:cNvSpPr>
          <p:nvPr/>
        </p:nvSpPr>
        <p:spPr bwMode="auto">
          <a:xfrm>
            <a:off x="823912" y="2291556"/>
            <a:ext cx="895350" cy="585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r>
              <a:rPr lang="en-US" sz="3200">
                <a:solidFill>
                  <a:schemeClr val="bg1"/>
                </a:solidFill>
                <a:sym typeface="Calibri" pitchFamily="34" charset="0"/>
              </a:rPr>
              <a:t>52%</a:t>
            </a:r>
            <a:endParaRPr lang="zh-CN" altLang="en-US" sz="3200">
              <a:solidFill>
                <a:schemeClr val="bg1"/>
              </a:solidFill>
              <a:sym typeface="Calibri" pitchFamily="34" charset="0"/>
            </a:endParaRPr>
          </a:p>
        </p:txBody>
      </p:sp>
      <p:sp>
        <p:nvSpPr>
          <p:cNvPr id="79" name="TextBox 682"/>
          <p:cNvSpPr>
            <a:spLocks noChangeArrowheads="1"/>
          </p:cNvSpPr>
          <p:nvPr/>
        </p:nvSpPr>
        <p:spPr bwMode="auto">
          <a:xfrm>
            <a:off x="1979612" y="2788443"/>
            <a:ext cx="89535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r>
              <a:rPr lang="en-US" sz="3200">
                <a:solidFill>
                  <a:schemeClr val="bg1"/>
                </a:solidFill>
                <a:sym typeface="Calibri" pitchFamily="34" charset="0"/>
              </a:rPr>
              <a:t>45%</a:t>
            </a:r>
            <a:endParaRPr lang="zh-CN" altLang="en-US" sz="3200">
              <a:solidFill>
                <a:schemeClr val="bg1"/>
              </a:solidFill>
              <a:sym typeface="Calibri" pitchFamily="34" charset="0"/>
            </a:endParaRPr>
          </a:p>
        </p:txBody>
      </p:sp>
      <p:sp>
        <p:nvSpPr>
          <p:cNvPr id="80" name="TextBox 682"/>
          <p:cNvSpPr>
            <a:spLocks noChangeArrowheads="1"/>
          </p:cNvSpPr>
          <p:nvPr/>
        </p:nvSpPr>
        <p:spPr bwMode="auto">
          <a:xfrm>
            <a:off x="3127375" y="3047206"/>
            <a:ext cx="893762"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r>
              <a:rPr lang="en-US" sz="3200">
                <a:solidFill>
                  <a:schemeClr val="bg1"/>
                </a:solidFill>
                <a:sym typeface="Calibri" pitchFamily="34" charset="0"/>
              </a:rPr>
              <a:t>39%</a:t>
            </a:r>
            <a:endParaRPr lang="zh-CN" altLang="en-US" sz="3200">
              <a:solidFill>
                <a:schemeClr val="bg1"/>
              </a:solidFill>
              <a:sym typeface="Calibri" pitchFamily="34" charset="0"/>
            </a:endParaRPr>
          </a:p>
        </p:txBody>
      </p:sp>
      <p:sp>
        <p:nvSpPr>
          <p:cNvPr id="81" name="TextBox 682"/>
          <p:cNvSpPr>
            <a:spLocks noChangeArrowheads="1"/>
          </p:cNvSpPr>
          <p:nvPr/>
        </p:nvSpPr>
        <p:spPr bwMode="auto">
          <a:xfrm>
            <a:off x="4295775" y="1823243"/>
            <a:ext cx="893762"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r>
              <a:rPr lang="en-US" sz="3200">
                <a:solidFill>
                  <a:schemeClr val="bg1"/>
                </a:solidFill>
                <a:sym typeface="Calibri" pitchFamily="34" charset="0"/>
              </a:rPr>
              <a:t>70%</a:t>
            </a:r>
            <a:endParaRPr lang="zh-CN" altLang="en-US" sz="3200">
              <a:solidFill>
                <a:schemeClr val="bg1"/>
              </a:solidFill>
              <a:sym typeface="Calibri" pitchFamily="34" charset="0"/>
            </a:endParaRPr>
          </a:p>
        </p:txBody>
      </p:sp>
      <p:sp>
        <p:nvSpPr>
          <p:cNvPr id="82" name="TextBox 190"/>
          <p:cNvSpPr>
            <a:spLocks noChangeArrowheads="1"/>
          </p:cNvSpPr>
          <p:nvPr/>
        </p:nvSpPr>
        <p:spPr bwMode="auto">
          <a:xfrm>
            <a:off x="5524043" y="1743868"/>
            <a:ext cx="1210588"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ctr"/>
            <a:r>
              <a:rPr lang="zh-CN" altLang="en-US" sz="2000" dirty="0">
                <a:solidFill>
                  <a:schemeClr val="accent1"/>
                </a:solidFill>
                <a:latin typeface="微软雅黑" pitchFamily="34" charset="-122"/>
                <a:ea typeface="微软雅黑" pitchFamily="34" charset="-122"/>
                <a:sym typeface="Arial" pitchFamily="34" charset="0"/>
              </a:rPr>
              <a:t>添加标题</a:t>
            </a:r>
          </a:p>
        </p:txBody>
      </p:sp>
      <p:sp>
        <p:nvSpPr>
          <p:cNvPr id="83" name="矩形 82"/>
          <p:cNvSpPr>
            <a:spLocks noChangeArrowheads="1"/>
          </p:cNvSpPr>
          <p:nvPr/>
        </p:nvSpPr>
        <p:spPr bwMode="auto">
          <a:xfrm>
            <a:off x="5468937" y="2115343"/>
            <a:ext cx="2919413" cy="203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just">
              <a:lnSpc>
                <a:spcPct val="150000"/>
              </a:lnSpc>
            </a:pPr>
            <a:r>
              <a:rPr lang="zh-CN" altLang="en-US" sz="1400" dirty="0">
                <a:solidFill>
                  <a:srgbClr val="595959"/>
                </a:solidFill>
                <a:latin typeface="微软雅黑" pitchFamily="34" charset="-122"/>
                <a:ea typeface="微软雅黑" pitchFamily="34" charset="-122"/>
                <a:sym typeface="微软雅黑" pitchFamily="34" charset="-122"/>
              </a:rPr>
              <a:t>在这里输入内容文本在这里输入内容文本</a:t>
            </a:r>
          </a:p>
          <a:p>
            <a:pPr algn="just">
              <a:lnSpc>
                <a:spcPct val="150000"/>
              </a:lnSpc>
            </a:pPr>
            <a:r>
              <a:rPr lang="zh-CN" altLang="en-US" sz="1400" dirty="0">
                <a:solidFill>
                  <a:srgbClr val="595959"/>
                </a:solidFill>
                <a:latin typeface="微软雅黑" pitchFamily="34" charset="-122"/>
                <a:ea typeface="微软雅黑" pitchFamily="34" charset="-122"/>
                <a:sym typeface="微软雅黑" pitchFamily="34" charset="-122"/>
              </a:rPr>
              <a:t>在这里输入内容文本在这里输入内容文本</a:t>
            </a:r>
            <a:endParaRPr lang="en-US" altLang="zh-CN" sz="1400" dirty="0">
              <a:solidFill>
                <a:srgbClr val="595959"/>
              </a:solidFill>
              <a:latin typeface="微软雅黑" pitchFamily="34" charset="-122"/>
              <a:ea typeface="微软雅黑" pitchFamily="34" charset="-122"/>
              <a:sym typeface="微软雅黑" pitchFamily="34" charset="-122"/>
            </a:endParaRPr>
          </a:p>
          <a:p>
            <a:pPr algn="just">
              <a:lnSpc>
                <a:spcPct val="150000"/>
              </a:lnSpc>
            </a:pPr>
            <a:r>
              <a:rPr lang="zh-CN" altLang="en-US" sz="1400" dirty="0">
                <a:solidFill>
                  <a:srgbClr val="595959"/>
                </a:solidFill>
                <a:latin typeface="微软雅黑" pitchFamily="34" charset="-122"/>
                <a:ea typeface="微软雅黑" pitchFamily="34" charset="-122"/>
                <a:sym typeface="微软雅黑" pitchFamily="34" charset="-122"/>
              </a:rPr>
              <a:t>在这里输入内容文本在这里输入内容文本</a:t>
            </a:r>
          </a:p>
        </p:txBody>
      </p:sp>
      <p:sp>
        <p:nvSpPr>
          <p:cNvPr id="2" name="标题 1"/>
          <p:cNvSpPr>
            <a:spLocks noGrp="1"/>
          </p:cNvSpPr>
          <p:nvPr>
            <p:ph type="title"/>
          </p:nvPr>
        </p:nvSpPr>
        <p:spPr/>
        <p:txBody>
          <a:bodyPr>
            <a:normAutofit fontScale="90000"/>
          </a:bodyPr>
          <a:lstStyle/>
          <a:p>
            <a:r>
              <a:rPr lang="zh-CN" altLang="en-US" dirty="0"/>
              <a:t>第二部分  点击此处输入您的标题</a:t>
            </a:r>
          </a:p>
        </p:txBody>
      </p:sp>
    </p:spTree>
    <p:extLst>
      <p:ext uri="{BB962C8B-B14F-4D97-AF65-F5344CB8AC3E}">
        <p14:creationId xmlns:p14="http://schemas.microsoft.com/office/powerpoint/2010/main" val="2864387775"/>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74"/>
                                        </p:tgtEl>
                                        <p:attrNameLst>
                                          <p:attrName>style.visibility</p:attrName>
                                        </p:attrNameLst>
                                      </p:cBhvr>
                                      <p:to>
                                        <p:strVal val="visible"/>
                                      </p:to>
                                    </p:set>
                                    <p:animEffect transition="in" filter="wipe(down)">
                                      <p:cBhvr>
                                        <p:cTn id="7" dur="500"/>
                                        <p:tgtEl>
                                          <p:spTgt spid="74"/>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75"/>
                                        </p:tgtEl>
                                        <p:attrNameLst>
                                          <p:attrName>style.visibility</p:attrName>
                                        </p:attrNameLst>
                                      </p:cBhvr>
                                      <p:to>
                                        <p:strVal val="visible"/>
                                      </p:to>
                                    </p:set>
                                    <p:animEffect transition="in" filter="wipe(down)">
                                      <p:cBhvr>
                                        <p:cTn id="10" dur="500"/>
                                        <p:tgtEl>
                                          <p:spTgt spid="75"/>
                                        </p:tgtEl>
                                      </p:cBhvr>
                                    </p:animEffect>
                                  </p:childTnLst>
                                </p:cTn>
                              </p:par>
                              <p:par>
                                <p:cTn id="11" presetID="22" presetClass="entr" presetSubtype="4" fill="hold" grpId="0" nodeType="withEffect">
                                  <p:stCondLst>
                                    <p:cond delay="0"/>
                                  </p:stCondLst>
                                  <p:childTnLst>
                                    <p:set>
                                      <p:cBhvr>
                                        <p:cTn id="12" dur="1" fill="hold">
                                          <p:stCondLst>
                                            <p:cond delay="0"/>
                                          </p:stCondLst>
                                        </p:cTn>
                                        <p:tgtEl>
                                          <p:spTgt spid="76"/>
                                        </p:tgtEl>
                                        <p:attrNameLst>
                                          <p:attrName>style.visibility</p:attrName>
                                        </p:attrNameLst>
                                      </p:cBhvr>
                                      <p:to>
                                        <p:strVal val="visible"/>
                                      </p:to>
                                    </p:set>
                                    <p:animEffect transition="in" filter="wipe(down)">
                                      <p:cBhvr>
                                        <p:cTn id="13" dur="500"/>
                                        <p:tgtEl>
                                          <p:spTgt spid="76"/>
                                        </p:tgtEl>
                                      </p:cBhvr>
                                    </p:animEffect>
                                  </p:childTnLst>
                                </p:cTn>
                              </p:par>
                              <p:par>
                                <p:cTn id="14" presetID="22" presetClass="entr" presetSubtype="4" fill="hold" grpId="0" nodeType="withEffect">
                                  <p:stCondLst>
                                    <p:cond delay="0"/>
                                  </p:stCondLst>
                                  <p:childTnLst>
                                    <p:set>
                                      <p:cBhvr>
                                        <p:cTn id="15" dur="1" fill="hold">
                                          <p:stCondLst>
                                            <p:cond delay="0"/>
                                          </p:stCondLst>
                                        </p:cTn>
                                        <p:tgtEl>
                                          <p:spTgt spid="77"/>
                                        </p:tgtEl>
                                        <p:attrNameLst>
                                          <p:attrName>style.visibility</p:attrName>
                                        </p:attrNameLst>
                                      </p:cBhvr>
                                      <p:to>
                                        <p:strVal val="visible"/>
                                      </p:to>
                                    </p:set>
                                    <p:animEffect transition="in" filter="wipe(down)">
                                      <p:cBhvr>
                                        <p:cTn id="16" dur="500"/>
                                        <p:tgtEl>
                                          <p:spTgt spid="77"/>
                                        </p:tgtEl>
                                      </p:cBhvr>
                                    </p:animEffect>
                                  </p:childTnLst>
                                </p:cTn>
                              </p:par>
                              <p:par>
                                <p:cTn id="17" presetID="22" presetClass="entr" presetSubtype="4" fill="hold" grpId="0" nodeType="withEffect">
                                  <p:stCondLst>
                                    <p:cond delay="0"/>
                                  </p:stCondLst>
                                  <p:childTnLst>
                                    <p:set>
                                      <p:cBhvr>
                                        <p:cTn id="18" dur="1" fill="hold">
                                          <p:stCondLst>
                                            <p:cond delay="0"/>
                                          </p:stCondLst>
                                        </p:cTn>
                                        <p:tgtEl>
                                          <p:spTgt spid="78"/>
                                        </p:tgtEl>
                                        <p:attrNameLst>
                                          <p:attrName>style.visibility</p:attrName>
                                        </p:attrNameLst>
                                      </p:cBhvr>
                                      <p:to>
                                        <p:strVal val="visible"/>
                                      </p:to>
                                    </p:set>
                                    <p:animEffect transition="in" filter="wipe(down)">
                                      <p:cBhvr>
                                        <p:cTn id="19" dur="500"/>
                                        <p:tgtEl>
                                          <p:spTgt spid="78"/>
                                        </p:tgtEl>
                                      </p:cBhvr>
                                    </p:animEffect>
                                  </p:childTnLst>
                                </p:cTn>
                              </p:par>
                              <p:par>
                                <p:cTn id="20" presetID="22" presetClass="entr" presetSubtype="4" fill="hold" grpId="0" nodeType="withEffect">
                                  <p:stCondLst>
                                    <p:cond delay="0"/>
                                  </p:stCondLst>
                                  <p:childTnLst>
                                    <p:set>
                                      <p:cBhvr>
                                        <p:cTn id="21" dur="1" fill="hold">
                                          <p:stCondLst>
                                            <p:cond delay="0"/>
                                          </p:stCondLst>
                                        </p:cTn>
                                        <p:tgtEl>
                                          <p:spTgt spid="79"/>
                                        </p:tgtEl>
                                        <p:attrNameLst>
                                          <p:attrName>style.visibility</p:attrName>
                                        </p:attrNameLst>
                                      </p:cBhvr>
                                      <p:to>
                                        <p:strVal val="visible"/>
                                      </p:to>
                                    </p:set>
                                    <p:animEffect transition="in" filter="wipe(down)">
                                      <p:cBhvr>
                                        <p:cTn id="22" dur="500"/>
                                        <p:tgtEl>
                                          <p:spTgt spid="79"/>
                                        </p:tgtEl>
                                      </p:cBhvr>
                                    </p:animEffect>
                                  </p:childTnLst>
                                </p:cTn>
                              </p:par>
                              <p:par>
                                <p:cTn id="23" presetID="22" presetClass="entr" presetSubtype="4" fill="hold" grpId="0" nodeType="withEffect">
                                  <p:stCondLst>
                                    <p:cond delay="0"/>
                                  </p:stCondLst>
                                  <p:childTnLst>
                                    <p:set>
                                      <p:cBhvr>
                                        <p:cTn id="24" dur="1" fill="hold">
                                          <p:stCondLst>
                                            <p:cond delay="0"/>
                                          </p:stCondLst>
                                        </p:cTn>
                                        <p:tgtEl>
                                          <p:spTgt spid="80"/>
                                        </p:tgtEl>
                                        <p:attrNameLst>
                                          <p:attrName>style.visibility</p:attrName>
                                        </p:attrNameLst>
                                      </p:cBhvr>
                                      <p:to>
                                        <p:strVal val="visible"/>
                                      </p:to>
                                    </p:set>
                                    <p:animEffect transition="in" filter="wipe(down)">
                                      <p:cBhvr>
                                        <p:cTn id="25" dur="500"/>
                                        <p:tgtEl>
                                          <p:spTgt spid="80"/>
                                        </p:tgtEl>
                                      </p:cBhvr>
                                    </p:animEffect>
                                  </p:childTnLst>
                                </p:cTn>
                              </p:par>
                              <p:par>
                                <p:cTn id="26" presetID="22" presetClass="entr" presetSubtype="4" fill="hold" grpId="0" nodeType="withEffect">
                                  <p:stCondLst>
                                    <p:cond delay="0"/>
                                  </p:stCondLst>
                                  <p:childTnLst>
                                    <p:set>
                                      <p:cBhvr>
                                        <p:cTn id="27" dur="1" fill="hold">
                                          <p:stCondLst>
                                            <p:cond delay="0"/>
                                          </p:stCondLst>
                                        </p:cTn>
                                        <p:tgtEl>
                                          <p:spTgt spid="81"/>
                                        </p:tgtEl>
                                        <p:attrNameLst>
                                          <p:attrName>style.visibility</p:attrName>
                                        </p:attrNameLst>
                                      </p:cBhvr>
                                      <p:to>
                                        <p:strVal val="visible"/>
                                      </p:to>
                                    </p:set>
                                    <p:animEffect transition="in" filter="wipe(down)">
                                      <p:cBhvr>
                                        <p:cTn id="28" dur="500"/>
                                        <p:tgtEl>
                                          <p:spTgt spid="81"/>
                                        </p:tgtEl>
                                      </p:cBhvr>
                                    </p:animEffect>
                                  </p:childTnLst>
                                </p:cTn>
                              </p:par>
                            </p:childTnLst>
                          </p:cTn>
                        </p:par>
                        <p:par>
                          <p:cTn id="29" fill="hold">
                            <p:stCondLst>
                              <p:cond delay="500"/>
                            </p:stCondLst>
                            <p:childTnLst>
                              <p:par>
                                <p:cTn id="30" presetID="2" presetClass="entr" presetSubtype="4" fill="hold" grpId="0" nodeType="afterEffect">
                                  <p:stCondLst>
                                    <p:cond delay="0"/>
                                  </p:stCondLst>
                                  <p:childTnLst>
                                    <p:set>
                                      <p:cBhvr>
                                        <p:cTn id="31" dur="1" fill="hold">
                                          <p:stCondLst>
                                            <p:cond delay="0"/>
                                          </p:stCondLst>
                                        </p:cTn>
                                        <p:tgtEl>
                                          <p:spTgt spid="82"/>
                                        </p:tgtEl>
                                        <p:attrNameLst>
                                          <p:attrName>style.visibility</p:attrName>
                                        </p:attrNameLst>
                                      </p:cBhvr>
                                      <p:to>
                                        <p:strVal val="visible"/>
                                      </p:to>
                                    </p:set>
                                    <p:anim calcmode="lin" valueType="num">
                                      <p:cBhvr additive="base">
                                        <p:cTn id="32" dur="500" fill="hold"/>
                                        <p:tgtEl>
                                          <p:spTgt spid="82"/>
                                        </p:tgtEl>
                                        <p:attrNameLst>
                                          <p:attrName>ppt_x</p:attrName>
                                        </p:attrNameLst>
                                      </p:cBhvr>
                                      <p:tavLst>
                                        <p:tav tm="0">
                                          <p:val>
                                            <p:strVal val="#ppt_x"/>
                                          </p:val>
                                        </p:tav>
                                        <p:tav tm="100000">
                                          <p:val>
                                            <p:strVal val="#ppt_x"/>
                                          </p:val>
                                        </p:tav>
                                      </p:tavLst>
                                    </p:anim>
                                    <p:anim calcmode="lin" valueType="num">
                                      <p:cBhvr additive="base">
                                        <p:cTn id="33" dur="500" fill="hold"/>
                                        <p:tgtEl>
                                          <p:spTgt spid="82"/>
                                        </p:tgtEl>
                                        <p:attrNameLst>
                                          <p:attrName>ppt_y</p:attrName>
                                        </p:attrNameLst>
                                      </p:cBhvr>
                                      <p:tavLst>
                                        <p:tav tm="0">
                                          <p:val>
                                            <p:strVal val="1+#ppt_h/2"/>
                                          </p:val>
                                        </p:tav>
                                        <p:tav tm="100000">
                                          <p:val>
                                            <p:strVal val="#ppt_y"/>
                                          </p:val>
                                        </p:tav>
                                      </p:tavLst>
                                    </p:anim>
                                  </p:childTnLst>
                                </p:cTn>
                              </p:par>
                            </p:childTnLst>
                          </p:cTn>
                        </p:par>
                        <p:par>
                          <p:cTn id="34" fill="hold">
                            <p:stCondLst>
                              <p:cond delay="1000"/>
                            </p:stCondLst>
                            <p:childTnLst>
                              <p:par>
                                <p:cTn id="35" presetID="22" presetClass="entr" presetSubtype="1" fill="hold" grpId="0" nodeType="afterEffect">
                                  <p:stCondLst>
                                    <p:cond delay="0"/>
                                  </p:stCondLst>
                                  <p:childTnLst>
                                    <p:set>
                                      <p:cBhvr>
                                        <p:cTn id="36" dur="1" fill="hold">
                                          <p:stCondLst>
                                            <p:cond delay="0"/>
                                          </p:stCondLst>
                                        </p:cTn>
                                        <p:tgtEl>
                                          <p:spTgt spid="83"/>
                                        </p:tgtEl>
                                        <p:attrNameLst>
                                          <p:attrName>style.visibility</p:attrName>
                                        </p:attrNameLst>
                                      </p:cBhvr>
                                      <p:to>
                                        <p:strVal val="visible"/>
                                      </p:to>
                                    </p:set>
                                    <p:animEffect transition="in" filter="wipe(up)">
                                      <p:cBhvr>
                                        <p:cTn id="37" dur="500"/>
                                        <p:tgtEl>
                                          <p:spTgt spid="83"/>
                                        </p:tgtEl>
                                      </p:cBhvr>
                                    </p:animEffect>
                                  </p:childTnLst>
                                </p:cTn>
                              </p:par>
                              <p:par>
                                <p:cTn id="38" presetID="26" presetClass="emph" presetSubtype="0" fill="hold" grpId="1" nodeType="withEffect">
                                  <p:stCondLst>
                                    <p:cond delay="0"/>
                                  </p:stCondLst>
                                  <p:childTnLst>
                                    <p:animEffect transition="out" filter="fade">
                                      <p:cBhvr>
                                        <p:cTn id="39" dur="500" tmFilter="0, 0; .2, .5; .8, .5; 1, 0"/>
                                        <p:tgtEl>
                                          <p:spTgt spid="74"/>
                                        </p:tgtEl>
                                      </p:cBhvr>
                                    </p:animEffect>
                                    <p:animScale>
                                      <p:cBhvr>
                                        <p:cTn id="40" dur="250" autoRev="1" fill="hold"/>
                                        <p:tgtEl>
                                          <p:spTgt spid="74"/>
                                        </p:tgtEl>
                                      </p:cBhvr>
                                      <p:by x="105000" y="105000"/>
                                    </p:animScale>
                                  </p:childTnLst>
                                </p:cTn>
                              </p:par>
                              <p:par>
                                <p:cTn id="41" presetID="26" presetClass="emph" presetSubtype="0" fill="hold" grpId="1" nodeType="withEffect">
                                  <p:stCondLst>
                                    <p:cond delay="250"/>
                                  </p:stCondLst>
                                  <p:childTnLst>
                                    <p:animEffect transition="out" filter="fade">
                                      <p:cBhvr>
                                        <p:cTn id="42" dur="500" tmFilter="0, 0; .2, .5; .8, .5; 1, 0"/>
                                        <p:tgtEl>
                                          <p:spTgt spid="75"/>
                                        </p:tgtEl>
                                      </p:cBhvr>
                                    </p:animEffect>
                                    <p:animScale>
                                      <p:cBhvr>
                                        <p:cTn id="43" dur="250" autoRev="1" fill="hold"/>
                                        <p:tgtEl>
                                          <p:spTgt spid="75"/>
                                        </p:tgtEl>
                                      </p:cBhvr>
                                      <p:by x="105000" y="105000"/>
                                    </p:animScale>
                                  </p:childTnLst>
                                </p:cTn>
                              </p:par>
                              <p:par>
                                <p:cTn id="44" presetID="26" presetClass="emph" presetSubtype="0" fill="hold" grpId="1" nodeType="withEffect">
                                  <p:stCondLst>
                                    <p:cond delay="500"/>
                                  </p:stCondLst>
                                  <p:childTnLst>
                                    <p:animEffect transition="out" filter="fade">
                                      <p:cBhvr>
                                        <p:cTn id="45" dur="500" tmFilter="0, 0; .2, .5; .8, .5; 1, 0"/>
                                        <p:tgtEl>
                                          <p:spTgt spid="76"/>
                                        </p:tgtEl>
                                      </p:cBhvr>
                                    </p:animEffect>
                                    <p:animScale>
                                      <p:cBhvr>
                                        <p:cTn id="46" dur="250" autoRev="1" fill="hold"/>
                                        <p:tgtEl>
                                          <p:spTgt spid="76"/>
                                        </p:tgtEl>
                                      </p:cBhvr>
                                      <p:by x="105000" y="105000"/>
                                    </p:animScale>
                                  </p:childTnLst>
                                </p:cTn>
                              </p:par>
                              <p:par>
                                <p:cTn id="47" presetID="26" presetClass="emph" presetSubtype="0" fill="hold" grpId="1" nodeType="withEffect">
                                  <p:stCondLst>
                                    <p:cond delay="750"/>
                                  </p:stCondLst>
                                  <p:childTnLst>
                                    <p:animEffect transition="out" filter="fade">
                                      <p:cBhvr>
                                        <p:cTn id="48" dur="500" tmFilter="0, 0; .2, .5; .8, .5; 1, 0"/>
                                        <p:tgtEl>
                                          <p:spTgt spid="77"/>
                                        </p:tgtEl>
                                      </p:cBhvr>
                                    </p:animEffect>
                                    <p:animScale>
                                      <p:cBhvr>
                                        <p:cTn id="49" dur="250" autoRev="1" fill="hold"/>
                                        <p:tgtEl>
                                          <p:spTgt spid="77"/>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4" grpId="0" animBg="1"/>
      <p:bldP spid="74" grpId="1" animBg="1"/>
      <p:bldP spid="75" grpId="0" animBg="1"/>
      <p:bldP spid="75" grpId="1" animBg="1"/>
      <p:bldP spid="76" grpId="0" animBg="1"/>
      <p:bldP spid="76" grpId="1" animBg="1"/>
      <p:bldP spid="77" grpId="0" animBg="1"/>
      <p:bldP spid="77" grpId="1" animBg="1"/>
      <p:bldP spid="78" grpId="0"/>
      <p:bldP spid="79" grpId="0"/>
      <p:bldP spid="80" grpId="0"/>
      <p:bldP spid="81" grpId="0"/>
      <p:bldP spid="82" grpId="0"/>
      <p:bldP spid="83"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5"/>
          <p:cNvSpPr>
            <a:spLocks noChangeArrowheads="1"/>
          </p:cNvSpPr>
          <p:nvPr/>
        </p:nvSpPr>
        <p:spPr bwMode="auto">
          <a:xfrm>
            <a:off x="7009693" y="1550193"/>
            <a:ext cx="25400" cy="161925"/>
          </a:xfrm>
          <a:prstGeom prst="rect">
            <a:avLst/>
          </a:prstGeom>
          <a:solidFill>
            <a:schemeClr val="accent2"/>
          </a:solidFill>
          <a:ln>
            <a:noFill/>
          </a:ln>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a:solidFill>
                <a:srgbClr val="000000"/>
              </a:solidFill>
              <a:sym typeface="宋体" pitchFamily="2" charset="-122"/>
            </a:endParaRPr>
          </a:p>
        </p:txBody>
      </p:sp>
      <p:sp>
        <p:nvSpPr>
          <p:cNvPr id="5" name="Freeform 6"/>
          <p:cNvSpPr>
            <a:spLocks noChangeArrowheads="1"/>
          </p:cNvSpPr>
          <p:nvPr/>
        </p:nvSpPr>
        <p:spPr bwMode="auto">
          <a:xfrm>
            <a:off x="6996993" y="1537493"/>
            <a:ext cx="249238" cy="212725"/>
          </a:xfrm>
          <a:custGeom>
            <a:avLst/>
            <a:gdLst>
              <a:gd name="T0" fmla="*/ 157 w 157"/>
              <a:gd name="T1" fmla="*/ 8 h 134"/>
              <a:gd name="T2" fmla="*/ 126 w 157"/>
              <a:gd name="T3" fmla="*/ 8 h 134"/>
              <a:gd name="T4" fmla="*/ 126 w 157"/>
              <a:gd name="T5" fmla="*/ 0 h 134"/>
              <a:gd name="T6" fmla="*/ 32 w 157"/>
              <a:gd name="T7" fmla="*/ 0 h 134"/>
              <a:gd name="T8" fmla="*/ 32 w 157"/>
              <a:gd name="T9" fmla="*/ 8 h 134"/>
              <a:gd name="T10" fmla="*/ 0 w 157"/>
              <a:gd name="T11" fmla="*/ 8 h 134"/>
              <a:gd name="T12" fmla="*/ 0 w 157"/>
              <a:gd name="T13" fmla="*/ 16 h 134"/>
              <a:gd name="T14" fmla="*/ 134 w 157"/>
              <a:gd name="T15" fmla="*/ 16 h 134"/>
              <a:gd name="T16" fmla="*/ 134 w 157"/>
              <a:gd name="T17" fmla="*/ 95 h 134"/>
              <a:gd name="T18" fmla="*/ 8 w 157"/>
              <a:gd name="T19" fmla="*/ 95 h 134"/>
              <a:gd name="T20" fmla="*/ 8 w 157"/>
              <a:gd name="T21" fmla="*/ 110 h 134"/>
              <a:gd name="T22" fmla="*/ 63 w 157"/>
              <a:gd name="T23" fmla="*/ 110 h 134"/>
              <a:gd name="T24" fmla="*/ 32 w 157"/>
              <a:gd name="T25" fmla="*/ 134 h 134"/>
              <a:gd name="T26" fmla="*/ 40 w 157"/>
              <a:gd name="T27" fmla="*/ 134 h 134"/>
              <a:gd name="T28" fmla="*/ 79 w 157"/>
              <a:gd name="T29" fmla="*/ 110 h 134"/>
              <a:gd name="T30" fmla="*/ 118 w 157"/>
              <a:gd name="T31" fmla="*/ 134 h 134"/>
              <a:gd name="T32" fmla="*/ 126 w 157"/>
              <a:gd name="T33" fmla="*/ 134 h 134"/>
              <a:gd name="T34" fmla="*/ 87 w 157"/>
              <a:gd name="T35" fmla="*/ 110 h 134"/>
              <a:gd name="T36" fmla="*/ 149 w 157"/>
              <a:gd name="T37" fmla="*/ 110 h 134"/>
              <a:gd name="T38" fmla="*/ 149 w 157"/>
              <a:gd name="T39" fmla="*/ 110 h 134"/>
              <a:gd name="T40" fmla="*/ 149 w 157"/>
              <a:gd name="T41" fmla="*/ 110 h 134"/>
              <a:gd name="T42" fmla="*/ 149 w 157"/>
              <a:gd name="T43" fmla="*/ 16 h 134"/>
              <a:gd name="T44" fmla="*/ 157 w 157"/>
              <a:gd name="T45" fmla="*/ 16 h 134"/>
              <a:gd name="T46" fmla="*/ 157 w 157"/>
              <a:gd name="T47" fmla="*/ 8 h 134"/>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157"/>
              <a:gd name="T73" fmla="*/ 0 h 134"/>
              <a:gd name="T74" fmla="*/ 157 w 157"/>
              <a:gd name="T75" fmla="*/ 134 h 134"/>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157" h="134">
                <a:moveTo>
                  <a:pt x="157" y="8"/>
                </a:moveTo>
                <a:lnTo>
                  <a:pt x="126" y="8"/>
                </a:lnTo>
                <a:lnTo>
                  <a:pt x="126" y="0"/>
                </a:lnTo>
                <a:lnTo>
                  <a:pt x="32" y="0"/>
                </a:lnTo>
                <a:lnTo>
                  <a:pt x="32" y="8"/>
                </a:lnTo>
                <a:lnTo>
                  <a:pt x="0" y="8"/>
                </a:lnTo>
                <a:lnTo>
                  <a:pt x="0" y="16"/>
                </a:lnTo>
                <a:lnTo>
                  <a:pt x="134" y="16"/>
                </a:lnTo>
                <a:lnTo>
                  <a:pt x="134" y="95"/>
                </a:lnTo>
                <a:lnTo>
                  <a:pt x="8" y="95"/>
                </a:lnTo>
                <a:lnTo>
                  <a:pt x="8" y="110"/>
                </a:lnTo>
                <a:lnTo>
                  <a:pt x="63" y="110"/>
                </a:lnTo>
                <a:lnTo>
                  <a:pt x="32" y="134"/>
                </a:lnTo>
                <a:lnTo>
                  <a:pt x="40" y="134"/>
                </a:lnTo>
                <a:lnTo>
                  <a:pt x="79" y="110"/>
                </a:lnTo>
                <a:lnTo>
                  <a:pt x="118" y="134"/>
                </a:lnTo>
                <a:lnTo>
                  <a:pt x="126" y="134"/>
                </a:lnTo>
                <a:lnTo>
                  <a:pt x="87" y="110"/>
                </a:lnTo>
                <a:lnTo>
                  <a:pt x="149" y="110"/>
                </a:lnTo>
                <a:lnTo>
                  <a:pt x="149" y="110"/>
                </a:lnTo>
                <a:lnTo>
                  <a:pt x="149" y="110"/>
                </a:lnTo>
                <a:lnTo>
                  <a:pt x="149" y="16"/>
                </a:lnTo>
                <a:lnTo>
                  <a:pt x="157" y="16"/>
                </a:lnTo>
                <a:lnTo>
                  <a:pt x="157" y="8"/>
                </a:lnTo>
                <a:close/>
              </a:path>
            </a:pathLst>
          </a:custGeom>
          <a:solidFill>
            <a:schemeClr val="accent2"/>
          </a:solidFill>
          <a:ln>
            <a:noFill/>
          </a:ln>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a:solidFill>
                <a:srgbClr val="000000"/>
              </a:solidFill>
              <a:sym typeface="宋体" pitchFamily="2" charset="-122"/>
            </a:endParaRPr>
          </a:p>
        </p:txBody>
      </p:sp>
      <p:sp>
        <p:nvSpPr>
          <p:cNvPr id="6" name="Rectangle 7"/>
          <p:cNvSpPr>
            <a:spLocks noChangeArrowheads="1"/>
          </p:cNvSpPr>
          <p:nvPr/>
        </p:nvSpPr>
        <p:spPr bwMode="auto">
          <a:xfrm>
            <a:off x="7071606" y="1637506"/>
            <a:ext cx="25400" cy="38100"/>
          </a:xfrm>
          <a:prstGeom prst="rect">
            <a:avLst/>
          </a:prstGeom>
          <a:solidFill>
            <a:schemeClr val="accent2"/>
          </a:solidFill>
          <a:ln>
            <a:noFill/>
          </a:ln>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a:solidFill>
                <a:srgbClr val="000000"/>
              </a:solidFill>
              <a:sym typeface="宋体" pitchFamily="2" charset="-122"/>
            </a:endParaRPr>
          </a:p>
        </p:txBody>
      </p:sp>
      <p:sp>
        <p:nvSpPr>
          <p:cNvPr id="7" name="Rectangle 8"/>
          <p:cNvSpPr>
            <a:spLocks noChangeArrowheads="1"/>
          </p:cNvSpPr>
          <p:nvPr/>
        </p:nvSpPr>
        <p:spPr bwMode="auto">
          <a:xfrm>
            <a:off x="7109706" y="1588293"/>
            <a:ext cx="25400" cy="87313"/>
          </a:xfrm>
          <a:prstGeom prst="rect">
            <a:avLst/>
          </a:prstGeom>
          <a:solidFill>
            <a:schemeClr val="accent2"/>
          </a:solidFill>
          <a:ln>
            <a:noFill/>
          </a:ln>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a:solidFill>
                <a:srgbClr val="000000"/>
              </a:solidFill>
              <a:sym typeface="宋体" pitchFamily="2" charset="-122"/>
            </a:endParaRPr>
          </a:p>
        </p:txBody>
      </p:sp>
      <p:sp>
        <p:nvSpPr>
          <p:cNvPr id="8" name="Rectangle 9"/>
          <p:cNvSpPr>
            <a:spLocks noChangeArrowheads="1"/>
          </p:cNvSpPr>
          <p:nvPr/>
        </p:nvSpPr>
        <p:spPr bwMode="auto">
          <a:xfrm>
            <a:off x="7135106" y="1600993"/>
            <a:ext cx="23812" cy="74613"/>
          </a:xfrm>
          <a:prstGeom prst="rect">
            <a:avLst/>
          </a:prstGeom>
          <a:solidFill>
            <a:schemeClr val="accent2"/>
          </a:solidFill>
          <a:ln>
            <a:noFill/>
          </a:ln>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a:solidFill>
                <a:srgbClr val="000000"/>
              </a:solidFill>
              <a:sym typeface="宋体" pitchFamily="2" charset="-122"/>
            </a:endParaRPr>
          </a:p>
        </p:txBody>
      </p:sp>
      <p:sp>
        <p:nvSpPr>
          <p:cNvPr id="9" name="Freeform 10"/>
          <p:cNvSpPr>
            <a:spLocks noChangeArrowheads="1"/>
          </p:cNvSpPr>
          <p:nvPr/>
        </p:nvSpPr>
        <p:spPr bwMode="auto">
          <a:xfrm>
            <a:off x="6038143" y="3879056"/>
            <a:ext cx="349250" cy="112712"/>
          </a:xfrm>
          <a:custGeom>
            <a:avLst/>
            <a:gdLst>
              <a:gd name="T0" fmla="*/ 220 w 220"/>
              <a:gd name="T1" fmla="*/ 55 h 71"/>
              <a:gd name="T2" fmla="*/ 220 w 220"/>
              <a:gd name="T3" fmla="*/ 0 h 71"/>
              <a:gd name="T4" fmla="*/ 196 w 220"/>
              <a:gd name="T5" fmla="*/ 0 h 71"/>
              <a:gd name="T6" fmla="*/ 196 w 220"/>
              <a:gd name="T7" fmla="*/ 55 h 71"/>
              <a:gd name="T8" fmla="*/ 24 w 220"/>
              <a:gd name="T9" fmla="*/ 55 h 71"/>
              <a:gd name="T10" fmla="*/ 24 w 220"/>
              <a:gd name="T11" fmla="*/ 0 h 71"/>
              <a:gd name="T12" fmla="*/ 0 w 220"/>
              <a:gd name="T13" fmla="*/ 0 h 71"/>
              <a:gd name="T14" fmla="*/ 0 w 220"/>
              <a:gd name="T15" fmla="*/ 71 h 71"/>
              <a:gd name="T16" fmla="*/ 0 w 220"/>
              <a:gd name="T17" fmla="*/ 71 h 71"/>
              <a:gd name="T18" fmla="*/ 0 w 220"/>
              <a:gd name="T19" fmla="*/ 71 h 71"/>
              <a:gd name="T20" fmla="*/ 220 w 220"/>
              <a:gd name="T21" fmla="*/ 71 h 71"/>
              <a:gd name="T22" fmla="*/ 220 w 220"/>
              <a:gd name="T23" fmla="*/ 55 h 71"/>
              <a:gd name="T24" fmla="*/ 220 w 220"/>
              <a:gd name="T25" fmla="*/ 55 h 71"/>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220"/>
              <a:gd name="T40" fmla="*/ 0 h 71"/>
              <a:gd name="T41" fmla="*/ 220 w 220"/>
              <a:gd name="T42" fmla="*/ 71 h 71"/>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220" h="71">
                <a:moveTo>
                  <a:pt x="220" y="55"/>
                </a:moveTo>
                <a:lnTo>
                  <a:pt x="220" y="0"/>
                </a:lnTo>
                <a:lnTo>
                  <a:pt x="196" y="0"/>
                </a:lnTo>
                <a:lnTo>
                  <a:pt x="196" y="55"/>
                </a:lnTo>
                <a:lnTo>
                  <a:pt x="24" y="55"/>
                </a:lnTo>
                <a:lnTo>
                  <a:pt x="24" y="0"/>
                </a:lnTo>
                <a:lnTo>
                  <a:pt x="0" y="0"/>
                </a:lnTo>
                <a:lnTo>
                  <a:pt x="0" y="71"/>
                </a:lnTo>
                <a:lnTo>
                  <a:pt x="0" y="71"/>
                </a:lnTo>
                <a:lnTo>
                  <a:pt x="0" y="71"/>
                </a:lnTo>
                <a:lnTo>
                  <a:pt x="220" y="71"/>
                </a:lnTo>
                <a:lnTo>
                  <a:pt x="220" y="55"/>
                </a:lnTo>
                <a:lnTo>
                  <a:pt x="220" y="55"/>
                </a:lnTo>
                <a:close/>
              </a:path>
            </a:pathLst>
          </a:custGeom>
          <a:solidFill>
            <a:schemeClr val="accent3"/>
          </a:solidFill>
          <a:ln>
            <a:noFill/>
          </a:ln>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sz="1600">
              <a:solidFill>
                <a:srgbClr val="000000"/>
              </a:solidFill>
              <a:sym typeface="宋体" pitchFamily="2" charset="-122"/>
            </a:endParaRPr>
          </a:p>
        </p:txBody>
      </p:sp>
      <p:sp>
        <p:nvSpPr>
          <p:cNvPr id="10" name="Freeform 11"/>
          <p:cNvSpPr>
            <a:spLocks noChangeArrowheads="1"/>
          </p:cNvSpPr>
          <p:nvPr/>
        </p:nvSpPr>
        <p:spPr bwMode="auto">
          <a:xfrm>
            <a:off x="6088943" y="3593306"/>
            <a:ext cx="236538" cy="285750"/>
          </a:xfrm>
          <a:custGeom>
            <a:avLst/>
            <a:gdLst>
              <a:gd name="T0" fmla="*/ 4 w 19"/>
              <a:gd name="T1" fmla="*/ 9 h 23"/>
              <a:gd name="T2" fmla="*/ 5 w 19"/>
              <a:gd name="T3" fmla="*/ 9 h 23"/>
              <a:gd name="T4" fmla="*/ 5 w 19"/>
              <a:gd name="T5" fmla="*/ 19 h 23"/>
              <a:gd name="T6" fmla="*/ 8 w 19"/>
              <a:gd name="T7" fmla="*/ 23 h 23"/>
              <a:gd name="T8" fmla="*/ 10 w 19"/>
              <a:gd name="T9" fmla="*/ 23 h 23"/>
              <a:gd name="T10" fmla="*/ 14 w 19"/>
              <a:gd name="T11" fmla="*/ 19 h 23"/>
              <a:gd name="T12" fmla="*/ 14 w 19"/>
              <a:gd name="T13" fmla="*/ 9 h 23"/>
              <a:gd name="T14" fmla="*/ 15 w 19"/>
              <a:gd name="T15" fmla="*/ 9 h 23"/>
              <a:gd name="T16" fmla="*/ 17 w 19"/>
              <a:gd name="T17" fmla="*/ 7 h 23"/>
              <a:gd name="T18" fmla="*/ 12 w 19"/>
              <a:gd name="T19" fmla="*/ 1 h 23"/>
              <a:gd name="T20" fmla="*/ 7 w 19"/>
              <a:gd name="T21" fmla="*/ 1 h 23"/>
              <a:gd name="T22" fmla="*/ 1 w 19"/>
              <a:gd name="T23" fmla="*/ 7 h 23"/>
              <a:gd name="T24" fmla="*/ 4 w 19"/>
              <a:gd name="T25" fmla="*/ 9 h 23"/>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9"/>
              <a:gd name="T40" fmla="*/ 0 h 23"/>
              <a:gd name="T41" fmla="*/ 19 w 19"/>
              <a:gd name="T42" fmla="*/ 23 h 23"/>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9" h="23">
                <a:moveTo>
                  <a:pt x="4" y="9"/>
                </a:moveTo>
                <a:cubicBezTo>
                  <a:pt x="4" y="9"/>
                  <a:pt x="4" y="9"/>
                  <a:pt x="5" y="9"/>
                </a:cubicBezTo>
                <a:cubicBezTo>
                  <a:pt x="5" y="19"/>
                  <a:pt x="5" y="19"/>
                  <a:pt x="5" y="19"/>
                </a:cubicBezTo>
                <a:cubicBezTo>
                  <a:pt x="5" y="21"/>
                  <a:pt x="6" y="23"/>
                  <a:pt x="8" y="23"/>
                </a:cubicBezTo>
                <a:cubicBezTo>
                  <a:pt x="10" y="23"/>
                  <a:pt x="10" y="23"/>
                  <a:pt x="10" y="23"/>
                </a:cubicBezTo>
                <a:cubicBezTo>
                  <a:pt x="12" y="23"/>
                  <a:pt x="14" y="21"/>
                  <a:pt x="14" y="19"/>
                </a:cubicBezTo>
                <a:cubicBezTo>
                  <a:pt x="14" y="9"/>
                  <a:pt x="14" y="9"/>
                  <a:pt x="14" y="9"/>
                </a:cubicBezTo>
                <a:cubicBezTo>
                  <a:pt x="14" y="9"/>
                  <a:pt x="14" y="9"/>
                  <a:pt x="15" y="9"/>
                </a:cubicBezTo>
                <a:cubicBezTo>
                  <a:pt x="18" y="9"/>
                  <a:pt x="19" y="8"/>
                  <a:pt x="17" y="7"/>
                </a:cubicBezTo>
                <a:cubicBezTo>
                  <a:pt x="16" y="5"/>
                  <a:pt x="13" y="3"/>
                  <a:pt x="12" y="1"/>
                </a:cubicBezTo>
                <a:cubicBezTo>
                  <a:pt x="11" y="0"/>
                  <a:pt x="8" y="0"/>
                  <a:pt x="7" y="1"/>
                </a:cubicBezTo>
                <a:cubicBezTo>
                  <a:pt x="5" y="3"/>
                  <a:pt x="3" y="5"/>
                  <a:pt x="1" y="7"/>
                </a:cubicBezTo>
                <a:cubicBezTo>
                  <a:pt x="0" y="8"/>
                  <a:pt x="1" y="9"/>
                  <a:pt x="4" y="9"/>
                </a:cubicBezTo>
                <a:close/>
              </a:path>
            </a:pathLst>
          </a:custGeom>
          <a:solidFill>
            <a:schemeClr val="accent3"/>
          </a:solidFill>
          <a:ln>
            <a:noFill/>
          </a:ln>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sz="1600">
              <a:solidFill>
                <a:srgbClr val="000000"/>
              </a:solidFill>
              <a:sym typeface="宋体" pitchFamily="2" charset="-122"/>
            </a:endParaRPr>
          </a:p>
        </p:txBody>
      </p:sp>
      <p:sp>
        <p:nvSpPr>
          <p:cNvPr id="11" name="Oval 12"/>
          <p:cNvSpPr>
            <a:spLocks noChangeArrowheads="1"/>
          </p:cNvSpPr>
          <p:nvPr/>
        </p:nvSpPr>
        <p:spPr bwMode="auto">
          <a:xfrm>
            <a:off x="6922381" y="2809081"/>
            <a:ext cx="200025" cy="98425"/>
          </a:xfrm>
          <a:prstGeom prst="ellipse">
            <a:avLst/>
          </a:prstGeom>
          <a:solidFill>
            <a:schemeClr val="accent4"/>
          </a:solidFill>
          <a:ln>
            <a:noFill/>
          </a:ln>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sz="1600">
              <a:solidFill>
                <a:srgbClr val="000000"/>
              </a:solidFill>
              <a:sym typeface="宋体" pitchFamily="2" charset="-122"/>
            </a:endParaRPr>
          </a:p>
        </p:txBody>
      </p:sp>
      <p:sp>
        <p:nvSpPr>
          <p:cNvPr id="12" name="Freeform 13"/>
          <p:cNvSpPr>
            <a:spLocks noChangeArrowheads="1"/>
          </p:cNvSpPr>
          <p:nvPr/>
        </p:nvSpPr>
        <p:spPr bwMode="auto">
          <a:xfrm>
            <a:off x="6922381" y="2920206"/>
            <a:ext cx="200025" cy="63500"/>
          </a:xfrm>
          <a:custGeom>
            <a:avLst/>
            <a:gdLst>
              <a:gd name="T0" fmla="*/ 8 w 16"/>
              <a:gd name="T1" fmla="*/ 2 h 5"/>
              <a:gd name="T2" fmla="*/ 1 w 16"/>
              <a:gd name="T3" fmla="*/ 0 h 5"/>
              <a:gd name="T4" fmla="*/ 0 w 16"/>
              <a:gd name="T5" fmla="*/ 1 h 5"/>
              <a:gd name="T6" fmla="*/ 8 w 16"/>
              <a:gd name="T7" fmla="*/ 5 h 5"/>
              <a:gd name="T8" fmla="*/ 16 w 16"/>
              <a:gd name="T9" fmla="*/ 1 h 5"/>
              <a:gd name="T10" fmla="*/ 16 w 16"/>
              <a:gd name="T11" fmla="*/ 0 h 5"/>
              <a:gd name="T12" fmla="*/ 8 w 16"/>
              <a:gd name="T13" fmla="*/ 2 h 5"/>
              <a:gd name="T14" fmla="*/ 0 60000 65536"/>
              <a:gd name="T15" fmla="*/ 0 60000 65536"/>
              <a:gd name="T16" fmla="*/ 0 60000 65536"/>
              <a:gd name="T17" fmla="*/ 0 60000 65536"/>
              <a:gd name="T18" fmla="*/ 0 60000 65536"/>
              <a:gd name="T19" fmla="*/ 0 60000 65536"/>
              <a:gd name="T20" fmla="*/ 0 60000 65536"/>
              <a:gd name="T21" fmla="*/ 0 w 16"/>
              <a:gd name="T22" fmla="*/ 0 h 5"/>
              <a:gd name="T23" fmla="*/ 16 w 16"/>
              <a:gd name="T24" fmla="*/ 5 h 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6" h="5">
                <a:moveTo>
                  <a:pt x="8" y="2"/>
                </a:moveTo>
                <a:cubicBezTo>
                  <a:pt x="5" y="2"/>
                  <a:pt x="2" y="1"/>
                  <a:pt x="1" y="0"/>
                </a:cubicBezTo>
                <a:cubicBezTo>
                  <a:pt x="0" y="0"/>
                  <a:pt x="0" y="1"/>
                  <a:pt x="0" y="1"/>
                </a:cubicBezTo>
                <a:cubicBezTo>
                  <a:pt x="0" y="3"/>
                  <a:pt x="4" y="5"/>
                  <a:pt x="8" y="5"/>
                </a:cubicBezTo>
                <a:cubicBezTo>
                  <a:pt x="13" y="5"/>
                  <a:pt x="16" y="3"/>
                  <a:pt x="16" y="1"/>
                </a:cubicBezTo>
                <a:cubicBezTo>
                  <a:pt x="16" y="1"/>
                  <a:pt x="16" y="0"/>
                  <a:pt x="16" y="0"/>
                </a:cubicBezTo>
                <a:cubicBezTo>
                  <a:pt x="14" y="1"/>
                  <a:pt x="12" y="2"/>
                  <a:pt x="8" y="2"/>
                </a:cubicBezTo>
                <a:close/>
              </a:path>
            </a:pathLst>
          </a:custGeom>
          <a:solidFill>
            <a:schemeClr val="accent4"/>
          </a:solidFill>
          <a:ln>
            <a:noFill/>
          </a:ln>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sz="1600">
              <a:solidFill>
                <a:srgbClr val="000000"/>
              </a:solidFill>
              <a:sym typeface="宋体" pitchFamily="2" charset="-122"/>
            </a:endParaRPr>
          </a:p>
        </p:txBody>
      </p:sp>
      <p:sp>
        <p:nvSpPr>
          <p:cNvPr id="13" name="Freeform 14"/>
          <p:cNvSpPr>
            <a:spLocks noChangeArrowheads="1"/>
          </p:cNvSpPr>
          <p:nvPr/>
        </p:nvSpPr>
        <p:spPr bwMode="auto">
          <a:xfrm>
            <a:off x="6922381" y="2971006"/>
            <a:ext cx="200025" cy="74612"/>
          </a:xfrm>
          <a:custGeom>
            <a:avLst/>
            <a:gdLst>
              <a:gd name="T0" fmla="*/ 8 w 16"/>
              <a:gd name="T1" fmla="*/ 3 h 6"/>
              <a:gd name="T2" fmla="*/ 1 w 16"/>
              <a:gd name="T3" fmla="*/ 0 h 6"/>
              <a:gd name="T4" fmla="*/ 0 w 16"/>
              <a:gd name="T5" fmla="*/ 2 h 6"/>
              <a:gd name="T6" fmla="*/ 8 w 16"/>
              <a:gd name="T7" fmla="*/ 6 h 6"/>
              <a:gd name="T8" fmla="*/ 16 w 16"/>
              <a:gd name="T9" fmla="*/ 2 h 6"/>
              <a:gd name="T10" fmla="*/ 16 w 16"/>
              <a:gd name="T11" fmla="*/ 0 h 6"/>
              <a:gd name="T12" fmla="*/ 8 w 16"/>
              <a:gd name="T13" fmla="*/ 3 h 6"/>
              <a:gd name="T14" fmla="*/ 0 60000 65536"/>
              <a:gd name="T15" fmla="*/ 0 60000 65536"/>
              <a:gd name="T16" fmla="*/ 0 60000 65536"/>
              <a:gd name="T17" fmla="*/ 0 60000 65536"/>
              <a:gd name="T18" fmla="*/ 0 60000 65536"/>
              <a:gd name="T19" fmla="*/ 0 60000 65536"/>
              <a:gd name="T20" fmla="*/ 0 60000 65536"/>
              <a:gd name="T21" fmla="*/ 0 w 16"/>
              <a:gd name="T22" fmla="*/ 0 h 6"/>
              <a:gd name="T23" fmla="*/ 16 w 16"/>
              <a:gd name="T24" fmla="*/ 6 h 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6" h="6">
                <a:moveTo>
                  <a:pt x="8" y="3"/>
                </a:moveTo>
                <a:cubicBezTo>
                  <a:pt x="5" y="3"/>
                  <a:pt x="2" y="2"/>
                  <a:pt x="1" y="0"/>
                </a:cubicBezTo>
                <a:cubicBezTo>
                  <a:pt x="0" y="1"/>
                  <a:pt x="0" y="1"/>
                  <a:pt x="0" y="2"/>
                </a:cubicBezTo>
                <a:cubicBezTo>
                  <a:pt x="0" y="4"/>
                  <a:pt x="4" y="6"/>
                  <a:pt x="8" y="6"/>
                </a:cubicBezTo>
                <a:cubicBezTo>
                  <a:pt x="13" y="6"/>
                  <a:pt x="16" y="4"/>
                  <a:pt x="16" y="2"/>
                </a:cubicBezTo>
                <a:cubicBezTo>
                  <a:pt x="16" y="1"/>
                  <a:pt x="16" y="1"/>
                  <a:pt x="16" y="0"/>
                </a:cubicBezTo>
                <a:cubicBezTo>
                  <a:pt x="14" y="2"/>
                  <a:pt x="12" y="3"/>
                  <a:pt x="8" y="3"/>
                </a:cubicBezTo>
                <a:close/>
              </a:path>
            </a:pathLst>
          </a:custGeom>
          <a:solidFill>
            <a:schemeClr val="accent4"/>
          </a:solidFill>
          <a:ln>
            <a:noFill/>
          </a:ln>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sz="1600">
              <a:solidFill>
                <a:srgbClr val="000000"/>
              </a:solidFill>
              <a:sym typeface="宋体" pitchFamily="2" charset="-122"/>
            </a:endParaRPr>
          </a:p>
        </p:txBody>
      </p:sp>
      <p:sp>
        <p:nvSpPr>
          <p:cNvPr id="14" name="Freeform 15"/>
          <p:cNvSpPr>
            <a:spLocks noEditPoints="1" noChangeArrowheads="1"/>
          </p:cNvSpPr>
          <p:nvPr/>
        </p:nvSpPr>
        <p:spPr bwMode="auto">
          <a:xfrm>
            <a:off x="1640768" y="3120231"/>
            <a:ext cx="187325" cy="236537"/>
          </a:xfrm>
          <a:custGeom>
            <a:avLst/>
            <a:gdLst>
              <a:gd name="T0" fmla="*/ 15 w 15"/>
              <a:gd name="T1" fmla="*/ 7 h 19"/>
              <a:gd name="T2" fmla="*/ 7 w 15"/>
              <a:gd name="T3" fmla="*/ 0 h 19"/>
              <a:gd name="T4" fmla="*/ 0 w 15"/>
              <a:gd name="T5" fmla="*/ 7 h 19"/>
              <a:gd name="T6" fmla="*/ 3 w 15"/>
              <a:gd name="T7" fmla="*/ 13 h 19"/>
              <a:gd name="T8" fmla="*/ 3 w 15"/>
              <a:gd name="T9" fmla="*/ 13 h 19"/>
              <a:gd name="T10" fmla="*/ 5 w 15"/>
              <a:gd name="T11" fmla="*/ 16 h 19"/>
              <a:gd name="T12" fmla="*/ 7 w 15"/>
              <a:gd name="T13" fmla="*/ 19 h 19"/>
              <a:gd name="T14" fmla="*/ 9 w 15"/>
              <a:gd name="T15" fmla="*/ 16 h 19"/>
              <a:gd name="T16" fmla="*/ 12 w 15"/>
              <a:gd name="T17" fmla="*/ 13 h 19"/>
              <a:gd name="T18" fmla="*/ 12 w 15"/>
              <a:gd name="T19" fmla="*/ 13 h 19"/>
              <a:gd name="T20" fmla="*/ 15 w 15"/>
              <a:gd name="T21" fmla="*/ 7 h 19"/>
              <a:gd name="T22" fmla="*/ 7 w 15"/>
              <a:gd name="T23" fmla="*/ 13 h 19"/>
              <a:gd name="T24" fmla="*/ 1 w 15"/>
              <a:gd name="T25" fmla="*/ 7 h 19"/>
              <a:gd name="T26" fmla="*/ 7 w 15"/>
              <a:gd name="T27" fmla="*/ 1 h 19"/>
              <a:gd name="T28" fmla="*/ 14 w 15"/>
              <a:gd name="T29" fmla="*/ 7 h 19"/>
              <a:gd name="T30" fmla="*/ 7 w 15"/>
              <a:gd name="T31" fmla="*/ 13 h 19"/>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15"/>
              <a:gd name="T49" fmla="*/ 0 h 19"/>
              <a:gd name="T50" fmla="*/ 15 w 15"/>
              <a:gd name="T51" fmla="*/ 19 h 19"/>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15" h="19">
                <a:moveTo>
                  <a:pt x="15" y="7"/>
                </a:moveTo>
                <a:cubicBezTo>
                  <a:pt x="15" y="3"/>
                  <a:pt x="11" y="0"/>
                  <a:pt x="7" y="0"/>
                </a:cubicBezTo>
                <a:cubicBezTo>
                  <a:pt x="3" y="0"/>
                  <a:pt x="0" y="3"/>
                  <a:pt x="0" y="7"/>
                </a:cubicBezTo>
                <a:cubicBezTo>
                  <a:pt x="0" y="10"/>
                  <a:pt x="1" y="12"/>
                  <a:pt x="3" y="13"/>
                </a:cubicBezTo>
                <a:cubicBezTo>
                  <a:pt x="3" y="13"/>
                  <a:pt x="3" y="13"/>
                  <a:pt x="3" y="13"/>
                </a:cubicBezTo>
                <a:cubicBezTo>
                  <a:pt x="5" y="16"/>
                  <a:pt x="5" y="16"/>
                  <a:pt x="5" y="16"/>
                </a:cubicBezTo>
                <a:cubicBezTo>
                  <a:pt x="7" y="19"/>
                  <a:pt x="7" y="19"/>
                  <a:pt x="7" y="19"/>
                </a:cubicBezTo>
                <a:cubicBezTo>
                  <a:pt x="9" y="16"/>
                  <a:pt x="9" y="16"/>
                  <a:pt x="9" y="16"/>
                </a:cubicBezTo>
                <a:cubicBezTo>
                  <a:pt x="12" y="13"/>
                  <a:pt x="12" y="13"/>
                  <a:pt x="12" y="13"/>
                </a:cubicBezTo>
                <a:cubicBezTo>
                  <a:pt x="12" y="13"/>
                  <a:pt x="12" y="13"/>
                  <a:pt x="12" y="13"/>
                </a:cubicBezTo>
                <a:cubicBezTo>
                  <a:pt x="14" y="12"/>
                  <a:pt x="15" y="10"/>
                  <a:pt x="15" y="7"/>
                </a:cubicBezTo>
                <a:close/>
                <a:moveTo>
                  <a:pt x="7" y="13"/>
                </a:moveTo>
                <a:cubicBezTo>
                  <a:pt x="4" y="13"/>
                  <a:pt x="1" y="11"/>
                  <a:pt x="1" y="7"/>
                </a:cubicBezTo>
                <a:cubicBezTo>
                  <a:pt x="1" y="4"/>
                  <a:pt x="4" y="1"/>
                  <a:pt x="7" y="1"/>
                </a:cubicBezTo>
                <a:cubicBezTo>
                  <a:pt x="11" y="1"/>
                  <a:pt x="14" y="4"/>
                  <a:pt x="14" y="7"/>
                </a:cubicBezTo>
                <a:cubicBezTo>
                  <a:pt x="14" y="11"/>
                  <a:pt x="11" y="13"/>
                  <a:pt x="7" y="13"/>
                </a:cubicBezTo>
                <a:close/>
              </a:path>
            </a:pathLst>
          </a:custGeom>
          <a:solidFill>
            <a:schemeClr val="accent1"/>
          </a:solidFill>
          <a:ln>
            <a:noFill/>
          </a:ln>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sz="1600">
              <a:solidFill>
                <a:srgbClr val="000000"/>
              </a:solidFill>
              <a:sym typeface="宋体" pitchFamily="2" charset="-122"/>
            </a:endParaRPr>
          </a:p>
        </p:txBody>
      </p:sp>
      <p:sp>
        <p:nvSpPr>
          <p:cNvPr id="15" name="Freeform 16"/>
          <p:cNvSpPr>
            <a:spLocks noChangeArrowheads="1"/>
          </p:cNvSpPr>
          <p:nvPr/>
        </p:nvSpPr>
        <p:spPr bwMode="auto">
          <a:xfrm>
            <a:off x="2164643" y="1488281"/>
            <a:ext cx="311150" cy="298450"/>
          </a:xfrm>
          <a:custGeom>
            <a:avLst/>
            <a:gdLst>
              <a:gd name="T0" fmla="*/ 23 w 196"/>
              <a:gd name="T1" fmla="*/ 165 h 188"/>
              <a:gd name="T2" fmla="*/ 23 w 196"/>
              <a:gd name="T3" fmla="*/ 0 h 188"/>
              <a:gd name="T4" fmla="*/ 0 w 196"/>
              <a:gd name="T5" fmla="*/ 0 h 188"/>
              <a:gd name="T6" fmla="*/ 0 w 196"/>
              <a:gd name="T7" fmla="*/ 188 h 188"/>
              <a:gd name="T8" fmla="*/ 0 w 196"/>
              <a:gd name="T9" fmla="*/ 188 h 188"/>
              <a:gd name="T10" fmla="*/ 23 w 196"/>
              <a:gd name="T11" fmla="*/ 188 h 188"/>
              <a:gd name="T12" fmla="*/ 196 w 196"/>
              <a:gd name="T13" fmla="*/ 188 h 188"/>
              <a:gd name="T14" fmla="*/ 196 w 196"/>
              <a:gd name="T15" fmla="*/ 165 h 188"/>
              <a:gd name="T16" fmla="*/ 23 w 196"/>
              <a:gd name="T17" fmla="*/ 165 h 18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96"/>
              <a:gd name="T28" fmla="*/ 0 h 188"/>
              <a:gd name="T29" fmla="*/ 196 w 196"/>
              <a:gd name="T30" fmla="*/ 188 h 18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96" h="188">
                <a:moveTo>
                  <a:pt x="23" y="165"/>
                </a:moveTo>
                <a:lnTo>
                  <a:pt x="23" y="0"/>
                </a:lnTo>
                <a:lnTo>
                  <a:pt x="0" y="0"/>
                </a:lnTo>
                <a:lnTo>
                  <a:pt x="0" y="188"/>
                </a:lnTo>
                <a:lnTo>
                  <a:pt x="0" y="188"/>
                </a:lnTo>
                <a:lnTo>
                  <a:pt x="23" y="188"/>
                </a:lnTo>
                <a:lnTo>
                  <a:pt x="196" y="188"/>
                </a:lnTo>
                <a:lnTo>
                  <a:pt x="196" y="165"/>
                </a:lnTo>
                <a:lnTo>
                  <a:pt x="23" y="165"/>
                </a:lnTo>
                <a:close/>
              </a:path>
            </a:pathLst>
          </a:custGeom>
          <a:solidFill>
            <a:schemeClr val="accent3"/>
          </a:solidFill>
          <a:ln>
            <a:noFill/>
          </a:ln>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sz="1600">
              <a:solidFill>
                <a:srgbClr val="000000"/>
              </a:solidFill>
              <a:sym typeface="宋体" pitchFamily="2" charset="-122"/>
            </a:endParaRPr>
          </a:p>
        </p:txBody>
      </p:sp>
      <p:sp>
        <p:nvSpPr>
          <p:cNvPr id="16" name="Freeform 17"/>
          <p:cNvSpPr>
            <a:spLocks noChangeArrowheads="1"/>
          </p:cNvSpPr>
          <p:nvPr/>
        </p:nvSpPr>
        <p:spPr bwMode="auto">
          <a:xfrm>
            <a:off x="2213856" y="1526381"/>
            <a:ext cx="249237" cy="198437"/>
          </a:xfrm>
          <a:custGeom>
            <a:avLst/>
            <a:gdLst>
              <a:gd name="T0" fmla="*/ 63 w 157"/>
              <a:gd name="T1" fmla="*/ 70 h 125"/>
              <a:gd name="T2" fmla="*/ 79 w 157"/>
              <a:gd name="T3" fmla="*/ 86 h 125"/>
              <a:gd name="T4" fmla="*/ 141 w 157"/>
              <a:gd name="T5" fmla="*/ 31 h 125"/>
              <a:gd name="T6" fmla="*/ 149 w 157"/>
              <a:gd name="T7" fmla="*/ 39 h 125"/>
              <a:gd name="T8" fmla="*/ 149 w 157"/>
              <a:gd name="T9" fmla="*/ 15 h 125"/>
              <a:gd name="T10" fmla="*/ 157 w 157"/>
              <a:gd name="T11" fmla="*/ 0 h 125"/>
              <a:gd name="T12" fmla="*/ 141 w 157"/>
              <a:gd name="T13" fmla="*/ 0 h 125"/>
              <a:gd name="T14" fmla="*/ 118 w 157"/>
              <a:gd name="T15" fmla="*/ 7 h 125"/>
              <a:gd name="T16" fmla="*/ 126 w 157"/>
              <a:gd name="T17" fmla="*/ 23 h 125"/>
              <a:gd name="T18" fmla="*/ 79 w 157"/>
              <a:gd name="T19" fmla="*/ 70 h 125"/>
              <a:gd name="T20" fmla="*/ 63 w 157"/>
              <a:gd name="T21" fmla="*/ 54 h 125"/>
              <a:gd name="T22" fmla="*/ 0 w 157"/>
              <a:gd name="T23" fmla="*/ 117 h 125"/>
              <a:gd name="T24" fmla="*/ 8 w 157"/>
              <a:gd name="T25" fmla="*/ 125 h 125"/>
              <a:gd name="T26" fmla="*/ 63 w 157"/>
              <a:gd name="T27" fmla="*/ 70 h 125"/>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157"/>
              <a:gd name="T43" fmla="*/ 0 h 125"/>
              <a:gd name="T44" fmla="*/ 157 w 157"/>
              <a:gd name="T45" fmla="*/ 125 h 125"/>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157" h="125">
                <a:moveTo>
                  <a:pt x="63" y="70"/>
                </a:moveTo>
                <a:lnTo>
                  <a:pt x="79" y="86"/>
                </a:lnTo>
                <a:lnTo>
                  <a:pt x="141" y="31"/>
                </a:lnTo>
                <a:lnTo>
                  <a:pt x="149" y="39"/>
                </a:lnTo>
                <a:lnTo>
                  <a:pt x="149" y="15"/>
                </a:lnTo>
                <a:lnTo>
                  <a:pt x="157" y="0"/>
                </a:lnTo>
                <a:lnTo>
                  <a:pt x="141" y="0"/>
                </a:lnTo>
                <a:lnTo>
                  <a:pt x="118" y="7"/>
                </a:lnTo>
                <a:lnTo>
                  <a:pt x="126" y="23"/>
                </a:lnTo>
                <a:lnTo>
                  <a:pt x="79" y="70"/>
                </a:lnTo>
                <a:lnTo>
                  <a:pt x="63" y="54"/>
                </a:lnTo>
                <a:lnTo>
                  <a:pt x="0" y="117"/>
                </a:lnTo>
                <a:lnTo>
                  <a:pt x="8" y="125"/>
                </a:lnTo>
                <a:lnTo>
                  <a:pt x="63" y="70"/>
                </a:lnTo>
                <a:close/>
              </a:path>
            </a:pathLst>
          </a:custGeom>
          <a:solidFill>
            <a:schemeClr val="accent3"/>
          </a:solidFill>
          <a:ln>
            <a:noFill/>
          </a:ln>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sz="1600">
              <a:solidFill>
                <a:srgbClr val="000000"/>
              </a:solidFill>
              <a:sym typeface="宋体" pitchFamily="2" charset="-122"/>
            </a:endParaRPr>
          </a:p>
        </p:txBody>
      </p:sp>
      <p:sp>
        <p:nvSpPr>
          <p:cNvPr id="17" name="Freeform 18"/>
          <p:cNvSpPr>
            <a:spLocks noChangeArrowheads="1"/>
          </p:cNvSpPr>
          <p:nvPr/>
        </p:nvSpPr>
        <p:spPr bwMode="auto">
          <a:xfrm>
            <a:off x="2264656" y="3606006"/>
            <a:ext cx="360362" cy="385762"/>
          </a:xfrm>
          <a:custGeom>
            <a:avLst/>
            <a:gdLst>
              <a:gd name="T0" fmla="*/ 19 w 29"/>
              <a:gd name="T1" fmla="*/ 14 h 31"/>
              <a:gd name="T2" fmla="*/ 22 w 29"/>
              <a:gd name="T3" fmla="*/ 8 h 31"/>
              <a:gd name="T4" fmla="*/ 15 w 29"/>
              <a:gd name="T5" fmla="*/ 0 h 31"/>
              <a:gd name="T6" fmla="*/ 7 w 29"/>
              <a:gd name="T7" fmla="*/ 8 h 31"/>
              <a:gd name="T8" fmla="*/ 11 w 29"/>
              <a:gd name="T9" fmla="*/ 14 h 31"/>
              <a:gd name="T10" fmla="*/ 0 w 29"/>
              <a:gd name="T11" fmla="*/ 31 h 31"/>
              <a:gd name="T12" fmla="*/ 29 w 29"/>
              <a:gd name="T13" fmla="*/ 31 h 31"/>
              <a:gd name="T14" fmla="*/ 19 w 29"/>
              <a:gd name="T15" fmla="*/ 14 h 31"/>
              <a:gd name="T16" fmla="*/ 0 60000 65536"/>
              <a:gd name="T17" fmla="*/ 0 60000 65536"/>
              <a:gd name="T18" fmla="*/ 0 60000 65536"/>
              <a:gd name="T19" fmla="*/ 0 60000 65536"/>
              <a:gd name="T20" fmla="*/ 0 60000 65536"/>
              <a:gd name="T21" fmla="*/ 0 60000 65536"/>
              <a:gd name="T22" fmla="*/ 0 60000 65536"/>
              <a:gd name="T23" fmla="*/ 0 60000 65536"/>
              <a:gd name="T24" fmla="*/ 0 w 29"/>
              <a:gd name="T25" fmla="*/ 0 h 31"/>
              <a:gd name="T26" fmla="*/ 29 w 29"/>
              <a:gd name="T27" fmla="*/ 31 h 31"/>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9" h="31">
                <a:moveTo>
                  <a:pt x="19" y="14"/>
                </a:moveTo>
                <a:cubicBezTo>
                  <a:pt x="21" y="12"/>
                  <a:pt x="22" y="10"/>
                  <a:pt x="22" y="8"/>
                </a:cubicBezTo>
                <a:cubicBezTo>
                  <a:pt x="22" y="4"/>
                  <a:pt x="19" y="0"/>
                  <a:pt x="15" y="0"/>
                </a:cubicBezTo>
                <a:cubicBezTo>
                  <a:pt x="11" y="0"/>
                  <a:pt x="7" y="4"/>
                  <a:pt x="7" y="8"/>
                </a:cubicBezTo>
                <a:cubicBezTo>
                  <a:pt x="7" y="10"/>
                  <a:pt x="9" y="12"/>
                  <a:pt x="11" y="14"/>
                </a:cubicBezTo>
                <a:cubicBezTo>
                  <a:pt x="5" y="16"/>
                  <a:pt x="1" y="23"/>
                  <a:pt x="0" y="31"/>
                </a:cubicBezTo>
                <a:cubicBezTo>
                  <a:pt x="29" y="31"/>
                  <a:pt x="29" y="31"/>
                  <a:pt x="29" y="31"/>
                </a:cubicBezTo>
                <a:cubicBezTo>
                  <a:pt x="28" y="23"/>
                  <a:pt x="24" y="16"/>
                  <a:pt x="19" y="14"/>
                </a:cubicBezTo>
                <a:close/>
              </a:path>
            </a:pathLst>
          </a:custGeom>
          <a:solidFill>
            <a:schemeClr val="accent2"/>
          </a:solidFill>
          <a:ln>
            <a:noFill/>
          </a:ln>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sz="1600">
              <a:solidFill>
                <a:srgbClr val="000000"/>
              </a:solidFill>
              <a:sym typeface="宋体" pitchFamily="2" charset="-122"/>
            </a:endParaRPr>
          </a:p>
        </p:txBody>
      </p:sp>
      <p:sp>
        <p:nvSpPr>
          <p:cNvPr id="18" name="Freeform 19"/>
          <p:cNvSpPr>
            <a:spLocks noEditPoints="1" noChangeArrowheads="1"/>
          </p:cNvSpPr>
          <p:nvPr/>
        </p:nvSpPr>
        <p:spPr bwMode="auto">
          <a:xfrm>
            <a:off x="4506206" y="1439068"/>
            <a:ext cx="174625" cy="249238"/>
          </a:xfrm>
          <a:custGeom>
            <a:avLst/>
            <a:gdLst>
              <a:gd name="T0" fmla="*/ 13 w 14"/>
              <a:gd name="T1" fmla="*/ 0 h 20"/>
              <a:gd name="T2" fmla="*/ 1 w 14"/>
              <a:gd name="T3" fmla="*/ 0 h 20"/>
              <a:gd name="T4" fmla="*/ 0 w 14"/>
              <a:gd name="T5" fmla="*/ 1 h 20"/>
              <a:gd name="T6" fmla="*/ 0 w 14"/>
              <a:gd name="T7" fmla="*/ 19 h 20"/>
              <a:gd name="T8" fmla="*/ 1 w 14"/>
              <a:gd name="T9" fmla="*/ 20 h 20"/>
              <a:gd name="T10" fmla="*/ 13 w 14"/>
              <a:gd name="T11" fmla="*/ 20 h 20"/>
              <a:gd name="T12" fmla="*/ 14 w 14"/>
              <a:gd name="T13" fmla="*/ 19 h 20"/>
              <a:gd name="T14" fmla="*/ 14 w 14"/>
              <a:gd name="T15" fmla="*/ 1 h 20"/>
              <a:gd name="T16" fmla="*/ 13 w 14"/>
              <a:gd name="T17" fmla="*/ 0 h 20"/>
              <a:gd name="T18" fmla="*/ 7 w 14"/>
              <a:gd name="T19" fmla="*/ 19 h 20"/>
              <a:gd name="T20" fmla="*/ 6 w 14"/>
              <a:gd name="T21" fmla="*/ 19 h 20"/>
              <a:gd name="T22" fmla="*/ 7 w 14"/>
              <a:gd name="T23" fmla="*/ 18 h 20"/>
              <a:gd name="T24" fmla="*/ 7 w 14"/>
              <a:gd name="T25" fmla="*/ 19 h 20"/>
              <a:gd name="T26" fmla="*/ 7 w 14"/>
              <a:gd name="T27" fmla="*/ 19 h 20"/>
              <a:gd name="T28" fmla="*/ 13 w 14"/>
              <a:gd name="T29" fmla="*/ 18 h 20"/>
              <a:gd name="T30" fmla="*/ 1 w 14"/>
              <a:gd name="T31" fmla="*/ 18 h 20"/>
              <a:gd name="T32" fmla="*/ 1 w 14"/>
              <a:gd name="T33" fmla="*/ 2 h 20"/>
              <a:gd name="T34" fmla="*/ 13 w 14"/>
              <a:gd name="T35" fmla="*/ 2 h 20"/>
              <a:gd name="T36" fmla="*/ 13 w 14"/>
              <a:gd name="T37" fmla="*/ 18 h 20"/>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14"/>
              <a:gd name="T58" fmla="*/ 0 h 20"/>
              <a:gd name="T59" fmla="*/ 14 w 14"/>
              <a:gd name="T60" fmla="*/ 20 h 20"/>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14" h="20">
                <a:moveTo>
                  <a:pt x="13" y="0"/>
                </a:moveTo>
                <a:cubicBezTo>
                  <a:pt x="1" y="0"/>
                  <a:pt x="1" y="0"/>
                  <a:pt x="1" y="0"/>
                </a:cubicBezTo>
                <a:cubicBezTo>
                  <a:pt x="0" y="0"/>
                  <a:pt x="0" y="1"/>
                  <a:pt x="0" y="1"/>
                </a:cubicBezTo>
                <a:cubicBezTo>
                  <a:pt x="0" y="19"/>
                  <a:pt x="0" y="19"/>
                  <a:pt x="0" y="19"/>
                </a:cubicBezTo>
                <a:cubicBezTo>
                  <a:pt x="0" y="19"/>
                  <a:pt x="0" y="20"/>
                  <a:pt x="1" y="20"/>
                </a:cubicBezTo>
                <a:cubicBezTo>
                  <a:pt x="13" y="20"/>
                  <a:pt x="13" y="20"/>
                  <a:pt x="13" y="20"/>
                </a:cubicBezTo>
                <a:cubicBezTo>
                  <a:pt x="14" y="20"/>
                  <a:pt x="14" y="19"/>
                  <a:pt x="14" y="19"/>
                </a:cubicBezTo>
                <a:cubicBezTo>
                  <a:pt x="14" y="1"/>
                  <a:pt x="14" y="1"/>
                  <a:pt x="14" y="1"/>
                </a:cubicBezTo>
                <a:cubicBezTo>
                  <a:pt x="14" y="1"/>
                  <a:pt x="14" y="0"/>
                  <a:pt x="13" y="0"/>
                </a:cubicBezTo>
                <a:close/>
                <a:moveTo>
                  <a:pt x="7" y="19"/>
                </a:moveTo>
                <a:cubicBezTo>
                  <a:pt x="7" y="19"/>
                  <a:pt x="6" y="19"/>
                  <a:pt x="6" y="19"/>
                </a:cubicBezTo>
                <a:cubicBezTo>
                  <a:pt x="6" y="19"/>
                  <a:pt x="7" y="18"/>
                  <a:pt x="7" y="18"/>
                </a:cubicBezTo>
                <a:cubicBezTo>
                  <a:pt x="7" y="18"/>
                  <a:pt x="7" y="19"/>
                  <a:pt x="7" y="19"/>
                </a:cubicBezTo>
                <a:cubicBezTo>
                  <a:pt x="7" y="19"/>
                  <a:pt x="7" y="19"/>
                  <a:pt x="7" y="19"/>
                </a:cubicBezTo>
                <a:close/>
                <a:moveTo>
                  <a:pt x="13" y="18"/>
                </a:moveTo>
                <a:cubicBezTo>
                  <a:pt x="1" y="18"/>
                  <a:pt x="1" y="18"/>
                  <a:pt x="1" y="18"/>
                </a:cubicBezTo>
                <a:cubicBezTo>
                  <a:pt x="1" y="2"/>
                  <a:pt x="1" y="2"/>
                  <a:pt x="1" y="2"/>
                </a:cubicBezTo>
                <a:cubicBezTo>
                  <a:pt x="13" y="2"/>
                  <a:pt x="13" y="2"/>
                  <a:pt x="13" y="2"/>
                </a:cubicBezTo>
                <a:lnTo>
                  <a:pt x="13" y="18"/>
                </a:lnTo>
                <a:close/>
              </a:path>
            </a:pathLst>
          </a:custGeom>
          <a:solidFill>
            <a:schemeClr val="accent1"/>
          </a:solidFill>
          <a:ln>
            <a:noFill/>
          </a:ln>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sz="1600">
              <a:solidFill>
                <a:srgbClr val="000000"/>
              </a:solidFill>
              <a:sym typeface="宋体" pitchFamily="2" charset="-122"/>
            </a:endParaRPr>
          </a:p>
        </p:txBody>
      </p:sp>
      <p:grpSp>
        <p:nvGrpSpPr>
          <p:cNvPr id="46" name="组合 45"/>
          <p:cNvGrpSpPr/>
          <p:nvPr/>
        </p:nvGrpSpPr>
        <p:grpSpPr>
          <a:xfrm>
            <a:off x="4144256" y="2048668"/>
            <a:ext cx="1246187" cy="1258888"/>
            <a:chOff x="4144256" y="2048668"/>
            <a:chExt cx="1246187" cy="1258888"/>
          </a:xfrm>
          <a:solidFill>
            <a:schemeClr val="accent1"/>
          </a:solidFill>
        </p:grpSpPr>
        <p:sp>
          <p:nvSpPr>
            <p:cNvPr id="19" name="Freeform 20"/>
            <p:cNvSpPr>
              <a:spLocks noChangeArrowheads="1"/>
            </p:cNvSpPr>
            <p:nvPr/>
          </p:nvSpPr>
          <p:spPr bwMode="auto">
            <a:xfrm>
              <a:off x="4593518" y="2434431"/>
              <a:ext cx="349250" cy="423862"/>
            </a:xfrm>
            <a:custGeom>
              <a:avLst/>
              <a:gdLst>
                <a:gd name="T0" fmla="*/ 28 w 28"/>
                <a:gd name="T1" fmla="*/ 13 h 34"/>
                <a:gd name="T2" fmla="*/ 14 w 28"/>
                <a:gd name="T3" fmla="*/ 0 h 34"/>
                <a:gd name="T4" fmla="*/ 0 w 28"/>
                <a:gd name="T5" fmla="*/ 13 h 34"/>
                <a:gd name="T6" fmla="*/ 1 w 28"/>
                <a:gd name="T7" fmla="*/ 18 h 34"/>
                <a:gd name="T8" fmla="*/ 1 w 28"/>
                <a:gd name="T9" fmla="*/ 18 h 34"/>
                <a:gd name="T10" fmla="*/ 3 w 28"/>
                <a:gd name="T11" fmla="*/ 21 h 34"/>
                <a:gd name="T12" fmla="*/ 7 w 28"/>
                <a:gd name="T13" fmla="*/ 33 h 34"/>
                <a:gd name="T14" fmla="*/ 9 w 28"/>
                <a:gd name="T15" fmla="*/ 34 h 34"/>
                <a:gd name="T16" fmla="*/ 19 w 28"/>
                <a:gd name="T17" fmla="*/ 34 h 34"/>
                <a:gd name="T18" fmla="*/ 21 w 28"/>
                <a:gd name="T19" fmla="*/ 33 h 34"/>
                <a:gd name="T20" fmla="*/ 26 w 28"/>
                <a:gd name="T21" fmla="*/ 21 h 34"/>
                <a:gd name="T22" fmla="*/ 27 w 28"/>
                <a:gd name="T23" fmla="*/ 18 h 34"/>
                <a:gd name="T24" fmla="*/ 27 w 28"/>
                <a:gd name="T25" fmla="*/ 18 h 34"/>
                <a:gd name="T26" fmla="*/ 27 w 28"/>
                <a:gd name="T27" fmla="*/ 18 h 34"/>
                <a:gd name="T28" fmla="*/ 28 w 28"/>
                <a:gd name="T29" fmla="*/ 13 h 34"/>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28"/>
                <a:gd name="T46" fmla="*/ 0 h 34"/>
                <a:gd name="T47" fmla="*/ 28 w 28"/>
                <a:gd name="T48" fmla="*/ 34 h 34"/>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28" h="34">
                  <a:moveTo>
                    <a:pt x="28" y="13"/>
                  </a:moveTo>
                  <a:cubicBezTo>
                    <a:pt x="28" y="6"/>
                    <a:pt x="22" y="0"/>
                    <a:pt x="14" y="0"/>
                  </a:cubicBezTo>
                  <a:cubicBezTo>
                    <a:pt x="6" y="0"/>
                    <a:pt x="0" y="6"/>
                    <a:pt x="0" y="13"/>
                  </a:cubicBezTo>
                  <a:cubicBezTo>
                    <a:pt x="0" y="15"/>
                    <a:pt x="0" y="17"/>
                    <a:pt x="1" y="18"/>
                  </a:cubicBezTo>
                  <a:cubicBezTo>
                    <a:pt x="1" y="18"/>
                    <a:pt x="1" y="18"/>
                    <a:pt x="1" y="18"/>
                  </a:cubicBezTo>
                  <a:cubicBezTo>
                    <a:pt x="1" y="19"/>
                    <a:pt x="2" y="20"/>
                    <a:pt x="3" y="21"/>
                  </a:cubicBezTo>
                  <a:cubicBezTo>
                    <a:pt x="5" y="24"/>
                    <a:pt x="7" y="31"/>
                    <a:pt x="7" y="33"/>
                  </a:cubicBezTo>
                  <a:cubicBezTo>
                    <a:pt x="7" y="34"/>
                    <a:pt x="8" y="34"/>
                    <a:pt x="9" y="34"/>
                  </a:cubicBezTo>
                  <a:cubicBezTo>
                    <a:pt x="19" y="34"/>
                    <a:pt x="19" y="34"/>
                    <a:pt x="19" y="34"/>
                  </a:cubicBezTo>
                  <a:cubicBezTo>
                    <a:pt x="20" y="34"/>
                    <a:pt x="21" y="34"/>
                    <a:pt x="21" y="33"/>
                  </a:cubicBezTo>
                  <a:cubicBezTo>
                    <a:pt x="21" y="31"/>
                    <a:pt x="23" y="24"/>
                    <a:pt x="26" y="21"/>
                  </a:cubicBezTo>
                  <a:cubicBezTo>
                    <a:pt x="26" y="20"/>
                    <a:pt x="27" y="19"/>
                    <a:pt x="27" y="18"/>
                  </a:cubicBezTo>
                  <a:cubicBezTo>
                    <a:pt x="27" y="18"/>
                    <a:pt x="27" y="18"/>
                    <a:pt x="27" y="18"/>
                  </a:cubicBezTo>
                  <a:cubicBezTo>
                    <a:pt x="27" y="18"/>
                    <a:pt x="27" y="18"/>
                    <a:pt x="27" y="18"/>
                  </a:cubicBezTo>
                  <a:cubicBezTo>
                    <a:pt x="28" y="17"/>
                    <a:pt x="28" y="15"/>
                    <a:pt x="28" y="13"/>
                  </a:cubicBezTo>
                  <a:close/>
                </a:path>
              </a:pathLst>
            </a:custGeom>
            <a:grpFill/>
            <a:ln>
              <a:noFill/>
            </a:ln>
            <a:extLst>
              <a:ext uri="{91240B29-F687-4F45-9708-019B960494DF}">
                <a14:hiddenLine xmlns:a14="http://schemas.microsoft.com/office/drawing/2010/main" w="9525" cmpd="sng">
                  <a:solidFill>
                    <a:srgbClr val="000000"/>
                  </a:solidFill>
                  <a:bevel/>
                  <a:headEnd/>
                  <a:tailEnd/>
                </a14:hiddenLine>
              </a:ext>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a:solidFill>
                  <a:srgbClr val="000000"/>
                </a:solidFill>
                <a:sym typeface="宋体" pitchFamily="2" charset="-122"/>
              </a:endParaRPr>
            </a:p>
          </p:txBody>
        </p:sp>
        <p:sp>
          <p:nvSpPr>
            <p:cNvPr id="20" name="Freeform 21"/>
            <p:cNvSpPr>
              <a:spLocks noChangeArrowheads="1"/>
            </p:cNvSpPr>
            <p:nvPr/>
          </p:nvSpPr>
          <p:spPr bwMode="auto">
            <a:xfrm>
              <a:off x="4680831" y="2883693"/>
              <a:ext cx="174625" cy="36513"/>
            </a:xfrm>
            <a:custGeom>
              <a:avLst/>
              <a:gdLst>
                <a:gd name="T0" fmla="*/ 14 w 14"/>
                <a:gd name="T1" fmla="*/ 2 h 3"/>
                <a:gd name="T2" fmla="*/ 12 w 14"/>
                <a:gd name="T3" fmla="*/ 0 h 3"/>
                <a:gd name="T4" fmla="*/ 2 w 14"/>
                <a:gd name="T5" fmla="*/ 0 h 3"/>
                <a:gd name="T6" fmla="*/ 0 w 14"/>
                <a:gd name="T7" fmla="*/ 2 h 3"/>
                <a:gd name="T8" fmla="*/ 0 w 14"/>
                <a:gd name="T9" fmla="*/ 2 h 3"/>
                <a:gd name="T10" fmla="*/ 2 w 14"/>
                <a:gd name="T11" fmla="*/ 3 h 3"/>
                <a:gd name="T12" fmla="*/ 12 w 14"/>
                <a:gd name="T13" fmla="*/ 3 h 3"/>
                <a:gd name="T14" fmla="*/ 14 w 14"/>
                <a:gd name="T15" fmla="*/ 2 h 3"/>
                <a:gd name="T16" fmla="*/ 0 60000 65536"/>
                <a:gd name="T17" fmla="*/ 0 60000 65536"/>
                <a:gd name="T18" fmla="*/ 0 60000 65536"/>
                <a:gd name="T19" fmla="*/ 0 60000 65536"/>
                <a:gd name="T20" fmla="*/ 0 60000 65536"/>
                <a:gd name="T21" fmla="*/ 0 60000 65536"/>
                <a:gd name="T22" fmla="*/ 0 60000 65536"/>
                <a:gd name="T23" fmla="*/ 0 60000 65536"/>
                <a:gd name="T24" fmla="*/ 0 w 14"/>
                <a:gd name="T25" fmla="*/ 0 h 3"/>
                <a:gd name="T26" fmla="*/ 14 w 14"/>
                <a:gd name="T27" fmla="*/ 3 h 3"/>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4" h="3">
                  <a:moveTo>
                    <a:pt x="14" y="2"/>
                  </a:moveTo>
                  <a:cubicBezTo>
                    <a:pt x="14" y="1"/>
                    <a:pt x="13" y="0"/>
                    <a:pt x="12" y="0"/>
                  </a:cubicBezTo>
                  <a:cubicBezTo>
                    <a:pt x="2" y="0"/>
                    <a:pt x="2" y="0"/>
                    <a:pt x="2" y="0"/>
                  </a:cubicBezTo>
                  <a:cubicBezTo>
                    <a:pt x="1" y="0"/>
                    <a:pt x="0" y="1"/>
                    <a:pt x="0" y="2"/>
                  </a:cubicBezTo>
                  <a:cubicBezTo>
                    <a:pt x="0" y="2"/>
                    <a:pt x="0" y="2"/>
                    <a:pt x="0" y="2"/>
                  </a:cubicBezTo>
                  <a:cubicBezTo>
                    <a:pt x="0" y="2"/>
                    <a:pt x="1" y="3"/>
                    <a:pt x="2" y="3"/>
                  </a:cubicBezTo>
                  <a:cubicBezTo>
                    <a:pt x="12" y="3"/>
                    <a:pt x="12" y="3"/>
                    <a:pt x="12" y="3"/>
                  </a:cubicBezTo>
                  <a:cubicBezTo>
                    <a:pt x="13" y="3"/>
                    <a:pt x="14" y="2"/>
                    <a:pt x="14" y="2"/>
                  </a:cubicBezTo>
                  <a:close/>
                </a:path>
              </a:pathLst>
            </a:custGeom>
            <a:grpFill/>
            <a:ln>
              <a:noFill/>
            </a:ln>
            <a:extLst>
              <a:ext uri="{91240B29-F687-4F45-9708-019B960494DF}">
                <a14:hiddenLine xmlns:a14="http://schemas.microsoft.com/office/drawing/2010/main" w="9525" cmpd="sng">
                  <a:solidFill>
                    <a:srgbClr val="000000"/>
                  </a:solidFill>
                  <a:bevel/>
                  <a:headEnd/>
                  <a:tailEnd/>
                </a14:hiddenLine>
              </a:ext>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a:solidFill>
                  <a:srgbClr val="000000"/>
                </a:solidFill>
                <a:sym typeface="宋体" pitchFamily="2" charset="-122"/>
              </a:endParaRPr>
            </a:p>
          </p:txBody>
        </p:sp>
        <p:sp>
          <p:nvSpPr>
            <p:cNvPr id="21" name="Freeform 22"/>
            <p:cNvSpPr>
              <a:spLocks noChangeArrowheads="1"/>
            </p:cNvSpPr>
            <p:nvPr/>
          </p:nvSpPr>
          <p:spPr bwMode="auto">
            <a:xfrm>
              <a:off x="4680831" y="2945606"/>
              <a:ext cx="174625" cy="25400"/>
            </a:xfrm>
            <a:custGeom>
              <a:avLst/>
              <a:gdLst>
                <a:gd name="T0" fmla="*/ 14 w 14"/>
                <a:gd name="T1" fmla="*/ 1 h 2"/>
                <a:gd name="T2" fmla="*/ 12 w 14"/>
                <a:gd name="T3" fmla="*/ 0 h 2"/>
                <a:gd name="T4" fmla="*/ 2 w 14"/>
                <a:gd name="T5" fmla="*/ 0 h 2"/>
                <a:gd name="T6" fmla="*/ 0 w 14"/>
                <a:gd name="T7" fmla="*/ 1 h 2"/>
                <a:gd name="T8" fmla="*/ 0 w 14"/>
                <a:gd name="T9" fmla="*/ 1 h 2"/>
                <a:gd name="T10" fmla="*/ 2 w 14"/>
                <a:gd name="T11" fmla="*/ 2 h 2"/>
                <a:gd name="T12" fmla="*/ 12 w 14"/>
                <a:gd name="T13" fmla="*/ 2 h 2"/>
                <a:gd name="T14" fmla="*/ 14 w 14"/>
                <a:gd name="T15" fmla="*/ 1 h 2"/>
                <a:gd name="T16" fmla="*/ 0 60000 65536"/>
                <a:gd name="T17" fmla="*/ 0 60000 65536"/>
                <a:gd name="T18" fmla="*/ 0 60000 65536"/>
                <a:gd name="T19" fmla="*/ 0 60000 65536"/>
                <a:gd name="T20" fmla="*/ 0 60000 65536"/>
                <a:gd name="T21" fmla="*/ 0 60000 65536"/>
                <a:gd name="T22" fmla="*/ 0 60000 65536"/>
                <a:gd name="T23" fmla="*/ 0 60000 65536"/>
                <a:gd name="T24" fmla="*/ 0 w 14"/>
                <a:gd name="T25" fmla="*/ 0 h 2"/>
                <a:gd name="T26" fmla="*/ 14 w 14"/>
                <a:gd name="T27" fmla="*/ 2 h 2"/>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4" h="2">
                  <a:moveTo>
                    <a:pt x="14" y="1"/>
                  </a:moveTo>
                  <a:cubicBezTo>
                    <a:pt x="14" y="0"/>
                    <a:pt x="13" y="0"/>
                    <a:pt x="12" y="0"/>
                  </a:cubicBezTo>
                  <a:cubicBezTo>
                    <a:pt x="2" y="0"/>
                    <a:pt x="2" y="0"/>
                    <a:pt x="2" y="0"/>
                  </a:cubicBezTo>
                  <a:cubicBezTo>
                    <a:pt x="1" y="0"/>
                    <a:pt x="0" y="0"/>
                    <a:pt x="0" y="1"/>
                  </a:cubicBezTo>
                  <a:cubicBezTo>
                    <a:pt x="0" y="1"/>
                    <a:pt x="0" y="1"/>
                    <a:pt x="0" y="1"/>
                  </a:cubicBezTo>
                  <a:cubicBezTo>
                    <a:pt x="0" y="2"/>
                    <a:pt x="1" y="2"/>
                    <a:pt x="2" y="2"/>
                  </a:cubicBezTo>
                  <a:cubicBezTo>
                    <a:pt x="12" y="2"/>
                    <a:pt x="12" y="2"/>
                    <a:pt x="12" y="2"/>
                  </a:cubicBezTo>
                  <a:cubicBezTo>
                    <a:pt x="13" y="2"/>
                    <a:pt x="14" y="2"/>
                    <a:pt x="14" y="1"/>
                  </a:cubicBezTo>
                  <a:close/>
                </a:path>
              </a:pathLst>
            </a:custGeom>
            <a:grpFill/>
            <a:ln>
              <a:noFill/>
            </a:ln>
            <a:extLst>
              <a:ext uri="{91240B29-F687-4F45-9708-019B960494DF}">
                <a14:hiddenLine xmlns:a14="http://schemas.microsoft.com/office/drawing/2010/main" w="9525" cmpd="sng">
                  <a:solidFill>
                    <a:srgbClr val="000000"/>
                  </a:solidFill>
                  <a:bevel/>
                  <a:headEnd/>
                  <a:tailEnd/>
                </a14:hiddenLine>
              </a:ext>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a:solidFill>
                  <a:srgbClr val="000000"/>
                </a:solidFill>
                <a:sym typeface="宋体" pitchFamily="2" charset="-122"/>
              </a:endParaRPr>
            </a:p>
          </p:txBody>
        </p:sp>
        <p:sp>
          <p:nvSpPr>
            <p:cNvPr id="22" name="Freeform 23"/>
            <p:cNvSpPr>
              <a:spLocks noChangeArrowheads="1"/>
            </p:cNvSpPr>
            <p:nvPr/>
          </p:nvSpPr>
          <p:spPr bwMode="auto">
            <a:xfrm>
              <a:off x="4717343" y="2994818"/>
              <a:ext cx="100013" cy="25400"/>
            </a:xfrm>
            <a:custGeom>
              <a:avLst/>
              <a:gdLst>
                <a:gd name="T0" fmla="*/ 8 w 8"/>
                <a:gd name="T1" fmla="*/ 1 h 2"/>
                <a:gd name="T2" fmla="*/ 6 w 8"/>
                <a:gd name="T3" fmla="*/ 2 h 2"/>
                <a:gd name="T4" fmla="*/ 2 w 8"/>
                <a:gd name="T5" fmla="*/ 2 h 2"/>
                <a:gd name="T6" fmla="*/ 0 w 8"/>
                <a:gd name="T7" fmla="*/ 1 h 2"/>
                <a:gd name="T8" fmla="*/ 0 w 8"/>
                <a:gd name="T9" fmla="*/ 1 h 2"/>
                <a:gd name="T10" fmla="*/ 2 w 8"/>
                <a:gd name="T11" fmla="*/ 0 h 2"/>
                <a:gd name="T12" fmla="*/ 6 w 8"/>
                <a:gd name="T13" fmla="*/ 0 h 2"/>
                <a:gd name="T14" fmla="*/ 8 w 8"/>
                <a:gd name="T15" fmla="*/ 1 h 2"/>
                <a:gd name="T16" fmla="*/ 0 60000 65536"/>
                <a:gd name="T17" fmla="*/ 0 60000 65536"/>
                <a:gd name="T18" fmla="*/ 0 60000 65536"/>
                <a:gd name="T19" fmla="*/ 0 60000 65536"/>
                <a:gd name="T20" fmla="*/ 0 60000 65536"/>
                <a:gd name="T21" fmla="*/ 0 60000 65536"/>
                <a:gd name="T22" fmla="*/ 0 60000 65536"/>
                <a:gd name="T23" fmla="*/ 0 60000 65536"/>
                <a:gd name="T24" fmla="*/ 0 w 8"/>
                <a:gd name="T25" fmla="*/ 0 h 2"/>
                <a:gd name="T26" fmla="*/ 8 w 8"/>
                <a:gd name="T27" fmla="*/ 2 h 2"/>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8" h="2">
                  <a:moveTo>
                    <a:pt x="8" y="1"/>
                  </a:moveTo>
                  <a:cubicBezTo>
                    <a:pt x="8" y="2"/>
                    <a:pt x="7" y="2"/>
                    <a:pt x="6" y="2"/>
                  </a:cubicBezTo>
                  <a:cubicBezTo>
                    <a:pt x="2" y="2"/>
                    <a:pt x="2" y="2"/>
                    <a:pt x="2" y="2"/>
                  </a:cubicBezTo>
                  <a:cubicBezTo>
                    <a:pt x="1" y="2"/>
                    <a:pt x="0" y="2"/>
                    <a:pt x="0" y="1"/>
                  </a:cubicBezTo>
                  <a:cubicBezTo>
                    <a:pt x="0" y="1"/>
                    <a:pt x="0" y="1"/>
                    <a:pt x="0" y="1"/>
                  </a:cubicBezTo>
                  <a:cubicBezTo>
                    <a:pt x="0" y="0"/>
                    <a:pt x="1" y="0"/>
                    <a:pt x="2" y="0"/>
                  </a:cubicBezTo>
                  <a:cubicBezTo>
                    <a:pt x="6" y="0"/>
                    <a:pt x="6" y="0"/>
                    <a:pt x="6" y="0"/>
                  </a:cubicBezTo>
                  <a:cubicBezTo>
                    <a:pt x="7" y="0"/>
                    <a:pt x="8" y="0"/>
                    <a:pt x="8" y="1"/>
                  </a:cubicBezTo>
                  <a:close/>
                </a:path>
              </a:pathLst>
            </a:custGeom>
            <a:grpFill/>
            <a:ln>
              <a:noFill/>
            </a:ln>
            <a:extLst>
              <a:ext uri="{91240B29-F687-4F45-9708-019B960494DF}">
                <a14:hiddenLine xmlns:a14="http://schemas.microsoft.com/office/drawing/2010/main" w="9525" cmpd="sng">
                  <a:solidFill>
                    <a:srgbClr val="000000"/>
                  </a:solidFill>
                  <a:bevel/>
                  <a:headEnd/>
                  <a:tailEnd/>
                </a14:hiddenLine>
              </a:ext>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a:solidFill>
                  <a:srgbClr val="000000"/>
                </a:solidFill>
                <a:sym typeface="宋体" pitchFamily="2" charset="-122"/>
              </a:endParaRPr>
            </a:p>
          </p:txBody>
        </p:sp>
        <p:sp>
          <p:nvSpPr>
            <p:cNvPr id="23" name="Freeform 24"/>
            <p:cNvSpPr>
              <a:spLocks noEditPoints="1" noChangeArrowheads="1"/>
            </p:cNvSpPr>
            <p:nvPr/>
          </p:nvSpPr>
          <p:spPr bwMode="auto">
            <a:xfrm>
              <a:off x="4144256" y="2048668"/>
              <a:ext cx="1246187" cy="1258888"/>
            </a:xfrm>
            <a:custGeom>
              <a:avLst/>
              <a:gdLst>
                <a:gd name="T0" fmla="*/ 50 w 100"/>
                <a:gd name="T1" fmla="*/ 101 h 101"/>
                <a:gd name="T2" fmla="*/ 0 w 100"/>
                <a:gd name="T3" fmla="*/ 50 h 101"/>
                <a:gd name="T4" fmla="*/ 50 w 100"/>
                <a:gd name="T5" fmla="*/ 0 h 101"/>
                <a:gd name="T6" fmla="*/ 100 w 100"/>
                <a:gd name="T7" fmla="*/ 50 h 101"/>
                <a:gd name="T8" fmla="*/ 50 w 100"/>
                <a:gd name="T9" fmla="*/ 101 h 101"/>
                <a:gd name="T10" fmla="*/ 50 w 100"/>
                <a:gd name="T11" fmla="*/ 3 h 101"/>
                <a:gd name="T12" fmla="*/ 2 w 100"/>
                <a:gd name="T13" fmla="*/ 50 h 101"/>
                <a:gd name="T14" fmla="*/ 50 w 100"/>
                <a:gd name="T15" fmla="*/ 98 h 101"/>
                <a:gd name="T16" fmla="*/ 98 w 100"/>
                <a:gd name="T17" fmla="*/ 50 h 101"/>
                <a:gd name="T18" fmla="*/ 50 w 100"/>
                <a:gd name="T19" fmla="*/ 3 h 10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00"/>
                <a:gd name="T31" fmla="*/ 0 h 101"/>
                <a:gd name="T32" fmla="*/ 100 w 100"/>
                <a:gd name="T33" fmla="*/ 101 h 101"/>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00" h="101">
                  <a:moveTo>
                    <a:pt x="50" y="101"/>
                  </a:moveTo>
                  <a:cubicBezTo>
                    <a:pt x="22" y="101"/>
                    <a:pt x="0" y="78"/>
                    <a:pt x="0" y="50"/>
                  </a:cubicBezTo>
                  <a:cubicBezTo>
                    <a:pt x="0" y="23"/>
                    <a:pt x="22" y="0"/>
                    <a:pt x="50" y="0"/>
                  </a:cubicBezTo>
                  <a:cubicBezTo>
                    <a:pt x="78" y="0"/>
                    <a:pt x="100" y="23"/>
                    <a:pt x="100" y="50"/>
                  </a:cubicBezTo>
                  <a:cubicBezTo>
                    <a:pt x="100" y="78"/>
                    <a:pt x="78" y="101"/>
                    <a:pt x="50" y="101"/>
                  </a:cubicBezTo>
                  <a:close/>
                  <a:moveTo>
                    <a:pt x="50" y="3"/>
                  </a:moveTo>
                  <a:cubicBezTo>
                    <a:pt x="24" y="3"/>
                    <a:pt x="2" y="24"/>
                    <a:pt x="2" y="50"/>
                  </a:cubicBezTo>
                  <a:cubicBezTo>
                    <a:pt x="2" y="77"/>
                    <a:pt x="24" y="98"/>
                    <a:pt x="50" y="98"/>
                  </a:cubicBezTo>
                  <a:cubicBezTo>
                    <a:pt x="76" y="98"/>
                    <a:pt x="98" y="77"/>
                    <a:pt x="98" y="50"/>
                  </a:cubicBezTo>
                  <a:cubicBezTo>
                    <a:pt x="98" y="24"/>
                    <a:pt x="76" y="3"/>
                    <a:pt x="50" y="3"/>
                  </a:cubicBezTo>
                  <a:close/>
                </a:path>
              </a:pathLst>
            </a:custGeom>
            <a:grpFill/>
            <a:ln>
              <a:noFill/>
            </a:ln>
            <a:extLst>
              <a:ext uri="{91240B29-F687-4F45-9708-019B960494DF}">
                <a14:hiddenLine xmlns:a14="http://schemas.microsoft.com/office/drawing/2010/main" w="9525" cmpd="sng">
                  <a:solidFill>
                    <a:srgbClr val="000000"/>
                  </a:solidFill>
                  <a:bevel/>
                  <a:headEnd/>
                  <a:tailEnd/>
                </a14:hiddenLine>
              </a:ext>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a:solidFill>
                  <a:srgbClr val="000000"/>
                </a:solidFill>
                <a:sym typeface="宋体" pitchFamily="2" charset="-122"/>
              </a:endParaRPr>
            </a:p>
          </p:txBody>
        </p:sp>
      </p:grpSp>
      <p:sp>
        <p:nvSpPr>
          <p:cNvPr id="24" name="Freeform 25"/>
          <p:cNvSpPr>
            <a:spLocks noEditPoints="1" noChangeArrowheads="1"/>
          </p:cNvSpPr>
          <p:nvPr/>
        </p:nvSpPr>
        <p:spPr bwMode="auto">
          <a:xfrm>
            <a:off x="6798556" y="1326356"/>
            <a:ext cx="647700" cy="647700"/>
          </a:xfrm>
          <a:custGeom>
            <a:avLst/>
            <a:gdLst>
              <a:gd name="T0" fmla="*/ 26 w 52"/>
              <a:gd name="T1" fmla="*/ 52 h 52"/>
              <a:gd name="T2" fmla="*/ 0 w 52"/>
              <a:gd name="T3" fmla="*/ 26 h 52"/>
              <a:gd name="T4" fmla="*/ 26 w 52"/>
              <a:gd name="T5" fmla="*/ 0 h 52"/>
              <a:gd name="T6" fmla="*/ 52 w 52"/>
              <a:gd name="T7" fmla="*/ 26 h 52"/>
              <a:gd name="T8" fmla="*/ 26 w 52"/>
              <a:gd name="T9" fmla="*/ 52 h 52"/>
              <a:gd name="T10" fmla="*/ 26 w 52"/>
              <a:gd name="T11" fmla="*/ 1 h 52"/>
              <a:gd name="T12" fmla="*/ 2 w 52"/>
              <a:gd name="T13" fmla="*/ 26 h 52"/>
              <a:gd name="T14" fmla="*/ 26 w 52"/>
              <a:gd name="T15" fmla="*/ 50 h 52"/>
              <a:gd name="T16" fmla="*/ 51 w 52"/>
              <a:gd name="T17" fmla="*/ 26 h 52"/>
              <a:gd name="T18" fmla="*/ 26 w 52"/>
              <a:gd name="T19" fmla="*/ 1 h 5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52"/>
              <a:gd name="T31" fmla="*/ 0 h 52"/>
              <a:gd name="T32" fmla="*/ 52 w 52"/>
              <a:gd name="T33" fmla="*/ 52 h 52"/>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52" h="52">
                <a:moveTo>
                  <a:pt x="26" y="52"/>
                </a:moveTo>
                <a:cubicBezTo>
                  <a:pt x="12" y="52"/>
                  <a:pt x="0" y="40"/>
                  <a:pt x="0" y="26"/>
                </a:cubicBezTo>
                <a:cubicBezTo>
                  <a:pt x="0" y="11"/>
                  <a:pt x="12" y="0"/>
                  <a:pt x="26" y="0"/>
                </a:cubicBezTo>
                <a:cubicBezTo>
                  <a:pt x="41" y="0"/>
                  <a:pt x="52" y="11"/>
                  <a:pt x="52" y="26"/>
                </a:cubicBezTo>
                <a:cubicBezTo>
                  <a:pt x="52" y="40"/>
                  <a:pt x="41" y="52"/>
                  <a:pt x="26" y="52"/>
                </a:cubicBezTo>
                <a:close/>
                <a:moveTo>
                  <a:pt x="26" y="1"/>
                </a:moveTo>
                <a:cubicBezTo>
                  <a:pt x="13" y="1"/>
                  <a:pt x="2" y="12"/>
                  <a:pt x="2" y="26"/>
                </a:cubicBezTo>
                <a:cubicBezTo>
                  <a:pt x="2" y="39"/>
                  <a:pt x="13" y="50"/>
                  <a:pt x="26" y="50"/>
                </a:cubicBezTo>
                <a:cubicBezTo>
                  <a:pt x="40" y="50"/>
                  <a:pt x="51" y="39"/>
                  <a:pt x="51" y="26"/>
                </a:cubicBezTo>
                <a:cubicBezTo>
                  <a:pt x="51" y="12"/>
                  <a:pt x="40" y="1"/>
                  <a:pt x="26" y="1"/>
                </a:cubicBezTo>
                <a:close/>
              </a:path>
            </a:pathLst>
          </a:custGeom>
          <a:solidFill>
            <a:schemeClr val="accent2"/>
          </a:solidFill>
          <a:ln>
            <a:noFill/>
          </a:ln>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a:solidFill>
                <a:srgbClr val="000000"/>
              </a:solidFill>
              <a:sym typeface="宋体" pitchFamily="2" charset="-122"/>
            </a:endParaRPr>
          </a:p>
        </p:txBody>
      </p:sp>
      <p:sp>
        <p:nvSpPr>
          <p:cNvPr id="25" name="Freeform 26"/>
          <p:cNvSpPr>
            <a:spLocks noEditPoints="1" noChangeArrowheads="1"/>
          </p:cNvSpPr>
          <p:nvPr/>
        </p:nvSpPr>
        <p:spPr bwMode="auto">
          <a:xfrm>
            <a:off x="6747756" y="2659856"/>
            <a:ext cx="549275" cy="547687"/>
          </a:xfrm>
          <a:custGeom>
            <a:avLst/>
            <a:gdLst>
              <a:gd name="T0" fmla="*/ 22 w 44"/>
              <a:gd name="T1" fmla="*/ 44 h 44"/>
              <a:gd name="T2" fmla="*/ 0 w 44"/>
              <a:gd name="T3" fmla="*/ 22 h 44"/>
              <a:gd name="T4" fmla="*/ 22 w 44"/>
              <a:gd name="T5" fmla="*/ 0 h 44"/>
              <a:gd name="T6" fmla="*/ 44 w 44"/>
              <a:gd name="T7" fmla="*/ 22 h 44"/>
              <a:gd name="T8" fmla="*/ 22 w 44"/>
              <a:gd name="T9" fmla="*/ 44 h 44"/>
              <a:gd name="T10" fmla="*/ 22 w 44"/>
              <a:gd name="T11" fmla="*/ 2 h 44"/>
              <a:gd name="T12" fmla="*/ 2 w 44"/>
              <a:gd name="T13" fmla="*/ 22 h 44"/>
              <a:gd name="T14" fmla="*/ 22 w 44"/>
              <a:gd name="T15" fmla="*/ 42 h 44"/>
              <a:gd name="T16" fmla="*/ 42 w 44"/>
              <a:gd name="T17" fmla="*/ 22 h 44"/>
              <a:gd name="T18" fmla="*/ 22 w 44"/>
              <a:gd name="T19" fmla="*/ 2 h 4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44"/>
              <a:gd name="T31" fmla="*/ 0 h 44"/>
              <a:gd name="T32" fmla="*/ 44 w 44"/>
              <a:gd name="T33" fmla="*/ 44 h 44"/>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44" h="44">
                <a:moveTo>
                  <a:pt x="22" y="44"/>
                </a:moveTo>
                <a:cubicBezTo>
                  <a:pt x="10" y="44"/>
                  <a:pt x="0" y="34"/>
                  <a:pt x="0" y="22"/>
                </a:cubicBezTo>
                <a:cubicBezTo>
                  <a:pt x="0" y="10"/>
                  <a:pt x="10" y="0"/>
                  <a:pt x="22" y="0"/>
                </a:cubicBezTo>
                <a:cubicBezTo>
                  <a:pt x="34" y="0"/>
                  <a:pt x="44" y="10"/>
                  <a:pt x="44" y="22"/>
                </a:cubicBezTo>
                <a:cubicBezTo>
                  <a:pt x="44" y="34"/>
                  <a:pt x="34" y="44"/>
                  <a:pt x="22" y="44"/>
                </a:cubicBezTo>
                <a:close/>
                <a:moveTo>
                  <a:pt x="22" y="2"/>
                </a:moveTo>
                <a:cubicBezTo>
                  <a:pt x="11" y="2"/>
                  <a:pt x="2" y="11"/>
                  <a:pt x="2" y="22"/>
                </a:cubicBezTo>
                <a:cubicBezTo>
                  <a:pt x="2" y="33"/>
                  <a:pt x="11" y="42"/>
                  <a:pt x="22" y="42"/>
                </a:cubicBezTo>
                <a:cubicBezTo>
                  <a:pt x="33" y="42"/>
                  <a:pt x="42" y="33"/>
                  <a:pt x="42" y="22"/>
                </a:cubicBezTo>
                <a:cubicBezTo>
                  <a:pt x="42" y="11"/>
                  <a:pt x="33" y="2"/>
                  <a:pt x="22" y="2"/>
                </a:cubicBezTo>
                <a:close/>
              </a:path>
            </a:pathLst>
          </a:custGeom>
          <a:solidFill>
            <a:schemeClr val="accent4"/>
          </a:solidFill>
          <a:ln>
            <a:noFill/>
          </a:ln>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sz="1600">
              <a:solidFill>
                <a:srgbClr val="000000"/>
              </a:solidFill>
              <a:sym typeface="宋体" pitchFamily="2" charset="-122"/>
            </a:endParaRPr>
          </a:p>
        </p:txBody>
      </p:sp>
      <p:sp>
        <p:nvSpPr>
          <p:cNvPr id="26" name="Freeform 27"/>
          <p:cNvSpPr>
            <a:spLocks noEditPoints="1" noChangeArrowheads="1"/>
          </p:cNvSpPr>
          <p:nvPr/>
        </p:nvSpPr>
        <p:spPr bwMode="auto">
          <a:xfrm>
            <a:off x="5788906" y="3356768"/>
            <a:ext cx="847725" cy="846138"/>
          </a:xfrm>
          <a:custGeom>
            <a:avLst/>
            <a:gdLst>
              <a:gd name="T0" fmla="*/ 34 w 68"/>
              <a:gd name="T1" fmla="*/ 68 h 68"/>
              <a:gd name="T2" fmla="*/ 0 w 68"/>
              <a:gd name="T3" fmla="*/ 34 h 68"/>
              <a:gd name="T4" fmla="*/ 34 w 68"/>
              <a:gd name="T5" fmla="*/ 0 h 68"/>
              <a:gd name="T6" fmla="*/ 68 w 68"/>
              <a:gd name="T7" fmla="*/ 34 h 68"/>
              <a:gd name="T8" fmla="*/ 34 w 68"/>
              <a:gd name="T9" fmla="*/ 68 h 68"/>
              <a:gd name="T10" fmla="*/ 34 w 68"/>
              <a:gd name="T11" fmla="*/ 3 h 68"/>
              <a:gd name="T12" fmla="*/ 2 w 68"/>
              <a:gd name="T13" fmla="*/ 34 h 68"/>
              <a:gd name="T14" fmla="*/ 34 w 68"/>
              <a:gd name="T15" fmla="*/ 66 h 68"/>
              <a:gd name="T16" fmla="*/ 65 w 68"/>
              <a:gd name="T17" fmla="*/ 34 h 68"/>
              <a:gd name="T18" fmla="*/ 34 w 68"/>
              <a:gd name="T19" fmla="*/ 3 h 6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68"/>
              <a:gd name="T31" fmla="*/ 0 h 68"/>
              <a:gd name="T32" fmla="*/ 68 w 68"/>
              <a:gd name="T33" fmla="*/ 68 h 68"/>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68" h="68">
                <a:moveTo>
                  <a:pt x="34" y="68"/>
                </a:moveTo>
                <a:cubicBezTo>
                  <a:pt x="15" y="68"/>
                  <a:pt x="0" y="53"/>
                  <a:pt x="0" y="34"/>
                </a:cubicBezTo>
                <a:cubicBezTo>
                  <a:pt x="0" y="16"/>
                  <a:pt x="15" y="0"/>
                  <a:pt x="34" y="0"/>
                </a:cubicBezTo>
                <a:cubicBezTo>
                  <a:pt x="53" y="0"/>
                  <a:pt x="68" y="16"/>
                  <a:pt x="68" y="34"/>
                </a:cubicBezTo>
                <a:cubicBezTo>
                  <a:pt x="68" y="53"/>
                  <a:pt x="53" y="68"/>
                  <a:pt x="34" y="68"/>
                </a:cubicBezTo>
                <a:close/>
                <a:moveTo>
                  <a:pt x="34" y="3"/>
                </a:moveTo>
                <a:cubicBezTo>
                  <a:pt x="17" y="3"/>
                  <a:pt x="2" y="17"/>
                  <a:pt x="2" y="34"/>
                </a:cubicBezTo>
                <a:cubicBezTo>
                  <a:pt x="2" y="52"/>
                  <a:pt x="17" y="66"/>
                  <a:pt x="34" y="66"/>
                </a:cubicBezTo>
                <a:cubicBezTo>
                  <a:pt x="51" y="66"/>
                  <a:pt x="65" y="52"/>
                  <a:pt x="65" y="34"/>
                </a:cubicBezTo>
                <a:cubicBezTo>
                  <a:pt x="65" y="17"/>
                  <a:pt x="51" y="3"/>
                  <a:pt x="34" y="3"/>
                </a:cubicBezTo>
                <a:close/>
              </a:path>
            </a:pathLst>
          </a:custGeom>
          <a:solidFill>
            <a:schemeClr val="accent3"/>
          </a:solidFill>
          <a:ln>
            <a:noFill/>
          </a:ln>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sz="1600">
              <a:solidFill>
                <a:srgbClr val="000000"/>
              </a:solidFill>
              <a:sym typeface="宋体" pitchFamily="2" charset="-122"/>
            </a:endParaRPr>
          </a:p>
        </p:txBody>
      </p:sp>
      <p:sp>
        <p:nvSpPr>
          <p:cNvPr id="27" name="Freeform 28"/>
          <p:cNvSpPr>
            <a:spLocks noEditPoints="1" noChangeArrowheads="1"/>
          </p:cNvSpPr>
          <p:nvPr/>
        </p:nvSpPr>
        <p:spPr bwMode="auto">
          <a:xfrm>
            <a:off x="1977318" y="3331368"/>
            <a:ext cx="935038" cy="935038"/>
          </a:xfrm>
          <a:custGeom>
            <a:avLst/>
            <a:gdLst>
              <a:gd name="T0" fmla="*/ 37 w 75"/>
              <a:gd name="T1" fmla="*/ 75 h 75"/>
              <a:gd name="T2" fmla="*/ 0 w 75"/>
              <a:gd name="T3" fmla="*/ 38 h 75"/>
              <a:gd name="T4" fmla="*/ 37 w 75"/>
              <a:gd name="T5" fmla="*/ 0 h 75"/>
              <a:gd name="T6" fmla="*/ 75 w 75"/>
              <a:gd name="T7" fmla="*/ 38 h 75"/>
              <a:gd name="T8" fmla="*/ 37 w 75"/>
              <a:gd name="T9" fmla="*/ 75 h 75"/>
              <a:gd name="T10" fmla="*/ 37 w 75"/>
              <a:gd name="T11" fmla="*/ 3 h 75"/>
              <a:gd name="T12" fmla="*/ 2 w 75"/>
              <a:gd name="T13" fmla="*/ 38 h 75"/>
              <a:gd name="T14" fmla="*/ 37 w 75"/>
              <a:gd name="T15" fmla="*/ 73 h 75"/>
              <a:gd name="T16" fmla="*/ 72 w 75"/>
              <a:gd name="T17" fmla="*/ 38 h 75"/>
              <a:gd name="T18" fmla="*/ 37 w 75"/>
              <a:gd name="T19" fmla="*/ 3 h 7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75"/>
              <a:gd name="T31" fmla="*/ 0 h 75"/>
              <a:gd name="T32" fmla="*/ 75 w 75"/>
              <a:gd name="T33" fmla="*/ 75 h 75"/>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75" h="75">
                <a:moveTo>
                  <a:pt x="37" y="75"/>
                </a:moveTo>
                <a:cubicBezTo>
                  <a:pt x="17" y="75"/>
                  <a:pt x="0" y="59"/>
                  <a:pt x="0" y="38"/>
                </a:cubicBezTo>
                <a:cubicBezTo>
                  <a:pt x="0" y="17"/>
                  <a:pt x="17" y="0"/>
                  <a:pt x="37" y="0"/>
                </a:cubicBezTo>
                <a:cubicBezTo>
                  <a:pt x="58" y="0"/>
                  <a:pt x="75" y="17"/>
                  <a:pt x="75" y="38"/>
                </a:cubicBezTo>
                <a:cubicBezTo>
                  <a:pt x="75" y="59"/>
                  <a:pt x="58" y="75"/>
                  <a:pt x="37" y="75"/>
                </a:cubicBezTo>
                <a:close/>
                <a:moveTo>
                  <a:pt x="37" y="3"/>
                </a:moveTo>
                <a:cubicBezTo>
                  <a:pt x="18" y="3"/>
                  <a:pt x="2" y="18"/>
                  <a:pt x="2" y="38"/>
                </a:cubicBezTo>
                <a:cubicBezTo>
                  <a:pt x="2" y="57"/>
                  <a:pt x="18" y="73"/>
                  <a:pt x="37" y="73"/>
                </a:cubicBezTo>
                <a:cubicBezTo>
                  <a:pt x="57" y="73"/>
                  <a:pt x="72" y="57"/>
                  <a:pt x="72" y="38"/>
                </a:cubicBezTo>
                <a:cubicBezTo>
                  <a:pt x="72" y="18"/>
                  <a:pt x="57" y="3"/>
                  <a:pt x="37" y="3"/>
                </a:cubicBezTo>
                <a:close/>
              </a:path>
            </a:pathLst>
          </a:custGeom>
          <a:solidFill>
            <a:schemeClr val="accent2"/>
          </a:solidFill>
          <a:ln>
            <a:noFill/>
          </a:ln>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sz="1600">
              <a:solidFill>
                <a:srgbClr val="000000"/>
              </a:solidFill>
              <a:sym typeface="宋体" pitchFamily="2" charset="-122"/>
            </a:endParaRPr>
          </a:p>
        </p:txBody>
      </p:sp>
      <p:sp>
        <p:nvSpPr>
          <p:cNvPr id="28" name="Freeform 29"/>
          <p:cNvSpPr>
            <a:spLocks noEditPoints="1" noChangeArrowheads="1"/>
          </p:cNvSpPr>
          <p:nvPr/>
        </p:nvSpPr>
        <p:spPr bwMode="auto">
          <a:xfrm>
            <a:off x="1529643" y="3045618"/>
            <a:ext cx="398463" cy="385763"/>
          </a:xfrm>
          <a:custGeom>
            <a:avLst/>
            <a:gdLst>
              <a:gd name="T0" fmla="*/ 16 w 32"/>
              <a:gd name="T1" fmla="*/ 31 h 31"/>
              <a:gd name="T2" fmla="*/ 6 w 32"/>
              <a:gd name="T3" fmla="*/ 27 h 31"/>
              <a:gd name="T4" fmla="*/ 1 w 32"/>
              <a:gd name="T5" fmla="*/ 16 h 31"/>
              <a:gd name="T6" fmla="*/ 4 w 32"/>
              <a:gd name="T7" fmla="*/ 5 h 31"/>
              <a:gd name="T8" fmla="*/ 16 w 32"/>
              <a:gd name="T9" fmla="*/ 0 h 31"/>
              <a:gd name="T10" fmla="*/ 26 w 32"/>
              <a:gd name="T11" fmla="*/ 3 h 31"/>
              <a:gd name="T12" fmla="*/ 32 w 32"/>
              <a:gd name="T13" fmla="*/ 14 h 31"/>
              <a:gd name="T14" fmla="*/ 28 w 32"/>
              <a:gd name="T15" fmla="*/ 25 h 31"/>
              <a:gd name="T16" fmla="*/ 16 w 32"/>
              <a:gd name="T17" fmla="*/ 31 h 31"/>
              <a:gd name="T18" fmla="*/ 16 w 32"/>
              <a:gd name="T19" fmla="*/ 1 h 31"/>
              <a:gd name="T20" fmla="*/ 6 w 32"/>
              <a:gd name="T21" fmla="*/ 6 h 31"/>
              <a:gd name="T22" fmla="*/ 2 w 32"/>
              <a:gd name="T23" fmla="*/ 16 h 31"/>
              <a:gd name="T24" fmla="*/ 7 w 32"/>
              <a:gd name="T25" fmla="*/ 26 h 31"/>
              <a:gd name="T26" fmla="*/ 16 w 32"/>
              <a:gd name="T27" fmla="*/ 29 h 31"/>
              <a:gd name="T28" fmla="*/ 27 w 32"/>
              <a:gd name="T29" fmla="*/ 24 h 31"/>
              <a:gd name="T30" fmla="*/ 30 w 32"/>
              <a:gd name="T31" fmla="*/ 14 h 31"/>
              <a:gd name="T32" fmla="*/ 25 w 32"/>
              <a:gd name="T33" fmla="*/ 5 h 31"/>
              <a:gd name="T34" fmla="*/ 16 w 32"/>
              <a:gd name="T35" fmla="*/ 1 h 31"/>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32"/>
              <a:gd name="T55" fmla="*/ 0 h 31"/>
              <a:gd name="T56" fmla="*/ 32 w 32"/>
              <a:gd name="T57" fmla="*/ 31 h 31"/>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32" h="31">
                <a:moveTo>
                  <a:pt x="16" y="31"/>
                </a:moveTo>
                <a:cubicBezTo>
                  <a:pt x="13" y="31"/>
                  <a:pt x="9" y="29"/>
                  <a:pt x="6" y="27"/>
                </a:cubicBezTo>
                <a:cubicBezTo>
                  <a:pt x="3" y="24"/>
                  <a:pt x="1" y="21"/>
                  <a:pt x="1" y="16"/>
                </a:cubicBezTo>
                <a:cubicBezTo>
                  <a:pt x="0" y="12"/>
                  <a:pt x="2" y="8"/>
                  <a:pt x="4" y="5"/>
                </a:cubicBezTo>
                <a:cubicBezTo>
                  <a:pt x="7" y="2"/>
                  <a:pt x="12" y="0"/>
                  <a:pt x="16" y="0"/>
                </a:cubicBezTo>
                <a:cubicBezTo>
                  <a:pt x="20" y="0"/>
                  <a:pt x="23" y="1"/>
                  <a:pt x="26" y="3"/>
                </a:cubicBezTo>
                <a:cubicBezTo>
                  <a:pt x="29" y="6"/>
                  <a:pt x="31" y="10"/>
                  <a:pt x="32" y="14"/>
                </a:cubicBezTo>
                <a:cubicBezTo>
                  <a:pt x="32" y="18"/>
                  <a:pt x="31" y="22"/>
                  <a:pt x="28" y="25"/>
                </a:cubicBezTo>
                <a:cubicBezTo>
                  <a:pt x="25" y="29"/>
                  <a:pt x="21" y="31"/>
                  <a:pt x="16" y="31"/>
                </a:cubicBezTo>
                <a:close/>
                <a:moveTo>
                  <a:pt x="16" y="1"/>
                </a:moveTo>
                <a:cubicBezTo>
                  <a:pt x="12" y="1"/>
                  <a:pt x="8" y="3"/>
                  <a:pt x="6" y="6"/>
                </a:cubicBezTo>
                <a:cubicBezTo>
                  <a:pt x="3" y="9"/>
                  <a:pt x="2" y="13"/>
                  <a:pt x="2" y="16"/>
                </a:cubicBezTo>
                <a:cubicBezTo>
                  <a:pt x="3" y="20"/>
                  <a:pt x="4" y="23"/>
                  <a:pt x="7" y="26"/>
                </a:cubicBezTo>
                <a:cubicBezTo>
                  <a:pt x="10" y="28"/>
                  <a:pt x="13" y="29"/>
                  <a:pt x="16" y="29"/>
                </a:cubicBezTo>
                <a:cubicBezTo>
                  <a:pt x="20" y="29"/>
                  <a:pt x="24" y="27"/>
                  <a:pt x="27" y="24"/>
                </a:cubicBezTo>
                <a:cubicBezTo>
                  <a:pt x="29" y="21"/>
                  <a:pt x="30" y="18"/>
                  <a:pt x="30" y="14"/>
                </a:cubicBezTo>
                <a:cubicBezTo>
                  <a:pt x="30" y="10"/>
                  <a:pt x="28" y="7"/>
                  <a:pt x="25" y="5"/>
                </a:cubicBezTo>
                <a:cubicBezTo>
                  <a:pt x="23" y="2"/>
                  <a:pt x="20" y="1"/>
                  <a:pt x="16" y="1"/>
                </a:cubicBezTo>
                <a:close/>
              </a:path>
            </a:pathLst>
          </a:custGeom>
          <a:solidFill>
            <a:schemeClr val="accent1"/>
          </a:solidFill>
          <a:ln>
            <a:noFill/>
          </a:ln>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sz="1600">
              <a:solidFill>
                <a:srgbClr val="000000"/>
              </a:solidFill>
              <a:sym typeface="宋体" pitchFamily="2" charset="-122"/>
            </a:endParaRPr>
          </a:p>
        </p:txBody>
      </p:sp>
      <p:sp>
        <p:nvSpPr>
          <p:cNvPr id="29" name="Freeform 30"/>
          <p:cNvSpPr>
            <a:spLocks noEditPoints="1" noChangeArrowheads="1"/>
          </p:cNvSpPr>
          <p:nvPr/>
        </p:nvSpPr>
        <p:spPr bwMode="auto">
          <a:xfrm>
            <a:off x="1902706" y="1277143"/>
            <a:ext cx="773112" cy="722313"/>
          </a:xfrm>
          <a:custGeom>
            <a:avLst/>
            <a:gdLst>
              <a:gd name="T0" fmla="*/ 33 w 62"/>
              <a:gd name="T1" fmla="*/ 58 h 58"/>
              <a:gd name="T2" fmla="*/ 14 w 62"/>
              <a:gd name="T3" fmla="*/ 51 h 58"/>
              <a:gd name="T4" fmla="*/ 11 w 62"/>
              <a:gd name="T5" fmla="*/ 10 h 58"/>
              <a:gd name="T6" fmla="*/ 33 w 62"/>
              <a:gd name="T7" fmla="*/ 0 h 58"/>
              <a:gd name="T8" fmla="*/ 51 w 62"/>
              <a:gd name="T9" fmla="*/ 7 h 58"/>
              <a:gd name="T10" fmla="*/ 61 w 62"/>
              <a:gd name="T11" fmla="*/ 26 h 58"/>
              <a:gd name="T12" fmla="*/ 55 w 62"/>
              <a:gd name="T13" fmla="*/ 47 h 58"/>
              <a:gd name="T14" fmla="*/ 33 w 62"/>
              <a:gd name="T15" fmla="*/ 58 h 58"/>
              <a:gd name="T16" fmla="*/ 33 w 62"/>
              <a:gd name="T17" fmla="*/ 2 h 58"/>
              <a:gd name="T18" fmla="*/ 12 w 62"/>
              <a:gd name="T19" fmla="*/ 11 h 58"/>
              <a:gd name="T20" fmla="*/ 15 w 62"/>
              <a:gd name="T21" fmla="*/ 50 h 58"/>
              <a:gd name="T22" fmla="*/ 33 w 62"/>
              <a:gd name="T23" fmla="*/ 56 h 58"/>
              <a:gd name="T24" fmla="*/ 53 w 62"/>
              <a:gd name="T25" fmla="*/ 46 h 58"/>
              <a:gd name="T26" fmla="*/ 60 w 62"/>
              <a:gd name="T27" fmla="*/ 26 h 58"/>
              <a:gd name="T28" fmla="*/ 50 w 62"/>
              <a:gd name="T29" fmla="*/ 8 h 58"/>
              <a:gd name="T30" fmla="*/ 33 w 62"/>
              <a:gd name="T31" fmla="*/ 2 h 58"/>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62"/>
              <a:gd name="T49" fmla="*/ 0 h 58"/>
              <a:gd name="T50" fmla="*/ 62 w 62"/>
              <a:gd name="T51" fmla="*/ 58 h 58"/>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62" h="58">
                <a:moveTo>
                  <a:pt x="33" y="58"/>
                </a:moveTo>
                <a:cubicBezTo>
                  <a:pt x="26" y="58"/>
                  <a:pt x="19" y="55"/>
                  <a:pt x="14" y="51"/>
                </a:cubicBezTo>
                <a:cubicBezTo>
                  <a:pt x="2" y="41"/>
                  <a:pt x="0" y="22"/>
                  <a:pt x="11" y="10"/>
                </a:cubicBezTo>
                <a:cubicBezTo>
                  <a:pt x="16" y="4"/>
                  <a:pt x="24" y="0"/>
                  <a:pt x="33" y="0"/>
                </a:cubicBezTo>
                <a:cubicBezTo>
                  <a:pt x="39" y="0"/>
                  <a:pt x="46" y="2"/>
                  <a:pt x="51" y="7"/>
                </a:cubicBezTo>
                <a:cubicBezTo>
                  <a:pt x="57" y="12"/>
                  <a:pt x="61" y="19"/>
                  <a:pt x="61" y="26"/>
                </a:cubicBezTo>
                <a:cubicBezTo>
                  <a:pt x="62" y="34"/>
                  <a:pt x="60" y="41"/>
                  <a:pt x="55" y="47"/>
                </a:cubicBezTo>
                <a:cubicBezTo>
                  <a:pt x="49" y="54"/>
                  <a:pt x="41" y="58"/>
                  <a:pt x="33" y="58"/>
                </a:cubicBezTo>
                <a:close/>
                <a:moveTo>
                  <a:pt x="33" y="2"/>
                </a:moveTo>
                <a:cubicBezTo>
                  <a:pt x="25" y="2"/>
                  <a:pt x="17" y="5"/>
                  <a:pt x="12" y="11"/>
                </a:cubicBezTo>
                <a:cubicBezTo>
                  <a:pt x="2" y="23"/>
                  <a:pt x="4" y="40"/>
                  <a:pt x="15" y="50"/>
                </a:cubicBezTo>
                <a:cubicBezTo>
                  <a:pt x="20" y="54"/>
                  <a:pt x="26" y="56"/>
                  <a:pt x="33" y="56"/>
                </a:cubicBezTo>
                <a:cubicBezTo>
                  <a:pt x="41" y="56"/>
                  <a:pt x="48" y="52"/>
                  <a:pt x="53" y="46"/>
                </a:cubicBezTo>
                <a:cubicBezTo>
                  <a:pt x="58" y="41"/>
                  <a:pt x="60" y="34"/>
                  <a:pt x="60" y="26"/>
                </a:cubicBezTo>
                <a:cubicBezTo>
                  <a:pt x="59" y="19"/>
                  <a:pt x="56" y="13"/>
                  <a:pt x="50" y="8"/>
                </a:cubicBezTo>
                <a:cubicBezTo>
                  <a:pt x="45" y="4"/>
                  <a:pt x="39" y="2"/>
                  <a:pt x="33" y="2"/>
                </a:cubicBezTo>
                <a:close/>
              </a:path>
            </a:pathLst>
          </a:custGeom>
          <a:solidFill>
            <a:schemeClr val="accent3"/>
          </a:solidFill>
          <a:ln>
            <a:noFill/>
          </a:ln>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sz="1600">
              <a:solidFill>
                <a:srgbClr val="000000"/>
              </a:solidFill>
              <a:sym typeface="宋体" pitchFamily="2" charset="-122"/>
            </a:endParaRPr>
          </a:p>
        </p:txBody>
      </p:sp>
      <p:sp>
        <p:nvSpPr>
          <p:cNvPr id="30" name="Freeform 31"/>
          <p:cNvSpPr>
            <a:spLocks noEditPoints="1" noChangeArrowheads="1"/>
          </p:cNvSpPr>
          <p:nvPr/>
        </p:nvSpPr>
        <p:spPr bwMode="auto">
          <a:xfrm>
            <a:off x="4318881" y="1326356"/>
            <a:ext cx="549275" cy="498475"/>
          </a:xfrm>
          <a:custGeom>
            <a:avLst/>
            <a:gdLst>
              <a:gd name="T0" fmla="*/ 22 w 44"/>
              <a:gd name="T1" fmla="*/ 40 h 40"/>
              <a:gd name="T2" fmla="*/ 9 w 44"/>
              <a:gd name="T3" fmla="*/ 36 h 40"/>
              <a:gd name="T4" fmla="*/ 7 w 44"/>
              <a:gd name="T5" fmla="*/ 7 h 40"/>
              <a:gd name="T6" fmla="*/ 22 w 44"/>
              <a:gd name="T7" fmla="*/ 0 h 40"/>
              <a:gd name="T8" fmla="*/ 35 w 44"/>
              <a:gd name="T9" fmla="*/ 5 h 40"/>
              <a:gd name="T10" fmla="*/ 37 w 44"/>
              <a:gd name="T11" fmla="*/ 33 h 40"/>
              <a:gd name="T12" fmla="*/ 22 w 44"/>
              <a:gd name="T13" fmla="*/ 40 h 40"/>
              <a:gd name="T14" fmla="*/ 22 w 44"/>
              <a:gd name="T15" fmla="*/ 3 h 40"/>
              <a:gd name="T16" fmla="*/ 9 w 44"/>
              <a:gd name="T17" fmla="*/ 9 h 40"/>
              <a:gd name="T18" fmla="*/ 11 w 44"/>
              <a:gd name="T19" fmla="*/ 34 h 40"/>
              <a:gd name="T20" fmla="*/ 22 w 44"/>
              <a:gd name="T21" fmla="*/ 38 h 40"/>
              <a:gd name="T22" fmla="*/ 35 w 44"/>
              <a:gd name="T23" fmla="*/ 32 h 40"/>
              <a:gd name="T24" fmla="*/ 33 w 44"/>
              <a:gd name="T25" fmla="*/ 7 h 40"/>
              <a:gd name="T26" fmla="*/ 22 w 44"/>
              <a:gd name="T27" fmla="*/ 3 h 40"/>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44"/>
              <a:gd name="T43" fmla="*/ 0 h 40"/>
              <a:gd name="T44" fmla="*/ 44 w 44"/>
              <a:gd name="T45" fmla="*/ 40 h 40"/>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44" h="40">
                <a:moveTo>
                  <a:pt x="22" y="40"/>
                </a:moveTo>
                <a:cubicBezTo>
                  <a:pt x="17" y="40"/>
                  <a:pt x="13" y="39"/>
                  <a:pt x="9" y="36"/>
                </a:cubicBezTo>
                <a:cubicBezTo>
                  <a:pt x="1" y="28"/>
                  <a:pt x="0" y="16"/>
                  <a:pt x="7" y="7"/>
                </a:cubicBezTo>
                <a:cubicBezTo>
                  <a:pt x="10" y="3"/>
                  <a:pt x="16" y="0"/>
                  <a:pt x="22" y="0"/>
                </a:cubicBezTo>
                <a:cubicBezTo>
                  <a:pt x="27" y="0"/>
                  <a:pt x="31" y="2"/>
                  <a:pt x="35" y="5"/>
                </a:cubicBezTo>
                <a:cubicBezTo>
                  <a:pt x="43" y="12"/>
                  <a:pt x="44" y="25"/>
                  <a:pt x="37" y="33"/>
                </a:cubicBezTo>
                <a:cubicBezTo>
                  <a:pt x="33" y="38"/>
                  <a:pt x="28" y="40"/>
                  <a:pt x="22" y="40"/>
                </a:cubicBezTo>
                <a:close/>
                <a:moveTo>
                  <a:pt x="22" y="3"/>
                </a:moveTo>
                <a:cubicBezTo>
                  <a:pt x="17" y="3"/>
                  <a:pt x="12" y="5"/>
                  <a:pt x="9" y="9"/>
                </a:cubicBezTo>
                <a:cubicBezTo>
                  <a:pt x="2" y="16"/>
                  <a:pt x="3" y="27"/>
                  <a:pt x="11" y="34"/>
                </a:cubicBezTo>
                <a:cubicBezTo>
                  <a:pt x="14" y="36"/>
                  <a:pt x="18" y="38"/>
                  <a:pt x="22" y="38"/>
                </a:cubicBezTo>
                <a:cubicBezTo>
                  <a:pt x="27" y="38"/>
                  <a:pt x="32" y="35"/>
                  <a:pt x="35" y="32"/>
                </a:cubicBezTo>
                <a:cubicBezTo>
                  <a:pt x="41" y="24"/>
                  <a:pt x="41" y="13"/>
                  <a:pt x="33" y="7"/>
                </a:cubicBezTo>
                <a:cubicBezTo>
                  <a:pt x="30" y="4"/>
                  <a:pt x="26" y="3"/>
                  <a:pt x="22" y="3"/>
                </a:cubicBezTo>
                <a:close/>
              </a:path>
            </a:pathLst>
          </a:custGeom>
          <a:solidFill>
            <a:schemeClr val="accent1"/>
          </a:solidFill>
          <a:ln>
            <a:noFill/>
          </a:ln>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sz="1600">
              <a:solidFill>
                <a:srgbClr val="000000"/>
              </a:solidFill>
              <a:sym typeface="宋体" pitchFamily="2" charset="-122"/>
            </a:endParaRPr>
          </a:p>
        </p:txBody>
      </p:sp>
      <p:sp>
        <p:nvSpPr>
          <p:cNvPr id="31" name="Freeform 32"/>
          <p:cNvSpPr>
            <a:spLocks noChangeArrowheads="1"/>
          </p:cNvSpPr>
          <p:nvPr/>
        </p:nvSpPr>
        <p:spPr bwMode="auto">
          <a:xfrm>
            <a:off x="4606218" y="1812131"/>
            <a:ext cx="74613" cy="261937"/>
          </a:xfrm>
          <a:custGeom>
            <a:avLst/>
            <a:gdLst>
              <a:gd name="T0" fmla="*/ 39 w 47"/>
              <a:gd name="T1" fmla="*/ 165 h 165"/>
              <a:gd name="T2" fmla="*/ 0 w 47"/>
              <a:gd name="T3" fmla="*/ 8 h 165"/>
              <a:gd name="T4" fmla="*/ 8 w 47"/>
              <a:gd name="T5" fmla="*/ 0 h 165"/>
              <a:gd name="T6" fmla="*/ 47 w 47"/>
              <a:gd name="T7" fmla="*/ 165 h 165"/>
              <a:gd name="T8" fmla="*/ 39 w 47"/>
              <a:gd name="T9" fmla="*/ 165 h 165"/>
              <a:gd name="T10" fmla="*/ 0 60000 65536"/>
              <a:gd name="T11" fmla="*/ 0 60000 65536"/>
              <a:gd name="T12" fmla="*/ 0 60000 65536"/>
              <a:gd name="T13" fmla="*/ 0 60000 65536"/>
              <a:gd name="T14" fmla="*/ 0 60000 65536"/>
              <a:gd name="T15" fmla="*/ 0 w 47"/>
              <a:gd name="T16" fmla="*/ 0 h 165"/>
              <a:gd name="T17" fmla="*/ 47 w 47"/>
              <a:gd name="T18" fmla="*/ 165 h 165"/>
            </a:gdLst>
            <a:ahLst/>
            <a:cxnLst>
              <a:cxn ang="T10">
                <a:pos x="T0" y="T1"/>
              </a:cxn>
              <a:cxn ang="T11">
                <a:pos x="T2" y="T3"/>
              </a:cxn>
              <a:cxn ang="T12">
                <a:pos x="T4" y="T5"/>
              </a:cxn>
              <a:cxn ang="T13">
                <a:pos x="T6" y="T7"/>
              </a:cxn>
              <a:cxn ang="T14">
                <a:pos x="T8" y="T9"/>
              </a:cxn>
            </a:cxnLst>
            <a:rect l="T15" t="T16" r="T17" b="T18"/>
            <a:pathLst>
              <a:path w="47" h="165">
                <a:moveTo>
                  <a:pt x="39" y="165"/>
                </a:moveTo>
                <a:lnTo>
                  <a:pt x="0" y="8"/>
                </a:lnTo>
                <a:lnTo>
                  <a:pt x="8" y="0"/>
                </a:lnTo>
                <a:lnTo>
                  <a:pt x="47" y="165"/>
                </a:lnTo>
                <a:lnTo>
                  <a:pt x="39" y="165"/>
                </a:lnTo>
                <a:close/>
              </a:path>
            </a:pathLst>
          </a:custGeom>
          <a:solidFill>
            <a:schemeClr val="bg1">
              <a:lumMod val="65000"/>
            </a:schemeClr>
          </a:solidFill>
          <a:ln>
            <a:noFill/>
          </a:ln>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sz="1600">
              <a:solidFill>
                <a:srgbClr val="000000"/>
              </a:solidFill>
              <a:sym typeface="宋体" pitchFamily="2" charset="-122"/>
            </a:endParaRPr>
          </a:p>
        </p:txBody>
      </p:sp>
      <p:sp>
        <p:nvSpPr>
          <p:cNvPr id="32" name="Freeform 33"/>
          <p:cNvSpPr>
            <a:spLocks noChangeArrowheads="1"/>
          </p:cNvSpPr>
          <p:nvPr/>
        </p:nvSpPr>
        <p:spPr bwMode="auto">
          <a:xfrm>
            <a:off x="5215818" y="1750218"/>
            <a:ext cx="1595438" cy="522288"/>
          </a:xfrm>
          <a:custGeom>
            <a:avLst/>
            <a:gdLst>
              <a:gd name="T0" fmla="*/ 8 w 1005"/>
              <a:gd name="T1" fmla="*/ 329 h 329"/>
              <a:gd name="T2" fmla="*/ 0 w 1005"/>
              <a:gd name="T3" fmla="*/ 321 h 329"/>
              <a:gd name="T4" fmla="*/ 1005 w 1005"/>
              <a:gd name="T5" fmla="*/ 0 h 329"/>
              <a:gd name="T6" fmla="*/ 1005 w 1005"/>
              <a:gd name="T7" fmla="*/ 8 h 329"/>
              <a:gd name="T8" fmla="*/ 8 w 1005"/>
              <a:gd name="T9" fmla="*/ 329 h 329"/>
              <a:gd name="T10" fmla="*/ 0 60000 65536"/>
              <a:gd name="T11" fmla="*/ 0 60000 65536"/>
              <a:gd name="T12" fmla="*/ 0 60000 65536"/>
              <a:gd name="T13" fmla="*/ 0 60000 65536"/>
              <a:gd name="T14" fmla="*/ 0 60000 65536"/>
              <a:gd name="T15" fmla="*/ 0 w 1005"/>
              <a:gd name="T16" fmla="*/ 0 h 329"/>
              <a:gd name="T17" fmla="*/ 1005 w 1005"/>
              <a:gd name="T18" fmla="*/ 329 h 329"/>
            </a:gdLst>
            <a:ahLst/>
            <a:cxnLst>
              <a:cxn ang="T10">
                <a:pos x="T0" y="T1"/>
              </a:cxn>
              <a:cxn ang="T11">
                <a:pos x="T2" y="T3"/>
              </a:cxn>
              <a:cxn ang="T12">
                <a:pos x="T4" y="T5"/>
              </a:cxn>
              <a:cxn ang="T13">
                <a:pos x="T6" y="T7"/>
              </a:cxn>
              <a:cxn ang="T14">
                <a:pos x="T8" y="T9"/>
              </a:cxn>
            </a:cxnLst>
            <a:rect l="T15" t="T16" r="T17" b="T18"/>
            <a:pathLst>
              <a:path w="1005" h="329">
                <a:moveTo>
                  <a:pt x="8" y="329"/>
                </a:moveTo>
                <a:lnTo>
                  <a:pt x="0" y="321"/>
                </a:lnTo>
                <a:lnTo>
                  <a:pt x="1005" y="0"/>
                </a:lnTo>
                <a:lnTo>
                  <a:pt x="1005" y="8"/>
                </a:lnTo>
                <a:lnTo>
                  <a:pt x="8" y="329"/>
                </a:lnTo>
                <a:close/>
              </a:path>
            </a:pathLst>
          </a:custGeom>
          <a:solidFill>
            <a:schemeClr val="bg1">
              <a:lumMod val="65000"/>
            </a:schemeClr>
          </a:solidFill>
          <a:ln>
            <a:noFill/>
          </a:ln>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a:solidFill>
                <a:srgbClr val="000000"/>
              </a:solidFill>
              <a:sym typeface="宋体" pitchFamily="2" charset="-122"/>
            </a:endParaRPr>
          </a:p>
        </p:txBody>
      </p:sp>
      <p:sp>
        <p:nvSpPr>
          <p:cNvPr id="33" name="Freeform 34"/>
          <p:cNvSpPr>
            <a:spLocks noChangeArrowheads="1"/>
          </p:cNvSpPr>
          <p:nvPr/>
        </p:nvSpPr>
        <p:spPr bwMode="auto">
          <a:xfrm>
            <a:off x="5079293" y="3194843"/>
            <a:ext cx="735013" cy="473075"/>
          </a:xfrm>
          <a:custGeom>
            <a:avLst/>
            <a:gdLst>
              <a:gd name="T0" fmla="*/ 455 w 463"/>
              <a:gd name="T1" fmla="*/ 298 h 298"/>
              <a:gd name="T2" fmla="*/ 0 w 463"/>
              <a:gd name="T3" fmla="*/ 8 h 298"/>
              <a:gd name="T4" fmla="*/ 8 w 463"/>
              <a:gd name="T5" fmla="*/ 0 h 298"/>
              <a:gd name="T6" fmla="*/ 463 w 463"/>
              <a:gd name="T7" fmla="*/ 282 h 298"/>
              <a:gd name="T8" fmla="*/ 455 w 463"/>
              <a:gd name="T9" fmla="*/ 298 h 298"/>
              <a:gd name="T10" fmla="*/ 0 60000 65536"/>
              <a:gd name="T11" fmla="*/ 0 60000 65536"/>
              <a:gd name="T12" fmla="*/ 0 60000 65536"/>
              <a:gd name="T13" fmla="*/ 0 60000 65536"/>
              <a:gd name="T14" fmla="*/ 0 60000 65536"/>
              <a:gd name="T15" fmla="*/ 0 w 463"/>
              <a:gd name="T16" fmla="*/ 0 h 298"/>
              <a:gd name="T17" fmla="*/ 463 w 463"/>
              <a:gd name="T18" fmla="*/ 298 h 298"/>
            </a:gdLst>
            <a:ahLst/>
            <a:cxnLst>
              <a:cxn ang="T10">
                <a:pos x="T0" y="T1"/>
              </a:cxn>
              <a:cxn ang="T11">
                <a:pos x="T2" y="T3"/>
              </a:cxn>
              <a:cxn ang="T12">
                <a:pos x="T4" y="T5"/>
              </a:cxn>
              <a:cxn ang="T13">
                <a:pos x="T6" y="T7"/>
              </a:cxn>
              <a:cxn ang="T14">
                <a:pos x="T8" y="T9"/>
              </a:cxn>
            </a:cxnLst>
            <a:rect l="T15" t="T16" r="T17" b="T18"/>
            <a:pathLst>
              <a:path w="463" h="298">
                <a:moveTo>
                  <a:pt x="455" y="298"/>
                </a:moveTo>
                <a:lnTo>
                  <a:pt x="0" y="8"/>
                </a:lnTo>
                <a:lnTo>
                  <a:pt x="8" y="0"/>
                </a:lnTo>
                <a:lnTo>
                  <a:pt x="463" y="282"/>
                </a:lnTo>
                <a:lnTo>
                  <a:pt x="455" y="298"/>
                </a:lnTo>
                <a:close/>
              </a:path>
            </a:pathLst>
          </a:custGeom>
          <a:solidFill>
            <a:schemeClr val="bg1">
              <a:lumMod val="65000"/>
            </a:schemeClr>
          </a:solidFill>
          <a:ln>
            <a:noFill/>
          </a:ln>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sz="1600">
              <a:solidFill>
                <a:srgbClr val="000000"/>
              </a:solidFill>
              <a:sym typeface="宋体" pitchFamily="2" charset="-122"/>
            </a:endParaRPr>
          </a:p>
        </p:txBody>
      </p:sp>
      <p:sp>
        <p:nvSpPr>
          <p:cNvPr id="34" name="Freeform 35"/>
          <p:cNvSpPr>
            <a:spLocks noChangeArrowheads="1"/>
          </p:cNvSpPr>
          <p:nvPr/>
        </p:nvSpPr>
        <p:spPr bwMode="auto">
          <a:xfrm>
            <a:off x="6523918" y="3156743"/>
            <a:ext cx="385763" cy="387350"/>
          </a:xfrm>
          <a:custGeom>
            <a:avLst/>
            <a:gdLst>
              <a:gd name="T0" fmla="*/ 16 w 243"/>
              <a:gd name="T1" fmla="*/ 244 h 244"/>
              <a:gd name="T2" fmla="*/ 0 w 243"/>
              <a:gd name="T3" fmla="*/ 228 h 244"/>
              <a:gd name="T4" fmla="*/ 236 w 243"/>
              <a:gd name="T5" fmla="*/ 0 h 244"/>
              <a:gd name="T6" fmla="*/ 243 w 243"/>
              <a:gd name="T7" fmla="*/ 16 h 244"/>
              <a:gd name="T8" fmla="*/ 16 w 243"/>
              <a:gd name="T9" fmla="*/ 244 h 244"/>
              <a:gd name="T10" fmla="*/ 0 60000 65536"/>
              <a:gd name="T11" fmla="*/ 0 60000 65536"/>
              <a:gd name="T12" fmla="*/ 0 60000 65536"/>
              <a:gd name="T13" fmla="*/ 0 60000 65536"/>
              <a:gd name="T14" fmla="*/ 0 60000 65536"/>
              <a:gd name="T15" fmla="*/ 0 w 243"/>
              <a:gd name="T16" fmla="*/ 0 h 244"/>
              <a:gd name="T17" fmla="*/ 243 w 243"/>
              <a:gd name="T18" fmla="*/ 244 h 244"/>
            </a:gdLst>
            <a:ahLst/>
            <a:cxnLst>
              <a:cxn ang="T10">
                <a:pos x="T0" y="T1"/>
              </a:cxn>
              <a:cxn ang="T11">
                <a:pos x="T2" y="T3"/>
              </a:cxn>
              <a:cxn ang="T12">
                <a:pos x="T4" y="T5"/>
              </a:cxn>
              <a:cxn ang="T13">
                <a:pos x="T6" y="T7"/>
              </a:cxn>
              <a:cxn ang="T14">
                <a:pos x="T8" y="T9"/>
              </a:cxn>
            </a:cxnLst>
            <a:rect l="T15" t="T16" r="T17" b="T18"/>
            <a:pathLst>
              <a:path w="243" h="244">
                <a:moveTo>
                  <a:pt x="16" y="244"/>
                </a:moveTo>
                <a:lnTo>
                  <a:pt x="0" y="228"/>
                </a:lnTo>
                <a:lnTo>
                  <a:pt x="236" y="0"/>
                </a:lnTo>
                <a:lnTo>
                  <a:pt x="243" y="16"/>
                </a:lnTo>
                <a:lnTo>
                  <a:pt x="16" y="244"/>
                </a:lnTo>
                <a:close/>
              </a:path>
            </a:pathLst>
          </a:custGeom>
          <a:solidFill>
            <a:schemeClr val="bg1">
              <a:lumMod val="65000"/>
            </a:schemeClr>
          </a:solidFill>
          <a:ln>
            <a:noFill/>
          </a:ln>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sz="1600">
              <a:solidFill>
                <a:srgbClr val="000000"/>
              </a:solidFill>
              <a:sym typeface="宋体" pitchFamily="2" charset="-122"/>
            </a:endParaRPr>
          </a:p>
        </p:txBody>
      </p:sp>
      <p:sp>
        <p:nvSpPr>
          <p:cNvPr id="35" name="Freeform 36"/>
          <p:cNvSpPr>
            <a:spLocks noChangeArrowheads="1"/>
          </p:cNvSpPr>
          <p:nvPr/>
        </p:nvSpPr>
        <p:spPr bwMode="auto">
          <a:xfrm>
            <a:off x="2861556" y="3120231"/>
            <a:ext cx="1495425" cy="522287"/>
          </a:xfrm>
          <a:custGeom>
            <a:avLst/>
            <a:gdLst>
              <a:gd name="T0" fmla="*/ 0 w 942"/>
              <a:gd name="T1" fmla="*/ 329 h 329"/>
              <a:gd name="T2" fmla="*/ 0 w 942"/>
              <a:gd name="T3" fmla="*/ 321 h 329"/>
              <a:gd name="T4" fmla="*/ 942 w 942"/>
              <a:gd name="T5" fmla="*/ 0 h 329"/>
              <a:gd name="T6" fmla="*/ 942 w 942"/>
              <a:gd name="T7" fmla="*/ 8 h 329"/>
              <a:gd name="T8" fmla="*/ 0 w 942"/>
              <a:gd name="T9" fmla="*/ 329 h 329"/>
              <a:gd name="T10" fmla="*/ 0 60000 65536"/>
              <a:gd name="T11" fmla="*/ 0 60000 65536"/>
              <a:gd name="T12" fmla="*/ 0 60000 65536"/>
              <a:gd name="T13" fmla="*/ 0 60000 65536"/>
              <a:gd name="T14" fmla="*/ 0 60000 65536"/>
              <a:gd name="T15" fmla="*/ 0 w 942"/>
              <a:gd name="T16" fmla="*/ 0 h 329"/>
              <a:gd name="T17" fmla="*/ 942 w 942"/>
              <a:gd name="T18" fmla="*/ 329 h 329"/>
            </a:gdLst>
            <a:ahLst/>
            <a:cxnLst>
              <a:cxn ang="T10">
                <a:pos x="T0" y="T1"/>
              </a:cxn>
              <a:cxn ang="T11">
                <a:pos x="T2" y="T3"/>
              </a:cxn>
              <a:cxn ang="T12">
                <a:pos x="T4" y="T5"/>
              </a:cxn>
              <a:cxn ang="T13">
                <a:pos x="T6" y="T7"/>
              </a:cxn>
              <a:cxn ang="T14">
                <a:pos x="T8" y="T9"/>
              </a:cxn>
            </a:cxnLst>
            <a:rect l="T15" t="T16" r="T17" b="T18"/>
            <a:pathLst>
              <a:path w="942" h="329">
                <a:moveTo>
                  <a:pt x="0" y="329"/>
                </a:moveTo>
                <a:lnTo>
                  <a:pt x="0" y="321"/>
                </a:lnTo>
                <a:lnTo>
                  <a:pt x="942" y="0"/>
                </a:lnTo>
                <a:lnTo>
                  <a:pt x="942" y="8"/>
                </a:lnTo>
                <a:lnTo>
                  <a:pt x="0" y="329"/>
                </a:lnTo>
                <a:close/>
              </a:path>
            </a:pathLst>
          </a:custGeom>
          <a:solidFill>
            <a:schemeClr val="bg1">
              <a:lumMod val="65000"/>
            </a:schemeClr>
          </a:solidFill>
          <a:ln>
            <a:noFill/>
          </a:ln>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sz="1600">
              <a:solidFill>
                <a:srgbClr val="000000"/>
              </a:solidFill>
              <a:sym typeface="宋体" pitchFamily="2" charset="-122"/>
            </a:endParaRPr>
          </a:p>
        </p:txBody>
      </p:sp>
      <p:sp>
        <p:nvSpPr>
          <p:cNvPr id="36" name="Freeform 37"/>
          <p:cNvSpPr>
            <a:spLocks noChangeArrowheads="1"/>
          </p:cNvSpPr>
          <p:nvPr/>
        </p:nvSpPr>
        <p:spPr bwMode="auto">
          <a:xfrm>
            <a:off x="1840793" y="3356768"/>
            <a:ext cx="236538" cy="211138"/>
          </a:xfrm>
          <a:custGeom>
            <a:avLst/>
            <a:gdLst>
              <a:gd name="T0" fmla="*/ 133 w 149"/>
              <a:gd name="T1" fmla="*/ 133 h 133"/>
              <a:gd name="T2" fmla="*/ 0 w 149"/>
              <a:gd name="T3" fmla="*/ 16 h 133"/>
              <a:gd name="T4" fmla="*/ 15 w 149"/>
              <a:gd name="T5" fmla="*/ 0 h 133"/>
              <a:gd name="T6" fmla="*/ 149 w 149"/>
              <a:gd name="T7" fmla="*/ 118 h 133"/>
              <a:gd name="T8" fmla="*/ 133 w 149"/>
              <a:gd name="T9" fmla="*/ 133 h 133"/>
              <a:gd name="T10" fmla="*/ 0 60000 65536"/>
              <a:gd name="T11" fmla="*/ 0 60000 65536"/>
              <a:gd name="T12" fmla="*/ 0 60000 65536"/>
              <a:gd name="T13" fmla="*/ 0 60000 65536"/>
              <a:gd name="T14" fmla="*/ 0 60000 65536"/>
              <a:gd name="T15" fmla="*/ 0 w 149"/>
              <a:gd name="T16" fmla="*/ 0 h 133"/>
              <a:gd name="T17" fmla="*/ 149 w 149"/>
              <a:gd name="T18" fmla="*/ 133 h 133"/>
            </a:gdLst>
            <a:ahLst/>
            <a:cxnLst>
              <a:cxn ang="T10">
                <a:pos x="T0" y="T1"/>
              </a:cxn>
              <a:cxn ang="T11">
                <a:pos x="T2" y="T3"/>
              </a:cxn>
              <a:cxn ang="T12">
                <a:pos x="T4" y="T5"/>
              </a:cxn>
              <a:cxn ang="T13">
                <a:pos x="T6" y="T7"/>
              </a:cxn>
              <a:cxn ang="T14">
                <a:pos x="T8" y="T9"/>
              </a:cxn>
            </a:cxnLst>
            <a:rect l="T15" t="T16" r="T17" b="T18"/>
            <a:pathLst>
              <a:path w="149" h="133">
                <a:moveTo>
                  <a:pt x="133" y="133"/>
                </a:moveTo>
                <a:lnTo>
                  <a:pt x="0" y="16"/>
                </a:lnTo>
                <a:lnTo>
                  <a:pt x="15" y="0"/>
                </a:lnTo>
                <a:lnTo>
                  <a:pt x="149" y="118"/>
                </a:lnTo>
                <a:lnTo>
                  <a:pt x="133" y="133"/>
                </a:lnTo>
                <a:close/>
              </a:path>
            </a:pathLst>
          </a:custGeom>
          <a:solidFill>
            <a:schemeClr val="bg1">
              <a:lumMod val="75000"/>
            </a:schemeClr>
          </a:solidFill>
          <a:ln>
            <a:noFill/>
          </a:ln>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sz="1600">
              <a:solidFill>
                <a:srgbClr val="000000"/>
              </a:solidFill>
              <a:sym typeface="宋体" pitchFamily="2" charset="-122"/>
            </a:endParaRPr>
          </a:p>
        </p:txBody>
      </p:sp>
      <p:sp>
        <p:nvSpPr>
          <p:cNvPr id="37" name="Freeform 38"/>
          <p:cNvSpPr>
            <a:spLocks noChangeArrowheads="1"/>
          </p:cNvSpPr>
          <p:nvPr/>
        </p:nvSpPr>
        <p:spPr bwMode="auto">
          <a:xfrm>
            <a:off x="2625018" y="1762918"/>
            <a:ext cx="1619250" cy="622300"/>
          </a:xfrm>
          <a:custGeom>
            <a:avLst/>
            <a:gdLst>
              <a:gd name="T0" fmla="*/ 1012 w 1020"/>
              <a:gd name="T1" fmla="*/ 392 h 392"/>
              <a:gd name="T2" fmla="*/ 0 w 1020"/>
              <a:gd name="T3" fmla="*/ 7 h 392"/>
              <a:gd name="T4" fmla="*/ 8 w 1020"/>
              <a:gd name="T5" fmla="*/ 0 h 392"/>
              <a:gd name="T6" fmla="*/ 1020 w 1020"/>
              <a:gd name="T7" fmla="*/ 376 h 392"/>
              <a:gd name="T8" fmla="*/ 1012 w 1020"/>
              <a:gd name="T9" fmla="*/ 392 h 392"/>
              <a:gd name="T10" fmla="*/ 0 60000 65536"/>
              <a:gd name="T11" fmla="*/ 0 60000 65536"/>
              <a:gd name="T12" fmla="*/ 0 60000 65536"/>
              <a:gd name="T13" fmla="*/ 0 60000 65536"/>
              <a:gd name="T14" fmla="*/ 0 60000 65536"/>
              <a:gd name="T15" fmla="*/ 0 w 1020"/>
              <a:gd name="T16" fmla="*/ 0 h 392"/>
              <a:gd name="T17" fmla="*/ 1020 w 1020"/>
              <a:gd name="T18" fmla="*/ 392 h 392"/>
            </a:gdLst>
            <a:ahLst/>
            <a:cxnLst>
              <a:cxn ang="T10">
                <a:pos x="T0" y="T1"/>
              </a:cxn>
              <a:cxn ang="T11">
                <a:pos x="T2" y="T3"/>
              </a:cxn>
              <a:cxn ang="T12">
                <a:pos x="T4" y="T5"/>
              </a:cxn>
              <a:cxn ang="T13">
                <a:pos x="T6" y="T7"/>
              </a:cxn>
              <a:cxn ang="T14">
                <a:pos x="T8" y="T9"/>
              </a:cxn>
            </a:cxnLst>
            <a:rect l="T15" t="T16" r="T17" b="T18"/>
            <a:pathLst>
              <a:path w="1020" h="392">
                <a:moveTo>
                  <a:pt x="1012" y="392"/>
                </a:moveTo>
                <a:lnTo>
                  <a:pt x="0" y="7"/>
                </a:lnTo>
                <a:lnTo>
                  <a:pt x="8" y="0"/>
                </a:lnTo>
                <a:lnTo>
                  <a:pt x="1020" y="376"/>
                </a:lnTo>
                <a:lnTo>
                  <a:pt x="1012" y="392"/>
                </a:lnTo>
                <a:close/>
              </a:path>
            </a:pathLst>
          </a:custGeom>
          <a:solidFill>
            <a:schemeClr val="bg1">
              <a:lumMod val="65000"/>
            </a:schemeClr>
          </a:solidFill>
          <a:ln>
            <a:noFill/>
          </a:ln>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sz="1600">
              <a:solidFill>
                <a:srgbClr val="000000"/>
              </a:solidFill>
              <a:sym typeface="宋体" pitchFamily="2" charset="-122"/>
            </a:endParaRPr>
          </a:p>
        </p:txBody>
      </p:sp>
      <p:sp>
        <p:nvSpPr>
          <p:cNvPr id="38" name="TextBox 58"/>
          <p:cNvSpPr>
            <a:spLocks noChangeArrowheads="1"/>
          </p:cNvSpPr>
          <p:nvPr/>
        </p:nvSpPr>
        <p:spPr bwMode="auto">
          <a:xfrm>
            <a:off x="2035996" y="4326731"/>
            <a:ext cx="800219"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ctr"/>
            <a:r>
              <a:rPr lang="zh-CN" altLang="en-US" sz="1200">
                <a:solidFill>
                  <a:srgbClr val="595959"/>
                </a:solidFill>
                <a:latin typeface="微软雅黑" pitchFamily="34" charset="-122"/>
                <a:ea typeface="微软雅黑" pitchFamily="34" charset="-122"/>
                <a:sym typeface="Arial" pitchFamily="34" charset="0"/>
              </a:rPr>
              <a:t>添加标题</a:t>
            </a:r>
          </a:p>
        </p:txBody>
      </p:sp>
      <p:sp>
        <p:nvSpPr>
          <p:cNvPr id="39" name="TextBox 59"/>
          <p:cNvSpPr>
            <a:spLocks noChangeArrowheads="1"/>
          </p:cNvSpPr>
          <p:nvPr/>
        </p:nvSpPr>
        <p:spPr bwMode="auto">
          <a:xfrm>
            <a:off x="7439052" y="2812256"/>
            <a:ext cx="800219"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ctr"/>
            <a:r>
              <a:rPr lang="zh-CN" altLang="en-US" sz="1200">
                <a:solidFill>
                  <a:srgbClr val="595959"/>
                </a:solidFill>
                <a:latin typeface="微软雅黑" pitchFamily="34" charset="-122"/>
                <a:ea typeface="微软雅黑" pitchFamily="34" charset="-122"/>
                <a:sym typeface="Arial" pitchFamily="34" charset="0"/>
              </a:rPr>
              <a:t>添加标题</a:t>
            </a:r>
            <a:endParaRPr lang="zh-CN" altLang="en-US">
              <a:solidFill>
                <a:srgbClr val="595959"/>
              </a:solidFill>
            </a:endParaRPr>
          </a:p>
        </p:txBody>
      </p:sp>
      <p:sp>
        <p:nvSpPr>
          <p:cNvPr id="40" name="TextBox 60"/>
          <p:cNvSpPr>
            <a:spLocks noChangeArrowheads="1"/>
          </p:cNvSpPr>
          <p:nvPr/>
        </p:nvSpPr>
        <p:spPr bwMode="auto">
          <a:xfrm>
            <a:off x="4194202" y="951706"/>
            <a:ext cx="800219"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ctr"/>
            <a:r>
              <a:rPr lang="zh-CN" altLang="en-US" sz="1200">
                <a:solidFill>
                  <a:srgbClr val="595959"/>
                </a:solidFill>
                <a:latin typeface="微软雅黑" pitchFamily="34" charset="-122"/>
                <a:ea typeface="微软雅黑" pitchFamily="34" charset="-122"/>
                <a:sym typeface="Arial" pitchFamily="34" charset="0"/>
              </a:rPr>
              <a:t>添加标题</a:t>
            </a:r>
            <a:endParaRPr lang="zh-CN" altLang="en-US">
              <a:solidFill>
                <a:srgbClr val="595959"/>
              </a:solidFill>
            </a:endParaRPr>
          </a:p>
        </p:txBody>
      </p:sp>
      <p:sp>
        <p:nvSpPr>
          <p:cNvPr id="41" name="TextBox 62"/>
          <p:cNvSpPr>
            <a:spLocks noChangeArrowheads="1"/>
          </p:cNvSpPr>
          <p:nvPr/>
        </p:nvSpPr>
        <p:spPr bwMode="auto">
          <a:xfrm>
            <a:off x="5837265" y="4326731"/>
            <a:ext cx="800219"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ctr"/>
            <a:r>
              <a:rPr lang="zh-CN" altLang="en-US" sz="1200">
                <a:solidFill>
                  <a:srgbClr val="595959"/>
                </a:solidFill>
                <a:latin typeface="微软雅黑" pitchFamily="34" charset="-122"/>
                <a:ea typeface="微软雅黑" pitchFamily="34" charset="-122"/>
                <a:sym typeface="Arial" pitchFamily="34" charset="0"/>
              </a:rPr>
              <a:t>添加标题</a:t>
            </a:r>
            <a:endParaRPr lang="zh-CN" altLang="en-US">
              <a:solidFill>
                <a:srgbClr val="595959"/>
              </a:solidFill>
            </a:endParaRPr>
          </a:p>
        </p:txBody>
      </p:sp>
      <p:sp>
        <p:nvSpPr>
          <p:cNvPr id="42" name="TextBox 63"/>
          <p:cNvSpPr>
            <a:spLocks noChangeArrowheads="1"/>
          </p:cNvSpPr>
          <p:nvPr/>
        </p:nvSpPr>
        <p:spPr bwMode="auto">
          <a:xfrm>
            <a:off x="1011265" y="1526381"/>
            <a:ext cx="800219"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ctr"/>
            <a:r>
              <a:rPr lang="zh-CN" altLang="en-US" sz="1200">
                <a:solidFill>
                  <a:srgbClr val="595959"/>
                </a:solidFill>
                <a:latin typeface="微软雅黑" pitchFamily="34" charset="-122"/>
                <a:ea typeface="微软雅黑" pitchFamily="34" charset="-122"/>
                <a:sym typeface="Arial" pitchFamily="34" charset="0"/>
              </a:rPr>
              <a:t>添加标题</a:t>
            </a:r>
            <a:endParaRPr lang="zh-CN" altLang="en-US">
              <a:solidFill>
                <a:srgbClr val="595959"/>
              </a:solidFill>
            </a:endParaRPr>
          </a:p>
        </p:txBody>
      </p:sp>
      <p:sp>
        <p:nvSpPr>
          <p:cNvPr id="43" name="TextBox 64"/>
          <p:cNvSpPr>
            <a:spLocks noChangeArrowheads="1"/>
          </p:cNvSpPr>
          <p:nvPr/>
        </p:nvSpPr>
        <p:spPr bwMode="auto">
          <a:xfrm>
            <a:off x="652490" y="3104356"/>
            <a:ext cx="800219"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ctr"/>
            <a:r>
              <a:rPr lang="zh-CN" altLang="en-US" sz="1200">
                <a:solidFill>
                  <a:srgbClr val="595959"/>
                </a:solidFill>
                <a:latin typeface="微软雅黑" pitchFamily="34" charset="-122"/>
                <a:ea typeface="微软雅黑" pitchFamily="34" charset="-122"/>
                <a:sym typeface="Arial" pitchFamily="34" charset="0"/>
              </a:rPr>
              <a:t>添加标题</a:t>
            </a:r>
            <a:endParaRPr lang="zh-CN" altLang="en-US">
              <a:solidFill>
                <a:srgbClr val="595959"/>
              </a:solidFill>
            </a:endParaRPr>
          </a:p>
        </p:txBody>
      </p:sp>
      <p:sp>
        <p:nvSpPr>
          <p:cNvPr id="44" name="TextBox 65"/>
          <p:cNvSpPr>
            <a:spLocks noChangeArrowheads="1"/>
          </p:cNvSpPr>
          <p:nvPr/>
        </p:nvSpPr>
        <p:spPr bwMode="auto">
          <a:xfrm>
            <a:off x="4417246" y="3458368"/>
            <a:ext cx="800219"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ctr"/>
            <a:r>
              <a:rPr lang="zh-CN" altLang="en-US" sz="1200">
                <a:solidFill>
                  <a:srgbClr val="595959"/>
                </a:solidFill>
                <a:latin typeface="微软雅黑" pitchFamily="34" charset="-122"/>
                <a:ea typeface="微软雅黑" pitchFamily="34" charset="-122"/>
                <a:sym typeface="Arial" pitchFamily="34" charset="0"/>
              </a:rPr>
              <a:t>添加标题</a:t>
            </a:r>
            <a:endParaRPr lang="zh-CN" altLang="en-US">
              <a:solidFill>
                <a:srgbClr val="595959"/>
              </a:solidFill>
            </a:endParaRPr>
          </a:p>
        </p:txBody>
      </p:sp>
      <p:sp>
        <p:nvSpPr>
          <p:cNvPr id="45" name="TextBox 66"/>
          <p:cNvSpPr>
            <a:spLocks noChangeArrowheads="1"/>
          </p:cNvSpPr>
          <p:nvPr/>
        </p:nvSpPr>
        <p:spPr bwMode="auto">
          <a:xfrm>
            <a:off x="7582721" y="1442243"/>
            <a:ext cx="800219"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ctr"/>
            <a:r>
              <a:rPr lang="zh-CN" altLang="en-US" sz="1200">
                <a:solidFill>
                  <a:srgbClr val="595959"/>
                </a:solidFill>
                <a:latin typeface="微软雅黑" pitchFamily="34" charset="-122"/>
                <a:ea typeface="微软雅黑" pitchFamily="34" charset="-122"/>
                <a:sym typeface="Arial" pitchFamily="34" charset="0"/>
              </a:rPr>
              <a:t>添加标题</a:t>
            </a:r>
            <a:endParaRPr lang="zh-CN" altLang="en-US">
              <a:solidFill>
                <a:srgbClr val="595959"/>
              </a:solidFill>
            </a:endParaRPr>
          </a:p>
        </p:txBody>
      </p:sp>
      <p:sp>
        <p:nvSpPr>
          <p:cNvPr id="2" name="标题 1"/>
          <p:cNvSpPr>
            <a:spLocks noGrp="1"/>
          </p:cNvSpPr>
          <p:nvPr>
            <p:ph type="title"/>
          </p:nvPr>
        </p:nvSpPr>
        <p:spPr/>
        <p:txBody>
          <a:bodyPr>
            <a:normAutofit fontScale="90000"/>
          </a:bodyPr>
          <a:lstStyle/>
          <a:p>
            <a:r>
              <a:rPr lang="zh-CN" altLang="en-US" dirty="0"/>
              <a:t>第二部分  点击此处输入您的标题</a:t>
            </a:r>
          </a:p>
        </p:txBody>
      </p:sp>
    </p:spTree>
    <p:extLst>
      <p:ext uri="{BB962C8B-B14F-4D97-AF65-F5344CB8AC3E}">
        <p14:creationId xmlns:p14="http://schemas.microsoft.com/office/powerpoint/2010/main" val="702158926"/>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46"/>
                                        </p:tgtEl>
                                        <p:attrNameLst>
                                          <p:attrName>style.visibility</p:attrName>
                                        </p:attrNameLst>
                                      </p:cBhvr>
                                      <p:to>
                                        <p:strVal val="visible"/>
                                      </p:to>
                                    </p:set>
                                    <p:anim calcmode="lin" valueType="num">
                                      <p:cBhvr>
                                        <p:cTn id="7" dur="500" fill="hold"/>
                                        <p:tgtEl>
                                          <p:spTgt spid="46"/>
                                        </p:tgtEl>
                                        <p:attrNameLst>
                                          <p:attrName>ppt_w</p:attrName>
                                        </p:attrNameLst>
                                      </p:cBhvr>
                                      <p:tavLst>
                                        <p:tav tm="0">
                                          <p:val>
                                            <p:fltVal val="0"/>
                                          </p:val>
                                        </p:tav>
                                        <p:tav tm="100000">
                                          <p:val>
                                            <p:strVal val="#ppt_w"/>
                                          </p:val>
                                        </p:tav>
                                      </p:tavLst>
                                    </p:anim>
                                    <p:anim calcmode="lin" valueType="num">
                                      <p:cBhvr>
                                        <p:cTn id="8" dur="500" fill="hold"/>
                                        <p:tgtEl>
                                          <p:spTgt spid="46"/>
                                        </p:tgtEl>
                                        <p:attrNameLst>
                                          <p:attrName>ppt_h</p:attrName>
                                        </p:attrNameLst>
                                      </p:cBhvr>
                                      <p:tavLst>
                                        <p:tav tm="0">
                                          <p:val>
                                            <p:fltVal val="0"/>
                                          </p:val>
                                        </p:tav>
                                        <p:tav tm="100000">
                                          <p:val>
                                            <p:strVal val="#ppt_h"/>
                                          </p:val>
                                        </p:tav>
                                      </p:tavLst>
                                    </p:anim>
                                    <p:animEffect transition="in" filter="fade">
                                      <p:cBhvr>
                                        <p:cTn id="9" dur="500"/>
                                        <p:tgtEl>
                                          <p:spTgt spid="46"/>
                                        </p:tgtEl>
                                      </p:cBhvr>
                                    </p:animEffect>
                                  </p:childTnLst>
                                </p:cTn>
                              </p:par>
                            </p:childTnLst>
                          </p:cTn>
                        </p:par>
                        <p:par>
                          <p:cTn id="10" fill="hold">
                            <p:stCondLst>
                              <p:cond delay="500"/>
                            </p:stCondLst>
                            <p:childTnLst>
                              <p:par>
                                <p:cTn id="11" presetID="6" presetClass="emph" presetSubtype="0" repeatCount="5000" autoRev="1" fill="hold" nodeType="afterEffect">
                                  <p:stCondLst>
                                    <p:cond delay="0"/>
                                  </p:stCondLst>
                                  <p:childTnLst>
                                    <p:animScale>
                                      <p:cBhvr>
                                        <p:cTn id="12" dur="750" fill="hold"/>
                                        <p:tgtEl>
                                          <p:spTgt spid="46"/>
                                        </p:tgtEl>
                                      </p:cBhvr>
                                      <p:by x="120000" y="120000"/>
                                    </p:animScale>
                                  </p:childTnLst>
                                </p:cTn>
                              </p:par>
                              <p:par>
                                <p:cTn id="13" presetID="22" presetClass="entr" presetSubtype="4" fill="hold" grpId="0" nodeType="withEffect">
                                  <p:stCondLst>
                                    <p:cond delay="0"/>
                                  </p:stCondLst>
                                  <p:childTnLst>
                                    <p:set>
                                      <p:cBhvr>
                                        <p:cTn id="14" dur="1" fill="hold">
                                          <p:stCondLst>
                                            <p:cond delay="0"/>
                                          </p:stCondLst>
                                        </p:cTn>
                                        <p:tgtEl>
                                          <p:spTgt spid="35"/>
                                        </p:tgtEl>
                                        <p:attrNameLst>
                                          <p:attrName>style.visibility</p:attrName>
                                        </p:attrNameLst>
                                      </p:cBhvr>
                                      <p:to>
                                        <p:strVal val="visible"/>
                                      </p:to>
                                    </p:set>
                                    <p:animEffect transition="in" filter="wipe(down)">
                                      <p:cBhvr>
                                        <p:cTn id="15" dur="500"/>
                                        <p:tgtEl>
                                          <p:spTgt spid="35"/>
                                        </p:tgtEl>
                                      </p:cBhvr>
                                    </p:animEffect>
                                  </p:childTnLst>
                                </p:cTn>
                              </p:par>
                              <p:par>
                                <p:cTn id="16" presetID="22" presetClass="entr" presetSubtype="4" fill="hold" grpId="0" nodeType="withEffect">
                                  <p:stCondLst>
                                    <p:cond delay="0"/>
                                  </p:stCondLst>
                                  <p:childTnLst>
                                    <p:set>
                                      <p:cBhvr>
                                        <p:cTn id="17" dur="1" fill="hold">
                                          <p:stCondLst>
                                            <p:cond delay="0"/>
                                          </p:stCondLst>
                                        </p:cTn>
                                        <p:tgtEl>
                                          <p:spTgt spid="33"/>
                                        </p:tgtEl>
                                        <p:attrNameLst>
                                          <p:attrName>style.visibility</p:attrName>
                                        </p:attrNameLst>
                                      </p:cBhvr>
                                      <p:to>
                                        <p:strVal val="visible"/>
                                      </p:to>
                                    </p:set>
                                    <p:animEffect transition="in" filter="wipe(down)">
                                      <p:cBhvr>
                                        <p:cTn id="18" dur="500"/>
                                        <p:tgtEl>
                                          <p:spTgt spid="33"/>
                                        </p:tgtEl>
                                      </p:cBhvr>
                                    </p:animEffect>
                                  </p:childTnLst>
                                </p:cTn>
                              </p:par>
                              <p:par>
                                <p:cTn id="19" presetID="22" presetClass="entr" presetSubtype="4" fill="hold" grpId="0" nodeType="withEffect">
                                  <p:stCondLst>
                                    <p:cond delay="0"/>
                                  </p:stCondLst>
                                  <p:childTnLst>
                                    <p:set>
                                      <p:cBhvr>
                                        <p:cTn id="20" dur="1" fill="hold">
                                          <p:stCondLst>
                                            <p:cond delay="0"/>
                                          </p:stCondLst>
                                        </p:cTn>
                                        <p:tgtEl>
                                          <p:spTgt spid="32"/>
                                        </p:tgtEl>
                                        <p:attrNameLst>
                                          <p:attrName>style.visibility</p:attrName>
                                        </p:attrNameLst>
                                      </p:cBhvr>
                                      <p:to>
                                        <p:strVal val="visible"/>
                                      </p:to>
                                    </p:set>
                                    <p:animEffect transition="in" filter="wipe(down)">
                                      <p:cBhvr>
                                        <p:cTn id="21" dur="500"/>
                                        <p:tgtEl>
                                          <p:spTgt spid="32"/>
                                        </p:tgtEl>
                                      </p:cBhvr>
                                    </p:animEffect>
                                  </p:childTnLst>
                                </p:cTn>
                              </p:par>
                              <p:par>
                                <p:cTn id="22" presetID="22" presetClass="entr" presetSubtype="4" fill="hold" grpId="0" nodeType="withEffect">
                                  <p:stCondLst>
                                    <p:cond delay="0"/>
                                  </p:stCondLst>
                                  <p:childTnLst>
                                    <p:set>
                                      <p:cBhvr>
                                        <p:cTn id="23" dur="1" fill="hold">
                                          <p:stCondLst>
                                            <p:cond delay="0"/>
                                          </p:stCondLst>
                                        </p:cTn>
                                        <p:tgtEl>
                                          <p:spTgt spid="37"/>
                                        </p:tgtEl>
                                        <p:attrNameLst>
                                          <p:attrName>style.visibility</p:attrName>
                                        </p:attrNameLst>
                                      </p:cBhvr>
                                      <p:to>
                                        <p:strVal val="visible"/>
                                      </p:to>
                                    </p:set>
                                    <p:animEffect transition="in" filter="wipe(down)">
                                      <p:cBhvr>
                                        <p:cTn id="24" dur="500"/>
                                        <p:tgtEl>
                                          <p:spTgt spid="37"/>
                                        </p:tgtEl>
                                      </p:cBhvr>
                                    </p:animEffect>
                                  </p:childTnLst>
                                </p:cTn>
                              </p:par>
                              <p:par>
                                <p:cTn id="25" presetID="10" presetClass="entr" presetSubtype="0" fill="hold" grpId="0" nodeType="withEffect">
                                  <p:stCondLst>
                                    <p:cond delay="500"/>
                                  </p:stCondLst>
                                  <p:childTnLst>
                                    <p:set>
                                      <p:cBhvr>
                                        <p:cTn id="26" dur="1" fill="hold">
                                          <p:stCondLst>
                                            <p:cond delay="0"/>
                                          </p:stCondLst>
                                        </p:cTn>
                                        <p:tgtEl>
                                          <p:spTgt spid="15"/>
                                        </p:tgtEl>
                                        <p:attrNameLst>
                                          <p:attrName>style.visibility</p:attrName>
                                        </p:attrNameLst>
                                      </p:cBhvr>
                                      <p:to>
                                        <p:strVal val="visible"/>
                                      </p:to>
                                    </p:set>
                                    <p:animEffect transition="in" filter="fade">
                                      <p:cBhvr>
                                        <p:cTn id="27" dur="500"/>
                                        <p:tgtEl>
                                          <p:spTgt spid="15"/>
                                        </p:tgtEl>
                                      </p:cBhvr>
                                    </p:animEffect>
                                  </p:childTnLst>
                                </p:cTn>
                              </p:par>
                              <p:par>
                                <p:cTn id="28" presetID="10" presetClass="entr" presetSubtype="0" fill="hold" grpId="0" nodeType="withEffect">
                                  <p:stCondLst>
                                    <p:cond delay="500"/>
                                  </p:stCondLst>
                                  <p:childTnLst>
                                    <p:set>
                                      <p:cBhvr>
                                        <p:cTn id="29" dur="1" fill="hold">
                                          <p:stCondLst>
                                            <p:cond delay="0"/>
                                          </p:stCondLst>
                                        </p:cTn>
                                        <p:tgtEl>
                                          <p:spTgt spid="16"/>
                                        </p:tgtEl>
                                        <p:attrNameLst>
                                          <p:attrName>style.visibility</p:attrName>
                                        </p:attrNameLst>
                                      </p:cBhvr>
                                      <p:to>
                                        <p:strVal val="visible"/>
                                      </p:to>
                                    </p:set>
                                    <p:animEffect transition="in" filter="fade">
                                      <p:cBhvr>
                                        <p:cTn id="30" dur="500"/>
                                        <p:tgtEl>
                                          <p:spTgt spid="16"/>
                                        </p:tgtEl>
                                      </p:cBhvr>
                                    </p:animEffect>
                                  </p:childTnLst>
                                </p:cTn>
                              </p:par>
                              <p:par>
                                <p:cTn id="31" presetID="10" presetClass="entr" presetSubtype="0" fill="hold" grpId="0" nodeType="withEffect">
                                  <p:stCondLst>
                                    <p:cond delay="500"/>
                                  </p:stCondLst>
                                  <p:childTnLst>
                                    <p:set>
                                      <p:cBhvr>
                                        <p:cTn id="32" dur="1" fill="hold">
                                          <p:stCondLst>
                                            <p:cond delay="0"/>
                                          </p:stCondLst>
                                        </p:cTn>
                                        <p:tgtEl>
                                          <p:spTgt spid="29"/>
                                        </p:tgtEl>
                                        <p:attrNameLst>
                                          <p:attrName>style.visibility</p:attrName>
                                        </p:attrNameLst>
                                      </p:cBhvr>
                                      <p:to>
                                        <p:strVal val="visible"/>
                                      </p:to>
                                    </p:set>
                                    <p:animEffect transition="in" filter="fade">
                                      <p:cBhvr>
                                        <p:cTn id="33" dur="500"/>
                                        <p:tgtEl>
                                          <p:spTgt spid="29"/>
                                        </p:tgtEl>
                                      </p:cBhvr>
                                    </p:animEffect>
                                  </p:childTnLst>
                                </p:cTn>
                              </p:par>
                              <p:par>
                                <p:cTn id="34" presetID="10" presetClass="entr" presetSubtype="0" fill="hold" grpId="0" nodeType="withEffect">
                                  <p:stCondLst>
                                    <p:cond delay="500"/>
                                  </p:stCondLst>
                                  <p:childTnLst>
                                    <p:set>
                                      <p:cBhvr>
                                        <p:cTn id="35" dur="1" fill="hold">
                                          <p:stCondLst>
                                            <p:cond delay="0"/>
                                          </p:stCondLst>
                                        </p:cTn>
                                        <p:tgtEl>
                                          <p:spTgt spid="18"/>
                                        </p:tgtEl>
                                        <p:attrNameLst>
                                          <p:attrName>style.visibility</p:attrName>
                                        </p:attrNameLst>
                                      </p:cBhvr>
                                      <p:to>
                                        <p:strVal val="visible"/>
                                      </p:to>
                                    </p:set>
                                    <p:animEffect transition="in" filter="fade">
                                      <p:cBhvr>
                                        <p:cTn id="36" dur="500"/>
                                        <p:tgtEl>
                                          <p:spTgt spid="18"/>
                                        </p:tgtEl>
                                      </p:cBhvr>
                                    </p:animEffect>
                                  </p:childTnLst>
                                </p:cTn>
                              </p:par>
                              <p:par>
                                <p:cTn id="37" presetID="10" presetClass="entr" presetSubtype="0" fill="hold" grpId="0" nodeType="withEffect">
                                  <p:stCondLst>
                                    <p:cond delay="500"/>
                                  </p:stCondLst>
                                  <p:childTnLst>
                                    <p:set>
                                      <p:cBhvr>
                                        <p:cTn id="38" dur="1" fill="hold">
                                          <p:stCondLst>
                                            <p:cond delay="0"/>
                                          </p:stCondLst>
                                        </p:cTn>
                                        <p:tgtEl>
                                          <p:spTgt spid="30"/>
                                        </p:tgtEl>
                                        <p:attrNameLst>
                                          <p:attrName>style.visibility</p:attrName>
                                        </p:attrNameLst>
                                      </p:cBhvr>
                                      <p:to>
                                        <p:strVal val="visible"/>
                                      </p:to>
                                    </p:set>
                                    <p:animEffect transition="in" filter="fade">
                                      <p:cBhvr>
                                        <p:cTn id="39" dur="500"/>
                                        <p:tgtEl>
                                          <p:spTgt spid="30"/>
                                        </p:tgtEl>
                                      </p:cBhvr>
                                    </p:animEffect>
                                  </p:childTnLst>
                                </p:cTn>
                              </p:par>
                              <p:par>
                                <p:cTn id="40" presetID="22" presetClass="entr" presetSubtype="4" fill="hold" grpId="0" nodeType="withEffect">
                                  <p:stCondLst>
                                    <p:cond delay="500"/>
                                  </p:stCondLst>
                                  <p:childTnLst>
                                    <p:set>
                                      <p:cBhvr>
                                        <p:cTn id="41" dur="1" fill="hold">
                                          <p:stCondLst>
                                            <p:cond delay="0"/>
                                          </p:stCondLst>
                                        </p:cTn>
                                        <p:tgtEl>
                                          <p:spTgt spid="31"/>
                                        </p:tgtEl>
                                        <p:attrNameLst>
                                          <p:attrName>style.visibility</p:attrName>
                                        </p:attrNameLst>
                                      </p:cBhvr>
                                      <p:to>
                                        <p:strVal val="visible"/>
                                      </p:to>
                                    </p:set>
                                    <p:animEffect transition="in" filter="wipe(down)">
                                      <p:cBhvr>
                                        <p:cTn id="42" dur="500"/>
                                        <p:tgtEl>
                                          <p:spTgt spid="31"/>
                                        </p:tgtEl>
                                      </p:cBhvr>
                                    </p:animEffect>
                                  </p:childTnLst>
                                </p:cTn>
                              </p:par>
                              <p:par>
                                <p:cTn id="43" presetID="10" presetClass="entr" presetSubtype="0" fill="hold" grpId="0" nodeType="withEffect">
                                  <p:stCondLst>
                                    <p:cond delay="500"/>
                                  </p:stCondLst>
                                  <p:childTnLst>
                                    <p:set>
                                      <p:cBhvr>
                                        <p:cTn id="44" dur="1" fill="hold">
                                          <p:stCondLst>
                                            <p:cond delay="0"/>
                                          </p:stCondLst>
                                        </p:cTn>
                                        <p:tgtEl>
                                          <p:spTgt spid="4"/>
                                        </p:tgtEl>
                                        <p:attrNameLst>
                                          <p:attrName>style.visibility</p:attrName>
                                        </p:attrNameLst>
                                      </p:cBhvr>
                                      <p:to>
                                        <p:strVal val="visible"/>
                                      </p:to>
                                    </p:set>
                                    <p:animEffect transition="in" filter="fade">
                                      <p:cBhvr>
                                        <p:cTn id="45" dur="500"/>
                                        <p:tgtEl>
                                          <p:spTgt spid="4"/>
                                        </p:tgtEl>
                                      </p:cBhvr>
                                    </p:animEffect>
                                  </p:childTnLst>
                                </p:cTn>
                              </p:par>
                              <p:par>
                                <p:cTn id="46" presetID="10" presetClass="entr" presetSubtype="0" fill="hold" grpId="0" nodeType="withEffect">
                                  <p:stCondLst>
                                    <p:cond delay="500"/>
                                  </p:stCondLst>
                                  <p:childTnLst>
                                    <p:set>
                                      <p:cBhvr>
                                        <p:cTn id="47" dur="1" fill="hold">
                                          <p:stCondLst>
                                            <p:cond delay="0"/>
                                          </p:stCondLst>
                                        </p:cTn>
                                        <p:tgtEl>
                                          <p:spTgt spid="5"/>
                                        </p:tgtEl>
                                        <p:attrNameLst>
                                          <p:attrName>style.visibility</p:attrName>
                                        </p:attrNameLst>
                                      </p:cBhvr>
                                      <p:to>
                                        <p:strVal val="visible"/>
                                      </p:to>
                                    </p:set>
                                    <p:animEffect transition="in" filter="fade">
                                      <p:cBhvr>
                                        <p:cTn id="48" dur="500"/>
                                        <p:tgtEl>
                                          <p:spTgt spid="5"/>
                                        </p:tgtEl>
                                      </p:cBhvr>
                                    </p:animEffect>
                                  </p:childTnLst>
                                </p:cTn>
                              </p:par>
                              <p:par>
                                <p:cTn id="49" presetID="10" presetClass="entr" presetSubtype="0" fill="hold" grpId="0" nodeType="withEffect">
                                  <p:stCondLst>
                                    <p:cond delay="500"/>
                                  </p:stCondLst>
                                  <p:childTnLst>
                                    <p:set>
                                      <p:cBhvr>
                                        <p:cTn id="50" dur="1" fill="hold">
                                          <p:stCondLst>
                                            <p:cond delay="0"/>
                                          </p:stCondLst>
                                        </p:cTn>
                                        <p:tgtEl>
                                          <p:spTgt spid="6"/>
                                        </p:tgtEl>
                                        <p:attrNameLst>
                                          <p:attrName>style.visibility</p:attrName>
                                        </p:attrNameLst>
                                      </p:cBhvr>
                                      <p:to>
                                        <p:strVal val="visible"/>
                                      </p:to>
                                    </p:set>
                                    <p:animEffect transition="in" filter="fade">
                                      <p:cBhvr>
                                        <p:cTn id="51" dur="500"/>
                                        <p:tgtEl>
                                          <p:spTgt spid="6"/>
                                        </p:tgtEl>
                                      </p:cBhvr>
                                    </p:animEffect>
                                  </p:childTnLst>
                                </p:cTn>
                              </p:par>
                              <p:par>
                                <p:cTn id="52" presetID="10" presetClass="entr" presetSubtype="0" fill="hold" grpId="0" nodeType="withEffect">
                                  <p:stCondLst>
                                    <p:cond delay="500"/>
                                  </p:stCondLst>
                                  <p:childTnLst>
                                    <p:set>
                                      <p:cBhvr>
                                        <p:cTn id="53" dur="1" fill="hold">
                                          <p:stCondLst>
                                            <p:cond delay="0"/>
                                          </p:stCondLst>
                                        </p:cTn>
                                        <p:tgtEl>
                                          <p:spTgt spid="7"/>
                                        </p:tgtEl>
                                        <p:attrNameLst>
                                          <p:attrName>style.visibility</p:attrName>
                                        </p:attrNameLst>
                                      </p:cBhvr>
                                      <p:to>
                                        <p:strVal val="visible"/>
                                      </p:to>
                                    </p:set>
                                    <p:animEffect transition="in" filter="fade">
                                      <p:cBhvr>
                                        <p:cTn id="54" dur="500"/>
                                        <p:tgtEl>
                                          <p:spTgt spid="7"/>
                                        </p:tgtEl>
                                      </p:cBhvr>
                                    </p:animEffect>
                                  </p:childTnLst>
                                </p:cTn>
                              </p:par>
                              <p:par>
                                <p:cTn id="55" presetID="10" presetClass="entr" presetSubtype="0" fill="hold" grpId="0" nodeType="withEffect">
                                  <p:stCondLst>
                                    <p:cond delay="500"/>
                                  </p:stCondLst>
                                  <p:childTnLst>
                                    <p:set>
                                      <p:cBhvr>
                                        <p:cTn id="56" dur="1" fill="hold">
                                          <p:stCondLst>
                                            <p:cond delay="0"/>
                                          </p:stCondLst>
                                        </p:cTn>
                                        <p:tgtEl>
                                          <p:spTgt spid="8"/>
                                        </p:tgtEl>
                                        <p:attrNameLst>
                                          <p:attrName>style.visibility</p:attrName>
                                        </p:attrNameLst>
                                      </p:cBhvr>
                                      <p:to>
                                        <p:strVal val="visible"/>
                                      </p:to>
                                    </p:set>
                                    <p:animEffect transition="in" filter="fade">
                                      <p:cBhvr>
                                        <p:cTn id="57" dur="500"/>
                                        <p:tgtEl>
                                          <p:spTgt spid="8"/>
                                        </p:tgtEl>
                                      </p:cBhvr>
                                    </p:animEffect>
                                  </p:childTnLst>
                                </p:cTn>
                              </p:par>
                              <p:par>
                                <p:cTn id="58" presetID="10" presetClass="entr" presetSubtype="0" fill="hold" grpId="0" nodeType="withEffect">
                                  <p:stCondLst>
                                    <p:cond delay="500"/>
                                  </p:stCondLst>
                                  <p:childTnLst>
                                    <p:set>
                                      <p:cBhvr>
                                        <p:cTn id="59" dur="1" fill="hold">
                                          <p:stCondLst>
                                            <p:cond delay="0"/>
                                          </p:stCondLst>
                                        </p:cTn>
                                        <p:tgtEl>
                                          <p:spTgt spid="24"/>
                                        </p:tgtEl>
                                        <p:attrNameLst>
                                          <p:attrName>style.visibility</p:attrName>
                                        </p:attrNameLst>
                                      </p:cBhvr>
                                      <p:to>
                                        <p:strVal val="visible"/>
                                      </p:to>
                                    </p:set>
                                    <p:animEffect transition="in" filter="fade">
                                      <p:cBhvr>
                                        <p:cTn id="60" dur="500"/>
                                        <p:tgtEl>
                                          <p:spTgt spid="24"/>
                                        </p:tgtEl>
                                      </p:cBhvr>
                                    </p:animEffect>
                                  </p:childTnLst>
                                </p:cTn>
                              </p:par>
                              <p:par>
                                <p:cTn id="61" presetID="10" presetClass="entr" presetSubtype="0" fill="hold" grpId="0" nodeType="withEffect">
                                  <p:stCondLst>
                                    <p:cond delay="500"/>
                                  </p:stCondLst>
                                  <p:childTnLst>
                                    <p:set>
                                      <p:cBhvr>
                                        <p:cTn id="62" dur="1" fill="hold">
                                          <p:stCondLst>
                                            <p:cond delay="0"/>
                                          </p:stCondLst>
                                        </p:cTn>
                                        <p:tgtEl>
                                          <p:spTgt spid="9"/>
                                        </p:tgtEl>
                                        <p:attrNameLst>
                                          <p:attrName>style.visibility</p:attrName>
                                        </p:attrNameLst>
                                      </p:cBhvr>
                                      <p:to>
                                        <p:strVal val="visible"/>
                                      </p:to>
                                    </p:set>
                                    <p:animEffect transition="in" filter="fade">
                                      <p:cBhvr>
                                        <p:cTn id="63" dur="500"/>
                                        <p:tgtEl>
                                          <p:spTgt spid="9"/>
                                        </p:tgtEl>
                                      </p:cBhvr>
                                    </p:animEffect>
                                  </p:childTnLst>
                                </p:cTn>
                              </p:par>
                              <p:par>
                                <p:cTn id="64" presetID="10" presetClass="entr" presetSubtype="0" fill="hold" grpId="0" nodeType="withEffect">
                                  <p:stCondLst>
                                    <p:cond delay="500"/>
                                  </p:stCondLst>
                                  <p:childTnLst>
                                    <p:set>
                                      <p:cBhvr>
                                        <p:cTn id="65" dur="1" fill="hold">
                                          <p:stCondLst>
                                            <p:cond delay="0"/>
                                          </p:stCondLst>
                                        </p:cTn>
                                        <p:tgtEl>
                                          <p:spTgt spid="10"/>
                                        </p:tgtEl>
                                        <p:attrNameLst>
                                          <p:attrName>style.visibility</p:attrName>
                                        </p:attrNameLst>
                                      </p:cBhvr>
                                      <p:to>
                                        <p:strVal val="visible"/>
                                      </p:to>
                                    </p:set>
                                    <p:animEffect transition="in" filter="fade">
                                      <p:cBhvr>
                                        <p:cTn id="66" dur="500"/>
                                        <p:tgtEl>
                                          <p:spTgt spid="10"/>
                                        </p:tgtEl>
                                      </p:cBhvr>
                                    </p:animEffect>
                                  </p:childTnLst>
                                </p:cTn>
                              </p:par>
                              <p:par>
                                <p:cTn id="67" presetID="10" presetClass="entr" presetSubtype="0" fill="hold" grpId="0" nodeType="withEffect">
                                  <p:stCondLst>
                                    <p:cond delay="500"/>
                                  </p:stCondLst>
                                  <p:childTnLst>
                                    <p:set>
                                      <p:cBhvr>
                                        <p:cTn id="68" dur="1" fill="hold">
                                          <p:stCondLst>
                                            <p:cond delay="0"/>
                                          </p:stCondLst>
                                        </p:cTn>
                                        <p:tgtEl>
                                          <p:spTgt spid="26"/>
                                        </p:tgtEl>
                                        <p:attrNameLst>
                                          <p:attrName>style.visibility</p:attrName>
                                        </p:attrNameLst>
                                      </p:cBhvr>
                                      <p:to>
                                        <p:strVal val="visible"/>
                                      </p:to>
                                    </p:set>
                                    <p:animEffect transition="in" filter="fade">
                                      <p:cBhvr>
                                        <p:cTn id="69" dur="500"/>
                                        <p:tgtEl>
                                          <p:spTgt spid="26"/>
                                        </p:tgtEl>
                                      </p:cBhvr>
                                    </p:animEffect>
                                  </p:childTnLst>
                                </p:cTn>
                              </p:par>
                              <p:par>
                                <p:cTn id="70" presetID="10" presetClass="entr" presetSubtype="0" fill="hold" grpId="0" nodeType="withEffect">
                                  <p:stCondLst>
                                    <p:cond delay="500"/>
                                  </p:stCondLst>
                                  <p:childTnLst>
                                    <p:set>
                                      <p:cBhvr>
                                        <p:cTn id="71" dur="1" fill="hold">
                                          <p:stCondLst>
                                            <p:cond delay="0"/>
                                          </p:stCondLst>
                                        </p:cTn>
                                        <p:tgtEl>
                                          <p:spTgt spid="17"/>
                                        </p:tgtEl>
                                        <p:attrNameLst>
                                          <p:attrName>style.visibility</p:attrName>
                                        </p:attrNameLst>
                                      </p:cBhvr>
                                      <p:to>
                                        <p:strVal val="visible"/>
                                      </p:to>
                                    </p:set>
                                    <p:animEffect transition="in" filter="fade">
                                      <p:cBhvr>
                                        <p:cTn id="72" dur="500"/>
                                        <p:tgtEl>
                                          <p:spTgt spid="17"/>
                                        </p:tgtEl>
                                      </p:cBhvr>
                                    </p:animEffect>
                                  </p:childTnLst>
                                </p:cTn>
                              </p:par>
                              <p:par>
                                <p:cTn id="73" presetID="10" presetClass="entr" presetSubtype="0" fill="hold" grpId="0" nodeType="withEffect">
                                  <p:stCondLst>
                                    <p:cond delay="500"/>
                                  </p:stCondLst>
                                  <p:childTnLst>
                                    <p:set>
                                      <p:cBhvr>
                                        <p:cTn id="74" dur="1" fill="hold">
                                          <p:stCondLst>
                                            <p:cond delay="0"/>
                                          </p:stCondLst>
                                        </p:cTn>
                                        <p:tgtEl>
                                          <p:spTgt spid="27"/>
                                        </p:tgtEl>
                                        <p:attrNameLst>
                                          <p:attrName>style.visibility</p:attrName>
                                        </p:attrNameLst>
                                      </p:cBhvr>
                                      <p:to>
                                        <p:strVal val="visible"/>
                                      </p:to>
                                    </p:set>
                                    <p:animEffect transition="in" filter="fade">
                                      <p:cBhvr>
                                        <p:cTn id="75" dur="500"/>
                                        <p:tgtEl>
                                          <p:spTgt spid="27"/>
                                        </p:tgtEl>
                                      </p:cBhvr>
                                    </p:animEffect>
                                  </p:childTnLst>
                                </p:cTn>
                              </p:par>
                              <p:par>
                                <p:cTn id="76" presetID="14" presetClass="entr" presetSubtype="10" fill="hold" grpId="0" nodeType="withEffect">
                                  <p:stCondLst>
                                    <p:cond delay="1000"/>
                                  </p:stCondLst>
                                  <p:childTnLst>
                                    <p:set>
                                      <p:cBhvr>
                                        <p:cTn id="77" dur="1" fill="hold">
                                          <p:stCondLst>
                                            <p:cond delay="0"/>
                                          </p:stCondLst>
                                        </p:cTn>
                                        <p:tgtEl>
                                          <p:spTgt spid="38"/>
                                        </p:tgtEl>
                                        <p:attrNameLst>
                                          <p:attrName>style.visibility</p:attrName>
                                        </p:attrNameLst>
                                      </p:cBhvr>
                                      <p:to>
                                        <p:strVal val="visible"/>
                                      </p:to>
                                    </p:set>
                                    <p:animEffect transition="in" filter="randombar(horizontal)">
                                      <p:cBhvr>
                                        <p:cTn id="78" dur="500"/>
                                        <p:tgtEl>
                                          <p:spTgt spid="38"/>
                                        </p:tgtEl>
                                      </p:cBhvr>
                                    </p:animEffect>
                                  </p:childTnLst>
                                </p:cTn>
                              </p:par>
                              <p:par>
                                <p:cTn id="79" presetID="14" presetClass="entr" presetSubtype="10" fill="hold" grpId="0" nodeType="withEffect">
                                  <p:stCondLst>
                                    <p:cond delay="1000"/>
                                  </p:stCondLst>
                                  <p:childTnLst>
                                    <p:set>
                                      <p:cBhvr>
                                        <p:cTn id="80" dur="1" fill="hold">
                                          <p:stCondLst>
                                            <p:cond delay="0"/>
                                          </p:stCondLst>
                                        </p:cTn>
                                        <p:tgtEl>
                                          <p:spTgt spid="44"/>
                                        </p:tgtEl>
                                        <p:attrNameLst>
                                          <p:attrName>style.visibility</p:attrName>
                                        </p:attrNameLst>
                                      </p:cBhvr>
                                      <p:to>
                                        <p:strVal val="visible"/>
                                      </p:to>
                                    </p:set>
                                    <p:animEffect transition="in" filter="randombar(horizontal)">
                                      <p:cBhvr>
                                        <p:cTn id="81" dur="500"/>
                                        <p:tgtEl>
                                          <p:spTgt spid="44"/>
                                        </p:tgtEl>
                                      </p:cBhvr>
                                    </p:animEffect>
                                  </p:childTnLst>
                                </p:cTn>
                              </p:par>
                              <p:par>
                                <p:cTn id="82" presetID="14" presetClass="entr" presetSubtype="10" fill="hold" grpId="0" nodeType="withEffect">
                                  <p:stCondLst>
                                    <p:cond delay="1000"/>
                                  </p:stCondLst>
                                  <p:childTnLst>
                                    <p:set>
                                      <p:cBhvr>
                                        <p:cTn id="83" dur="1" fill="hold">
                                          <p:stCondLst>
                                            <p:cond delay="0"/>
                                          </p:stCondLst>
                                        </p:cTn>
                                        <p:tgtEl>
                                          <p:spTgt spid="41"/>
                                        </p:tgtEl>
                                        <p:attrNameLst>
                                          <p:attrName>style.visibility</p:attrName>
                                        </p:attrNameLst>
                                      </p:cBhvr>
                                      <p:to>
                                        <p:strVal val="visible"/>
                                      </p:to>
                                    </p:set>
                                    <p:animEffect transition="in" filter="randombar(horizontal)">
                                      <p:cBhvr>
                                        <p:cTn id="84" dur="500"/>
                                        <p:tgtEl>
                                          <p:spTgt spid="41"/>
                                        </p:tgtEl>
                                      </p:cBhvr>
                                    </p:animEffect>
                                  </p:childTnLst>
                                </p:cTn>
                              </p:par>
                              <p:par>
                                <p:cTn id="85" presetID="14" presetClass="entr" presetSubtype="10" fill="hold" grpId="0" nodeType="withEffect">
                                  <p:stCondLst>
                                    <p:cond delay="1000"/>
                                  </p:stCondLst>
                                  <p:childTnLst>
                                    <p:set>
                                      <p:cBhvr>
                                        <p:cTn id="86" dur="1" fill="hold">
                                          <p:stCondLst>
                                            <p:cond delay="0"/>
                                          </p:stCondLst>
                                        </p:cTn>
                                        <p:tgtEl>
                                          <p:spTgt spid="45"/>
                                        </p:tgtEl>
                                        <p:attrNameLst>
                                          <p:attrName>style.visibility</p:attrName>
                                        </p:attrNameLst>
                                      </p:cBhvr>
                                      <p:to>
                                        <p:strVal val="visible"/>
                                      </p:to>
                                    </p:set>
                                    <p:animEffect transition="in" filter="randombar(horizontal)">
                                      <p:cBhvr>
                                        <p:cTn id="87" dur="500"/>
                                        <p:tgtEl>
                                          <p:spTgt spid="45"/>
                                        </p:tgtEl>
                                      </p:cBhvr>
                                    </p:animEffect>
                                  </p:childTnLst>
                                </p:cTn>
                              </p:par>
                              <p:par>
                                <p:cTn id="88" presetID="14" presetClass="entr" presetSubtype="10" fill="hold" grpId="0" nodeType="withEffect">
                                  <p:stCondLst>
                                    <p:cond delay="1000"/>
                                  </p:stCondLst>
                                  <p:childTnLst>
                                    <p:set>
                                      <p:cBhvr>
                                        <p:cTn id="89" dur="1" fill="hold">
                                          <p:stCondLst>
                                            <p:cond delay="0"/>
                                          </p:stCondLst>
                                        </p:cTn>
                                        <p:tgtEl>
                                          <p:spTgt spid="40"/>
                                        </p:tgtEl>
                                        <p:attrNameLst>
                                          <p:attrName>style.visibility</p:attrName>
                                        </p:attrNameLst>
                                      </p:cBhvr>
                                      <p:to>
                                        <p:strVal val="visible"/>
                                      </p:to>
                                    </p:set>
                                    <p:animEffect transition="in" filter="randombar(horizontal)">
                                      <p:cBhvr>
                                        <p:cTn id="90" dur="500"/>
                                        <p:tgtEl>
                                          <p:spTgt spid="40"/>
                                        </p:tgtEl>
                                      </p:cBhvr>
                                    </p:animEffect>
                                  </p:childTnLst>
                                </p:cTn>
                              </p:par>
                              <p:par>
                                <p:cTn id="91" presetID="14" presetClass="entr" presetSubtype="10" fill="hold" grpId="0" nodeType="withEffect">
                                  <p:stCondLst>
                                    <p:cond delay="1000"/>
                                  </p:stCondLst>
                                  <p:childTnLst>
                                    <p:set>
                                      <p:cBhvr>
                                        <p:cTn id="92" dur="1" fill="hold">
                                          <p:stCondLst>
                                            <p:cond delay="0"/>
                                          </p:stCondLst>
                                        </p:cTn>
                                        <p:tgtEl>
                                          <p:spTgt spid="42"/>
                                        </p:tgtEl>
                                        <p:attrNameLst>
                                          <p:attrName>style.visibility</p:attrName>
                                        </p:attrNameLst>
                                      </p:cBhvr>
                                      <p:to>
                                        <p:strVal val="visible"/>
                                      </p:to>
                                    </p:set>
                                    <p:animEffect transition="in" filter="randombar(horizontal)">
                                      <p:cBhvr>
                                        <p:cTn id="93" dur="500"/>
                                        <p:tgtEl>
                                          <p:spTgt spid="42"/>
                                        </p:tgtEl>
                                      </p:cBhvr>
                                    </p:animEffect>
                                  </p:childTnLst>
                                </p:cTn>
                              </p:par>
                              <p:par>
                                <p:cTn id="94" presetID="22" presetClass="entr" presetSubtype="4" fill="hold" grpId="0" nodeType="withEffect">
                                  <p:stCondLst>
                                    <p:cond delay="1250"/>
                                  </p:stCondLst>
                                  <p:childTnLst>
                                    <p:set>
                                      <p:cBhvr>
                                        <p:cTn id="95" dur="1" fill="hold">
                                          <p:stCondLst>
                                            <p:cond delay="0"/>
                                          </p:stCondLst>
                                        </p:cTn>
                                        <p:tgtEl>
                                          <p:spTgt spid="11"/>
                                        </p:tgtEl>
                                        <p:attrNameLst>
                                          <p:attrName>style.visibility</p:attrName>
                                        </p:attrNameLst>
                                      </p:cBhvr>
                                      <p:to>
                                        <p:strVal val="visible"/>
                                      </p:to>
                                    </p:set>
                                    <p:animEffect transition="in" filter="wipe(down)">
                                      <p:cBhvr>
                                        <p:cTn id="96" dur="500"/>
                                        <p:tgtEl>
                                          <p:spTgt spid="11"/>
                                        </p:tgtEl>
                                      </p:cBhvr>
                                    </p:animEffect>
                                  </p:childTnLst>
                                </p:cTn>
                              </p:par>
                              <p:par>
                                <p:cTn id="97" presetID="22" presetClass="entr" presetSubtype="4" fill="hold" grpId="0" nodeType="withEffect">
                                  <p:stCondLst>
                                    <p:cond delay="1250"/>
                                  </p:stCondLst>
                                  <p:childTnLst>
                                    <p:set>
                                      <p:cBhvr>
                                        <p:cTn id="98" dur="1" fill="hold">
                                          <p:stCondLst>
                                            <p:cond delay="0"/>
                                          </p:stCondLst>
                                        </p:cTn>
                                        <p:tgtEl>
                                          <p:spTgt spid="12"/>
                                        </p:tgtEl>
                                        <p:attrNameLst>
                                          <p:attrName>style.visibility</p:attrName>
                                        </p:attrNameLst>
                                      </p:cBhvr>
                                      <p:to>
                                        <p:strVal val="visible"/>
                                      </p:to>
                                    </p:set>
                                    <p:animEffect transition="in" filter="wipe(down)">
                                      <p:cBhvr>
                                        <p:cTn id="99" dur="500"/>
                                        <p:tgtEl>
                                          <p:spTgt spid="12"/>
                                        </p:tgtEl>
                                      </p:cBhvr>
                                    </p:animEffect>
                                  </p:childTnLst>
                                </p:cTn>
                              </p:par>
                              <p:par>
                                <p:cTn id="100" presetID="22" presetClass="entr" presetSubtype="4" fill="hold" grpId="0" nodeType="withEffect">
                                  <p:stCondLst>
                                    <p:cond delay="1250"/>
                                  </p:stCondLst>
                                  <p:childTnLst>
                                    <p:set>
                                      <p:cBhvr>
                                        <p:cTn id="101" dur="1" fill="hold">
                                          <p:stCondLst>
                                            <p:cond delay="0"/>
                                          </p:stCondLst>
                                        </p:cTn>
                                        <p:tgtEl>
                                          <p:spTgt spid="13"/>
                                        </p:tgtEl>
                                        <p:attrNameLst>
                                          <p:attrName>style.visibility</p:attrName>
                                        </p:attrNameLst>
                                      </p:cBhvr>
                                      <p:to>
                                        <p:strVal val="visible"/>
                                      </p:to>
                                    </p:set>
                                    <p:animEffect transition="in" filter="wipe(down)">
                                      <p:cBhvr>
                                        <p:cTn id="102" dur="500"/>
                                        <p:tgtEl>
                                          <p:spTgt spid="13"/>
                                        </p:tgtEl>
                                      </p:cBhvr>
                                    </p:animEffect>
                                  </p:childTnLst>
                                </p:cTn>
                              </p:par>
                              <p:par>
                                <p:cTn id="103" presetID="22" presetClass="entr" presetSubtype="4" fill="hold" grpId="0" nodeType="withEffect">
                                  <p:stCondLst>
                                    <p:cond delay="1250"/>
                                  </p:stCondLst>
                                  <p:childTnLst>
                                    <p:set>
                                      <p:cBhvr>
                                        <p:cTn id="104" dur="1" fill="hold">
                                          <p:stCondLst>
                                            <p:cond delay="0"/>
                                          </p:stCondLst>
                                        </p:cTn>
                                        <p:tgtEl>
                                          <p:spTgt spid="25"/>
                                        </p:tgtEl>
                                        <p:attrNameLst>
                                          <p:attrName>style.visibility</p:attrName>
                                        </p:attrNameLst>
                                      </p:cBhvr>
                                      <p:to>
                                        <p:strVal val="visible"/>
                                      </p:to>
                                    </p:set>
                                    <p:animEffect transition="in" filter="wipe(down)">
                                      <p:cBhvr>
                                        <p:cTn id="105" dur="500"/>
                                        <p:tgtEl>
                                          <p:spTgt spid="25"/>
                                        </p:tgtEl>
                                      </p:cBhvr>
                                    </p:animEffect>
                                  </p:childTnLst>
                                </p:cTn>
                              </p:par>
                              <p:par>
                                <p:cTn id="106" presetID="22" presetClass="entr" presetSubtype="4" fill="hold" grpId="0" nodeType="withEffect">
                                  <p:stCondLst>
                                    <p:cond delay="1250"/>
                                  </p:stCondLst>
                                  <p:childTnLst>
                                    <p:set>
                                      <p:cBhvr>
                                        <p:cTn id="107" dur="1" fill="hold">
                                          <p:stCondLst>
                                            <p:cond delay="0"/>
                                          </p:stCondLst>
                                        </p:cTn>
                                        <p:tgtEl>
                                          <p:spTgt spid="34"/>
                                        </p:tgtEl>
                                        <p:attrNameLst>
                                          <p:attrName>style.visibility</p:attrName>
                                        </p:attrNameLst>
                                      </p:cBhvr>
                                      <p:to>
                                        <p:strVal val="visible"/>
                                      </p:to>
                                    </p:set>
                                    <p:animEffect transition="in" filter="wipe(down)">
                                      <p:cBhvr>
                                        <p:cTn id="108" dur="500"/>
                                        <p:tgtEl>
                                          <p:spTgt spid="34"/>
                                        </p:tgtEl>
                                      </p:cBhvr>
                                    </p:animEffect>
                                  </p:childTnLst>
                                </p:cTn>
                              </p:par>
                              <p:par>
                                <p:cTn id="109" presetID="22" presetClass="entr" presetSubtype="4" fill="hold" grpId="0" nodeType="withEffect">
                                  <p:stCondLst>
                                    <p:cond delay="1250"/>
                                  </p:stCondLst>
                                  <p:childTnLst>
                                    <p:set>
                                      <p:cBhvr>
                                        <p:cTn id="110" dur="1" fill="hold">
                                          <p:stCondLst>
                                            <p:cond delay="0"/>
                                          </p:stCondLst>
                                        </p:cTn>
                                        <p:tgtEl>
                                          <p:spTgt spid="39"/>
                                        </p:tgtEl>
                                        <p:attrNameLst>
                                          <p:attrName>style.visibility</p:attrName>
                                        </p:attrNameLst>
                                      </p:cBhvr>
                                      <p:to>
                                        <p:strVal val="visible"/>
                                      </p:to>
                                    </p:set>
                                    <p:animEffect transition="in" filter="wipe(down)">
                                      <p:cBhvr>
                                        <p:cTn id="111" dur="500"/>
                                        <p:tgtEl>
                                          <p:spTgt spid="39"/>
                                        </p:tgtEl>
                                      </p:cBhvr>
                                    </p:animEffect>
                                  </p:childTnLst>
                                </p:cTn>
                              </p:par>
                              <p:par>
                                <p:cTn id="112" presetID="22" presetClass="entr" presetSubtype="4" fill="hold" grpId="0" nodeType="withEffect">
                                  <p:stCondLst>
                                    <p:cond delay="1500"/>
                                  </p:stCondLst>
                                  <p:childTnLst>
                                    <p:set>
                                      <p:cBhvr>
                                        <p:cTn id="113" dur="1" fill="hold">
                                          <p:stCondLst>
                                            <p:cond delay="0"/>
                                          </p:stCondLst>
                                        </p:cTn>
                                        <p:tgtEl>
                                          <p:spTgt spid="14"/>
                                        </p:tgtEl>
                                        <p:attrNameLst>
                                          <p:attrName>style.visibility</p:attrName>
                                        </p:attrNameLst>
                                      </p:cBhvr>
                                      <p:to>
                                        <p:strVal val="visible"/>
                                      </p:to>
                                    </p:set>
                                    <p:animEffect transition="in" filter="wipe(down)">
                                      <p:cBhvr>
                                        <p:cTn id="114" dur="500"/>
                                        <p:tgtEl>
                                          <p:spTgt spid="14"/>
                                        </p:tgtEl>
                                      </p:cBhvr>
                                    </p:animEffect>
                                  </p:childTnLst>
                                </p:cTn>
                              </p:par>
                              <p:par>
                                <p:cTn id="115" presetID="22" presetClass="entr" presetSubtype="4" fill="hold" grpId="0" nodeType="withEffect">
                                  <p:stCondLst>
                                    <p:cond delay="1500"/>
                                  </p:stCondLst>
                                  <p:childTnLst>
                                    <p:set>
                                      <p:cBhvr>
                                        <p:cTn id="116" dur="1" fill="hold">
                                          <p:stCondLst>
                                            <p:cond delay="0"/>
                                          </p:stCondLst>
                                        </p:cTn>
                                        <p:tgtEl>
                                          <p:spTgt spid="28"/>
                                        </p:tgtEl>
                                        <p:attrNameLst>
                                          <p:attrName>style.visibility</p:attrName>
                                        </p:attrNameLst>
                                      </p:cBhvr>
                                      <p:to>
                                        <p:strVal val="visible"/>
                                      </p:to>
                                    </p:set>
                                    <p:animEffect transition="in" filter="wipe(down)">
                                      <p:cBhvr>
                                        <p:cTn id="117" dur="500"/>
                                        <p:tgtEl>
                                          <p:spTgt spid="28"/>
                                        </p:tgtEl>
                                      </p:cBhvr>
                                    </p:animEffect>
                                  </p:childTnLst>
                                </p:cTn>
                              </p:par>
                              <p:par>
                                <p:cTn id="118" presetID="22" presetClass="entr" presetSubtype="4" fill="hold" grpId="0" nodeType="withEffect">
                                  <p:stCondLst>
                                    <p:cond delay="1500"/>
                                  </p:stCondLst>
                                  <p:childTnLst>
                                    <p:set>
                                      <p:cBhvr>
                                        <p:cTn id="119" dur="1" fill="hold">
                                          <p:stCondLst>
                                            <p:cond delay="0"/>
                                          </p:stCondLst>
                                        </p:cTn>
                                        <p:tgtEl>
                                          <p:spTgt spid="36"/>
                                        </p:tgtEl>
                                        <p:attrNameLst>
                                          <p:attrName>style.visibility</p:attrName>
                                        </p:attrNameLst>
                                      </p:cBhvr>
                                      <p:to>
                                        <p:strVal val="visible"/>
                                      </p:to>
                                    </p:set>
                                    <p:animEffect transition="in" filter="wipe(down)">
                                      <p:cBhvr>
                                        <p:cTn id="120" dur="500"/>
                                        <p:tgtEl>
                                          <p:spTgt spid="36"/>
                                        </p:tgtEl>
                                      </p:cBhvr>
                                    </p:animEffect>
                                  </p:childTnLst>
                                </p:cTn>
                              </p:par>
                              <p:par>
                                <p:cTn id="121" presetID="22" presetClass="entr" presetSubtype="4" fill="hold" grpId="0" nodeType="withEffect">
                                  <p:stCondLst>
                                    <p:cond delay="1500"/>
                                  </p:stCondLst>
                                  <p:childTnLst>
                                    <p:set>
                                      <p:cBhvr>
                                        <p:cTn id="122" dur="1" fill="hold">
                                          <p:stCondLst>
                                            <p:cond delay="0"/>
                                          </p:stCondLst>
                                        </p:cTn>
                                        <p:tgtEl>
                                          <p:spTgt spid="43"/>
                                        </p:tgtEl>
                                        <p:attrNameLst>
                                          <p:attrName>style.visibility</p:attrName>
                                        </p:attrNameLst>
                                      </p:cBhvr>
                                      <p:to>
                                        <p:strVal val="visible"/>
                                      </p:to>
                                    </p:set>
                                    <p:animEffect transition="in" filter="wipe(down)">
                                      <p:cBhvr>
                                        <p:cTn id="123"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18" grpId="0" animBg="1"/>
      <p:bldP spid="24" grpId="0" animBg="1"/>
      <p:bldP spid="25" grpId="0" animBg="1"/>
      <p:bldP spid="26" grpId="0" animBg="1"/>
      <p:bldP spid="27" grpId="0" animBg="1"/>
      <p:bldP spid="28" grpId="0" animBg="1"/>
      <p:bldP spid="29" grpId="0" animBg="1"/>
      <p:bldP spid="30" grpId="0" animBg="1"/>
      <p:bldP spid="31" grpId="0" animBg="1"/>
      <p:bldP spid="32" grpId="0" animBg="1"/>
      <p:bldP spid="33" grpId="0" animBg="1"/>
      <p:bldP spid="34" grpId="0" animBg="1"/>
      <p:bldP spid="35" grpId="0" animBg="1"/>
      <p:bldP spid="36" grpId="0" animBg="1"/>
      <p:bldP spid="37" grpId="0" animBg="1"/>
      <p:bldP spid="38" grpId="0"/>
      <p:bldP spid="39" grpId="0"/>
      <p:bldP spid="40" grpId="0"/>
      <p:bldP spid="41" grpId="0"/>
      <p:bldP spid="42" grpId="0"/>
      <p:bldP spid="43" grpId="0"/>
      <p:bldP spid="44" grpId="0"/>
      <p:bldP spid="45"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 name="Oval 44"/>
          <p:cNvSpPr>
            <a:spLocks noChangeArrowheads="1"/>
          </p:cNvSpPr>
          <p:nvPr/>
        </p:nvSpPr>
        <p:spPr bwMode="auto">
          <a:xfrm>
            <a:off x="5487987" y="2551112"/>
            <a:ext cx="249237" cy="254000"/>
          </a:xfrm>
          <a:prstGeom prst="ellipse">
            <a:avLst/>
          </a:prstGeom>
          <a:solidFill>
            <a:schemeClr val="accent1"/>
          </a:solidFill>
          <a:ln>
            <a:noFill/>
          </a:ln>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sz="1600">
              <a:solidFill>
                <a:srgbClr val="000000"/>
              </a:solidFill>
              <a:sym typeface="宋体" pitchFamily="2" charset="-122"/>
            </a:endParaRPr>
          </a:p>
        </p:txBody>
      </p:sp>
      <p:sp>
        <p:nvSpPr>
          <p:cNvPr id="42" name="Oval 45"/>
          <p:cNvSpPr>
            <a:spLocks noChangeArrowheads="1"/>
          </p:cNvSpPr>
          <p:nvPr/>
        </p:nvSpPr>
        <p:spPr bwMode="auto">
          <a:xfrm>
            <a:off x="5487987" y="3803649"/>
            <a:ext cx="249237" cy="254000"/>
          </a:xfrm>
          <a:prstGeom prst="ellipse">
            <a:avLst/>
          </a:prstGeom>
          <a:solidFill>
            <a:schemeClr val="accent4"/>
          </a:solidFill>
          <a:ln>
            <a:noFill/>
          </a:ln>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sz="1600">
              <a:solidFill>
                <a:srgbClr val="000000"/>
              </a:solidFill>
              <a:sym typeface="宋体" pitchFamily="2" charset="-122"/>
            </a:endParaRPr>
          </a:p>
        </p:txBody>
      </p:sp>
      <p:sp>
        <p:nvSpPr>
          <p:cNvPr id="43" name="Oval 46"/>
          <p:cNvSpPr>
            <a:spLocks noChangeArrowheads="1"/>
          </p:cNvSpPr>
          <p:nvPr/>
        </p:nvSpPr>
        <p:spPr bwMode="auto">
          <a:xfrm>
            <a:off x="5487987" y="3387724"/>
            <a:ext cx="249237" cy="249238"/>
          </a:xfrm>
          <a:prstGeom prst="ellipse">
            <a:avLst/>
          </a:prstGeom>
          <a:solidFill>
            <a:schemeClr val="accent3"/>
          </a:solidFill>
          <a:ln>
            <a:noFill/>
          </a:ln>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sz="1600">
              <a:solidFill>
                <a:srgbClr val="000000"/>
              </a:solidFill>
              <a:sym typeface="宋体" pitchFamily="2" charset="-122"/>
            </a:endParaRPr>
          </a:p>
        </p:txBody>
      </p:sp>
      <p:sp>
        <p:nvSpPr>
          <p:cNvPr id="44" name="Oval 47"/>
          <p:cNvSpPr>
            <a:spLocks noChangeArrowheads="1"/>
          </p:cNvSpPr>
          <p:nvPr/>
        </p:nvSpPr>
        <p:spPr bwMode="auto">
          <a:xfrm>
            <a:off x="5487987" y="2971799"/>
            <a:ext cx="249237" cy="249238"/>
          </a:xfrm>
          <a:prstGeom prst="ellipse">
            <a:avLst/>
          </a:prstGeom>
          <a:solidFill>
            <a:schemeClr val="accent2"/>
          </a:solidFill>
          <a:ln>
            <a:noFill/>
          </a:ln>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sz="1600">
              <a:solidFill>
                <a:srgbClr val="000000"/>
              </a:solidFill>
              <a:sym typeface="宋体" pitchFamily="2" charset="-122"/>
            </a:endParaRPr>
          </a:p>
        </p:txBody>
      </p:sp>
      <p:grpSp>
        <p:nvGrpSpPr>
          <p:cNvPr id="58" name="组合 57"/>
          <p:cNvGrpSpPr/>
          <p:nvPr/>
        </p:nvGrpSpPr>
        <p:grpSpPr>
          <a:xfrm>
            <a:off x="1238372" y="1169987"/>
            <a:ext cx="3606677" cy="3127791"/>
            <a:chOff x="1238372" y="1169987"/>
            <a:chExt cx="3606677" cy="3127791"/>
          </a:xfrm>
        </p:grpSpPr>
        <p:sp>
          <p:nvSpPr>
            <p:cNvPr id="45" name="Freeform 78"/>
            <p:cNvSpPr>
              <a:spLocks noChangeArrowheads="1"/>
            </p:cNvSpPr>
            <p:nvPr/>
          </p:nvSpPr>
          <p:spPr bwMode="auto">
            <a:xfrm>
              <a:off x="3003549" y="2335212"/>
              <a:ext cx="1841500" cy="1938337"/>
            </a:xfrm>
            <a:custGeom>
              <a:avLst/>
              <a:gdLst>
                <a:gd name="T0" fmla="*/ 340 w 341"/>
                <a:gd name="T1" fmla="*/ 0 h 359"/>
                <a:gd name="T2" fmla="*/ 294 w 341"/>
                <a:gd name="T3" fmla="*/ 0 h 359"/>
                <a:gd name="T4" fmla="*/ 294 w 341"/>
                <a:gd name="T5" fmla="*/ 18 h 359"/>
                <a:gd name="T6" fmla="*/ 0 w 341"/>
                <a:gd name="T7" fmla="*/ 313 h 359"/>
                <a:gd name="T8" fmla="*/ 0 w 341"/>
                <a:gd name="T9" fmla="*/ 359 h 359"/>
                <a:gd name="T10" fmla="*/ 341 w 341"/>
                <a:gd name="T11" fmla="*/ 18 h 359"/>
                <a:gd name="T12" fmla="*/ 340 w 341"/>
                <a:gd name="T13" fmla="*/ 0 h 359"/>
                <a:gd name="T14" fmla="*/ 0 60000 65536"/>
                <a:gd name="T15" fmla="*/ 0 60000 65536"/>
                <a:gd name="T16" fmla="*/ 0 60000 65536"/>
                <a:gd name="T17" fmla="*/ 0 60000 65536"/>
                <a:gd name="T18" fmla="*/ 0 60000 65536"/>
                <a:gd name="T19" fmla="*/ 0 60000 65536"/>
                <a:gd name="T20" fmla="*/ 0 60000 65536"/>
                <a:gd name="T21" fmla="*/ 0 w 341"/>
                <a:gd name="T22" fmla="*/ 0 h 359"/>
                <a:gd name="T23" fmla="*/ 341 w 341"/>
                <a:gd name="T24" fmla="*/ 359 h 35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41" h="359">
                  <a:moveTo>
                    <a:pt x="340" y="0"/>
                  </a:moveTo>
                  <a:cubicBezTo>
                    <a:pt x="294" y="0"/>
                    <a:pt x="294" y="0"/>
                    <a:pt x="294" y="0"/>
                  </a:cubicBezTo>
                  <a:cubicBezTo>
                    <a:pt x="294" y="6"/>
                    <a:pt x="294" y="12"/>
                    <a:pt x="294" y="18"/>
                  </a:cubicBezTo>
                  <a:cubicBezTo>
                    <a:pt x="294" y="181"/>
                    <a:pt x="162" y="313"/>
                    <a:pt x="0" y="313"/>
                  </a:cubicBezTo>
                  <a:cubicBezTo>
                    <a:pt x="0" y="359"/>
                    <a:pt x="0" y="359"/>
                    <a:pt x="0" y="359"/>
                  </a:cubicBezTo>
                  <a:cubicBezTo>
                    <a:pt x="188" y="359"/>
                    <a:pt x="341" y="206"/>
                    <a:pt x="341" y="18"/>
                  </a:cubicBezTo>
                  <a:cubicBezTo>
                    <a:pt x="341" y="12"/>
                    <a:pt x="341" y="6"/>
                    <a:pt x="340" y="0"/>
                  </a:cubicBezTo>
                  <a:close/>
                </a:path>
              </a:pathLst>
            </a:custGeom>
            <a:solidFill>
              <a:schemeClr val="accent4"/>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sz="1600">
                <a:solidFill>
                  <a:srgbClr val="000000"/>
                </a:solidFill>
                <a:sym typeface="宋体" pitchFamily="2" charset="-122"/>
              </a:endParaRPr>
            </a:p>
          </p:txBody>
        </p:sp>
        <p:sp>
          <p:nvSpPr>
            <p:cNvPr id="46" name="Freeform 79"/>
            <p:cNvSpPr>
              <a:spLocks noChangeArrowheads="1"/>
            </p:cNvSpPr>
            <p:nvPr/>
          </p:nvSpPr>
          <p:spPr bwMode="auto">
            <a:xfrm>
              <a:off x="1917699" y="1346199"/>
              <a:ext cx="2165350" cy="2171700"/>
            </a:xfrm>
            <a:custGeom>
              <a:avLst/>
              <a:gdLst>
                <a:gd name="T0" fmla="*/ 355 w 401"/>
                <a:gd name="T1" fmla="*/ 182 h 402"/>
                <a:gd name="T2" fmla="*/ 356 w 401"/>
                <a:gd name="T3" fmla="*/ 201 h 402"/>
                <a:gd name="T4" fmla="*/ 201 w 401"/>
                <a:gd name="T5" fmla="*/ 356 h 402"/>
                <a:gd name="T6" fmla="*/ 45 w 401"/>
                <a:gd name="T7" fmla="*/ 201 h 402"/>
                <a:gd name="T8" fmla="*/ 201 w 401"/>
                <a:gd name="T9" fmla="*/ 46 h 402"/>
                <a:gd name="T10" fmla="*/ 267 w 401"/>
                <a:gd name="T11" fmla="*/ 61 h 402"/>
                <a:gd name="T12" fmla="*/ 288 w 401"/>
                <a:gd name="T13" fmla="*/ 20 h 402"/>
                <a:gd name="T14" fmla="*/ 201 w 401"/>
                <a:gd name="T15" fmla="*/ 0 h 402"/>
                <a:gd name="T16" fmla="*/ 0 w 401"/>
                <a:gd name="T17" fmla="*/ 201 h 402"/>
                <a:gd name="T18" fmla="*/ 201 w 401"/>
                <a:gd name="T19" fmla="*/ 402 h 402"/>
                <a:gd name="T20" fmla="*/ 401 w 401"/>
                <a:gd name="T21" fmla="*/ 201 h 402"/>
                <a:gd name="T22" fmla="*/ 400 w 401"/>
                <a:gd name="T23" fmla="*/ 182 h 402"/>
                <a:gd name="T24" fmla="*/ 355 w 401"/>
                <a:gd name="T25" fmla="*/ 182 h 402"/>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401"/>
                <a:gd name="T40" fmla="*/ 0 h 402"/>
                <a:gd name="T41" fmla="*/ 401 w 401"/>
                <a:gd name="T42" fmla="*/ 402 h 402"/>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401" h="402">
                  <a:moveTo>
                    <a:pt x="355" y="182"/>
                  </a:moveTo>
                  <a:cubicBezTo>
                    <a:pt x="355" y="189"/>
                    <a:pt x="356" y="195"/>
                    <a:pt x="356" y="201"/>
                  </a:cubicBezTo>
                  <a:cubicBezTo>
                    <a:pt x="356" y="287"/>
                    <a:pt x="286" y="356"/>
                    <a:pt x="201" y="356"/>
                  </a:cubicBezTo>
                  <a:cubicBezTo>
                    <a:pt x="115" y="356"/>
                    <a:pt x="45" y="287"/>
                    <a:pt x="45" y="201"/>
                  </a:cubicBezTo>
                  <a:cubicBezTo>
                    <a:pt x="45" y="115"/>
                    <a:pt x="115" y="46"/>
                    <a:pt x="201" y="46"/>
                  </a:cubicBezTo>
                  <a:cubicBezTo>
                    <a:pt x="224" y="46"/>
                    <a:pt x="247" y="51"/>
                    <a:pt x="267" y="61"/>
                  </a:cubicBezTo>
                  <a:cubicBezTo>
                    <a:pt x="288" y="20"/>
                    <a:pt x="288" y="20"/>
                    <a:pt x="288" y="20"/>
                  </a:cubicBezTo>
                  <a:cubicBezTo>
                    <a:pt x="262" y="7"/>
                    <a:pt x="232" y="0"/>
                    <a:pt x="201" y="0"/>
                  </a:cubicBezTo>
                  <a:cubicBezTo>
                    <a:pt x="90" y="0"/>
                    <a:pt x="0" y="90"/>
                    <a:pt x="0" y="201"/>
                  </a:cubicBezTo>
                  <a:cubicBezTo>
                    <a:pt x="0" y="312"/>
                    <a:pt x="90" y="402"/>
                    <a:pt x="201" y="402"/>
                  </a:cubicBezTo>
                  <a:cubicBezTo>
                    <a:pt x="311" y="402"/>
                    <a:pt x="401" y="312"/>
                    <a:pt x="401" y="201"/>
                  </a:cubicBezTo>
                  <a:cubicBezTo>
                    <a:pt x="401" y="195"/>
                    <a:pt x="401" y="189"/>
                    <a:pt x="400" y="182"/>
                  </a:cubicBezTo>
                  <a:lnTo>
                    <a:pt x="355" y="182"/>
                  </a:lnTo>
                  <a:close/>
                </a:path>
              </a:pathLst>
            </a:custGeom>
            <a:solidFill>
              <a:schemeClr val="accent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sz="1600">
                <a:solidFill>
                  <a:srgbClr val="000000"/>
                </a:solidFill>
                <a:sym typeface="宋体" pitchFamily="2" charset="-122"/>
              </a:endParaRPr>
            </a:p>
          </p:txBody>
        </p:sp>
        <p:sp>
          <p:nvSpPr>
            <p:cNvPr id="47" name="Freeform 80"/>
            <p:cNvSpPr>
              <a:spLocks noChangeArrowheads="1"/>
            </p:cNvSpPr>
            <p:nvPr/>
          </p:nvSpPr>
          <p:spPr bwMode="auto">
            <a:xfrm>
              <a:off x="1663699" y="1454149"/>
              <a:ext cx="2673350" cy="2317750"/>
            </a:xfrm>
            <a:custGeom>
              <a:avLst/>
              <a:gdLst>
                <a:gd name="T0" fmla="*/ 448 w 495"/>
                <a:gd name="T1" fmla="*/ 163 h 429"/>
                <a:gd name="T2" fmla="*/ 449 w 495"/>
                <a:gd name="T3" fmla="*/ 181 h 429"/>
                <a:gd name="T4" fmla="*/ 248 w 495"/>
                <a:gd name="T5" fmla="*/ 382 h 429"/>
                <a:gd name="T6" fmla="*/ 46 w 495"/>
                <a:gd name="T7" fmla="*/ 181 h 429"/>
                <a:gd name="T8" fmla="*/ 112 w 495"/>
                <a:gd name="T9" fmla="*/ 32 h 429"/>
                <a:gd name="T10" fmla="*/ 79 w 495"/>
                <a:gd name="T11" fmla="*/ 0 h 429"/>
                <a:gd name="T12" fmla="*/ 0 w 495"/>
                <a:gd name="T13" fmla="*/ 181 h 429"/>
                <a:gd name="T14" fmla="*/ 248 w 495"/>
                <a:gd name="T15" fmla="*/ 429 h 429"/>
                <a:gd name="T16" fmla="*/ 495 w 495"/>
                <a:gd name="T17" fmla="*/ 181 h 429"/>
                <a:gd name="T18" fmla="*/ 495 w 495"/>
                <a:gd name="T19" fmla="*/ 163 h 429"/>
                <a:gd name="T20" fmla="*/ 448 w 495"/>
                <a:gd name="T21" fmla="*/ 163 h 429"/>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495"/>
                <a:gd name="T34" fmla="*/ 0 h 429"/>
                <a:gd name="T35" fmla="*/ 495 w 495"/>
                <a:gd name="T36" fmla="*/ 429 h 429"/>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495" h="429">
                  <a:moveTo>
                    <a:pt x="448" y="163"/>
                  </a:moveTo>
                  <a:cubicBezTo>
                    <a:pt x="448" y="169"/>
                    <a:pt x="449" y="175"/>
                    <a:pt x="449" y="181"/>
                  </a:cubicBezTo>
                  <a:cubicBezTo>
                    <a:pt x="449" y="292"/>
                    <a:pt x="359" y="382"/>
                    <a:pt x="248" y="382"/>
                  </a:cubicBezTo>
                  <a:cubicBezTo>
                    <a:pt x="136" y="382"/>
                    <a:pt x="46" y="292"/>
                    <a:pt x="46" y="181"/>
                  </a:cubicBezTo>
                  <a:cubicBezTo>
                    <a:pt x="46" y="122"/>
                    <a:pt x="72" y="69"/>
                    <a:pt x="112" y="32"/>
                  </a:cubicBezTo>
                  <a:cubicBezTo>
                    <a:pt x="79" y="0"/>
                    <a:pt x="79" y="0"/>
                    <a:pt x="79" y="0"/>
                  </a:cubicBezTo>
                  <a:cubicBezTo>
                    <a:pt x="30" y="45"/>
                    <a:pt x="0" y="109"/>
                    <a:pt x="0" y="181"/>
                  </a:cubicBezTo>
                  <a:cubicBezTo>
                    <a:pt x="0" y="318"/>
                    <a:pt x="111" y="429"/>
                    <a:pt x="248" y="429"/>
                  </a:cubicBezTo>
                  <a:cubicBezTo>
                    <a:pt x="384" y="429"/>
                    <a:pt x="495" y="318"/>
                    <a:pt x="495" y="181"/>
                  </a:cubicBezTo>
                  <a:cubicBezTo>
                    <a:pt x="495" y="175"/>
                    <a:pt x="495" y="169"/>
                    <a:pt x="495" y="163"/>
                  </a:cubicBezTo>
                  <a:lnTo>
                    <a:pt x="448" y="163"/>
                  </a:lnTo>
                  <a:close/>
                </a:path>
              </a:pathLst>
            </a:custGeom>
            <a:solidFill>
              <a:schemeClr val="accent2"/>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sz="1600">
                <a:solidFill>
                  <a:srgbClr val="000000"/>
                </a:solidFill>
                <a:sym typeface="宋体" pitchFamily="2" charset="-122"/>
              </a:endParaRPr>
            </a:p>
          </p:txBody>
        </p:sp>
        <p:sp>
          <p:nvSpPr>
            <p:cNvPr id="48" name="Freeform 83"/>
            <p:cNvSpPr>
              <a:spLocks noChangeArrowheads="1"/>
            </p:cNvSpPr>
            <p:nvPr/>
          </p:nvSpPr>
          <p:spPr bwMode="auto">
            <a:xfrm>
              <a:off x="1609724" y="2335212"/>
              <a:ext cx="2981325" cy="1685925"/>
            </a:xfrm>
            <a:custGeom>
              <a:avLst/>
              <a:gdLst>
                <a:gd name="T0" fmla="*/ 505 w 552"/>
                <a:gd name="T1" fmla="*/ 0 h 312"/>
                <a:gd name="T2" fmla="*/ 506 w 552"/>
                <a:gd name="T3" fmla="*/ 18 h 312"/>
                <a:gd name="T4" fmla="*/ 258 w 552"/>
                <a:gd name="T5" fmla="*/ 266 h 312"/>
                <a:gd name="T6" fmla="*/ 40 w 552"/>
                <a:gd name="T7" fmla="*/ 138 h 312"/>
                <a:gd name="T8" fmla="*/ 0 w 552"/>
                <a:gd name="T9" fmla="*/ 160 h 312"/>
                <a:gd name="T10" fmla="*/ 258 w 552"/>
                <a:gd name="T11" fmla="*/ 312 h 312"/>
                <a:gd name="T12" fmla="*/ 552 w 552"/>
                <a:gd name="T13" fmla="*/ 18 h 312"/>
                <a:gd name="T14" fmla="*/ 551 w 552"/>
                <a:gd name="T15" fmla="*/ 0 h 312"/>
                <a:gd name="T16" fmla="*/ 505 w 552"/>
                <a:gd name="T17" fmla="*/ 0 h 31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552"/>
                <a:gd name="T28" fmla="*/ 0 h 312"/>
                <a:gd name="T29" fmla="*/ 552 w 552"/>
                <a:gd name="T30" fmla="*/ 312 h 312"/>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552" h="312">
                  <a:moveTo>
                    <a:pt x="505" y="0"/>
                  </a:moveTo>
                  <a:cubicBezTo>
                    <a:pt x="505" y="6"/>
                    <a:pt x="506" y="12"/>
                    <a:pt x="506" y="18"/>
                  </a:cubicBezTo>
                  <a:cubicBezTo>
                    <a:pt x="506" y="155"/>
                    <a:pt x="395" y="266"/>
                    <a:pt x="258" y="266"/>
                  </a:cubicBezTo>
                  <a:cubicBezTo>
                    <a:pt x="164" y="266"/>
                    <a:pt x="82" y="214"/>
                    <a:pt x="40" y="138"/>
                  </a:cubicBezTo>
                  <a:cubicBezTo>
                    <a:pt x="0" y="160"/>
                    <a:pt x="0" y="160"/>
                    <a:pt x="0" y="160"/>
                  </a:cubicBezTo>
                  <a:cubicBezTo>
                    <a:pt x="50" y="251"/>
                    <a:pt x="146" y="312"/>
                    <a:pt x="258" y="312"/>
                  </a:cubicBezTo>
                  <a:cubicBezTo>
                    <a:pt x="420" y="312"/>
                    <a:pt x="552" y="180"/>
                    <a:pt x="552" y="18"/>
                  </a:cubicBezTo>
                  <a:cubicBezTo>
                    <a:pt x="552" y="12"/>
                    <a:pt x="552" y="6"/>
                    <a:pt x="551" y="0"/>
                  </a:cubicBezTo>
                  <a:lnTo>
                    <a:pt x="505" y="0"/>
                  </a:lnTo>
                  <a:close/>
                </a:path>
              </a:pathLst>
            </a:custGeom>
            <a:solidFill>
              <a:schemeClr val="accent3"/>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sz="1600">
                <a:solidFill>
                  <a:srgbClr val="000000"/>
                </a:solidFill>
                <a:sym typeface="宋体" pitchFamily="2" charset="-122"/>
              </a:endParaRPr>
            </a:p>
          </p:txBody>
        </p:sp>
        <p:sp>
          <p:nvSpPr>
            <p:cNvPr id="49" name="TextBox 682"/>
            <p:cNvSpPr>
              <a:spLocks noChangeArrowheads="1"/>
            </p:cNvSpPr>
            <p:nvPr/>
          </p:nvSpPr>
          <p:spPr bwMode="auto">
            <a:xfrm>
              <a:off x="2282153" y="3959224"/>
              <a:ext cx="598241"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ctr"/>
              <a:r>
                <a:rPr lang="en-US" sz="1600" b="1" dirty="0">
                  <a:solidFill>
                    <a:schemeClr val="accent4"/>
                  </a:solidFill>
                  <a:latin typeface="方正中等线简体" pitchFamily="2" charset="-122"/>
                  <a:ea typeface="方正中等线简体" pitchFamily="2" charset="-122"/>
                  <a:sym typeface="方正中等线简体" pitchFamily="2" charset="-122"/>
                </a:rPr>
                <a:t>38%</a:t>
              </a:r>
              <a:endParaRPr lang="zh-CN" altLang="en-US" sz="1600" b="1" dirty="0">
                <a:solidFill>
                  <a:schemeClr val="accent4"/>
                </a:solidFill>
                <a:latin typeface="方正中等线简体" pitchFamily="2" charset="-122"/>
                <a:ea typeface="方正中等线简体" pitchFamily="2" charset="-122"/>
                <a:sym typeface="方正中等线简体" pitchFamily="2" charset="-122"/>
              </a:endParaRPr>
            </a:p>
          </p:txBody>
        </p:sp>
        <p:sp>
          <p:nvSpPr>
            <p:cNvPr id="50" name="TextBox 682"/>
            <p:cNvSpPr>
              <a:spLocks noChangeArrowheads="1"/>
            </p:cNvSpPr>
            <p:nvPr/>
          </p:nvSpPr>
          <p:spPr bwMode="auto">
            <a:xfrm>
              <a:off x="1238372" y="2805112"/>
              <a:ext cx="598241"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ctr"/>
              <a:r>
                <a:rPr lang="en-US" sz="1600" b="1" dirty="0">
                  <a:solidFill>
                    <a:schemeClr val="accent3"/>
                  </a:solidFill>
                  <a:latin typeface="方正中等线简体" pitchFamily="2" charset="-122"/>
                  <a:ea typeface="方正中等线简体" pitchFamily="2" charset="-122"/>
                  <a:sym typeface="方正中等线简体" pitchFamily="2" charset="-122"/>
                </a:rPr>
                <a:t>55%</a:t>
              </a:r>
              <a:endParaRPr lang="zh-CN" altLang="en-US" sz="1600" b="1" dirty="0">
                <a:solidFill>
                  <a:schemeClr val="accent3"/>
                </a:solidFill>
                <a:latin typeface="方正中等线简体" pitchFamily="2" charset="-122"/>
                <a:ea typeface="方正中等线简体" pitchFamily="2" charset="-122"/>
                <a:sym typeface="方正中等线简体" pitchFamily="2" charset="-122"/>
              </a:endParaRPr>
            </a:p>
          </p:txBody>
        </p:sp>
        <p:sp>
          <p:nvSpPr>
            <p:cNvPr id="51" name="TextBox 682"/>
            <p:cNvSpPr>
              <a:spLocks noChangeArrowheads="1"/>
            </p:cNvSpPr>
            <p:nvPr/>
          </p:nvSpPr>
          <p:spPr bwMode="auto">
            <a:xfrm>
              <a:off x="2052760" y="1169987"/>
              <a:ext cx="598241"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ctr"/>
              <a:r>
                <a:rPr lang="en-US" sz="1600" b="1" dirty="0">
                  <a:solidFill>
                    <a:schemeClr val="accent2"/>
                  </a:solidFill>
                  <a:latin typeface="方正中等线简体" pitchFamily="2" charset="-122"/>
                  <a:ea typeface="方正中等线简体" pitchFamily="2" charset="-122"/>
                  <a:sym typeface="方正中等线简体" pitchFamily="2" charset="-122"/>
                </a:rPr>
                <a:t>65%</a:t>
              </a:r>
              <a:endParaRPr lang="zh-CN" altLang="en-US" sz="1600" b="1" dirty="0">
                <a:solidFill>
                  <a:schemeClr val="accent2"/>
                </a:solidFill>
                <a:latin typeface="方正中等线简体" pitchFamily="2" charset="-122"/>
                <a:ea typeface="方正中等线简体" pitchFamily="2" charset="-122"/>
                <a:sym typeface="方正中等线简体" pitchFamily="2" charset="-122"/>
              </a:endParaRPr>
            </a:p>
          </p:txBody>
        </p:sp>
        <p:sp>
          <p:nvSpPr>
            <p:cNvPr id="52" name="TextBox 682"/>
            <p:cNvSpPr>
              <a:spLocks noChangeArrowheads="1"/>
            </p:cNvSpPr>
            <p:nvPr/>
          </p:nvSpPr>
          <p:spPr bwMode="auto">
            <a:xfrm>
              <a:off x="3448172" y="1447799"/>
              <a:ext cx="598241"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ctr"/>
              <a:r>
                <a:rPr lang="en-US" sz="1600" b="1" dirty="0">
                  <a:solidFill>
                    <a:schemeClr val="accent1"/>
                  </a:solidFill>
                  <a:latin typeface="方正中等线简体" pitchFamily="2" charset="-122"/>
                  <a:ea typeface="方正中等线简体" pitchFamily="2" charset="-122"/>
                  <a:sym typeface="方正中等线简体" pitchFamily="2" charset="-122"/>
                </a:rPr>
                <a:t>78%</a:t>
              </a:r>
              <a:endParaRPr lang="zh-CN" altLang="en-US" sz="1600" b="1" dirty="0">
                <a:solidFill>
                  <a:schemeClr val="accent1"/>
                </a:solidFill>
                <a:latin typeface="方正中等线简体" pitchFamily="2" charset="-122"/>
                <a:ea typeface="方正中等线简体" pitchFamily="2" charset="-122"/>
                <a:sym typeface="方正中等线简体" pitchFamily="2" charset="-122"/>
              </a:endParaRPr>
            </a:p>
          </p:txBody>
        </p:sp>
      </p:grpSp>
      <p:sp>
        <p:nvSpPr>
          <p:cNvPr id="53" name="TextBox 682"/>
          <p:cNvSpPr>
            <a:spLocks noChangeArrowheads="1"/>
          </p:cNvSpPr>
          <p:nvPr/>
        </p:nvSpPr>
        <p:spPr bwMode="auto">
          <a:xfrm>
            <a:off x="5429249" y="1409699"/>
            <a:ext cx="2698175" cy="954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r>
              <a:rPr lang="zh-CN" altLang="en-US" sz="2800" dirty="0">
                <a:solidFill>
                  <a:srgbClr val="7F7F7F"/>
                </a:solidFill>
                <a:latin typeface="微软雅黑" pitchFamily="34" charset="-122"/>
                <a:ea typeface="微软雅黑" pitchFamily="34" charset="-122"/>
                <a:sym typeface="Arial" pitchFamily="34" charset="0"/>
              </a:rPr>
              <a:t>这里输入主标题</a:t>
            </a:r>
            <a:endParaRPr lang="en-US" altLang="zh-CN" sz="2800" dirty="0">
              <a:solidFill>
                <a:srgbClr val="7F7F7F"/>
              </a:solidFill>
              <a:latin typeface="微软雅黑" pitchFamily="34" charset="-122"/>
              <a:ea typeface="微软雅黑" pitchFamily="34" charset="-122"/>
              <a:sym typeface="Arial" pitchFamily="34" charset="0"/>
            </a:endParaRPr>
          </a:p>
          <a:p>
            <a:r>
              <a:rPr lang="zh-CN" altLang="en-US" sz="2800" dirty="0">
                <a:solidFill>
                  <a:srgbClr val="7F7F7F"/>
                </a:solidFill>
                <a:latin typeface="微软雅黑" pitchFamily="34" charset="-122"/>
                <a:ea typeface="微软雅黑" pitchFamily="34" charset="-122"/>
                <a:sym typeface="Arial" pitchFamily="34" charset="0"/>
              </a:rPr>
              <a:t>文本内容</a:t>
            </a:r>
          </a:p>
        </p:txBody>
      </p:sp>
      <p:sp>
        <p:nvSpPr>
          <p:cNvPr id="54" name="TextBox 692"/>
          <p:cNvSpPr>
            <a:spLocks noChangeArrowheads="1"/>
          </p:cNvSpPr>
          <p:nvPr/>
        </p:nvSpPr>
        <p:spPr bwMode="auto">
          <a:xfrm>
            <a:off x="5792787" y="2532062"/>
            <a:ext cx="1722437" cy="27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r>
              <a:rPr lang="zh-CN" altLang="en-US" sz="1200">
                <a:latin typeface="微软雅黑" pitchFamily="34" charset="-122"/>
                <a:ea typeface="微软雅黑" pitchFamily="34" charset="-122"/>
                <a:sym typeface="Arial" pitchFamily="34" charset="0"/>
              </a:rPr>
              <a:t>点击此处添加图例</a:t>
            </a:r>
          </a:p>
        </p:txBody>
      </p:sp>
      <p:sp>
        <p:nvSpPr>
          <p:cNvPr id="55" name="TextBox 692"/>
          <p:cNvSpPr>
            <a:spLocks noChangeArrowheads="1"/>
          </p:cNvSpPr>
          <p:nvPr/>
        </p:nvSpPr>
        <p:spPr bwMode="auto">
          <a:xfrm>
            <a:off x="5792787" y="2938462"/>
            <a:ext cx="1722437" cy="27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r>
              <a:rPr lang="zh-CN" altLang="en-US" sz="1200">
                <a:latin typeface="微软雅黑" pitchFamily="34" charset="-122"/>
                <a:ea typeface="微软雅黑" pitchFamily="34" charset="-122"/>
                <a:sym typeface="Arial" pitchFamily="34" charset="0"/>
              </a:rPr>
              <a:t>点击此处添加图例</a:t>
            </a:r>
          </a:p>
        </p:txBody>
      </p:sp>
      <p:sp>
        <p:nvSpPr>
          <p:cNvPr id="56" name="TextBox 692"/>
          <p:cNvSpPr>
            <a:spLocks noChangeArrowheads="1"/>
          </p:cNvSpPr>
          <p:nvPr/>
        </p:nvSpPr>
        <p:spPr bwMode="auto">
          <a:xfrm>
            <a:off x="5792787" y="3373437"/>
            <a:ext cx="1722437" cy="27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r>
              <a:rPr lang="zh-CN" altLang="en-US" sz="1200">
                <a:latin typeface="微软雅黑" pitchFamily="34" charset="-122"/>
                <a:ea typeface="微软雅黑" pitchFamily="34" charset="-122"/>
                <a:sym typeface="Arial" pitchFamily="34" charset="0"/>
              </a:rPr>
              <a:t>点击此处添加图例</a:t>
            </a:r>
          </a:p>
        </p:txBody>
      </p:sp>
      <p:sp>
        <p:nvSpPr>
          <p:cNvPr id="57" name="TextBox 692"/>
          <p:cNvSpPr>
            <a:spLocks noChangeArrowheads="1"/>
          </p:cNvSpPr>
          <p:nvPr/>
        </p:nvSpPr>
        <p:spPr bwMode="auto">
          <a:xfrm>
            <a:off x="5792787" y="3779837"/>
            <a:ext cx="1722437" cy="27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r>
              <a:rPr lang="zh-CN" altLang="en-US" sz="1200">
                <a:latin typeface="微软雅黑" pitchFamily="34" charset="-122"/>
                <a:ea typeface="微软雅黑" pitchFamily="34" charset="-122"/>
                <a:sym typeface="Arial" pitchFamily="34" charset="0"/>
              </a:rPr>
              <a:t>点击此处添加图例</a:t>
            </a:r>
          </a:p>
        </p:txBody>
      </p:sp>
      <p:sp>
        <p:nvSpPr>
          <p:cNvPr id="2" name="标题 1"/>
          <p:cNvSpPr>
            <a:spLocks noGrp="1"/>
          </p:cNvSpPr>
          <p:nvPr>
            <p:ph type="title"/>
          </p:nvPr>
        </p:nvSpPr>
        <p:spPr/>
        <p:txBody>
          <a:bodyPr>
            <a:normAutofit fontScale="90000"/>
          </a:bodyPr>
          <a:lstStyle/>
          <a:p>
            <a:r>
              <a:rPr lang="zh-CN" altLang="en-US" dirty="0"/>
              <a:t>第二部分  点击此处输入您的标题</a:t>
            </a:r>
          </a:p>
        </p:txBody>
      </p:sp>
    </p:spTree>
    <p:extLst>
      <p:ext uri="{BB962C8B-B14F-4D97-AF65-F5344CB8AC3E}">
        <p14:creationId xmlns:p14="http://schemas.microsoft.com/office/powerpoint/2010/main" val="4005941835"/>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58"/>
                                        </p:tgtEl>
                                        <p:attrNameLst>
                                          <p:attrName>style.visibility</p:attrName>
                                        </p:attrNameLst>
                                      </p:cBhvr>
                                      <p:to>
                                        <p:strVal val="visible"/>
                                      </p:to>
                                    </p:set>
                                    <p:anim calcmode="lin" valueType="num">
                                      <p:cBhvr>
                                        <p:cTn id="7" dur="500" fill="hold"/>
                                        <p:tgtEl>
                                          <p:spTgt spid="58"/>
                                        </p:tgtEl>
                                        <p:attrNameLst>
                                          <p:attrName>ppt_w</p:attrName>
                                        </p:attrNameLst>
                                      </p:cBhvr>
                                      <p:tavLst>
                                        <p:tav tm="0">
                                          <p:val>
                                            <p:fltVal val="0"/>
                                          </p:val>
                                        </p:tav>
                                        <p:tav tm="100000">
                                          <p:val>
                                            <p:strVal val="#ppt_w"/>
                                          </p:val>
                                        </p:tav>
                                      </p:tavLst>
                                    </p:anim>
                                    <p:anim calcmode="lin" valueType="num">
                                      <p:cBhvr>
                                        <p:cTn id="8" dur="500" fill="hold"/>
                                        <p:tgtEl>
                                          <p:spTgt spid="58"/>
                                        </p:tgtEl>
                                        <p:attrNameLst>
                                          <p:attrName>ppt_h</p:attrName>
                                        </p:attrNameLst>
                                      </p:cBhvr>
                                      <p:tavLst>
                                        <p:tav tm="0">
                                          <p:val>
                                            <p:fltVal val="0"/>
                                          </p:val>
                                        </p:tav>
                                        <p:tav tm="100000">
                                          <p:val>
                                            <p:strVal val="#ppt_h"/>
                                          </p:val>
                                        </p:tav>
                                      </p:tavLst>
                                    </p:anim>
                                    <p:animEffect transition="in" filter="fade">
                                      <p:cBhvr>
                                        <p:cTn id="9" dur="500"/>
                                        <p:tgtEl>
                                          <p:spTgt spid="58"/>
                                        </p:tgtEl>
                                      </p:cBhvr>
                                    </p:animEffect>
                                  </p:childTnLst>
                                </p:cTn>
                              </p:par>
                            </p:childTnLst>
                          </p:cTn>
                        </p:par>
                        <p:par>
                          <p:cTn id="10" fill="hold">
                            <p:stCondLst>
                              <p:cond delay="500"/>
                            </p:stCondLst>
                            <p:childTnLst>
                              <p:par>
                                <p:cTn id="11" presetID="26" presetClass="emph" presetSubtype="0" fill="hold" nodeType="afterEffect">
                                  <p:stCondLst>
                                    <p:cond delay="0"/>
                                  </p:stCondLst>
                                  <p:childTnLst>
                                    <p:animEffect transition="out" filter="fade">
                                      <p:cBhvr>
                                        <p:cTn id="12" dur="500" tmFilter="0, 0; .2, .5; .8, .5; 1, 0"/>
                                        <p:tgtEl>
                                          <p:spTgt spid="58"/>
                                        </p:tgtEl>
                                      </p:cBhvr>
                                    </p:animEffect>
                                    <p:animScale>
                                      <p:cBhvr>
                                        <p:cTn id="13" dur="250" autoRev="1" fill="hold"/>
                                        <p:tgtEl>
                                          <p:spTgt spid="58"/>
                                        </p:tgtEl>
                                      </p:cBhvr>
                                      <p:by x="105000" y="105000"/>
                                    </p:animScale>
                                  </p:childTnLst>
                                </p:cTn>
                              </p:par>
                            </p:childTnLst>
                          </p:cTn>
                        </p:par>
                        <p:par>
                          <p:cTn id="14" fill="hold">
                            <p:stCondLst>
                              <p:cond delay="1000"/>
                            </p:stCondLst>
                            <p:childTnLst>
                              <p:par>
                                <p:cTn id="15" presetID="41" presetClass="entr" presetSubtype="0" fill="hold" grpId="0" nodeType="afterEffect">
                                  <p:stCondLst>
                                    <p:cond delay="0"/>
                                  </p:stCondLst>
                                  <p:iterate type="lt">
                                    <p:tmPct val="10000"/>
                                  </p:iterate>
                                  <p:childTnLst>
                                    <p:set>
                                      <p:cBhvr>
                                        <p:cTn id="16" dur="1" fill="hold">
                                          <p:stCondLst>
                                            <p:cond delay="0"/>
                                          </p:stCondLst>
                                        </p:cTn>
                                        <p:tgtEl>
                                          <p:spTgt spid="53"/>
                                        </p:tgtEl>
                                        <p:attrNameLst>
                                          <p:attrName>style.visibility</p:attrName>
                                        </p:attrNameLst>
                                      </p:cBhvr>
                                      <p:to>
                                        <p:strVal val="visible"/>
                                      </p:to>
                                    </p:set>
                                    <p:anim calcmode="lin" valueType="num">
                                      <p:cBhvr>
                                        <p:cTn id="17" dur="500" fill="hold"/>
                                        <p:tgtEl>
                                          <p:spTgt spid="53"/>
                                        </p:tgtEl>
                                        <p:attrNameLst>
                                          <p:attrName>ppt_x</p:attrName>
                                        </p:attrNameLst>
                                      </p:cBhvr>
                                      <p:tavLst>
                                        <p:tav tm="0">
                                          <p:val>
                                            <p:strVal val="#ppt_x"/>
                                          </p:val>
                                        </p:tav>
                                        <p:tav tm="50000">
                                          <p:val>
                                            <p:strVal val="#ppt_x+.1"/>
                                          </p:val>
                                        </p:tav>
                                        <p:tav tm="100000">
                                          <p:val>
                                            <p:strVal val="#ppt_x"/>
                                          </p:val>
                                        </p:tav>
                                      </p:tavLst>
                                    </p:anim>
                                    <p:anim calcmode="lin" valueType="num">
                                      <p:cBhvr>
                                        <p:cTn id="18" dur="500" fill="hold"/>
                                        <p:tgtEl>
                                          <p:spTgt spid="53"/>
                                        </p:tgtEl>
                                        <p:attrNameLst>
                                          <p:attrName>ppt_y</p:attrName>
                                        </p:attrNameLst>
                                      </p:cBhvr>
                                      <p:tavLst>
                                        <p:tav tm="0">
                                          <p:val>
                                            <p:strVal val="#ppt_y"/>
                                          </p:val>
                                        </p:tav>
                                        <p:tav tm="100000">
                                          <p:val>
                                            <p:strVal val="#ppt_y"/>
                                          </p:val>
                                        </p:tav>
                                      </p:tavLst>
                                    </p:anim>
                                    <p:anim calcmode="lin" valueType="num">
                                      <p:cBhvr>
                                        <p:cTn id="19" dur="500" fill="hold"/>
                                        <p:tgtEl>
                                          <p:spTgt spid="53"/>
                                        </p:tgtEl>
                                        <p:attrNameLst>
                                          <p:attrName>ppt_h</p:attrName>
                                        </p:attrNameLst>
                                      </p:cBhvr>
                                      <p:tavLst>
                                        <p:tav tm="0">
                                          <p:val>
                                            <p:strVal val="#ppt_h/10"/>
                                          </p:val>
                                        </p:tav>
                                        <p:tav tm="50000">
                                          <p:val>
                                            <p:strVal val="#ppt_h+.01"/>
                                          </p:val>
                                        </p:tav>
                                        <p:tav tm="100000">
                                          <p:val>
                                            <p:strVal val="#ppt_h"/>
                                          </p:val>
                                        </p:tav>
                                      </p:tavLst>
                                    </p:anim>
                                    <p:anim calcmode="lin" valueType="num">
                                      <p:cBhvr>
                                        <p:cTn id="20" dur="500" fill="hold"/>
                                        <p:tgtEl>
                                          <p:spTgt spid="53"/>
                                        </p:tgtEl>
                                        <p:attrNameLst>
                                          <p:attrName>ppt_w</p:attrName>
                                        </p:attrNameLst>
                                      </p:cBhvr>
                                      <p:tavLst>
                                        <p:tav tm="0">
                                          <p:val>
                                            <p:strVal val="#ppt_w/10"/>
                                          </p:val>
                                        </p:tav>
                                        <p:tav tm="50000">
                                          <p:val>
                                            <p:strVal val="#ppt_w+.01"/>
                                          </p:val>
                                        </p:tav>
                                        <p:tav tm="100000">
                                          <p:val>
                                            <p:strVal val="#ppt_w"/>
                                          </p:val>
                                        </p:tav>
                                      </p:tavLst>
                                    </p:anim>
                                    <p:animEffect transition="in" filter="fade">
                                      <p:cBhvr>
                                        <p:cTn id="21" dur="500" tmFilter="0,0; .5, 1; 1, 1"/>
                                        <p:tgtEl>
                                          <p:spTgt spid="53"/>
                                        </p:tgtEl>
                                      </p:cBhvr>
                                    </p:animEffect>
                                  </p:childTnLst>
                                </p:cTn>
                              </p:par>
                            </p:childTnLst>
                          </p:cTn>
                        </p:par>
                        <p:par>
                          <p:cTn id="22" fill="hold">
                            <p:stCondLst>
                              <p:cond delay="2000"/>
                            </p:stCondLst>
                            <p:childTnLst>
                              <p:par>
                                <p:cTn id="23" presetID="2" presetClass="entr" presetSubtype="4" fill="hold" grpId="0" nodeType="afterEffect">
                                  <p:stCondLst>
                                    <p:cond delay="0"/>
                                  </p:stCondLst>
                                  <p:childTnLst>
                                    <p:set>
                                      <p:cBhvr>
                                        <p:cTn id="24" dur="1" fill="hold">
                                          <p:stCondLst>
                                            <p:cond delay="0"/>
                                          </p:stCondLst>
                                        </p:cTn>
                                        <p:tgtEl>
                                          <p:spTgt spid="41"/>
                                        </p:tgtEl>
                                        <p:attrNameLst>
                                          <p:attrName>style.visibility</p:attrName>
                                        </p:attrNameLst>
                                      </p:cBhvr>
                                      <p:to>
                                        <p:strVal val="visible"/>
                                      </p:to>
                                    </p:set>
                                    <p:anim calcmode="lin" valueType="num">
                                      <p:cBhvr additive="base">
                                        <p:cTn id="25" dur="500" fill="hold"/>
                                        <p:tgtEl>
                                          <p:spTgt spid="41"/>
                                        </p:tgtEl>
                                        <p:attrNameLst>
                                          <p:attrName>ppt_x</p:attrName>
                                        </p:attrNameLst>
                                      </p:cBhvr>
                                      <p:tavLst>
                                        <p:tav tm="0">
                                          <p:val>
                                            <p:strVal val="#ppt_x"/>
                                          </p:val>
                                        </p:tav>
                                        <p:tav tm="100000">
                                          <p:val>
                                            <p:strVal val="#ppt_x"/>
                                          </p:val>
                                        </p:tav>
                                      </p:tavLst>
                                    </p:anim>
                                    <p:anim calcmode="lin" valueType="num">
                                      <p:cBhvr additive="base">
                                        <p:cTn id="26" dur="500" fill="hold"/>
                                        <p:tgtEl>
                                          <p:spTgt spid="41"/>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42"/>
                                        </p:tgtEl>
                                        <p:attrNameLst>
                                          <p:attrName>style.visibility</p:attrName>
                                        </p:attrNameLst>
                                      </p:cBhvr>
                                      <p:to>
                                        <p:strVal val="visible"/>
                                      </p:to>
                                    </p:set>
                                    <p:anim calcmode="lin" valueType="num">
                                      <p:cBhvr additive="base">
                                        <p:cTn id="29" dur="500" fill="hold"/>
                                        <p:tgtEl>
                                          <p:spTgt spid="42"/>
                                        </p:tgtEl>
                                        <p:attrNameLst>
                                          <p:attrName>ppt_x</p:attrName>
                                        </p:attrNameLst>
                                      </p:cBhvr>
                                      <p:tavLst>
                                        <p:tav tm="0">
                                          <p:val>
                                            <p:strVal val="#ppt_x"/>
                                          </p:val>
                                        </p:tav>
                                        <p:tav tm="100000">
                                          <p:val>
                                            <p:strVal val="#ppt_x"/>
                                          </p:val>
                                        </p:tav>
                                      </p:tavLst>
                                    </p:anim>
                                    <p:anim calcmode="lin" valueType="num">
                                      <p:cBhvr additive="base">
                                        <p:cTn id="30" dur="500" fill="hold"/>
                                        <p:tgtEl>
                                          <p:spTgt spid="42"/>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43"/>
                                        </p:tgtEl>
                                        <p:attrNameLst>
                                          <p:attrName>style.visibility</p:attrName>
                                        </p:attrNameLst>
                                      </p:cBhvr>
                                      <p:to>
                                        <p:strVal val="visible"/>
                                      </p:to>
                                    </p:set>
                                    <p:anim calcmode="lin" valueType="num">
                                      <p:cBhvr additive="base">
                                        <p:cTn id="33" dur="500" fill="hold"/>
                                        <p:tgtEl>
                                          <p:spTgt spid="43"/>
                                        </p:tgtEl>
                                        <p:attrNameLst>
                                          <p:attrName>ppt_x</p:attrName>
                                        </p:attrNameLst>
                                      </p:cBhvr>
                                      <p:tavLst>
                                        <p:tav tm="0">
                                          <p:val>
                                            <p:strVal val="#ppt_x"/>
                                          </p:val>
                                        </p:tav>
                                        <p:tav tm="100000">
                                          <p:val>
                                            <p:strVal val="#ppt_x"/>
                                          </p:val>
                                        </p:tav>
                                      </p:tavLst>
                                    </p:anim>
                                    <p:anim calcmode="lin" valueType="num">
                                      <p:cBhvr additive="base">
                                        <p:cTn id="34" dur="500" fill="hold"/>
                                        <p:tgtEl>
                                          <p:spTgt spid="43"/>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0"/>
                                  </p:stCondLst>
                                  <p:childTnLst>
                                    <p:set>
                                      <p:cBhvr>
                                        <p:cTn id="36" dur="1" fill="hold">
                                          <p:stCondLst>
                                            <p:cond delay="0"/>
                                          </p:stCondLst>
                                        </p:cTn>
                                        <p:tgtEl>
                                          <p:spTgt spid="44"/>
                                        </p:tgtEl>
                                        <p:attrNameLst>
                                          <p:attrName>style.visibility</p:attrName>
                                        </p:attrNameLst>
                                      </p:cBhvr>
                                      <p:to>
                                        <p:strVal val="visible"/>
                                      </p:to>
                                    </p:set>
                                    <p:anim calcmode="lin" valueType="num">
                                      <p:cBhvr additive="base">
                                        <p:cTn id="37" dur="500" fill="hold"/>
                                        <p:tgtEl>
                                          <p:spTgt spid="44"/>
                                        </p:tgtEl>
                                        <p:attrNameLst>
                                          <p:attrName>ppt_x</p:attrName>
                                        </p:attrNameLst>
                                      </p:cBhvr>
                                      <p:tavLst>
                                        <p:tav tm="0">
                                          <p:val>
                                            <p:strVal val="#ppt_x"/>
                                          </p:val>
                                        </p:tav>
                                        <p:tav tm="100000">
                                          <p:val>
                                            <p:strVal val="#ppt_x"/>
                                          </p:val>
                                        </p:tav>
                                      </p:tavLst>
                                    </p:anim>
                                    <p:anim calcmode="lin" valueType="num">
                                      <p:cBhvr additive="base">
                                        <p:cTn id="38" dur="500" fill="hold"/>
                                        <p:tgtEl>
                                          <p:spTgt spid="44"/>
                                        </p:tgtEl>
                                        <p:attrNameLst>
                                          <p:attrName>ppt_y</p:attrName>
                                        </p:attrNameLst>
                                      </p:cBhvr>
                                      <p:tavLst>
                                        <p:tav tm="0">
                                          <p:val>
                                            <p:strVal val="1+#ppt_h/2"/>
                                          </p:val>
                                        </p:tav>
                                        <p:tav tm="100000">
                                          <p:val>
                                            <p:strVal val="#ppt_y"/>
                                          </p:val>
                                        </p:tav>
                                      </p:tavLst>
                                    </p:anim>
                                  </p:childTnLst>
                                </p:cTn>
                              </p:par>
                            </p:childTnLst>
                          </p:cTn>
                        </p:par>
                        <p:par>
                          <p:cTn id="39" fill="hold">
                            <p:stCondLst>
                              <p:cond delay="2500"/>
                            </p:stCondLst>
                            <p:childTnLst>
                              <p:par>
                                <p:cTn id="40" presetID="22" presetClass="entr" presetSubtype="8" fill="hold" grpId="0" nodeType="afterEffect">
                                  <p:stCondLst>
                                    <p:cond delay="0"/>
                                  </p:stCondLst>
                                  <p:childTnLst>
                                    <p:set>
                                      <p:cBhvr>
                                        <p:cTn id="41" dur="1" fill="hold">
                                          <p:stCondLst>
                                            <p:cond delay="0"/>
                                          </p:stCondLst>
                                        </p:cTn>
                                        <p:tgtEl>
                                          <p:spTgt spid="54"/>
                                        </p:tgtEl>
                                        <p:attrNameLst>
                                          <p:attrName>style.visibility</p:attrName>
                                        </p:attrNameLst>
                                      </p:cBhvr>
                                      <p:to>
                                        <p:strVal val="visible"/>
                                      </p:to>
                                    </p:set>
                                    <p:animEffect transition="in" filter="wipe(left)">
                                      <p:cBhvr>
                                        <p:cTn id="42" dur="500"/>
                                        <p:tgtEl>
                                          <p:spTgt spid="54"/>
                                        </p:tgtEl>
                                      </p:cBhvr>
                                    </p:animEffect>
                                  </p:childTnLst>
                                </p:cTn>
                              </p:par>
                              <p:par>
                                <p:cTn id="43" presetID="22" presetClass="entr" presetSubtype="8" fill="hold" grpId="0" nodeType="withEffect">
                                  <p:stCondLst>
                                    <p:cond delay="0"/>
                                  </p:stCondLst>
                                  <p:childTnLst>
                                    <p:set>
                                      <p:cBhvr>
                                        <p:cTn id="44" dur="1" fill="hold">
                                          <p:stCondLst>
                                            <p:cond delay="0"/>
                                          </p:stCondLst>
                                        </p:cTn>
                                        <p:tgtEl>
                                          <p:spTgt spid="55"/>
                                        </p:tgtEl>
                                        <p:attrNameLst>
                                          <p:attrName>style.visibility</p:attrName>
                                        </p:attrNameLst>
                                      </p:cBhvr>
                                      <p:to>
                                        <p:strVal val="visible"/>
                                      </p:to>
                                    </p:set>
                                    <p:animEffect transition="in" filter="wipe(left)">
                                      <p:cBhvr>
                                        <p:cTn id="45" dur="500"/>
                                        <p:tgtEl>
                                          <p:spTgt spid="55"/>
                                        </p:tgtEl>
                                      </p:cBhvr>
                                    </p:animEffect>
                                  </p:childTnLst>
                                </p:cTn>
                              </p:par>
                              <p:par>
                                <p:cTn id="46" presetID="22" presetClass="entr" presetSubtype="8" fill="hold" grpId="0" nodeType="withEffect">
                                  <p:stCondLst>
                                    <p:cond delay="0"/>
                                  </p:stCondLst>
                                  <p:childTnLst>
                                    <p:set>
                                      <p:cBhvr>
                                        <p:cTn id="47" dur="1" fill="hold">
                                          <p:stCondLst>
                                            <p:cond delay="0"/>
                                          </p:stCondLst>
                                        </p:cTn>
                                        <p:tgtEl>
                                          <p:spTgt spid="56"/>
                                        </p:tgtEl>
                                        <p:attrNameLst>
                                          <p:attrName>style.visibility</p:attrName>
                                        </p:attrNameLst>
                                      </p:cBhvr>
                                      <p:to>
                                        <p:strVal val="visible"/>
                                      </p:to>
                                    </p:set>
                                    <p:animEffect transition="in" filter="wipe(left)">
                                      <p:cBhvr>
                                        <p:cTn id="48" dur="500"/>
                                        <p:tgtEl>
                                          <p:spTgt spid="56"/>
                                        </p:tgtEl>
                                      </p:cBhvr>
                                    </p:animEffect>
                                  </p:childTnLst>
                                </p:cTn>
                              </p:par>
                              <p:par>
                                <p:cTn id="49" presetID="22" presetClass="entr" presetSubtype="8" fill="hold" grpId="0" nodeType="withEffect">
                                  <p:stCondLst>
                                    <p:cond delay="0"/>
                                  </p:stCondLst>
                                  <p:childTnLst>
                                    <p:set>
                                      <p:cBhvr>
                                        <p:cTn id="50" dur="1" fill="hold">
                                          <p:stCondLst>
                                            <p:cond delay="0"/>
                                          </p:stCondLst>
                                        </p:cTn>
                                        <p:tgtEl>
                                          <p:spTgt spid="57"/>
                                        </p:tgtEl>
                                        <p:attrNameLst>
                                          <p:attrName>style.visibility</p:attrName>
                                        </p:attrNameLst>
                                      </p:cBhvr>
                                      <p:to>
                                        <p:strVal val="visible"/>
                                      </p:to>
                                    </p:set>
                                    <p:animEffect transition="in" filter="wipe(left)">
                                      <p:cBhvr>
                                        <p:cTn id="51" dur="500"/>
                                        <p:tgtEl>
                                          <p:spTgt spid="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animBg="1"/>
      <p:bldP spid="42" grpId="0" animBg="1"/>
      <p:bldP spid="43" grpId="0" animBg="1"/>
      <p:bldP spid="44" grpId="0" animBg="1"/>
      <p:bldP spid="53" grpId="0"/>
      <p:bldP spid="54" grpId="0"/>
      <p:bldP spid="55" grpId="0"/>
      <p:bldP spid="56" grpId="0"/>
      <p:bldP spid="57"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5"/>
          <p:cNvSpPr>
            <a:spLocks noEditPoints="1" noChangeArrowheads="1"/>
          </p:cNvSpPr>
          <p:nvPr/>
        </p:nvSpPr>
        <p:spPr bwMode="auto">
          <a:xfrm>
            <a:off x="5685932" y="1241855"/>
            <a:ext cx="630157" cy="586970"/>
          </a:xfrm>
          <a:custGeom>
            <a:avLst/>
            <a:gdLst>
              <a:gd name="T0" fmla="*/ 143 w 287"/>
              <a:gd name="T1" fmla="*/ 267 h 267"/>
              <a:gd name="T2" fmla="*/ 12 w 287"/>
              <a:gd name="T3" fmla="*/ 156 h 267"/>
              <a:gd name="T4" fmla="*/ 121 w 287"/>
              <a:gd name="T5" fmla="*/ 2 h 267"/>
              <a:gd name="T6" fmla="*/ 143 w 287"/>
              <a:gd name="T7" fmla="*/ 0 h 267"/>
              <a:gd name="T8" fmla="*/ 274 w 287"/>
              <a:gd name="T9" fmla="*/ 111 h 267"/>
              <a:gd name="T10" fmla="*/ 165 w 287"/>
              <a:gd name="T11" fmla="*/ 265 h 267"/>
              <a:gd name="T12" fmla="*/ 143 w 287"/>
              <a:gd name="T13" fmla="*/ 267 h 267"/>
              <a:gd name="T14" fmla="*/ 143 w 287"/>
              <a:gd name="T15" fmla="*/ 3 h 267"/>
              <a:gd name="T16" fmla="*/ 121 w 287"/>
              <a:gd name="T17" fmla="*/ 5 h 267"/>
              <a:gd name="T18" fmla="*/ 15 w 287"/>
              <a:gd name="T19" fmla="*/ 155 h 267"/>
              <a:gd name="T20" fmla="*/ 143 w 287"/>
              <a:gd name="T21" fmla="*/ 264 h 267"/>
              <a:gd name="T22" fmla="*/ 165 w 287"/>
              <a:gd name="T23" fmla="*/ 262 h 267"/>
              <a:gd name="T24" fmla="*/ 271 w 287"/>
              <a:gd name="T25" fmla="*/ 112 h 267"/>
              <a:gd name="T26" fmla="*/ 143 w 287"/>
              <a:gd name="T27" fmla="*/ 3 h 267"/>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87"/>
              <a:gd name="T43" fmla="*/ 0 h 267"/>
              <a:gd name="T44" fmla="*/ 287 w 287"/>
              <a:gd name="T45" fmla="*/ 267 h 267"/>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87" h="267">
                <a:moveTo>
                  <a:pt x="143" y="267"/>
                </a:moveTo>
                <a:cubicBezTo>
                  <a:pt x="78" y="267"/>
                  <a:pt x="23" y="220"/>
                  <a:pt x="12" y="156"/>
                </a:cubicBezTo>
                <a:cubicBezTo>
                  <a:pt x="0" y="83"/>
                  <a:pt x="48" y="14"/>
                  <a:pt x="121" y="2"/>
                </a:cubicBezTo>
                <a:cubicBezTo>
                  <a:pt x="128" y="1"/>
                  <a:pt x="136" y="0"/>
                  <a:pt x="143" y="0"/>
                </a:cubicBezTo>
                <a:cubicBezTo>
                  <a:pt x="208" y="0"/>
                  <a:pt x="263" y="47"/>
                  <a:pt x="274" y="111"/>
                </a:cubicBezTo>
                <a:cubicBezTo>
                  <a:pt x="287" y="183"/>
                  <a:pt x="238" y="252"/>
                  <a:pt x="165" y="265"/>
                </a:cubicBezTo>
                <a:cubicBezTo>
                  <a:pt x="158" y="266"/>
                  <a:pt x="150" y="267"/>
                  <a:pt x="143" y="267"/>
                </a:cubicBezTo>
                <a:close/>
                <a:moveTo>
                  <a:pt x="143" y="3"/>
                </a:moveTo>
                <a:cubicBezTo>
                  <a:pt x="136" y="3"/>
                  <a:pt x="129" y="4"/>
                  <a:pt x="121" y="5"/>
                </a:cubicBezTo>
                <a:cubicBezTo>
                  <a:pt x="51" y="17"/>
                  <a:pt x="3" y="84"/>
                  <a:pt x="15" y="155"/>
                </a:cubicBezTo>
                <a:cubicBezTo>
                  <a:pt x="25" y="218"/>
                  <a:pt x="79" y="264"/>
                  <a:pt x="143" y="264"/>
                </a:cubicBezTo>
                <a:cubicBezTo>
                  <a:pt x="150" y="264"/>
                  <a:pt x="158" y="263"/>
                  <a:pt x="165" y="262"/>
                </a:cubicBezTo>
                <a:cubicBezTo>
                  <a:pt x="236" y="250"/>
                  <a:pt x="283" y="182"/>
                  <a:pt x="271" y="112"/>
                </a:cubicBezTo>
                <a:cubicBezTo>
                  <a:pt x="261" y="49"/>
                  <a:pt x="207" y="3"/>
                  <a:pt x="143" y="3"/>
                </a:cubicBezTo>
                <a:close/>
              </a:path>
            </a:pathLst>
          </a:custGeom>
          <a:solidFill>
            <a:schemeClr val="accent1"/>
          </a:solidFill>
          <a:ln>
            <a:noFill/>
          </a:ln>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sz="1600">
              <a:solidFill>
                <a:srgbClr val="000000"/>
              </a:solidFill>
              <a:sym typeface="宋体" pitchFamily="2" charset="-122"/>
            </a:endParaRPr>
          </a:p>
        </p:txBody>
      </p:sp>
      <p:sp>
        <p:nvSpPr>
          <p:cNvPr id="3" name="Freeform 6"/>
          <p:cNvSpPr>
            <a:spLocks noChangeArrowheads="1"/>
          </p:cNvSpPr>
          <p:nvPr/>
        </p:nvSpPr>
        <p:spPr bwMode="auto">
          <a:xfrm>
            <a:off x="5715378" y="1249707"/>
            <a:ext cx="569302" cy="573228"/>
          </a:xfrm>
          <a:custGeom>
            <a:avLst/>
            <a:gdLst>
              <a:gd name="T0" fmla="*/ 249 w 260"/>
              <a:gd name="T1" fmla="*/ 110 h 261"/>
              <a:gd name="T2" fmla="*/ 150 w 260"/>
              <a:gd name="T3" fmla="*/ 249 h 261"/>
              <a:gd name="T4" fmla="*/ 11 w 260"/>
              <a:gd name="T5" fmla="*/ 151 h 261"/>
              <a:gd name="T6" fmla="*/ 110 w 260"/>
              <a:gd name="T7" fmla="*/ 11 h 261"/>
              <a:gd name="T8" fmla="*/ 249 w 260"/>
              <a:gd name="T9" fmla="*/ 110 h 261"/>
              <a:gd name="T10" fmla="*/ 0 60000 65536"/>
              <a:gd name="T11" fmla="*/ 0 60000 65536"/>
              <a:gd name="T12" fmla="*/ 0 60000 65536"/>
              <a:gd name="T13" fmla="*/ 0 60000 65536"/>
              <a:gd name="T14" fmla="*/ 0 60000 65536"/>
              <a:gd name="T15" fmla="*/ 0 w 260"/>
              <a:gd name="T16" fmla="*/ 0 h 261"/>
              <a:gd name="T17" fmla="*/ 260 w 260"/>
              <a:gd name="T18" fmla="*/ 261 h 261"/>
            </a:gdLst>
            <a:ahLst/>
            <a:cxnLst>
              <a:cxn ang="T10">
                <a:pos x="T0" y="T1"/>
              </a:cxn>
              <a:cxn ang="T11">
                <a:pos x="T2" y="T3"/>
              </a:cxn>
              <a:cxn ang="T12">
                <a:pos x="T4" y="T5"/>
              </a:cxn>
              <a:cxn ang="T13">
                <a:pos x="T6" y="T7"/>
              </a:cxn>
              <a:cxn ang="T14">
                <a:pos x="T8" y="T9"/>
              </a:cxn>
            </a:cxnLst>
            <a:rect l="T15" t="T16" r="T17" b="T18"/>
            <a:pathLst>
              <a:path w="260" h="261">
                <a:moveTo>
                  <a:pt x="249" y="110"/>
                </a:moveTo>
                <a:cubicBezTo>
                  <a:pt x="260" y="176"/>
                  <a:pt x="216" y="238"/>
                  <a:pt x="150" y="249"/>
                </a:cubicBezTo>
                <a:cubicBezTo>
                  <a:pt x="85" y="261"/>
                  <a:pt x="22" y="216"/>
                  <a:pt x="11" y="151"/>
                </a:cubicBezTo>
                <a:cubicBezTo>
                  <a:pt x="0" y="85"/>
                  <a:pt x="44" y="22"/>
                  <a:pt x="110" y="11"/>
                </a:cubicBezTo>
                <a:cubicBezTo>
                  <a:pt x="176" y="0"/>
                  <a:pt x="238" y="44"/>
                  <a:pt x="249" y="110"/>
                </a:cubicBezTo>
                <a:close/>
              </a:path>
            </a:pathLst>
          </a:custGeom>
          <a:solidFill>
            <a:schemeClr val="accent1"/>
          </a:solidFill>
          <a:ln>
            <a:solidFill>
              <a:schemeClr val="accent1"/>
            </a:solidFill>
          </a:ln>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sz="1600">
              <a:solidFill>
                <a:srgbClr val="000000"/>
              </a:solidFill>
              <a:sym typeface="宋体" pitchFamily="2" charset="-122"/>
            </a:endParaRPr>
          </a:p>
        </p:txBody>
      </p:sp>
      <p:sp>
        <p:nvSpPr>
          <p:cNvPr id="4" name="Freeform 7"/>
          <p:cNvSpPr>
            <a:spLocks noEditPoints="1" noChangeArrowheads="1"/>
          </p:cNvSpPr>
          <p:nvPr/>
        </p:nvSpPr>
        <p:spPr bwMode="auto">
          <a:xfrm>
            <a:off x="4333350" y="959167"/>
            <a:ext cx="653716" cy="632121"/>
          </a:xfrm>
          <a:custGeom>
            <a:avLst/>
            <a:gdLst>
              <a:gd name="T0" fmla="*/ 234 w 298"/>
              <a:gd name="T1" fmla="*/ 246 h 288"/>
              <a:gd name="T2" fmla="*/ 62 w 298"/>
              <a:gd name="T3" fmla="*/ 245 h 288"/>
              <a:gd name="T4" fmla="*/ 47 w 298"/>
              <a:gd name="T5" fmla="*/ 57 h 288"/>
              <a:gd name="T6" fmla="*/ 63 w 298"/>
              <a:gd name="T7" fmla="*/ 42 h 288"/>
              <a:gd name="T8" fmla="*/ 235 w 298"/>
              <a:gd name="T9" fmla="*/ 42 h 288"/>
              <a:gd name="T10" fmla="*/ 250 w 298"/>
              <a:gd name="T11" fmla="*/ 230 h 288"/>
              <a:gd name="T12" fmla="*/ 234 w 298"/>
              <a:gd name="T13" fmla="*/ 246 h 288"/>
              <a:gd name="T14" fmla="*/ 65 w 298"/>
              <a:gd name="T15" fmla="*/ 44 h 288"/>
              <a:gd name="T16" fmla="*/ 49 w 298"/>
              <a:gd name="T17" fmla="*/ 59 h 288"/>
              <a:gd name="T18" fmla="*/ 64 w 298"/>
              <a:gd name="T19" fmla="*/ 243 h 288"/>
              <a:gd name="T20" fmla="*/ 232 w 298"/>
              <a:gd name="T21" fmla="*/ 244 h 288"/>
              <a:gd name="T22" fmla="*/ 248 w 298"/>
              <a:gd name="T23" fmla="*/ 228 h 288"/>
              <a:gd name="T24" fmla="*/ 233 w 298"/>
              <a:gd name="T25" fmla="*/ 44 h 288"/>
              <a:gd name="T26" fmla="*/ 65 w 298"/>
              <a:gd name="T27" fmla="*/ 44 h 288"/>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98"/>
              <a:gd name="T43" fmla="*/ 0 h 288"/>
              <a:gd name="T44" fmla="*/ 298 w 298"/>
              <a:gd name="T45" fmla="*/ 288 h 288"/>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98" h="288">
                <a:moveTo>
                  <a:pt x="234" y="246"/>
                </a:moveTo>
                <a:cubicBezTo>
                  <a:pt x="184" y="288"/>
                  <a:pt x="112" y="287"/>
                  <a:pt x="62" y="245"/>
                </a:cubicBezTo>
                <a:cubicBezTo>
                  <a:pt x="7" y="198"/>
                  <a:pt x="0" y="113"/>
                  <a:pt x="47" y="57"/>
                </a:cubicBezTo>
                <a:cubicBezTo>
                  <a:pt x="52" y="52"/>
                  <a:pt x="58" y="46"/>
                  <a:pt x="63" y="42"/>
                </a:cubicBezTo>
                <a:cubicBezTo>
                  <a:pt x="113" y="0"/>
                  <a:pt x="185" y="0"/>
                  <a:pt x="235" y="42"/>
                </a:cubicBezTo>
                <a:cubicBezTo>
                  <a:pt x="291" y="90"/>
                  <a:pt x="298" y="174"/>
                  <a:pt x="250" y="230"/>
                </a:cubicBezTo>
                <a:cubicBezTo>
                  <a:pt x="245" y="236"/>
                  <a:pt x="240" y="241"/>
                  <a:pt x="234" y="246"/>
                </a:cubicBezTo>
                <a:close/>
                <a:moveTo>
                  <a:pt x="65" y="44"/>
                </a:moveTo>
                <a:cubicBezTo>
                  <a:pt x="60" y="49"/>
                  <a:pt x="54" y="54"/>
                  <a:pt x="49" y="59"/>
                </a:cubicBezTo>
                <a:cubicBezTo>
                  <a:pt x="3" y="114"/>
                  <a:pt x="10" y="196"/>
                  <a:pt x="64" y="243"/>
                </a:cubicBezTo>
                <a:cubicBezTo>
                  <a:pt x="113" y="284"/>
                  <a:pt x="184" y="284"/>
                  <a:pt x="232" y="244"/>
                </a:cubicBezTo>
                <a:cubicBezTo>
                  <a:pt x="238" y="239"/>
                  <a:pt x="243" y="234"/>
                  <a:pt x="248" y="228"/>
                </a:cubicBezTo>
                <a:cubicBezTo>
                  <a:pt x="294" y="173"/>
                  <a:pt x="288" y="91"/>
                  <a:pt x="233" y="44"/>
                </a:cubicBezTo>
                <a:cubicBezTo>
                  <a:pt x="184" y="3"/>
                  <a:pt x="114" y="3"/>
                  <a:pt x="65" y="44"/>
                </a:cubicBezTo>
                <a:close/>
              </a:path>
            </a:pathLst>
          </a:custGeom>
          <a:solidFill>
            <a:srgbClr val="04A7FA"/>
          </a:solidFill>
          <a:ln>
            <a:solidFill>
              <a:schemeClr val="accent4"/>
            </a:solidFill>
          </a:ln>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sz="1600">
              <a:solidFill>
                <a:srgbClr val="000000"/>
              </a:solidFill>
              <a:sym typeface="宋体" pitchFamily="2" charset="-122"/>
            </a:endParaRPr>
          </a:p>
        </p:txBody>
      </p:sp>
      <p:sp>
        <p:nvSpPr>
          <p:cNvPr id="5" name="Freeform 8"/>
          <p:cNvSpPr>
            <a:spLocks noChangeArrowheads="1"/>
          </p:cNvSpPr>
          <p:nvPr/>
        </p:nvSpPr>
        <p:spPr bwMode="auto">
          <a:xfrm>
            <a:off x="4360833" y="978798"/>
            <a:ext cx="596785" cy="592859"/>
          </a:xfrm>
          <a:custGeom>
            <a:avLst/>
            <a:gdLst>
              <a:gd name="T0" fmla="*/ 214 w 271"/>
              <a:gd name="T1" fmla="*/ 44 h 271"/>
              <a:gd name="T2" fmla="*/ 228 w 271"/>
              <a:gd name="T3" fmla="*/ 214 h 271"/>
              <a:gd name="T4" fmla="*/ 57 w 271"/>
              <a:gd name="T5" fmla="*/ 228 h 271"/>
              <a:gd name="T6" fmla="*/ 44 w 271"/>
              <a:gd name="T7" fmla="*/ 57 h 271"/>
              <a:gd name="T8" fmla="*/ 214 w 271"/>
              <a:gd name="T9" fmla="*/ 44 h 271"/>
              <a:gd name="T10" fmla="*/ 0 60000 65536"/>
              <a:gd name="T11" fmla="*/ 0 60000 65536"/>
              <a:gd name="T12" fmla="*/ 0 60000 65536"/>
              <a:gd name="T13" fmla="*/ 0 60000 65536"/>
              <a:gd name="T14" fmla="*/ 0 60000 65536"/>
              <a:gd name="T15" fmla="*/ 0 w 271"/>
              <a:gd name="T16" fmla="*/ 0 h 271"/>
              <a:gd name="T17" fmla="*/ 271 w 271"/>
              <a:gd name="T18" fmla="*/ 271 h 271"/>
            </a:gdLst>
            <a:ahLst/>
            <a:cxnLst>
              <a:cxn ang="T10">
                <a:pos x="T0" y="T1"/>
              </a:cxn>
              <a:cxn ang="T11">
                <a:pos x="T2" y="T3"/>
              </a:cxn>
              <a:cxn ang="T12">
                <a:pos x="T4" y="T5"/>
              </a:cxn>
              <a:cxn ang="T13">
                <a:pos x="T6" y="T7"/>
              </a:cxn>
              <a:cxn ang="T14">
                <a:pos x="T8" y="T9"/>
              </a:cxn>
            </a:cxnLst>
            <a:rect l="T15" t="T16" r="T17" b="T18"/>
            <a:pathLst>
              <a:path w="271" h="271">
                <a:moveTo>
                  <a:pt x="214" y="44"/>
                </a:moveTo>
                <a:cubicBezTo>
                  <a:pt x="265" y="87"/>
                  <a:pt x="271" y="163"/>
                  <a:pt x="228" y="214"/>
                </a:cubicBezTo>
                <a:cubicBezTo>
                  <a:pt x="184" y="265"/>
                  <a:pt x="108" y="271"/>
                  <a:pt x="57" y="228"/>
                </a:cubicBezTo>
                <a:cubicBezTo>
                  <a:pt x="7" y="184"/>
                  <a:pt x="0" y="108"/>
                  <a:pt x="44" y="57"/>
                </a:cubicBezTo>
                <a:cubicBezTo>
                  <a:pt x="87" y="7"/>
                  <a:pt x="163" y="0"/>
                  <a:pt x="214" y="44"/>
                </a:cubicBezTo>
                <a:close/>
              </a:path>
            </a:pathLst>
          </a:custGeom>
          <a:solidFill>
            <a:schemeClr val="accent4"/>
          </a:solidFill>
          <a:ln>
            <a:solidFill>
              <a:schemeClr val="accent4"/>
            </a:solidFill>
          </a:ln>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sz="1600">
              <a:solidFill>
                <a:srgbClr val="000000"/>
              </a:solidFill>
              <a:sym typeface="宋体" pitchFamily="2" charset="-122"/>
            </a:endParaRPr>
          </a:p>
        </p:txBody>
      </p:sp>
      <p:sp>
        <p:nvSpPr>
          <p:cNvPr id="6" name="Freeform 9"/>
          <p:cNvSpPr>
            <a:spLocks noEditPoints="1" noChangeArrowheads="1"/>
          </p:cNvSpPr>
          <p:nvPr/>
        </p:nvSpPr>
        <p:spPr bwMode="auto">
          <a:xfrm>
            <a:off x="3124075" y="1451908"/>
            <a:ext cx="588933" cy="586969"/>
          </a:xfrm>
          <a:custGeom>
            <a:avLst/>
            <a:gdLst>
              <a:gd name="T0" fmla="*/ 265 w 268"/>
              <a:gd name="T1" fmla="*/ 157 h 267"/>
              <a:gd name="T2" fmla="*/ 133 w 268"/>
              <a:gd name="T3" fmla="*/ 267 h 267"/>
              <a:gd name="T4" fmla="*/ 1 w 268"/>
              <a:gd name="T5" fmla="*/ 133 h 267"/>
              <a:gd name="T6" fmla="*/ 3 w 268"/>
              <a:gd name="T7" fmla="*/ 110 h 267"/>
              <a:gd name="T8" fmla="*/ 135 w 268"/>
              <a:gd name="T9" fmla="*/ 1 h 267"/>
              <a:gd name="T10" fmla="*/ 267 w 268"/>
              <a:gd name="T11" fmla="*/ 135 h 267"/>
              <a:gd name="T12" fmla="*/ 265 w 268"/>
              <a:gd name="T13" fmla="*/ 157 h 267"/>
              <a:gd name="T14" fmla="*/ 6 w 268"/>
              <a:gd name="T15" fmla="*/ 111 h 267"/>
              <a:gd name="T16" fmla="*/ 4 w 268"/>
              <a:gd name="T17" fmla="*/ 133 h 267"/>
              <a:gd name="T18" fmla="*/ 133 w 268"/>
              <a:gd name="T19" fmla="*/ 264 h 267"/>
              <a:gd name="T20" fmla="*/ 262 w 268"/>
              <a:gd name="T21" fmla="*/ 156 h 267"/>
              <a:gd name="T22" fmla="*/ 264 w 268"/>
              <a:gd name="T23" fmla="*/ 135 h 267"/>
              <a:gd name="T24" fmla="*/ 135 w 268"/>
              <a:gd name="T25" fmla="*/ 4 h 267"/>
              <a:gd name="T26" fmla="*/ 6 w 268"/>
              <a:gd name="T27" fmla="*/ 111 h 267"/>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68"/>
              <a:gd name="T43" fmla="*/ 0 h 267"/>
              <a:gd name="T44" fmla="*/ 268 w 268"/>
              <a:gd name="T45" fmla="*/ 267 h 267"/>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68" h="267">
                <a:moveTo>
                  <a:pt x="265" y="157"/>
                </a:moveTo>
                <a:cubicBezTo>
                  <a:pt x="254" y="221"/>
                  <a:pt x="198" y="267"/>
                  <a:pt x="133" y="267"/>
                </a:cubicBezTo>
                <a:cubicBezTo>
                  <a:pt x="60" y="266"/>
                  <a:pt x="0" y="206"/>
                  <a:pt x="1" y="133"/>
                </a:cubicBezTo>
                <a:cubicBezTo>
                  <a:pt x="1" y="125"/>
                  <a:pt x="2" y="118"/>
                  <a:pt x="3" y="110"/>
                </a:cubicBezTo>
                <a:cubicBezTo>
                  <a:pt x="14" y="46"/>
                  <a:pt x="70" y="0"/>
                  <a:pt x="135" y="1"/>
                </a:cubicBezTo>
                <a:cubicBezTo>
                  <a:pt x="208" y="1"/>
                  <a:pt x="268" y="61"/>
                  <a:pt x="267" y="135"/>
                </a:cubicBezTo>
                <a:cubicBezTo>
                  <a:pt x="267" y="142"/>
                  <a:pt x="266" y="150"/>
                  <a:pt x="265" y="157"/>
                </a:cubicBezTo>
                <a:close/>
                <a:moveTo>
                  <a:pt x="6" y="111"/>
                </a:moveTo>
                <a:cubicBezTo>
                  <a:pt x="4" y="118"/>
                  <a:pt x="4" y="125"/>
                  <a:pt x="4" y="133"/>
                </a:cubicBezTo>
                <a:cubicBezTo>
                  <a:pt x="3" y="205"/>
                  <a:pt x="61" y="263"/>
                  <a:pt x="133" y="264"/>
                </a:cubicBezTo>
                <a:cubicBezTo>
                  <a:pt x="197" y="264"/>
                  <a:pt x="251" y="219"/>
                  <a:pt x="262" y="156"/>
                </a:cubicBezTo>
                <a:cubicBezTo>
                  <a:pt x="263" y="149"/>
                  <a:pt x="264" y="142"/>
                  <a:pt x="264" y="135"/>
                </a:cubicBezTo>
                <a:cubicBezTo>
                  <a:pt x="265" y="63"/>
                  <a:pt x="207" y="4"/>
                  <a:pt x="135" y="4"/>
                </a:cubicBezTo>
                <a:cubicBezTo>
                  <a:pt x="71" y="3"/>
                  <a:pt x="17" y="48"/>
                  <a:pt x="6" y="111"/>
                </a:cubicBezTo>
                <a:close/>
              </a:path>
            </a:pathLst>
          </a:custGeom>
          <a:solidFill>
            <a:srgbClr val="04A7FA"/>
          </a:solidFill>
          <a:ln>
            <a:noFill/>
          </a:ln>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sz="1600">
              <a:solidFill>
                <a:srgbClr val="000000"/>
              </a:solidFill>
              <a:sym typeface="宋体" pitchFamily="2" charset="-122"/>
            </a:endParaRPr>
          </a:p>
        </p:txBody>
      </p:sp>
      <p:sp>
        <p:nvSpPr>
          <p:cNvPr id="7" name="Freeform 10"/>
          <p:cNvSpPr>
            <a:spLocks noChangeArrowheads="1"/>
          </p:cNvSpPr>
          <p:nvPr/>
        </p:nvSpPr>
        <p:spPr bwMode="auto">
          <a:xfrm>
            <a:off x="3151558" y="1477428"/>
            <a:ext cx="532003" cy="533966"/>
          </a:xfrm>
          <a:custGeom>
            <a:avLst/>
            <a:gdLst>
              <a:gd name="T0" fmla="*/ 122 w 242"/>
              <a:gd name="T1" fmla="*/ 1 h 243"/>
              <a:gd name="T2" fmla="*/ 242 w 242"/>
              <a:gd name="T3" fmla="*/ 122 h 243"/>
              <a:gd name="T4" fmla="*/ 120 w 242"/>
              <a:gd name="T5" fmla="*/ 242 h 243"/>
              <a:gd name="T6" fmla="*/ 0 w 242"/>
              <a:gd name="T7" fmla="*/ 121 h 243"/>
              <a:gd name="T8" fmla="*/ 122 w 242"/>
              <a:gd name="T9" fmla="*/ 1 h 243"/>
              <a:gd name="T10" fmla="*/ 0 60000 65536"/>
              <a:gd name="T11" fmla="*/ 0 60000 65536"/>
              <a:gd name="T12" fmla="*/ 0 60000 65536"/>
              <a:gd name="T13" fmla="*/ 0 60000 65536"/>
              <a:gd name="T14" fmla="*/ 0 60000 65536"/>
              <a:gd name="T15" fmla="*/ 0 w 242"/>
              <a:gd name="T16" fmla="*/ 0 h 243"/>
              <a:gd name="T17" fmla="*/ 242 w 242"/>
              <a:gd name="T18" fmla="*/ 243 h 243"/>
            </a:gdLst>
            <a:ahLst/>
            <a:cxnLst>
              <a:cxn ang="T10">
                <a:pos x="T0" y="T1"/>
              </a:cxn>
              <a:cxn ang="T11">
                <a:pos x="T2" y="T3"/>
              </a:cxn>
              <a:cxn ang="T12">
                <a:pos x="T4" y="T5"/>
              </a:cxn>
              <a:cxn ang="T13">
                <a:pos x="T6" y="T7"/>
              </a:cxn>
              <a:cxn ang="T14">
                <a:pos x="T8" y="T9"/>
              </a:cxn>
            </a:cxnLst>
            <a:rect l="T15" t="T16" r="T17" b="T18"/>
            <a:pathLst>
              <a:path w="242" h="243">
                <a:moveTo>
                  <a:pt x="122" y="1"/>
                </a:moveTo>
                <a:cubicBezTo>
                  <a:pt x="188" y="1"/>
                  <a:pt x="242" y="56"/>
                  <a:pt x="242" y="122"/>
                </a:cubicBezTo>
                <a:cubicBezTo>
                  <a:pt x="241" y="189"/>
                  <a:pt x="187" y="243"/>
                  <a:pt x="120" y="242"/>
                </a:cubicBezTo>
                <a:cubicBezTo>
                  <a:pt x="53" y="242"/>
                  <a:pt x="0" y="188"/>
                  <a:pt x="0" y="121"/>
                </a:cubicBezTo>
                <a:cubicBezTo>
                  <a:pt x="1" y="54"/>
                  <a:pt x="55" y="0"/>
                  <a:pt x="122" y="1"/>
                </a:cubicBezTo>
                <a:close/>
              </a:path>
            </a:pathLst>
          </a:custGeom>
          <a:solidFill>
            <a:schemeClr val="accent3"/>
          </a:solidFill>
          <a:ln>
            <a:solidFill>
              <a:schemeClr val="accent3"/>
            </a:solidFill>
          </a:ln>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sz="1600">
              <a:solidFill>
                <a:srgbClr val="000000"/>
              </a:solidFill>
              <a:sym typeface="宋体" pitchFamily="2" charset="-122"/>
            </a:endParaRPr>
          </a:p>
        </p:txBody>
      </p:sp>
      <p:sp>
        <p:nvSpPr>
          <p:cNvPr id="8" name="Freeform 11"/>
          <p:cNvSpPr>
            <a:spLocks noEditPoints="1" noChangeArrowheads="1"/>
          </p:cNvSpPr>
          <p:nvPr/>
        </p:nvSpPr>
        <p:spPr bwMode="auto">
          <a:xfrm>
            <a:off x="2495880" y="2396163"/>
            <a:ext cx="649790" cy="657642"/>
          </a:xfrm>
          <a:custGeom>
            <a:avLst/>
            <a:gdLst>
              <a:gd name="T0" fmla="*/ 263 w 296"/>
              <a:gd name="T1" fmla="*/ 83 h 299"/>
              <a:gd name="T2" fmla="*/ 233 w 296"/>
              <a:gd name="T3" fmla="*/ 252 h 299"/>
              <a:gd name="T4" fmla="*/ 45 w 296"/>
              <a:gd name="T5" fmla="*/ 234 h 299"/>
              <a:gd name="T6" fmla="*/ 32 w 296"/>
              <a:gd name="T7" fmla="*/ 216 h 299"/>
              <a:gd name="T8" fmla="*/ 63 w 296"/>
              <a:gd name="T9" fmla="*/ 47 h 299"/>
              <a:gd name="T10" fmla="*/ 250 w 296"/>
              <a:gd name="T11" fmla="*/ 64 h 299"/>
              <a:gd name="T12" fmla="*/ 263 w 296"/>
              <a:gd name="T13" fmla="*/ 83 h 299"/>
              <a:gd name="T14" fmla="*/ 35 w 296"/>
              <a:gd name="T15" fmla="*/ 214 h 299"/>
              <a:gd name="T16" fmla="*/ 47 w 296"/>
              <a:gd name="T17" fmla="*/ 232 h 299"/>
              <a:gd name="T18" fmla="*/ 231 w 296"/>
              <a:gd name="T19" fmla="*/ 250 h 299"/>
              <a:gd name="T20" fmla="*/ 260 w 296"/>
              <a:gd name="T21" fmla="*/ 84 h 299"/>
              <a:gd name="T22" fmla="*/ 248 w 296"/>
              <a:gd name="T23" fmla="*/ 66 h 299"/>
              <a:gd name="T24" fmla="*/ 65 w 296"/>
              <a:gd name="T25" fmla="*/ 49 h 299"/>
              <a:gd name="T26" fmla="*/ 35 w 296"/>
              <a:gd name="T27" fmla="*/ 214 h 299"/>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96"/>
              <a:gd name="T43" fmla="*/ 0 h 299"/>
              <a:gd name="T44" fmla="*/ 296 w 296"/>
              <a:gd name="T45" fmla="*/ 299 h 299"/>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96" h="299">
                <a:moveTo>
                  <a:pt x="263" y="83"/>
                </a:moveTo>
                <a:cubicBezTo>
                  <a:pt x="296" y="139"/>
                  <a:pt x="283" y="210"/>
                  <a:pt x="233" y="252"/>
                </a:cubicBezTo>
                <a:cubicBezTo>
                  <a:pt x="176" y="299"/>
                  <a:pt x="92" y="291"/>
                  <a:pt x="45" y="234"/>
                </a:cubicBezTo>
                <a:cubicBezTo>
                  <a:pt x="40" y="228"/>
                  <a:pt x="36" y="222"/>
                  <a:pt x="32" y="216"/>
                </a:cubicBezTo>
                <a:cubicBezTo>
                  <a:pt x="0" y="159"/>
                  <a:pt x="13" y="88"/>
                  <a:pt x="63" y="47"/>
                </a:cubicBezTo>
                <a:cubicBezTo>
                  <a:pt x="119" y="0"/>
                  <a:pt x="203" y="8"/>
                  <a:pt x="250" y="64"/>
                </a:cubicBezTo>
                <a:cubicBezTo>
                  <a:pt x="255" y="70"/>
                  <a:pt x="259" y="76"/>
                  <a:pt x="263" y="83"/>
                </a:cubicBezTo>
                <a:close/>
                <a:moveTo>
                  <a:pt x="35" y="214"/>
                </a:moveTo>
                <a:cubicBezTo>
                  <a:pt x="38" y="221"/>
                  <a:pt x="43" y="227"/>
                  <a:pt x="47" y="232"/>
                </a:cubicBezTo>
                <a:cubicBezTo>
                  <a:pt x="93" y="288"/>
                  <a:pt x="175" y="295"/>
                  <a:pt x="231" y="250"/>
                </a:cubicBezTo>
                <a:cubicBezTo>
                  <a:pt x="280" y="209"/>
                  <a:pt x="292" y="139"/>
                  <a:pt x="260" y="84"/>
                </a:cubicBezTo>
                <a:cubicBezTo>
                  <a:pt x="257" y="78"/>
                  <a:pt x="253" y="72"/>
                  <a:pt x="248" y="66"/>
                </a:cubicBezTo>
                <a:cubicBezTo>
                  <a:pt x="202" y="11"/>
                  <a:pt x="120" y="3"/>
                  <a:pt x="65" y="49"/>
                </a:cubicBezTo>
                <a:cubicBezTo>
                  <a:pt x="16" y="90"/>
                  <a:pt x="3" y="159"/>
                  <a:pt x="35" y="214"/>
                </a:cubicBezTo>
                <a:close/>
              </a:path>
            </a:pathLst>
          </a:custGeom>
          <a:solidFill>
            <a:srgbClr val="037DBB"/>
          </a:solidFill>
          <a:ln>
            <a:solidFill>
              <a:schemeClr val="accent2"/>
            </a:solidFill>
          </a:ln>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sz="1600">
              <a:solidFill>
                <a:srgbClr val="000000"/>
              </a:solidFill>
              <a:sym typeface="宋体" pitchFamily="2" charset="-122"/>
            </a:endParaRPr>
          </a:p>
        </p:txBody>
      </p:sp>
      <p:sp>
        <p:nvSpPr>
          <p:cNvPr id="9" name="Freeform 12"/>
          <p:cNvSpPr>
            <a:spLocks noChangeArrowheads="1"/>
          </p:cNvSpPr>
          <p:nvPr/>
        </p:nvSpPr>
        <p:spPr bwMode="auto">
          <a:xfrm>
            <a:off x="2523363" y="2427572"/>
            <a:ext cx="594823" cy="596785"/>
          </a:xfrm>
          <a:custGeom>
            <a:avLst/>
            <a:gdLst>
              <a:gd name="T0" fmla="*/ 59 w 271"/>
              <a:gd name="T1" fmla="*/ 42 h 271"/>
              <a:gd name="T2" fmla="*/ 229 w 271"/>
              <a:gd name="T3" fmla="*/ 58 h 271"/>
              <a:gd name="T4" fmla="*/ 213 w 271"/>
              <a:gd name="T5" fmla="*/ 228 h 271"/>
              <a:gd name="T6" fmla="*/ 43 w 271"/>
              <a:gd name="T7" fmla="*/ 212 h 271"/>
              <a:gd name="T8" fmla="*/ 59 w 271"/>
              <a:gd name="T9" fmla="*/ 42 h 271"/>
              <a:gd name="T10" fmla="*/ 0 60000 65536"/>
              <a:gd name="T11" fmla="*/ 0 60000 65536"/>
              <a:gd name="T12" fmla="*/ 0 60000 65536"/>
              <a:gd name="T13" fmla="*/ 0 60000 65536"/>
              <a:gd name="T14" fmla="*/ 0 60000 65536"/>
              <a:gd name="T15" fmla="*/ 0 w 271"/>
              <a:gd name="T16" fmla="*/ 0 h 271"/>
              <a:gd name="T17" fmla="*/ 271 w 271"/>
              <a:gd name="T18" fmla="*/ 271 h 271"/>
            </a:gdLst>
            <a:ahLst/>
            <a:cxnLst>
              <a:cxn ang="T10">
                <a:pos x="T0" y="T1"/>
              </a:cxn>
              <a:cxn ang="T11">
                <a:pos x="T2" y="T3"/>
              </a:cxn>
              <a:cxn ang="T12">
                <a:pos x="T4" y="T5"/>
              </a:cxn>
              <a:cxn ang="T13">
                <a:pos x="T6" y="T7"/>
              </a:cxn>
              <a:cxn ang="T14">
                <a:pos x="T8" y="T9"/>
              </a:cxn>
            </a:cxnLst>
            <a:rect l="T15" t="T16" r="T17" b="T18"/>
            <a:pathLst>
              <a:path w="271" h="271">
                <a:moveTo>
                  <a:pt x="59" y="42"/>
                </a:moveTo>
                <a:cubicBezTo>
                  <a:pt x="110" y="0"/>
                  <a:pt x="186" y="7"/>
                  <a:pt x="229" y="58"/>
                </a:cubicBezTo>
                <a:cubicBezTo>
                  <a:pt x="271" y="110"/>
                  <a:pt x="264" y="186"/>
                  <a:pt x="213" y="228"/>
                </a:cubicBezTo>
                <a:cubicBezTo>
                  <a:pt x="161" y="271"/>
                  <a:pt x="85" y="264"/>
                  <a:pt x="43" y="212"/>
                </a:cubicBezTo>
                <a:cubicBezTo>
                  <a:pt x="0" y="161"/>
                  <a:pt x="7" y="85"/>
                  <a:pt x="59" y="42"/>
                </a:cubicBezTo>
                <a:close/>
              </a:path>
            </a:pathLst>
          </a:custGeom>
          <a:solidFill>
            <a:schemeClr val="accent2"/>
          </a:solidFill>
          <a:ln>
            <a:noFill/>
          </a:ln>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sz="1600">
              <a:solidFill>
                <a:srgbClr val="000000"/>
              </a:solidFill>
              <a:sym typeface="宋体" pitchFamily="2" charset="-122"/>
            </a:endParaRPr>
          </a:p>
        </p:txBody>
      </p:sp>
      <p:sp>
        <p:nvSpPr>
          <p:cNvPr id="10" name="Freeform 13"/>
          <p:cNvSpPr>
            <a:spLocks noEditPoints="1" noChangeArrowheads="1"/>
          </p:cNvSpPr>
          <p:nvPr/>
        </p:nvSpPr>
        <p:spPr bwMode="auto">
          <a:xfrm>
            <a:off x="2731453" y="3440536"/>
            <a:ext cx="628195" cy="634085"/>
          </a:xfrm>
          <a:custGeom>
            <a:avLst/>
            <a:gdLst>
              <a:gd name="T0" fmla="*/ 189 w 286"/>
              <a:gd name="T1" fmla="*/ 19 h 289"/>
              <a:gd name="T2" fmla="*/ 274 w 286"/>
              <a:gd name="T3" fmla="*/ 168 h 289"/>
              <a:gd name="T4" fmla="*/ 119 w 286"/>
              <a:gd name="T5" fmla="*/ 275 h 289"/>
              <a:gd name="T6" fmla="*/ 97 w 286"/>
              <a:gd name="T7" fmla="*/ 270 h 289"/>
              <a:gd name="T8" fmla="*/ 12 w 286"/>
              <a:gd name="T9" fmla="*/ 121 h 289"/>
              <a:gd name="T10" fmla="*/ 167 w 286"/>
              <a:gd name="T11" fmla="*/ 14 h 289"/>
              <a:gd name="T12" fmla="*/ 189 w 286"/>
              <a:gd name="T13" fmla="*/ 19 h 289"/>
              <a:gd name="T14" fmla="*/ 98 w 286"/>
              <a:gd name="T15" fmla="*/ 267 h 289"/>
              <a:gd name="T16" fmla="*/ 120 w 286"/>
              <a:gd name="T17" fmla="*/ 273 h 289"/>
              <a:gd name="T18" fmla="*/ 271 w 286"/>
              <a:gd name="T19" fmla="*/ 168 h 289"/>
              <a:gd name="T20" fmla="*/ 188 w 286"/>
              <a:gd name="T21" fmla="*/ 22 h 289"/>
              <a:gd name="T22" fmla="*/ 166 w 286"/>
              <a:gd name="T23" fmla="*/ 16 h 289"/>
              <a:gd name="T24" fmla="*/ 15 w 286"/>
              <a:gd name="T25" fmla="*/ 121 h 289"/>
              <a:gd name="T26" fmla="*/ 98 w 286"/>
              <a:gd name="T27" fmla="*/ 267 h 289"/>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86"/>
              <a:gd name="T43" fmla="*/ 0 h 289"/>
              <a:gd name="T44" fmla="*/ 286 w 286"/>
              <a:gd name="T45" fmla="*/ 289 h 289"/>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86" h="289">
                <a:moveTo>
                  <a:pt x="189" y="19"/>
                </a:moveTo>
                <a:cubicBezTo>
                  <a:pt x="250" y="42"/>
                  <a:pt x="286" y="104"/>
                  <a:pt x="274" y="168"/>
                </a:cubicBezTo>
                <a:cubicBezTo>
                  <a:pt x="261" y="241"/>
                  <a:pt x="191" y="289"/>
                  <a:pt x="119" y="275"/>
                </a:cubicBezTo>
                <a:cubicBezTo>
                  <a:pt x="112" y="274"/>
                  <a:pt x="104" y="272"/>
                  <a:pt x="97" y="270"/>
                </a:cubicBezTo>
                <a:cubicBezTo>
                  <a:pt x="36" y="247"/>
                  <a:pt x="0" y="185"/>
                  <a:pt x="12" y="121"/>
                </a:cubicBezTo>
                <a:cubicBezTo>
                  <a:pt x="25" y="48"/>
                  <a:pt x="95" y="0"/>
                  <a:pt x="167" y="14"/>
                </a:cubicBezTo>
                <a:cubicBezTo>
                  <a:pt x="174" y="15"/>
                  <a:pt x="182" y="17"/>
                  <a:pt x="189" y="19"/>
                </a:cubicBezTo>
                <a:close/>
                <a:moveTo>
                  <a:pt x="98" y="267"/>
                </a:moveTo>
                <a:cubicBezTo>
                  <a:pt x="105" y="269"/>
                  <a:pt x="112" y="271"/>
                  <a:pt x="120" y="273"/>
                </a:cubicBezTo>
                <a:cubicBezTo>
                  <a:pt x="190" y="285"/>
                  <a:pt x="258" y="239"/>
                  <a:pt x="271" y="168"/>
                </a:cubicBezTo>
                <a:cubicBezTo>
                  <a:pt x="283" y="105"/>
                  <a:pt x="248" y="44"/>
                  <a:pt x="188" y="22"/>
                </a:cubicBezTo>
                <a:cubicBezTo>
                  <a:pt x="181" y="20"/>
                  <a:pt x="174" y="18"/>
                  <a:pt x="166" y="16"/>
                </a:cubicBezTo>
                <a:cubicBezTo>
                  <a:pt x="96" y="4"/>
                  <a:pt x="28" y="50"/>
                  <a:pt x="15" y="121"/>
                </a:cubicBezTo>
                <a:cubicBezTo>
                  <a:pt x="4" y="184"/>
                  <a:pt x="39" y="245"/>
                  <a:pt x="98" y="267"/>
                </a:cubicBezTo>
                <a:close/>
              </a:path>
            </a:pathLst>
          </a:custGeom>
          <a:solidFill>
            <a:srgbClr val="04A7FA"/>
          </a:solidFill>
          <a:ln>
            <a:solidFill>
              <a:schemeClr val="accent1"/>
            </a:solidFill>
          </a:ln>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sz="1600">
              <a:solidFill>
                <a:srgbClr val="000000"/>
              </a:solidFill>
              <a:sym typeface="宋体" pitchFamily="2" charset="-122"/>
            </a:endParaRPr>
          </a:p>
        </p:txBody>
      </p:sp>
      <p:sp>
        <p:nvSpPr>
          <p:cNvPr id="11" name="Freeform 14"/>
          <p:cNvSpPr>
            <a:spLocks noChangeArrowheads="1"/>
          </p:cNvSpPr>
          <p:nvPr/>
        </p:nvSpPr>
        <p:spPr bwMode="auto">
          <a:xfrm>
            <a:off x="2758936" y="3471946"/>
            <a:ext cx="573228" cy="571265"/>
          </a:xfrm>
          <a:custGeom>
            <a:avLst/>
            <a:gdLst>
              <a:gd name="T0" fmla="*/ 12 w 262"/>
              <a:gd name="T1" fmla="*/ 109 h 261"/>
              <a:gd name="T2" fmla="*/ 153 w 262"/>
              <a:gd name="T3" fmla="*/ 12 h 261"/>
              <a:gd name="T4" fmla="*/ 250 w 262"/>
              <a:gd name="T5" fmla="*/ 152 h 261"/>
              <a:gd name="T6" fmla="*/ 109 w 262"/>
              <a:gd name="T7" fmla="*/ 249 h 261"/>
              <a:gd name="T8" fmla="*/ 12 w 262"/>
              <a:gd name="T9" fmla="*/ 109 h 261"/>
              <a:gd name="T10" fmla="*/ 0 60000 65536"/>
              <a:gd name="T11" fmla="*/ 0 60000 65536"/>
              <a:gd name="T12" fmla="*/ 0 60000 65536"/>
              <a:gd name="T13" fmla="*/ 0 60000 65536"/>
              <a:gd name="T14" fmla="*/ 0 60000 65536"/>
              <a:gd name="T15" fmla="*/ 0 w 262"/>
              <a:gd name="T16" fmla="*/ 0 h 261"/>
              <a:gd name="T17" fmla="*/ 262 w 262"/>
              <a:gd name="T18" fmla="*/ 261 h 261"/>
            </a:gdLst>
            <a:ahLst/>
            <a:cxnLst>
              <a:cxn ang="T10">
                <a:pos x="T0" y="T1"/>
              </a:cxn>
              <a:cxn ang="T11">
                <a:pos x="T2" y="T3"/>
              </a:cxn>
              <a:cxn ang="T12">
                <a:pos x="T4" y="T5"/>
              </a:cxn>
              <a:cxn ang="T13">
                <a:pos x="T6" y="T7"/>
              </a:cxn>
              <a:cxn ang="T14">
                <a:pos x="T8" y="T9"/>
              </a:cxn>
            </a:cxnLst>
            <a:rect l="T15" t="T16" r="T17" b="T18"/>
            <a:pathLst>
              <a:path w="262" h="261">
                <a:moveTo>
                  <a:pt x="12" y="109"/>
                </a:moveTo>
                <a:cubicBezTo>
                  <a:pt x="24" y="43"/>
                  <a:pt x="87" y="0"/>
                  <a:pt x="153" y="12"/>
                </a:cubicBezTo>
                <a:cubicBezTo>
                  <a:pt x="218" y="24"/>
                  <a:pt x="262" y="87"/>
                  <a:pt x="250" y="152"/>
                </a:cubicBezTo>
                <a:cubicBezTo>
                  <a:pt x="238" y="218"/>
                  <a:pt x="175" y="261"/>
                  <a:pt x="109" y="249"/>
                </a:cubicBezTo>
                <a:cubicBezTo>
                  <a:pt x="44" y="237"/>
                  <a:pt x="0" y="174"/>
                  <a:pt x="12" y="109"/>
                </a:cubicBezTo>
                <a:close/>
              </a:path>
            </a:pathLst>
          </a:custGeom>
          <a:solidFill>
            <a:schemeClr val="accent1"/>
          </a:solidFill>
          <a:ln>
            <a:noFill/>
          </a:ln>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sz="1600">
              <a:solidFill>
                <a:srgbClr val="000000"/>
              </a:solidFill>
              <a:sym typeface="宋体" pitchFamily="2" charset="-122"/>
            </a:endParaRPr>
          </a:p>
        </p:txBody>
      </p:sp>
      <p:sp>
        <p:nvSpPr>
          <p:cNvPr id="12" name="Freeform 15"/>
          <p:cNvSpPr>
            <a:spLocks noEditPoints="1" noChangeArrowheads="1"/>
          </p:cNvSpPr>
          <p:nvPr/>
        </p:nvSpPr>
        <p:spPr bwMode="auto">
          <a:xfrm>
            <a:off x="4107593" y="4035359"/>
            <a:ext cx="667457" cy="645862"/>
          </a:xfrm>
          <a:custGeom>
            <a:avLst/>
            <a:gdLst>
              <a:gd name="T0" fmla="*/ 107 w 304"/>
              <a:gd name="T1" fmla="*/ 22 h 295"/>
              <a:gd name="T2" fmla="*/ 268 w 304"/>
              <a:gd name="T3" fmla="*/ 81 h 295"/>
              <a:gd name="T4" fmla="*/ 218 w 304"/>
              <a:gd name="T5" fmla="*/ 263 h 295"/>
              <a:gd name="T6" fmla="*/ 198 w 304"/>
              <a:gd name="T7" fmla="*/ 272 h 295"/>
              <a:gd name="T8" fmla="*/ 37 w 304"/>
              <a:gd name="T9" fmla="*/ 213 h 295"/>
              <a:gd name="T10" fmla="*/ 86 w 304"/>
              <a:gd name="T11" fmla="*/ 32 h 295"/>
              <a:gd name="T12" fmla="*/ 107 w 304"/>
              <a:gd name="T13" fmla="*/ 22 h 295"/>
              <a:gd name="T14" fmla="*/ 197 w 304"/>
              <a:gd name="T15" fmla="*/ 270 h 295"/>
              <a:gd name="T16" fmla="*/ 217 w 304"/>
              <a:gd name="T17" fmla="*/ 260 h 295"/>
              <a:gd name="T18" fmla="*/ 265 w 304"/>
              <a:gd name="T19" fmla="*/ 83 h 295"/>
              <a:gd name="T20" fmla="*/ 108 w 304"/>
              <a:gd name="T21" fmla="*/ 25 h 295"/>
              <a:gd name="T22" fmla="*/ 88 w 304"/>
              <a:gd name="T23" fmla="*/ 34 h 295"/>
              <a:gd name="T24" fmla="*/ 39 w 304"/>
              <a:gd name="T25" fmla="*/ 212 h 295"/>
              <a:gd name="T26" fmla="*/ 197 w 304"/>
              <a:gd name="T27" fmla="*/ 270 h 295"/>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304"/>
              <a:gd name="T43" fmla="*/ 0 h 295"/>
              <a:gd name="T44" fmla="*/ 304 w 304"/>
              <a:gd name="T45" fmla="*/ 295 h 295"/>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304" h="295">
                <a:moveTo>
                  <a:pt x="107" y="22"/>
                </a:moveTo>
                <a:cubicBezTo>
                  <a:pt x="168" y="0"/>
                  <a:pt x="236" y="25"/>
                  <a:pt x="268" y="81"/>
                </a:cubicBezTo>
                <a:cubicBezTo>
                  <a:pt x="304" y="145"/>
                  <a:pt x="282" y="227"/>
                  <a:pt x="218" y="263"/>
                </a:cubicBezTo>
                <a:cubicBezTo>
                  <a:pt x="212" y="267"/>
                  <a:pt x="205" y="270"/>
                  <a:pt x="198" y="272"/>
                </a:cubicBezTo>
                <a:cubicBezTo>
                  <a:pt x="137" y="295"/>
                  <a:pt x="69" y="270"/>
                  <a:pt x="37" y="213"/>
                </a:cubicBezTo>
                <a:cubicBezTo>
                  <a:pt x="0" y="149"/>
                  <a:pt x="23" y="68"/>
                  <a:pt x="86" y="32"/>
                </a:cubicBezTo>
                <a:cubicBezTo>
                  <a:pt x="93" y="28"/>
                  <a:pt x="100" y="25"/>
                  <a:pt x="107" y="22"/>
                </a:cubicBezTo>
                <a:close/>
                <a:moveTo>
                  <a:pt x="197" y="270"/>
                </a:moveTo>
                <a:cubicBezTo>
                  <a:pt x="204" y="267"/>
                  <a:pt x="210" y="264"/>
                  <a:pt x="217" y="260"/>
                </a:cubicBezTo>
                <a:cubicBezTo>
                  <a:pt x="279" y="225"/>
                  <a:pt x="301" y="145"/>
                  <a:pt x="265" y="83"/>
                </a:cubicBezTo>
                <a:cubicBezTo>
                  <a:pt x="234" y="28"/>
                  <a:pt x="168" y="3"/>
                  <a:pt x="108" y="25"/>
                </a:cubicBezTo>
                <a:cubicBezTo>
                  <a:pt x="101" y="27"/>
                  <a:pt x="94" y="30"/>
                  <a:pt x="88" y="34"/>
                </a:cubicBezTo>
                <a:cubicBezTo>
                  <a:pt x="25" y="70"/>
                  <a:pt x="4" y="149"/>
                  <a:pt x="39" y="212"/>
                </a:cubicBezTo>
                <a:cubicBezTo>
                  <a:pt x="71" y="267"/>
                  <a:pt x="137" y="291"/>
                  <a:pt x="197" y="270"/>
                </a:cubicBezTo>
                <a:close/>
              </a:path>
            </a:pathLst>
          </a:custGeom>
          <a:solidFill>
            <a:srgbClr val="037DBB"/>
          </a:solidFill>
          <a:ln>
            <a:solidFill>
              <a:schemeClr val="accent4"/>
            </a:solidFill>
          </a:ln>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sz="1600">
              <a:solidFill>
                <a:srgbClr val="000000"/>
              </a:solidFill>
              <a:sym typeface="宋体" pitchFamily="2" charset="-122"/>
            </a:endParaRPr>
          </a:p>
        </p:txBody>
      </p:sp>
      <p:sp>
        <p:nvSpPr>
          <p:cNvPr id="13" name="Freeform 16"/>
          <p:cNvSpPr>
            <a:spLocks noChangeArrowheads="1"/>
          </p:cNvSpPr>
          <p:nvPr/>
        </p:nvSpPr>
        <p:spPr bwMode="auto">
          <a:xfrm>
            <a:off x="4139002" y="4054990"/>
            <a:ext cx="604638" cy="606600"/>
          </a:xfrm>
          <a:custGeom>
            <a:avLst/>
            <a:gdLst>
              <a:gd name="T0" fmla="*/ 33 w 276"/>
              <a:gd name="T1" fmla="*/ 198 h 276"/>
              <a:gd name="T2" fmla="*/ 79 w 276"/>
              <a:gd name="T3" fmla="*/ 33 h 276"/>
              <a:gd name="T4" fmla="*/ 243 w 276"/>
              <a:gd name="T5" fmla="*/ 79 h 276"/>
              <a:gd name="T6" fmla="*/ 198 w 276"/>
              <a:gd name="T7" fmla="*/ 243 h 276"/>
              <a:gd name="T8" fmla="*/ 33 w 276"/>
              <a:gd name="T9" fmla="*/ 198 h 276"/>
              <a:gd name="T10" fmla="*/ 0 60000 65536"/>
              <a:gd name="T11" fmla="*/ 0 60000 65536"/>
              <a:gd name="T12" fmla="*/ 0 60000 65536"/>
              <a:gd name="T13" fmla="*/ 0 60000 65536"/>
              <a:gd name="T14" fmla="*/ 0 60000 65536"/>
              <a:gd name="T15" fmla="*/ 0 w 276"/>
              <a:gd name="T16" fmla="*/ 0 h 276"/>
              <a:gd name="T17" fmla="*/ 276 w 276"/>
              <a:gd name="T18" fmla="*/ 276 h 276"/>
            </a:gdLst>
            <a:ahLst/>
            <a:cxnLst>
              <a:cxn ang="T10">
                <a:pos x="T0" y="T1"/>
              </a:cxn>
              <a:cxn ang="T11">
                <a:pos x="T2" y="T3"/>
              </a:cxn>
              <a:cxn ang="T12">
                <a:pos x="T4" y="T5"/>
              </a:cxn>
              <a:cxn ang="T13">
                <a:pos x="T6" y="T7"/>
              </a:cxn>
              <a:cxn ang="T14">
                <a:pos x="T8" y="T9"/>
              </a:cxn>
            </a:cxnLst>
            <a:rect l="T15" t="T16" r="T17" b="T18"/>
            <a:pathLst>
              <a:path w="276" h="276">
                <a:moveTo>
                  <a:pt x="33" y="198"/>
                </a:moveTo>
                <a:cubicBezTo>
                  <a:pt x="0" y="140"/>
                  <a:pt x="21" y="66"/>
                  <a:pt x="79" y="33"/>
                </a:cubicBezTo>
                <a:cubicBezTo>
                  <a:pt x="137" y="0"/>
                  <a:pt x="210" y="21"/>
                  <a:pt x="243" y="79"/>
                </a:cubicBezTo>
                <a:cubicBezTo>
                  <a:pt x="276" y="137"/>
                  <a:pt x="256" y="210"/>
                  <a:pt x="198" y="243"/>
                </a:cubicBezTo>
                <a:cubicBezTo>
                  <a:pt x="140" y="276"/>
                  <a:pt x="66" y="256"/>
                  <a:pt x="33" y="198"/>
                </a:cubicBezTo>
                <a:close/>
              </a:path>
            </a:pathLst>
          </a:custGeom>
          <a:solidFill>
            <a:schemeClr val="accent4"/>
          </a:solidFill>
          <a:ln>
            <a:noFill/>
          </a:ln>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sz="1600">
              <a:solidFill>
                <a:srgbClr val="000000"/>
              </a:solidFill>
              <a:sym typeface="宋体" pitchFamily="2" charset="-122"/>
            </a:endParaRPr>
          </a:p>
        </p:txBody>
      </p:sp>
      <p:sp>
        <p:nvSpPr>
          <p:cNvPr id="14" name="Freeform 17"/>
          <p:cNvSpPr>
            <a:spLocks noEditPoints="1" noChangeArrowheads="1"/>
          </p:cNvSpPr>
          <p:nvPr/>
        </p:nvSpPr>
        <p:spPr bwMode="auto">
          <a:xfrm>
            <a:off x="5179450" y="3923461"/>
            <a:ext cx="659605" cy="647826"/>
          </a:xfrm>
          <a:custGeom>
            <a:avLst/>
            <a:gdLst>
              <a:gd name="T0" fmla="*/ 35 w 301"/>
              <a:gd name="T1" fmla="*/ 81 h 295"/>
              <a:gd name="T2" fmla="*/ 197 w 301"/>
              <a:gd name="T3" fmla="*/ 23 h 295"/>
              <a:gd name="T4" fmla="*/ 275 w 301"/>
              <a:gd name="T5" fmla="*/ 194 h 295"/>
              <a:gd name="T6" fmla="*/ 266 w 301"/>
              <a:gd name="T7" fmla="*/ 214 h 295"/>
              <a:gd name="T8" fmla="*/ 104 w 301"/>
              <a:gd name="T9" fmla="*/ 272 h 295"/>
              <a:gd name="T10" fmla="*/ 26 w 301"/>
              <a:gd name="T11" fmla="*/ 101 h 295"/>
              <a:gd name="T12" fmla="*/ 35 w 301"/>
              <a:gd name="T13" fmla="*/ 81 h 295"/>
              <a:gd name="T14" fmla="*/ 263 w 301"/>
              <a:gd name="T15" fmla="*/ 213 h 295"/>
              <a:gd name="T16" fmla="*/ 273 w 301"/>
              <a:gd name="T17" fmla="*/ 193 h 295"/>
              <a:gd name="T18" fmla="*/ 196 w 301"/>
              <a:gd name="T19" fmla="*/ 26 h 295"/>
              <a:gd name="T20" fmla="*/ 38 w 301"/>
              <a:gd name="T21" fmla="*/ 82 h 295"/>
              <a:gd name="T22" fmla="*/ 29 w 301"/>
              <a:gd name="T23" fmla="*/ 102 h 295"/>
              <a:gd name="T24" fmla="*/ 105 w 301"/>
              <a:gd name="T25" fmla="*/ 270 h 295"/>
              <a:gd name="T26" fmla="*/ 263 w 301"/>
              <a:gd name="T27" fmla="*/ 213 h 295"/>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301"/>
              <a:gd name="T43" fmla="*/ 0 h 295"/>
              <a:gd name="T44" fmla="*/ 301 w 301"/>
              <a:gd name="T45" fmla="*/ 295 h 295"/>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301" h="295">
                <a:moveTo>
                  <a:pt x="35" y="81"/>
                </a:moveTo>
                <a:cubicBezTo>
                  <a:pt x="68" y="25"/>
                  <a:pt x="136" y="0"/>
                  <a:pt x="197" y="23"/>
                </a:cubicBezTo>
                <a:cubicBezTo>
                  <a:pt x="266" y="48"/>
                  <a:pt x="301" y="125"/>
                  <a:pt x="275" y="194"/>
                </a:cubicBezTo>
                <a:cubicBezTo>
                  <a:pt x="273" y="201"/>
                  <a:pt x="270" y="208"/>
                  <a:pt x="266" y="214"/>
                </a:cubicBezTo>
                <a:cubicBezTo>
                  <a:pt x="233" y="271"/>
                  <a:pt x="165" y="295"/>
                  <a:pt x="104" y="272"/>
                </a:cubicBezTo>
                <a:cubicBezTo>
                  <a:pt x="36" y="247"/>
                  <a:pt x="0" y="170"/>
                  <a:pt x="26" y="101"/>
                </a:cubicBezTo>
                <a:cubicBezTo>
                  <a:pt x="29" y="94"/>
                  <a:pt x="32" y="87"/>
                  <a:pt x="35" y="81"/>
                </a:cubicBezTo>
                <a:close/>
                <a:moveTo>
                  <a:pt x="263" y="213"/>
                </a:moveTo>
                <a:cubicBezTo>
                  <a:pt x="267" y="207"/>
                  <a:pt x="270" y="200"/>
                  <a:pt x="273" y="193"/>
                </a:cubicBezTo>
                <a:cubicBezTo>
                  <a:pt x="298" y="126"/>
                  <a:pt x="263" y="51"/>
                  <a:pt x="196" y="26"/>
                </a:cubicBezTo>
                <a:cubicBezTo>
                  <a:pt x="136" y="3"/>
                  <a:pt x="70" y="27"/>
                  <a:pt x="38" y="82"/>
                </a:cubicBezTo>
                <a:cubicBezTo>
                  <a:pt x="34" y="89"/>
                  <a:pt x="31" y="95"/>
                  <a:pt x="29" y="102"/>
                </a:cubicBezTo>
                <a:cubicBezTo>
                  <a:pt x="4" y="170"/>
                  <a:pt x="38" y="245"/>
                  <a:pt x="105" y="270"/>
                </a:cubicBezTo>
                <a:cubicBezTo>
                  <a:pt x="165" y="292"/>
                  <a:pt x="232" y="268"/>
                  <a:pt x="263" y="213"/>
                </a:cubicBezTo>
                <a:close/>
              </a:path>
            </a:pathLst>
          </a:custGeom>
          <a:solidFill>
            <a:srgbClr val="04A7FA"/>
          </a:solidFill>
          <a:ln>
            <a:solidFill>
              <a:schemeClr val="accent1"/>
            </a:solidFill>
          </a:ln>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sz="1600">
              <a:solidFill>
                <a:srgbClr val="000000"/>
              </a:solidFill>
              <a:sym typeface="宋体" pitchFamily="2" charset="-122"/>
            </a:endParaRPr>
          </a:p>
        </p:txBody>
      </p:sp>
      <p:sp>
        <p:nvSpPr>
          <p:cNvPr id="15" name="Freeform 18"/>
          <p:cNvSpPr>
            <a:spLocks noChangeArrowheads="1"/>
          </p:cNvSpPr>
          <p:nvPr/>
        </p:nvSpPr>
        <p:spPr bwMode="auto">
          <a:xfrm>
            <a:off x="5208896" y="3947018"/>
            <a:ext cx="598749" cy="598749"/>
          </a:xfrm>
          <a:custGeom>
            <a:avLst/>
            <a:gdLst>
              <a:gd name="T0" fmla="*/ 95 w 273"/>
              <a:gd name="T1" fmla="*/ 250 h 273"/>
              <a:gd name="T2" fmla="*/ 23 w 273"/>
              <a:gd name="T3" fmla="*/ 95 h 273"/>
              <a:gd name="T4" fmla="*/ 179 w 273"/>
              <a:gd name="T5" fmla="*/ 23 h 273"/>
              <a:gd name="T6" fmla="*/ 250 w 273"/>
              <a:gd name="T7" fmla="*/ 179 h 273"/>
              <a:gd name="T8" fmla="*/ 95 w 273"/>
              <a:gd name="T9" fmla="*/ 250 h 273"/>
              <a:gd name="T10" fmla="*/ 0 60000 65536"/>
              <a:gd name="T11" fmla="*/ 0 60000 65536"/>
              <a:gd name="T12" fmla="*/ 0 60000 65536"/>
              <a:gd name="T13" fmla="*/ 0 60000 65536"/>
              <a:gd name="T14" fmla="*/ 0 60000 65536"/>
              <a:gd name="T15" fmla="*/ 0 w 273"/>
              <a:gd name="T16" fmla="*/ 0 h 273"/>
              <a:gd name="T17" fmla="*/ 273 w 273"/>
              <a:gd name="T18" fmla="*/ 273 h 273"/>
            </a:gdLst>
            <a:ahLst/>
            <a:cxnLst>
              <a:cxn ang="T10">
                <a:pos x="T0" y="T1"/>
              </a:cxn>
              <a:cxn ang="T11">
                <a:pos x="T2" y="T3"/>
              </a:cxn>
              <a:cxn ang="T12">
                <a:pos x="T4" y="T5"/>
              </a:cxn>
              <a:cxn ang="T13">
                <a:pos x="T6" y="T7"/>
              </a:cxn>
              <a:cxn ang="T14">
                <a:pos x="T8" y="T9"/>
              </a:cxn>
            </a:cxnLst>
            <a:rect l="T15" t="T16" r="T17" b="T18"/>
            <a:pathLst>
              <a:path w="273" h="273">
                <a:moveTo>
                  <a:pt x="95" y="250"/>
                </a:moveTo>
                <a:cubicBezTo>
                  <a:pt x="32" y="227"/>
                  <a:pt x="0" y="157"/>
                  <a:pt x="23" y="95"/>
                </a:cubicBezTo>
                <a:cubicBezTo>
                  <a:pt x="47" y="32"/>
                  <a:pt x="116" y="0"/>
                  <a:pt x="179" y="23"/>
                </a:cubicBezTo>
                <a:cubicBezTo>
                  <a:pt x="241" y="47"/>
                  <a:pt x="273" y="116"/>
                  <a:pt x="250" y="179"/>
                </a:cubicBezTo>
                <a:cubicBezTo>
                  <a:pt x="227" y="241"/>
                  <a:pt x="157" y="273"/>
                  <a:pt x="95" y="250"/>
                </a:cubicBezTo>
                <a:close/>
              </a:path>
            </a:pathLst>
          </a:custGeom>
          <a:solidFill>
            <a:schemeClr val="accent1"/>
          </a:solidFill>
          <a:ln>
            <a:noFill/>
          </a:ln>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sz="1600">
              <a:solidFill>
                <a:srgbClr val="000000"/>
              </a:solidFill>
              <a:sym typeface="宋体" pitchFamily="2" charset="-122"/>
            </a:endParaRPr>
          </a:p>
        </p:txBody>
      </p:sp>
      <p:sp>
        <p:nvSpPr>
          <p:cNvPr id="16" name="Freeform 19"/>
          <p:cNvSpPr>
            <a:spLocks noEditPoints="1" noChangeArrowheads="1"/>
          </p:cNvSpPr>
          <p:nvPr/>
        </p:nvSpPr>
        <p:spPr bwMode="auto">
          <a:xfrm>
            <a:off x="6398540" y="3146070"/>
            <a:ext cx="626232" cy="659605"/>
          </a:xfrm>
          <a:custGeom>
            <a:avLst/>
            <a:gdLst>
              <a:gd name="T0" fmla="*/ 12 w 285"/>
              <a:gd name="T1" fmla="*/ 173 h 300"/>
              <a:gd name="T2" fmla="*/ 98 w 285"/>
              <a:gd name="T3" fmla="*/ 25 h 300"/>
              <a:gd name="T4" fmla="*/ 268 w 285"/>
              <a:gd name="T5" fmla="*/ 105 h 300"/>
              <a:gd name="T6" fmla="*/ 274 w 285"/>
              <a:gd name="T7" fmla="*/ 127 h 300"/>
              <a:gd name="T8" fmla="*/ 187 w 285"/>
              <a:gd name="T9" fmla="*/ 275 h 300"/>
              <a:gd name="T10" fmla="*/ 17 w 285"/>
              <a:gd name="T11" fmla="*/ 195 h 300"/>
              <a:gd name="T12" fmla="*/ 12 w 285"/>
              <a:gd name="T13" fmla="*/ 173 h 300"/>
              <a:gd name="T14" fmla="*/ 271 w 285"/>
              <a:gd name="T15" fmla="*/ 128 h 300"/>
              <a:gd name="T16" fmla="*/ 265 w 285"/>
              <a:gd name="T17" fmla="*/ 106 h 300"/>
              <a:gd name="T18" fmla="*/ 99 w 285"/>
              <a:gd name="T19" fmla="*/ 27 h 300"/>
              <a:gd name="T20" fmla="*/ 14 w 285"/>
              <a:gd name="T21" fmla="*/ 173 h 300"/>
              <a:gd name="T22" fmla="*/ 20 w 285"/>
              <a:gd name="T23" fmla="*/ 194 h 300"/>
              <a:gd name="T24" fmla="*/ 186 w 285"/>
              <a:gd name="T25" fmla="*/ 273 h 300"/>
              <a:gd name="T26" fmla="*/ 271 w 285"/>
              <a:gd name="T27" fmla="*/ 128 h 300"/>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85"/>
              <a:gd name="T43" fmla="*/ 0 h 300"/>
              <a:gd name="T44" fmla="*/ 285 w 285"/>
              <a:gd name="T45" fmla="*/ 300 h 300"/>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85" h="300">
                <a:moveTo>
                  <a:pt x="12" y="173"/>
                </a:moveTo>
                <a:cubicBezTo>
                  <a:pt x="0" y="109"/>
                  <a:pt x="37" y="47"/>
                  <a:pt x="98" y="25"/>
                </a:cubicBezTo>
                <a:cubicBezTo>
                  <a:pt x="167" y="0"/>
                  <a:pt x="243" y="36"/>
                  <a:pt x="268" y="105"/>
                </a:cubicBezTo>
                <a:cubicBezTo>
                  <a:pt x="271" y="112"/>
                  <a:pt x="273" y="120"/>
                  <a:pt x="274" y="127"/>
                </a:cubicBezTo>
                <a:cubicBezTo>
                  <a:pt x="285" y="191"/>
                  <a:pt x="249" y="254"/>
                  <a:pt x="187" y="275"/>
                </a:cubicBezTo>
                <a:cubicBezTo>
                  <a:pt x="118" y="300"/>
                  <a:pt x="42" y="264"/>
                  <a:pt x="17" y="195"/>
                </a:cubicBezTo>
                <a:cubicBezTo>
                  <a:pt x="15" y="188"/>
                  <a:pt x="13" y="180"/>
                  <a:pt x="12" y="173"/>
                </a:cubicBezTo>
                <a:close/>
                <a:moveTo>
                  <a:pt x="271" y="128"/>
                </a:moveTo>
                <a:cubicBezTo>
                  <a:pt x="270" y="120"/>
                  <a:pt x="268" y="113"/>
                  <a:pt x="265" y="106"/>
                </a:cubicBezTo>
                <a:cubicBezTo>
                  <a:pt x="241" y="39"/>
                  <a:pt x="167" y="3"/>
                  <a:pt x="99" y="27"/>
                </a:cubicBezTo>
                <a:cubicBezTo>
                  <a:pt x="39" y="49"/>
                  <a:pt x="3" y="110"/>
                  <a:pt x="14" y="173"/>
                </a:cubicBezTo>
                <a:cubicBezTo>
                  <a:pt x="16" y="180"/>
                  <a:pt x="18" y="187"/>
                  <a:pt x="20" y="194"/>
                </a:cubicBezTo>
                <a:cubicBezTo>
                  <a:pt x="44" y="261"/>
                  <a:pt x="119" y="297"/>
                  <a:pt x="186" y="273"/>
                </a:cubicBezTo>
                <a:cubicBezTo>
                  <a:pt x="246" y="251"/>
                  <a:pt x="282" y="190"/>
                  <a:pt x="271" y="128"/>
                </a:cubicBezTo>
                <a:close/>
              </a:path>
            </a:pathLst>
          </a:custGeom>
          <a:solidFill>
            <a:srgbClr val="037DBB"/>
          </a:solidFill>
          <a:ln>
            <a:solidFill>
              <a:schemeClr val="accent3"/>
            </a:solidFill>
          </a:ln>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sz="1600">
              <a:solidFill>
                <a:srgbClr val="000000"/>
              </a:solidFill>
              <a:sym typeface="宋体" pitchFamily="2" charset="-122"/>
            </a:endParaRPr>
          </a:p>
        </p:txBody>
      </p:sp>
      <p:sp>
        <p:nvSpPr>
          <p:cNvPr id="17" name="Freeform 20"/>
          <p:cNvSpPr>
            <a:spLocks noChangeArrowheads="1"/>
          </p:cNvSpPr>
          <p:nvPr/>
        </p:nvSpPr>
        <p:spPr bwMode="auto">
          <a:xfrm>
            <a:off x="6414245" y="3177480"/>
            <a:ext cx="596785" cy="594823"/>
          </a:xfrm>
          <a:custGeom>
            <a:avLst/>
            <a:gdLst>
              <a:gd name="T0" fmla="*/ 176 w 272"/>
              <a:gd name="T1" fmla="*/ 250 h 272"/>
              <a:gd name="T2" fmla="*/ 22 w 272"/>
              <a:gd name="T3" fmla="*/ 177 h 272"/>
              <a:gd name="T4" fmla="*/ 95 w 272"/>
              <a:gd name="T5" fmla="*/ 22 h 272"/>
              <a:gd name="T6" fmla="*/ 249 w 272"/>
              <a:gd name="T7" fmla="*/ 96 h 272"/>
              <a:gd name="T8" fmla="*/ 176 w 272"/>
              <a:gd name="T9" fmla="*/ 250 h 272"/>
              <a:gd name="T10" fmla="*/ 0 60000 65536"/>
              <a:gd name="T11" fmla="*/ 0 60000 65536"/>
              <a:gd name="T12" fmla="*/ 0 60000 65536"/>
              <a:gd name="T13" fmla="*/ 0 60000 65536"/>
              <a:gd name="T14" fmla="*/ 0 60000 65536"/>
              <a:gd name="T15" fmla="*/ 0 w 272"/>
              <a:gd name="T16" fmla="*/ 0 h 272"/>
              <a:gd name="T17" fmla="*/ 272 w 272"/>
              <a:gd name="T18" fmla="*/ 272 h 272"/>
            </a:gdLst>
            <a:ahLst/>
            <a:cxnLst>
              <a:cxn ang="T10">
                <a:pos x="T0" y="T1"/>
              </a:cxn>
              <a:cxn ang="T11">
                <a:pos x="T2" y="T3"/>
              </a:cxn>
              <a:cxn ang="T12">
                <a:pos x="T4" y="T5"/>
              </a:cxn>
              <a:cxn ang="T13">
                <a:pos x="T6" y="T7"/>
              </a:cxn>
              <a:cxn ang="T14">
                <a:pos x="T8" y="T9"/>
              </a:cxn>
            </a:cxnLst>
            <a:rect l="T15" t="T16" r="T17" b="T18"/>
            <a:pathLst>
              <a:path w="272" h="272">
                <a:moveTo>
                  <a:pt x="176" y="250"/>
                </a:moveTo>
                <a:cubicBezTo>
                  <a:pt x="113" y="272"/>
                  <a:pt x="44" y="239"/>
                  <a:pt x="22" y="177"/>
                </a:cubicBezTo>
                <a:cubicBezTo>
                  <a:pt x="0" y="114"/>
                  <a:pt x="32" y="45"/>
                  <a:pt x="95" y="22"/>
                </a:cubicBezTo>
                <a:cubicBezTo>
                  <a:pt x="158" y="0"/>
                  <a:pt x="227" y="33"/>
                  <a:pt x="249" y="96"/>
                </a:cubicBezTo>
                <a:cubicBezTo>
                  <a:pt x="272" y="158"/>
                  <a:pt x="239" y="227"/>
                  <a:pt x="176" y="250"/>
                </a:cubicBezTo>
                <a:close/>
              </a:path>
            </a:pathLst>
          </a:custGeom>
          <a:solidFill>
            <a:schemeClr val="accent3"/>
          </a:solidFill>
          <a:ln>
            <a:noFill/>
          </a:ln>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sz="1600">
              <a:solidFill>
                <a:srgbClr val="000000"/>
              </a:solidFill>
              <a:sym typeface="宋体" pitchFamily="2" charset="-122"/>
            </a:endParaRPr>
          </a:p>
        </p:txBody>
      </p:sp>
      <p:sp>
        <p:nvSpPr>
          <p:cNvPr id="18" name="Freeform 21"/>
          <p:cNvSpPr>
            <a:spLocks noEditPoints="1" noChangeArrowheads="1"/>
          </p:cNvSpPr>
          <p:nvPr/>
        </p:nvSpPr>
        <p:spPr bwMode="auto">
          <a:xfrm>
            <a:off x="6484917" y="2070286"/>
            <a:ext cx="649790" cy="667457"/>
          </a:xfrm>
          <a:custGeom>
            <a:avLst/>
            <a:gdLst>
              <a:gd name="T0" fmla="*/ 63 w 296"/>
              <a:gd name="T1" fmla="*/ 254 h 304"/>
              <a:gd name="T2" fmla="*/ 33 w 296"/>
              <a:gd name="T3" fmla="*/ 85 h 304"/>
              <a:gd name="T4" fmla="*/ 216 w 296"/>
              <a:gd name="T5" fmla="*/ 37 h 304"/>
              <a:gd name="T6" fmla="*/ 234 w 296"/>
              <a:gd name="T7" fmla="*/ 50 h 304"/>
              <a:gd name="T8" fmla="*/ 263 w 296"/>
              <a:gd name="T9" fmla="*/ 220 h 304"/>
              <a:gd name="T10" fmla="*/ 81 w 296"/>
              <a:gd name="T11" fmla="*/ 267 h 304"/>
              <a:gd name="T12" fmla="*/ 63 w 296"/>
              <a:gd name="T13" fmla="*/ 254 h 304"/>
              <a:gd name="T14" fmla="*/ 232 w 296"/>
              <a:gd name="T15" fmla="*/ 53 h 304"/>
              <a:gd name="T16" fmla="*/ 214 w 296"/>
              <a:gd name="T17" fmla="*/ 40 h 304"/>
              <a:gd name="T18" fmla="*/ 36 w 296"/>
              <a:gd name="T19" fmla="*/ 86 h 304"/>
              <a:gd name="T20" fmla="*/ 64 w 296"/>
              <a:gd name="T21" fmla="*/ 252 h 304"/>
              <a:gd name="T22" fmla="*/ 82 w 296"/>
              <a:gd name="T23" fmla="*/ 265 h 304"/>
              <a:gd name="T24" fmla="*/ 261 w 296"/>
              <a:gd name="T25" fmla="*/ 218 h 304"/>
              <a:gd name="T26" fmla="*/ 232 w 296"/>
              <a:gd name="T27" fmla="*/ 53 h 304"/>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96"/>
              <a:gd name="T43" fmla="*/ 0 h 304"/>
              <a:gd name="T44" fmla="*/ 296 w 296"/>
              <a:gd name="T45" fmla="*/ 304 h 304"/>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96" h="304">
                <a:moveTo>
                  <a:pt x="63" y="254"/>
                </a:moveTo>
                <a:cubicBezTo>
                  <a:pt x="13" y="212"/>
                  <a:pt x="0" y="141"/>
                  <a:pt x="33" y="85"/>
                </a:cubicBezTo>
                <a:cubicBezTo>
                  <a:pt x="70" y="22"/>
                  <a:pt x="152" y="0"/>
                  <a:pt x="216" y="37"/>
                </a:cubicBezTo>
                <a:cubicBezTo>
                  <a:pt x="222" y="41"/>
                  <a:pt x="228" y="46"/>
                  <a:pt x="234" y="50"/>
                </a:cubicBezTo>
                <a:cubicBezTo>
                  <a:pt x="284" y="92"/>
                  <a:pt x="296" y="163"/>
                  <a:pt x="263" y="220"/>
                </a:cubicBezTo>
                <a:cubicBezTo>
                  <a:pt x="226" y="283"/>
                  <a:pt x="144" y="304"/>
                  <a:pt x="81" y="267"/>
                </a:cubicBezTo>
                <a:cubicBezTo>
                  <a:pt x="74" y="263"/>
                  <a:pt x="68" y="259"/>
                  <a:pt x="63" y="254"/>
                </a:cubicBezTo>
                <a:close/>
                <a:moveTo>
                  <a:pt x="232" y="53"/>
                </a:moveTo>
                <a:cubicBezTo>
                  <a:pt x="226" y="48"/>
                  <a:pt x="220" y="44"/>
                  <a:pt x="214" y="40"/>
                </a:cubicBezTo>
                <a:cubicBezTo>
                  <a:pt x="152" y="4"/>
                  <a:pt x="72" y="25"/>
                  <a:pt x="36" y="86"/>
                </a:cubicBezTo>
                <a:cubicBezTo>
                  <a:pt x="4" y="141"/>
                  <a:pt x="16" y="211"/>
                  <a:pt x="64" y="252"/>
                </a:cubicBezTo>
                <a:cubicBezTo>
                  <a:pt x="70" y="257"/>
                  <a:pt x="76" y="261"/>
                  <a:pt x="82" y="265"/>
                </a:cubicBezTo>
                <a:cubicBezTo>
                  <a:pt x="144" y="301"/>
                  <a:pt x="224" y="280"/>
                  <a:pt x="261" y="218"/>
                </a:cubicBezTo>
                <a:cubicBezTo>
                  <a:pt x="293" y="163"/>
                  <a:pt x="281" y="94"/>
                  <a:pt x="232" y="53"/>
                </a:cubicBezTo>
                <a:close/>
              </a:path>
            </a:pathLst>
          </a:custGeom>
          <a:solidFill>
            <a:srgbClr val="04A7FA"/>
          </a:solidFill>
          <a:ln>
            <a:solidFill>
              <a:schemeClr val="accent2"/>
            </a:solidFill>
          </a:ln>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sz="1600">
              <a:solidFill>
                <a:srgbClr val="000000"/>
              </a:solidFill>
              <a:sym typeface="宋体" pitchFamily="2" charset="-122"/>
            </a:endParaRPr>
          </a:p>
        </p:txBody>
      </p:sp>
      <p:sp>
        <p:nvSpPr>
          <p:cNvPr id="19" name="Freeform 22"/>
          <p:cNvSpPr>
            <a:spLocks noChangeArrowheads="1"/>
          </p:cNvSpPr>
          <p:nvPr/>
        </p:nvSpPr>
        <p:spPr bwMode="auto">
          <a:xfrm>
            <a:off x="6506512" y="2101696"/>
            <a:ext cx="604638" cy="604637"/>
          </a:xfrm>
          <a:custGeom>
            <a:avLst/>
            <a:gdLst>
              <a:gd name="T0" fmla="*/ 242 w 276"/>
              <a:gd name="T1" fmla="*/ 199 h 276"/>
              <a:gd name="T2" fmla="*/ 77 w 276"/>
              <a:gd name="T3" fmla="*/ 242 h 276"/>
              <a:gd name="T4" fmla="*/ 34 w 276"/>
              <a:gd name="T5" fmla="*/ 77 h 276"/>
              <a:gd name="T6" fmla="*/ 199 w 276"/>
              <a:gd name="T7" fmla="*/ 34 h 276"/>
              <a:gd name="T8" fmla="*/ 242 w 276"/>
              <a:gd name="T9" fmla="*/ 199 h 276"/>
              <a:gd name="T10" fmla="*/ 0 60000 65536"/>
              <a:gd name="T11" fmla="*/ 0 60000 65536"/>
              <a:gd name="T12" fmla="*/ 0 60000 65536"/>
              <a:gd name="T13" fmla="*/ 0 60000 65536"/>
              <a:gd name="T14" fmla="*/ 0 60000 65536"/>
              <a:gd name="T15" fmla="*/ 0 w 276"/>
              <a:gd name="T16" fmla="*/ 0 h 276"/>
              <a:gd name="T17" fmla="*/ 276 w 276"/>
              <a:gd name="T18" fmla="*/ 276 h 276"/>
            </a:gdLst>
            <a:ahLst/>
            <a:cxnLst>
              <a:cxn ang="T10">
                <a:pos x="T0" y="T1"/>
              </a:cxn>
              <a:cxn ang="T11">
                <a:pos x="T2" y="T3"/>
              </a:cxn>
              <a:cxn ang="T12">
                <a:pos x="T4" y="T5"/>
              </a:cxn>
              <a:cxn ang="T13">
                <a:pos x="T6" y="T7"/>
              </a:cxn>
              <a:cxn ang="T14">
                <a:pos x="T8" y="T9"/>
              </a:cxn>
            </a:cxnLst>
            <a:rect l="T15" t="T16" r="T17" b="T18"/>
            <a:pathLst>
              <a:path w="276" h="276">
                <a:moveTo>
                  <a:pt x="242" y="199"/>
                </a:moveTo>
                <a:cubicBezTo>
                  <a:pt x="209" y="257"/>
                  <a:pt x="135" y="276"/>
                  <a:pt x="77" y="242"/>
                </a:cubicBezTo>
                <a:cubicBezTo>
                  <a:pt x="20" y="209"/>
                  <a:pt x="0" y="135"/>
                  <a:pt x="34" y="77"/>
                </a:cubicBezTo>
                <a:cubicBezTo>
                  <a:pt x="68" y="20"/>
                  <a:pt x="142" y="0"/>
                  <a:pt x="199" y="34"/>
                </a:cubicBezTo>
                <a:cubicBezTo>
                  <a:pt x="257" y="68"/>
                  <a:pt x="276" y="142"/>
                  <a:pt x="242" y="199"/>
                </a:cubicBezTo>
                <a:close/>
              </a:path>
            </a:pathLst>
          </a:custGeom>
          <a:solidFill>
            <a:schemeClr val="accent2"/>
          </a:solidFill>
          <a:ln>
            <a:noFill/>
          </a:ln>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sz="1600">
              <a:solidFill>
                <a:srgbClr val="000000"/>
              </a:solidFill>
              <a:sym typeface="宋体" pitchFamily="2" charset="-122"/>
            </a:endParaRPr>
          </a:p>
        </p:txBody>
      </p:sp>
      <p:sp>
        <p:nvSpPr>
          <p:cNvPr id="20" name="Freeform 23"/>
          <p:cNvSpPr>
            <a:spLocks noChangeArrowheads="1"/>
          </p:cNvSpPr>
          <p:nvPr/>
        </p:nvSpPr>
        <p:spPr bwMode="auto">
          <a:xfrm>
            <a:off x="4818238" y="1828825"/>
            <a:ext cx="983517" cy="1011000"/>
          </a:xfrm>
          <a:custGeom>
            <a:avLst/>
            <a:gdLst>
              <a:gd name="T0" fmla="*/ 5 w 491"/>
              <a:gd name="T1" fmla="*/ 723 h 723"/>
              <a:gd name="T2" fmla="*/ 0 w 491"/>
              <a:gd name="T3" fmla="*/ 719 h 723"/>
              <a:gd name="T4" fmla="*/ 486 w 491"/>
              <a:gd name="T5" fmla="*/ 0 h 723"/>
              <a:gd name="T6" fmla="*/ 491 w 491"/>
              <a:gd name="T7" fmla="*/ 3 h 723"/>
              <a:gd name="T8" fmla="*/ 5 w 491"/>
              <a:gd name="T9" fmla="*/ 723 h 723"/>
              <a:gd name="T10" fmla="*/ 0 60000 65536"/>
              <a:gd name="T11" fmla="*/ 0 60000 65536"/>
              <a:gd name="T12" fmla="*/ 0 60000 65536"/>
              <a:gd name="T13" fmla="*/ 0 60000 65536"/>
              <a:gd name="T14" fmla="*/ 0 60000 65536"/>
              <a:gd name="T15" fmla="*/ 0 w 491"/>
              <a:gd name="T16" fmla="*/ 0 h 723"/>
              <a:gd name="T17" fmla="*/ 491 w 491"/>
              <a:gd name="T18" fmla="*/ 723 h 723"/>
            </a:gdLst>
            <a:ahLst/>
            <a:cxnLst>
              <a:cxn ang="T10">
                <a:pos x="T0" y="T1"/>
              </a:cxn>
              <a:cxn ang="T11">
                <a:pos x="T2" y="T3"/>
              </a:cxn>
              <a:cxn ang="T12">
                <a:pos x="T4" y="T5"/>
              </a:cxn>
              <a:cxn ang="T13">
                <a:pos x="T6" y="T7"/>
              </a:cxn>
              <a:cxn ang="T14">
                <a:pos x="T8" y="T9"/>
              </a:cxn>
            </a:cxnLst>
            <a:rect l="T15" t="T16" r="T17" b="T18"/>
            <a:pathLst>
              <a:path w="491" h="723">
                <a:moveTo>
                  <a:pt x="5" y="723"/>
                </a:moveTo>
                <a:lnTo>
                  <a:pt x="0" y="719"/>
                </a:lnTo>
                <a:lnTo>
                  <a:pt x="486" y="0"/>
                </a:lnTo>
                <a:lnTo>
                  <a:pt x="491" y="3"/>
                </a:lnTo>
                <a:lnTo>
                  <a:pt x="5" y="723"/>
                </a:lnTo>
                <a:close/>
              </a:path>
            </a:pathLst>
          </a:custGeom>
          <a:solidFill>
            <a:srgbClr val="595959"/>
          </a:solidFill>
          <a:ln>
            <a:noFill/>
          </a:ln>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sz="1600">
              <a:solidFill>
                <a:srgbClr val="000000"/>
              </a:solidFill>
              <a:sym typeface="宋体" pitchFamily="2" charset="-122"/>
            </a:endParaRPr>
          </a:p>
        </p:txBody>
      </p:sp>
      <p:sp>
        <p:nvSpPr>
          <p:cNvPr id="21" name="Oval 24"/>
          <p:cNvSpPr>
            <a:spLocks noChangeArrowheads="1"/>
          </p:cNvSpPr>
          <p:nvPr/>
        </p:nvSpPr>
        <p:spPr bwMode="auto">
          <a:xfrm>
            <a:off x="5788014" y="1815082"/>
            <a:ext cx="27484" cy="29447"/>
          </a:xfrm>
          <a:prstGeom prst="ellipse">
            <a:avLst/>
          </a:prstGeom>
          <a:solidFill>
            <a:srgbClr val="EBAC07"/>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sz="1600">
              <a:solidFill>
                <a:srgbClr val="000000"/>
              </a:solidFill>
              <a:sym typeface="宋体" pitchFamily="2" charset="-122"/>
            </a:endParaRPr>
          </a:p>
        </p:txBody>
      </p:sp>
      <p:sp>
        <p:nvSpPr>
          <p:cNvPr id="22" name="Freeform 25"/>
          <p:cNvSpPr>
            <a:spLocks noChangeArrowheads="1"/>
          </p:cNvSpPr>
          <p:nvPr/>
        </p:nvSpPr>
        <p:spPr bwMode="auto">
          <a:xfrm>
            <a:off x="4690635" y="1614845"/>
            <a:ext cx="135455" cy="1221054"/>
          </a:xfrm>
          <a:custGeom>
            <a:avLst/>
            <a:gdLst>
              <a:gd name="T0" fmla="*/ 90 w 95"/>
              <a:gd name="T1" fmla="*/ 864 h 864"/>
              <a:gd name="T2" fmla="*/ 0 w 95"/>
              <a:gd name="T3" fmla="*/ 0 h 864"/>
              <a:gd name="T4" fmla="*/ 5 w 95"/>
              <a:gd name="T5" fmla="*/ 0 h 864"/>
              <a:gd name="T6" fmla="*/ 95 w 95"/>
              <a:gd name="T7" fmla="*/ 864 h 864"/>
              <a:gd name="T8" fmla="*/ 90 w 95"/>
              <a:gd name="T9" fmla="*/ 864 h 864"/>
              <a:gd name="T10" fmla="*/ 0 60000 65536"/>
              <a:gd name="T11" fmla="*/ 0 60000 65536"/>
              <a:gd name="T12" fmla="*/ 0 60000 65536"/>
              <a:gd name="T13" fmla="*/ 0 60000 65536"/>
              <a:gd name="T14" fmla="*/ 0 60000 65536"/>
              <a:gd name="T15" fmla="*/ 0 w 95"/>
              <a:gd name="T16" fmla="*/ 0 h 864"/>
              <a:gd name="T17" fmla="*/ 95 w 95"/>
              <a:gd name="T18" fmla="*/ 864 h 864"/>
            </a:gdLst>
            <a:ahLst/>
            <a:cxnLst>
              <a:cxn ang="T10">
                <a:pos x="T0" y="T1"/>
              </a:cxn>
              <a:cxn ang="T11">
                <a:pos x="T2" y="T3"/>
              </a:cxn>
              <a:cxn ang="T12">
                <a:pos x="T4" y="T5"/>
              </a:cxn>
              <a:cxn ang="T13">
                <a:pos x="T6" y="T7"/>
              </a:cxn>
              <a:cxn ang="T14">
                <a:pos x="T8" y="T9"/>
              </a:cxn>
            </a:cxnLst>
            <a:rect l="T15" t="T16" r="T17" b="T18"/>
            <a:pathLst>
              <a:path w="95" h="864">
                <a:moveTo>
                  <a:pt x="90" y="864"/>
                </a:moveTo>
                <a:lnTo>
                  <a:pt x="0" y="0"/>
                </a:lnTo>
                <a:lnTo>
                  <a:pt x="5" y="0"/>
                </a:lnTo>
                <a:lnTo>
                  <a:pt x="95" y="864"/>
                </a:lnTo>
                <a:lnTo>
                  <a:pt x="90" y="864"/>
                </a:lnTo>
                <a:close/>
              </a:path>
            </a:pathLst>
          </a:custGeom>
          <a:solidFill>
            <a:srgbClr val="595959"/>
          </a:solidFill>
          <a:ln>
            <a:noFill/>
          </a:ln>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sz="1600">
              <a:solidFill>
                <a:srgbClr val="000000"/>
              </a:solidFill>
              <a:sym typeface="宋体" pitchFamily="2" charset="-122"/>
            </a:endParaRPr>
          </a:p>
        </p:txBody>
      </p:sp>
      <p:sp>
        <p:nvSpPr>
          <p:cNvPr id="23" name="Freeform 26"/>
          <p:cNvSpPr>
            <a:spLocks noChangeArrowheads="1"/>
          </p:cNvSpPr>
          <p:nvPr/>
        </p:nvSpPr>
        <p:spPr bwMode="auto">
          <a:xfrm>
            <a:off x="4678857" y="1614845"/>
            <a:ext cx="33373" cy="31410"/>
          </a:xfrm>
          <a:custGeom>
            <a:avLst/>
            <a:gdLst>
              <a:gd name="T0" fmla="*/ 12 w 15"/>
              <a:gd name="T1" fmla="*/ 3 h 14"/>
              <a:gd name="T2" fmla="*/ 11 w 15"/>
              <a:gd name="T3" fmla="*/ 12 h 14"/>
              <a:gd name="T4" fmla="*/ 3 w 15"/>
              <a:gd name="T5" fmla="*/ 11 h 14"/>
              <a:gd name="T6" fmla="*/ 3 w 15"/>
              <a:gd name="T7" fmla="*/ 2 h 14"/>
              <a:gd name="T8" fmla="*/ 12 w 15"/>
              <a:gd name="T9" fmla="*/ 3 h 14"/>
              <a:gd name="T10" fmla="*/ 0 60000 65536"/>
              <a:gd name="T11" fmla="*/ 0 60000 65536"/>
              <a:gd name="T12" fmla="*/ 0 60000 65536"/>
              <a:gd name="T13" fmla="*/ 0 60000 65536"/>
              <a:gd name="T14" fmla="*/ 0 60000 65536"/>
              <a:gd name="T15" fmla="*/ 0 w 15"/>
              <a:gd name="T16" fmla="*/ 0 h 14"/>
              <a:gd name="T17" fmla="*/ 15 w 15"/>
              <a:gd name="T18" fmla="*/ 14 h 14"/>
            </a:gdLst>
            <a:ahLst/>
            <a:cxnLst>
              <a:cxn ang="T10">
                <a:pos x="T0" y="T1"/>
              </a:cxn>
              <a:cxn ang="T11">
                <a:pos x="T2" y="T3"/>
              </a:cxn>
              <a:cxn ang="T12">
                <a:pos x="T4" y="T5"/>
              </a:cxn>
              <a:cxn ang="T13">
                <a:pos x="T6" y="T7"/>
              </a:cxn>
              <a:cxn ang="T14">
                <a:pos x="T8" y="T9"/>
              </a:cxn>
            </a:cxnLst>
            <a:rect l="T15" t="T16" r="T17" b="T18"/>
            <a:pathLst>
              <a:path w="15" h="14">
                <a:moveTo>
                  <a:pt x="12" y="3"/>
                </a:moveTo>
                <a:cubicBezTo>
                  <a:pt x="15" y="5"/>
                  <a:pt x="14" y="9"/>
                  <a:pt x="11" y="12"/>
                </a:cubicBezTo>
                <a:cubicBezTo>
                  <a:pt x="9" y="14"/>
                  <a:pt x="5" y="14"/>
                  <a:pt x="3" y="11"/>
                </a:cubicBezTo>
                <a:cubicBezTo>
                  <a:pt x="0" y="8"/>
                  <a:pt x="1" y="4"/>
                  <a:pt x="3" y="2"/>
                </a:cubicBezTo>
                <a:cubicBezTo>
                  <a:pt x="6" y="0"/>
                  <a:pt x="10" y="0"/>
                  <a:pt x="12" y="3"/>
                </a:cubicBezTo>
                <a:close/>
              </a:path>
            </a:pathLst>
          </a:custGeom>
          <a:solidFill>
            <a:srgbClr val="F83003"/>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sz="1600">
              <a:solidFill>
                <a:srgbClr val="000000"/>
              </a:solidFill>
              <a:sym typeface="宋体" pitchFamily="2" charset="-122"/>
            </a:endParaRPr>
          </a:p>
        </p:txBody>
      </p:sp>
      <p:sp>
        <p:nvSpPr>
          <p:cNvPr id="24" name="Freeform 27"/>
          <p:cNvSpPr>
            <a:spLocks noChangeArrowheads="1"/>
          </p:cNvSpPr>
          <p:nvPr/>
        </p:nvSpPr>
        <p:spPr bwMode="auto">
          <a:xfrm>
            <a:off x="3673745" y="1995688"/>
            <a:ext cx="1152346" cy="844137"/>
          </a:xfrm>
          <a:custGeom>
            <a:avLst/>
            <a:gdLst>
              <a:gd name="T0" fmla="*/ 625 w 628"/>
              <a:gd name="T1" fmla="*/ 608 h 608"/>
              <a:gd name="T2" fmla="*/ 0 w 628"/>
              <a:gd name="T3" fmla="*/ 3 h 608"/>
              <a:gd name="T4" fmla="*/ 3 w 628"/>
              <a:gd name="T5" fmla="*/ 0 h 608"/>
              <a:gd name="T6" fmla="*/ 628 w 628"/>
              <a:gd name="T7" fmla="*/ 604 h 608"/>
              <a:gd name="T8" fmla="*/ 625 w 628"/>
              <a:gd name="T9" fmla="*/ 608 h 608"/>
              <a:gd name="T10" fmla="*/ 0 60000 65536"/>
              <a:gd name="T11" fmla="*/ 0 60000 65536"/>
              <a:gd name="T12" fmla="*/ 0 60000 65536"/>
              <a:gd name="T13" fmla="*/ 0 60000 65536"/>
              <a:gd name="T14" fmla="*/ 0 60000 65536"/>
              <a:gd name="T15" fmla="*/ 0 w 628"/>
              <a:gd name="T16" fmla="*/ 0 h 608"/>
              <a:gd name="T17" fmla="*/ 628 w 628"/>
              <a:gd name="T18" fmla="*/ 608 h 608"/>
            </a:gdLst>
            <a:ahLst/>
            <a:cxnLst>
              <a:cxn ang="T10">
                <a:pos x="T0" y="T1"/>
              </a:cxn>
              <a:cxn ang="T11">
                <a:pos x="T2" y="T3"/>
              </a:cxn>
              <a:cxn ang="T12">
                <a:pos x="T4" y="T5"/>
              </a:cxn>
              <a:cxn ang="T13">
                <a:pos x="T6" y="T7"/>
              </a:cxn>
              <a:cxn ang="T14">
                <a:pos x="T8" y="T9"/>
              </a:cxn>
            </a:cxnLst>
            <a:rect l="T15" t="T16" r="T17" b="T18"/>
            <a:pathLst>
              <a:path w="628" h="608">
                <a:moveTo>
                  <a:pt x="625" y="608"/>
                </a:moveTo>
                <a:lnTo>
                  <a:pt x="0" y="3"/>
                </a:lnTo>
                <a:lnTo>
                  <a:pt x="3" y="0"/>
                </a:lnTo>
                <a:lnTo>
                  <a:pt x="628" y="604"/>
                </a:lnTo>
                <a:lnTo>
                  <a:pt x="625" y="608"/>
                </a:lnTo>
                <a:close/>
              </a:path>
            </a:pathLst>
          </a:custGeom>
          <a:solidFill>
            <a:srgbClr val="595959"/>
          </a:solidFill>
          <a:ln>
            <a:noFill/>
          </a:ln>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sz="1600">
              <a:solidFill>
                <a:srgbClr val="000000"/>
              </a:solidFill>
              <a:sym typeface="宋体" pitchFamily="2" charset="-122"/>
            </a:endParaRPr>
          </a:p>
        </p:txBody>
      </p:sp>
      <p:sp>
        <p:nvSpPr>
          <p:cNvPr id="25" name="Freeform 28"/>
          <p:cNvSpPr>
            <a:spLocks noChangeArrowheads="1"/>
          </p:cNvSpPr>
          <p:nvPr/>
        </p:nvSpPr>
        <p:spPr bwMode="auto">
          <a:xfrm>
            <a:off x="3658040" y="1976057"/>
            <a:ext cx="31410" cy="31410"/>
          </a:xfrm>
          <a:custGeom>
            <a:avLst/>
            <a:gdLst>
              <a:gd name="T0" fmla="*/ 8 w 14"/>
              <a:gd name="T1" fmla="*/ 1 h 14"/>
              <a:gd name="T2" fmla="*/ 13 w 14"/>
              <a:gd name="T3" fmla="*/ 8 h 14"/>
              <a:gd name="T4" fmla="*/ 6 w 14"/>
              <a:gd name="T5" fmla="*/ 13 h 14"/>
              <a:gd name="T6" fmla="*/ 1 w 14"/>
              <a:gd name="T7" fmla="*/ 6 h 14"/>
              <a:gd name="T8" fmla="*/ 8 w 14"/>
              <a:gd name="T9" fmla="*/ 1 h 14"/>
              <a:gd name="T10" fmla="*/ 0 60000 65536"/>
              <a:gd name="T11" fmla="*/ 0 60000 65536"/>
              <a:gd name="T12" fmla="*/ 0 60000 65536"/>
              <a:gd name="T13" fmla="*/ 0 60000 65536"/>
              <a:gd name="T14" fmla="*/ 0 60000 65536"/>
              <a:gd name="T15" fmla="*/ 0 w 14"/>
              <a:gd name="T16" fmla="*/ 0 h 14"/>
              <a:gd name="T17" fmla="*/ 14 w 14"/>
              <a:gd name="T18" fmla="*/ 14 h 14"/>
            </a:gdLst>
            <a:ahLst/>
            <a:cxnLst>
              <a:cxn ang="T10">
                <a:pos x="T0" y="T1"/>
              </a:cxn>
              <a:cxn ang="T11">
                <a:pos x="T2" y="T3"/>
              </a:cxn>
              <a:cxn ang="T12">
                <a:pos x="T4" y="T5"/>
              </a:cxn>
              <a:cxn ang="T13">
                <a:pos x="T6" y="T7"/>
              </a:cxn>
              <a:cxn ang="T14">
                <a:pos x="T8" y="T9"/>
              </a:cxn>
            </a:cxnLst>
            <a:rect l="T15" t="T16" r="T17" b="T18"/>
            <a:pathLst>
              <a:path w="14" h="14">
                <a:moveTo>
                  <a:pt x="8" y="1"/>
                </a:moveTo>
                <a:cubicBezTo>
                  <a:pt x="12" y="2"/>
                  <a:pt x="14" y="5"/>
                  <a:pt x="13" y="8"/>
                </a:cubicBezTo>
                <a:cubicBezTo>
                  <a:pt x="13" y="12"/>
                  <a:pt x="10" y="14"/>
                  <a:pt x="6" y="13"/>
                </a:cubicBezTo>
                <a:cubicBezTo>
                  <a:pt x="3" y="13"/>
                  <a:pt x="0" y="10"/>
                  <a:pt x="1" y="6"/>
                </a:cubicBezTo>
                <a:cubicBezTo>
                  <a:pt x="2" y="3"/>
                  <a:pt x="5" y="0"/>
                  <a:pt x="8" y="1"/>
                </a:cubicBezTo>
                <a:close/>
              </a:path>
            </a:pathLst>
          </a:custGeom>
          <a:solidFill>
            <a:srgbClr val="A2B932"/>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sz="1600">
              <a:solidFill>
                <a:srgbClr val="000000"/>
              </a:solidFill>
              <a:sym typeface="宋体" pitchFamily="2" charset="-122"/>
            </a:endParaRPr>
          </a:p>
        </p:txBody>
      </p:sp>
      <p:sp>
        <p:nvSpPr>
          <p:cNvPr id="26" name="Freeform 29"/>
          <p:cNvSpPr>
            <a:spLocks noChangeArrowheads="1"/>
          </p:cNvSpPr>
          <p:nvPr/>
        </p:nvSpPr>
        <p:spPr bwMode="auto">
          <a:xfrm>
            <a:off x="3190820" y="2749522"/>
            <a:ext cx="1631344" cy="90303"/>
          </a:xfrm>
          <a:custGeom>
            <a:avLst/>
            <a:gdLst>
              <a:gd name="T0" fmla="*/ 865 w 866"/>
              <a:gd name="T1" fmla="*/ 66 h 66"/>
              <a:gd name="T2" fmla="*/ 0 w 866"/>
              <a:gd name="T3" fmla="*/ 5 h 66"/>
              <a:gd name="T4" fmla="*/ 0 w 866"/>
              <a:gd name="T5" fmla="*/ 0 h 66"/>
              <a:gd name="T6" fmla="*/ 866 w 866"/>
              <a:gd name="T7" fmla="*/ 61 h 66"/>
              <a:gd name="T8" fmla="*/ 865 w 866"/>
              <a:gd name="T9" fmla="*/ 66 h 66"/>
              <a:gd name="T10" fmla="*/ 0 60000 65536"/>
              <a:gd name="T11" fmla="*/ 0 60000 65536"/>
              <a:gd name="T12" fmla="*/ 0 60000 65536"/>
              <a:gd name="T13" fmla="*/ 0 60000 65536"/>
              <a:gd name="T14" fmla="*/ 0 60000 65536"/>
              <a:gd name="T15" fmla="*/ 0 w 866"/>
              <a:gd name="T16" fmla="*/ 0 h 66"/>
              <a:gd name="T17" fmla="*/ 866 w 866"/>
              <a:gd name="T18" fmla="*/ 66 h 66"/>
            </a:gdLst>
            <a:ahLst/>
            <a:cxnLst>
              <a:cxn ang="T10">
                <a:pos x="T0" y="T1"/>
              </a:cxn>
              <a:cxn ang="T11">
                <a:pos x="T2" y="T3"/>
              </a:cxn>
              <a:cxn ang="T12">
                <a:pos x="T4" y="T5"/>
              </a:cxn>
              <a:cxn ang="T13">
                <a:pos x="T6" y="T7"/>
              </a:cxn>
              <a:cxn ang="T14">
                <a:pos x="T8" y="T9"/>
              </a:cxn>
            </a:cxnLst>
            <a:rect l="T15" t="T16" r="T17" b="T18"/>
            <a:pathLst>
              <a:path w="866" h="66">
                <a:moveTo>
                  <a:pt x="865" y="66"/>
                </a:moveTo>
                <a:lnTo>
                  <a:pt x="0" y="5"/>
                </a:lnTo>
                <a:lnTo>
                  <a:pt x="0" y="0"/>
                </a:lnTo>
                <a:lnTo>
                  <a:pt x="866" y="61"/>
                </a:lnTo>
                <a:lnTo>
                  <a:pt x="865" y="66"/>
                </a:lnTo>
                <a:close/>
              </a:path>
            </a:pathLst>
          </a:custGeom>
          <a:solidFill>
            <a:srgbClr val="595959"/>
          </a:solidFill>
          <a:ln>
            <a:noFill/>
          </a:ln>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sz="1600">
              <a:solidFill>
                <a:srgbClr val="000000"/>
              </a:solidFill>
              <a:sym typeface="宋体" pitchFamily="2" charset="-122"/>
            </a:endParaRPr>
          </a:p>
        </p:txBody>
      </p:sp>
      <p:sp>
        <p:nvSpPr>
          <p:cNvPr id="27" name="Freeform 30"/>
          <p:cNvSpPr>
            <a:spLocks noChangeArrowheads="1"/>
          </p:cNvSpPr>
          <p:nvPr/>
        </p:nvSpPr>
        <p:spPr bwMode="auto">
          <a:xfrm>
            <a:off x="3159410" y="2733817"/>
            <a:ext cx="31410" cy="31410"/>
          </a:xfrm>
          <a:custGeom>
            <a:avLst/>
            <a:gdLst>
              <a:gd name="T0" fmla="*/ 4 w 14"/>
              <a:gd name="T1" fmla="*/ 2 h 15"/>
              <a:gd name="T2" fmla="*/ 12 w 14"/>
              <a:gd name="T3" fmla="*/ 4 h 15"/>
              <a:gd name="T4" fmla="*/ 10 w 14"/>
              <a:gd name="T5" fmla="*/ 13 h 15"/>
              <a:gd name="T6" fmla="*/ 1 w 14"/>
              <a:gd name="T7" fmla="*/ 11 h 15"/>
              <a:gd name="T8" fmla="*/ 4 w 14"/>
              <a:gd name="T9" fmla="*/ 2 h 15"/>
              <a:gd name="T10" fmla="*/ 0 60000 65536"/>
              <a:gd name="T11" fmla="*/ 0 60000 65536"/>
              <a:gd name="T12" fmla="*/ 0 60000 65536"/>
              <a:gd name="T13" fmla="*/ 0 60000 65536"/>
              <a:gd name="T14" fmla="*/ 0 60000 65536"/>
              <a:gd name="T15" fmla="*/ 0 w 14"/>
              <a:gd name="T16" fmla="*/ 0 h 15"/>
              <a:gd name="T17" fmla="*/ 14 w 14"/>
              <a:gd name="T18" fmla="*/ 15 h 15"/>
            </a:gdLst>
            <a:ahLst/>
            <a:cxnLst>
              <a:cxn ang="T10">
                <a:pos x="T0" y="T1"/>
              </a:cxn>
              <a:cxn ang="T11">
                <a:pos x="T2" y="T3"/>
              </a:cxn>
              <a:cxn ang="T12">
                <a:pos x="T4" y="T5"/>
              </a:cxn>
              <a:cxn ang="T13">
                <a:pos x="T6" y="T7"/>
              </a:cxn>
              <a:cxn ang="T14">
                <a:pos x="T8" y="T9"/>
              </a:cxn>
            </a:cxnLst>
            <a:rect l="T15" t="T16" r="T17" b="T18"/>
            <a:pathLst>
              <a:path w="14" h="15">
                <a:moveTo>
                  <a:pt x="4" y="2"/>
                </a:moveTo>
                <a:cubicBezTo>
                  <a:pt x="7" y="0"/>
                  <a:pt x="11" y="1"/>
                  <a:pt x="12" y="4"/>
                </a:cubicBezTo>
                <a:cubicBezTo>
                  <a:pt x="14" y="7"/>
                  <a:pt x="13" y="11"/>
                  <a:pt x="10" y="13"/>
                </a:cubicBezTo>
                <a:cubicBezTo>
                  <a:pt x="7" y="15"/>
                  <a:pt x="3" y="14"/>
                  <a:pt x="1" y="11"/>
                </a:cubicBezTo>
                <a:cubicBezTo>
                  <a:pt x="0" y="8"/>
                  <a:pt x="1" y="4"/>
                  <a:pt x="4" y="2"/>
                </a:cubicBezTo>
                <a:close/>
              </a:path>
            </a:pathLst>
          </a:custGeom>
          <a:solidFill>
            <a:srgbClr val="EBAC07"/>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sz="1600">
              <a:solidFill>
                <a:srgbClr val="000000"/>
              </a:solidFill>
              <a:sym typeface="宋体" pitchFamily="2" charset="-122"/>
            </a:endParaRPr>
          </a:p>
        </p:txBody>
      </p:sp>
      <p:sp>
        <p:nvSpPr>
          <p:cNvPr id="28" name="Freeform 31"/>
          <p:cNvSpPr>
            <a:spLocks noChangeArrowheads="1"/>
          </p:cNvSpPr>
          <p:nvPr/>
        </p:nvSpPr>
        <p:spPr bwMode="auto">
          <a:xfrm>
            <a:off x="3332164" y="2833936"/>
            <a:ext cx="1490000" cy="714572"/>
          </a:xfrm>
          <a:custGeom>
            <a:avLst/>
            <a:gdLst>
              <a:gd name="T0" fmla="*/ 3 w 705"/>
              <a:gd name="T1" fmla="*/ 513 h 513"/>
              <a:gd name="T2" fmla="*/ 0 w 705"/>
              <a:gd name="T3" fmla="*/ 510 h 513"/>
              <a:gd name="T4" fmla="*/ 704 w 705"/>
              <a:gd name="T5" fmla="*/ 0 h 513"/>
              <a:gd name="T6" fmla="*/ 705 w 705"/>
              <a:gd name="T7" fmla="*/ 4 h 513"/>
              <a:gd name="T8" fmla="*/ 3 w 705"/>
              <a:gd name="T9" fmla="*/ 513 h 513"/>
              <a:gd name="T10" fmla="*/ 0 60000 65536"/>
              <a:gd name="T11" fmla="*/ 0 60000 65536"/>
              <a:gd name="T12" fmla="*/ 0 60000 65536"/>
              <a:gd name="T13" fmla="*/ 0 60000 65536"/>
              <a:gd name="T14" fmla="*/ 0 60000 65536"/>
              <a:gd name="T15" fmla="*/ 0 w 705"/>
              <a:gd name="T16" fmla="*/ 0 h 513"/>
              <a:gd name="T17" fmla="*/ 705 w 705"/>
              <a:gd name="T18" fmla="*/ 513 h 513"/>
            </a:gdLst>
            <a:ahLst/>
            <a:cxnLst>
              <a:cxn ang="T10">
                <a:pos x="T0" y="T1"/>
              </a:cxn>
              <a:cxn ang="T11">
                <a:pos x="T2" y="T3"/>
              </a:cxn>
              <a:cxn ang="T12">
                <a:pos x="T4" y="T5"/>
              </a:cxn>
              <a:cxn ang="T13">
                <a:pos x="T6" y="T7"/>
              </a:cxn>
              <a:cxn ang="T14">
                <a:pos x="T8" y="T9"/>
              </a:cxn>
            </a:cxnLst>
            <a:rect l="T15" t="T16" r="T17" b="T18"/>
            <a:pathLst>
              <a:path w="705" h="513">
                <a:moveTo>
                  <a:pt x="3" y="513"/>
                </a:moveTo>
                <a:lnTo>
                  <a:pt x="0" y="510"/>
                </a:lnTo>
                <a:lnTo>
                  <a:pt x="704" y="0"/>
                </a:lnTo>
                <a:lnTo>
                  <a:pt x="705" y="4"/>
                </a:lnTo>
                <a:lnTo>
                  <a:pt x="3" y="513"/>
                </a:lnTo>
                <a:close/>
              </a:path>
            </a:pathLst>
          </a:custGeom>
          <a:solidFill>
            <a:srgbClr val="595959"/>
          </a:solidFill>
          <a:ln>
            <a:noFill/>
          </a:ln>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sz="1600">
              <a:solidFill>
                <a:srgbClr val="000000"/>
              </a:solidFill>
              <a:sym typeface="宋体" pitchFamily="2" charset="-122"/>
            </a:endParaRPr>
          </a:p>
        </p:txBody>
      </p:sp>
      <p:sp>
        <p:nvSpPr>
          <p:cNvPr id="29" name="Freeform 32"/>
          <p:cNvSpPr>
            <a:spLocks noChangeArrowheads="1"/>
          </p:cNvSpPr>
          <p:nvPr/>
        </p:nvSpPr>
        <p:spPr bwMode="auto">
          <a:xfrm>
            <a:off x="3318423" y="3530839"/>
            <a:ext cx="29446" cy="35336"/>
          </a:xfrm>
          <a:custGeom>
            <a:avLst/>
            <a:gdLst>
              <a:gd name="T0" fmla="*/ 1 w 14"/>
              <a:gd name="T1" fmla="*/ 5 h 15"/>
              <a:gd name="T2" fmla="*/ 9 w 14"/>
              <a:gd name="T3" fmla="*/ 1 h 15"/>
              <a:gd name="T4" fmla="*/ 13 w 14"/>
              <a:gd name="T5" fmla="*/ 10 h 15"/>
              <a:gd name="T6" fmla="*/ 5 w 14"/>
              <a:gd name="T7" fmla="*/ 13 h 15"/>
              <a:gd name="T8" fmla="*/ 1 w 14"/>
              <a:gd name="T9" fmla="*/ 5 h 15"/>
              <a:gd name="T10" fmla="*/ 0 60000 65536"/>
              <a:gd name="T11" fmla="*/ 0 60000 65536"/>
              <a:gd name="T12" fmla="*/ 0 60000 65536"/>
              <a:gd name="T13" fmla="*/ 0 60000 65536"/>
              <a:gd name="T14" fmla="*/ 0 60000 65536"/>
              <a:gd name="T15" fmla="*/ 0 w 14"/>
              <a:gd name="T16" fmla="*/ 0 h 15"/>
              <a:gd name="T17" fmla="*/ 14 w 14"/>
              <a:gd name="T18" fmla="*/ 15 h 15"/>
            </a:gdLst>
            <a:ahLst/>
            <a:cxnLst>
              <a:cxn ang="T10">
                <a:pos x="T0" y="T1"/>
              </a:cxn>
              <a:cxn ang="T11">
                <a:pos x="T2" y="T3"/>
              </a:cxn>
              <a:cxn ang="T12">
                <a:pos x="T4" y="T5"/>
              </a:cxn>
              <a:cxn ang="T13">
                <a:pos x="T6" y="T7"/>
              </a:cxn>
              <a:cxn ang="T14">
                <a:pos x="T8" y="T9"/>
              </a:cxn>
            </a:cxnLst>
            <a:rect l="T15" t="T16" r="T17" b="T18"/>
            <a:pathLst>
              <a:path w="14" h="15">
                <a:moveTo>
                  <a:pt x="1" y="5"/>
                </a:moveTo>
                <a:cubicBezTo>
                  <a:pt x="2" y="2"/>
                  <a:pt x="6" y="0"/>
                  <a:pt x="9" y="1"/>
                </a:cubicBezTo>
                <a:cubicBezTo>
                  <a:pt x="12" y="3"/>
                  <a:pt x="14" y="6"/>
                  <a:pt x="13" y="10"/>
                </a:cubicBezTo>
                <a:cubicBezTo>
                  <a:pt x="11" y="13"/>
                  <a:pt x="8" y="15"/>
                  <a:pt x="5" y="13"/>
                </a:cubicBezTo>
                <a:cubicBezTo>
                  <a:pt x="1" y="12"/>
                  <a:pt x="0" y="9"/>
                  <a:pt x="1" y="5"/>
                </a:cubicBezTo>
                <a:close/>
              </a:path>
            </a:pathLst>
          </a:custGeom>
          <a:solidFill>
            <a:srgbClr val="F83003"/>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sz="1600">
              <a:solidFill>
                <a:srgbClr val="000000"/>
              </a:solidFill>
              <a:sym typeface="宋体" pitchFamily="2" charset="-122"/>
            </a:endParaRPr>
          </a:p>
        </p:txBody>
      </p:sp>
      <p:sp>
        <p:nvSpPr>
          <p:cNvPr id="30" name="Freeform 33"/>
          <p:cNvSpPr>
            <a:spLocks noChangeArrowheads="1"/>
          </p:cNvSpPr>
          <p:nvPr/>
        </p:nvSpPr>
        <p:spPr bwMode="auto">
          <a:xfrm>
            <a:off x="4519846" y="2835899"/>
            <a:ext cx="306245" cy="1189644"/>
          </a:xfrm>
          <a:custGeom>
            <a:avLst/>
            <a:gdLst>
              <a:gd name="T0" fmla="*/ 4 w 216"/>
              <a:gd name="T1" fmla="*/ 842 h 842"/>
              <a:gd name="T2" fmla="*/ 0 w 216"/>
              <a:gd name="T3" fmla="*/ 842 h 842"/>
              <a:gd name="T4" fmla="*/ 211 w 216"/>
              <a:gd name="T5" fmla="*/ 0 h 842"/>
              <a:gd name="T6" fmla="*/ 216 w 216"/>
              <a:gd name="T7" fmla="*/ 0 h 842"/>
              <a:gd name="T8" fmla="*/ 4 w 216"/>
              <a:gd name="T9" fmla="*/ 842 h 842"/>
              <a:gd name="T10" fmla="*/ 0 60000 65536"/>
              <a:gd name="T11" fmla="*/ 0 60000 65536"/>
              <a:gd name="T12" fmla="*/ 0 60000 65536"/>
              <a:gd name="T13" fmla="*/ 0 60000 65536"/>
              <a:gd name="T14" fmla="*/ 0 60000 65536"/>
              <a:gd name="T15" fmla="*/ 0 w 216"/>
              <a:gd name="T16" fmla="*/ 0 h 842"/>
              <a:gd name="T17" fmla="*/ 216 w 216"/>
              <a:gd name="T18" fmla="*/ 842 h 842"/>
            </a:gdLst>
            <a:ahLst/>
            <a:cxnLst>
              <a:cxn ang="T10">
                <a:pos x="T0" y="T1"/>
              </a:cxn>
              <a:cxn ang="T11">
                <a:pos x="T2" y="T3"/>
              </a:cxn>
              <a:cxn ang="T12">
                <a:pos x="T4" y="T5"/>
              </a:cxn>
              <a:cxn ang="T13">
                <a:pos x="T6" y="T7"/>
              </a:cxn>
              <a:cxn ang="T14">
                <a:pos x="T8" y="T9"/>
              </a:cxn>
            </a:cxnLst>
            <a:rect l="T15" t="T16" r="T17" b="T18"/>
            <a:pathLst>
              <a:path w="216" h="842">
                <a:moveTo>
                  <a:pt x="4" y="842"/>
                </a:moveTo>
                <a:lnTo>
                  <a:pt x="0" y="842"/>
                </a:lnTo>
                <a:lnTo>
                  <a:pt x="211" y="0"/>
                </a:lnTo>
                <a:lnTo>
                  <a:pt x="216" y="0"/>
                </a:lnTo>
                <a:lnTo>
                  <a:pt x="4" y="842"/>
                </a:lnTo>
                <a:close/>
              </a:path>
            </a:pathLst>
          </a:custGeom>
          <a:solidFill>
            <a:srgbClr val="595959"/>
          </a:solidFill>
          <a:ln>
            <a:noFill/>
          </a:ln>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sz="1600">
              <a:solidFill>
                <a:srgbClr val="000000"/>
              </a:solidFill>
              <a:sym typeface="宋体" pitchFamily="2" charset="-122"/>
            </a:endParaRPr>
          </a:p>
        </p:txBody>
      </p:sp>
      <p:sp>
        <p:nvSpPr>
          <p:cNvPr id="31" name="Freeform 34"/>
          <p:cNvSpPr>
            <a:spLocks noChangeArrowheads="1"/>
          </p:cNvSpPr>
          <p:nvPr/>
        </p:nvSpPr>
        <p:spPr bwMode="auto">
          <a:xfrm>
            <a:off x="4511993" y="3998059"/>
            <a:ext cx="29446" cy="29447"/>
          </a:xfrm>
          <a:custGeom>
            <a:avLst/>
            <a:gdLst>
              <a:gd name="T0" fmla="*/ 1 w 14"/>
              <a:gd name="T1" fmla="*/ 10 h 14"/>
              <a:gd name="T2" fmla="*/ 5 w 14"/>
              <a:gd name="T3" fmla="*/ 1 h 14"/>
              <a:gd name="T4" fmla="*/ 13 w 14"/>
              <a:gd name="T5" fmla="*/ 5 h 14"/>
              <a:gd name="T6" fmla="*/ 9 w 14"/>
              <a:gd name="T7" fmla="*/ 13 h 14"/>
              <a:gd name="T8" fmla="*/ 1 w 14"/>
              <a:gd name="T9" fmla="*/ 10 h 14"/>
              <a:gd name="T10" fmla="*/ 0 60000 65536"/>
              <a:gd name="T11" fmla="*/ 0 60000 65536"/>
              <a:gd name="T12" fmla="*/ 0 60000 65536"/>
              <a:gd name="T13" fmla="*/ 0 60000 65536"/>
              <a:gd name="T14" fmla="*/ 0 60000 65536"/>
              <a:gd name="T15" fmla="*/ 0 w 14"/>
              <a:gd name="T16" fmla="*/ 0 h 14"/>
              <a:gd name="T17" fmla="*/ 14 w 14"/>
              <a:gd name="T18" fmla="*/ 14 h 14"/>
            </a:gdLst>
            <a:ahLst/>
            <a:cxnLst>
              <a:cxn ang="T10">
                <a:pos x="T0" y="T1"/>
              </a:cxn>
              <a:cxn ang="T11">
                <a:pos x="T2" y="T3"/>
              </a:cxn>
              <a:cxn ang="T12">
                <a:pos x="T4" y="T5"/>
              </a:cxn>
              <a:cxn ang="T13">
                <a:pos x="T6" y="T7"/>
              </a:cxn>
              <a:cxn ang="T14">
                <a:pos x="T8" y="T9"/>
              </a:cxn>
            </a:cxnLst>
            <a:rect l="T15" t="T16" r="T17" b="T18"/>
            <a:pathLst>
              <a:path w="14" h="14">
                <a:moveTo>
                  <a:pt x="1" y="10"/>
                </a:moveTo>
                <a:cubicBezTo>
                  <a:pt x="0" y="6"/>
                  <a:pt x="2" y="3"/>
                  <a:pt x="5" y="1"/>
                </a:cubicBezTo>
                <a:cubicBezTo>
                  <a:pt x="8" y="0"/>
                  <a:pt x="12" y="2"/>
                  <a:pt x="13" y="5"/>
                </a:cubicBezTo>
                <a:cubicBezTo>
                  <a:pt x="14" y="9"/>
                  <a:pt x="12" y="12"/>
                  <a:pt x="9" y="13"/>
                </a:cubicBezTo>
                <a:cubicBezTo>
                  <a:pt x="6" y="14"/>
                  <a:pt x="2" y="13"/>
                  <a:pt x="1" y="10"/>
                </a:cubicBezTo>
                <a:close/>
              </a:path>
            </a:pathLst>
          </a:custGeom>
          <a:solidFill>
            <a:srgbClr val="A2B932"/>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sz="1600">
              <a:solidFill>
                <a:srgbClr val="000000"/>
              </a:solidFill>
              <a:sym typeface="宋体" pitchFamily="2" charset="-122"/>
            </a:endParaRPr>
          </a:p>
        </p:txBody>
      </p:sp>
      <p:sp>
        <p:nvSpPr>
          <p:cNvPr id="32" name="Freeform 35"/>
          <p:cNvSpPr>
            <a:spLocks noChangeArrowheads="1"/>
          </p:cNvSpPr>
          <p:nvPr/>
        </p:nvSpPr>
        <p:spPr bwMode="auto">
          <a:xfrm>
            <a:off x="4818238" y="2833936"/>
            <a:ext cx="543781" cy="1105230"/>
          </a:xfrm>
          <a:custGeom>
            <a:avLst/>
            <a:gdLst>
              <a:gd name="T0" fmla="*/ 380 w 384"/>
              <a:gd name="T1" fmla="*/ 783 h 783"/>
              <a:gd name="T2" fmla="*/ 0 w 384"/>
              <a:gd name="T3" fmla="*/ 4 h 783"/>
              <a:gd name="T4" fmla="*/ 5 w 384"/>
              <a:gd name="T5" fmla="*/ 0 h 783"/>
              <a:gd name="T6" fmla="*/ 384 w 384"/>
              <a:gd name="T7" fmla="*/ 782 h 783"/>
              <a:gd name="T8" fmla="*/ 380 w 384"/>
              <a:gd name="T9" fmla="*/ 783 h 783"/>
              <a:gd name="T10" fmla="*/ 0 60000 65536"/>
              <a:gd name="T11" fmla="*/ 0 60000 65536"/>
              <a:gd name="T12" fmla="*/ 0 60000 65536"/>
              <a:gd name="T13" fmla="*/ 0 60000 65536"/>
              <a:gd name="T14" fmla="*/ 0 60000 65536"/>
              <a:gd name="T15" fmla="*/ 0 w 384"/>
              <a:gd name="T16" fmla="*/ 0 h 783"/>
              <a:gd name="T17" fmla="*/ 384 w 384"/>
              <a:gd name="T18" fmla="*/ 783 h 783"/>
            </a:gdLst>
            <a:ahLst/>
            <a:cxnLst>
              <a:cxn ang="T10">
                <a:pos x="T0" y="T1"/>
              </a:cxn>
              <a:cxn ang="T11">
                <a:pos x="T2" y="T3"/>
              </a:cxn>
              <a:cxn ang="T12">
                <a:pos x="T4" y="T5"/>
              </a:cxn>
              <a:cxn ang="T13">
                <a:pos x="T6" y="T7"/>
              </a:cxn>
              <a:cxn ang="T14">
                <a:pos x="T8" y="T9"/>
              </a:cxn>
            </a:cxnLst>
            <a:rect l="T15" t="T16" r="T17" b="T18"/>
            <a:pathLst>
              <a:path w="384" h="783">
                <a:moveTo>
                  <a:pt x="380" y="783"/>
                </a:moveTo>
                <a:lnTo>
                  <a:pt x="0" y="4"/>
                </a:lnTo>
                <a:lnTo>
                  <a:pt x="5" y="0"/>
                </a:lnTo>
                <a:lnTo>
                  <a:pt x="384" y="782"/>
                </a:lnTo>
                <a:lnTo>
                  <a:pt x="380" y="783"/>
                </a:lnTo>
                <a:close/>
              </a:path>
            </a:pathLst>
          </a:custGeom>
          <a:solidFill>
            <a:srgbClr val="595959"/>
          </a:solidFill>
          <a:ln>
            <a:noFill/>
          </a:ln>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sz="1600">
              <a:solidFill>
                <a:srgbClr val="000000"/>
              </a:solidFill>
              <a:sym typeface="宋体" pitchFamily="2" charset="-122"/>
            </a:endParaRPr>
          </a:p>
        </p:txBody>
      </p:sp>
      <p:sp>
        <p:nvSpPr>
          <p:cNvPr id="33" name="Freeform 36"/>
          <p:cNvSpPr>
            <a:spLocks noChangeArrowheads="1"/>
          </p:cNvSpPr>
          <p:nvPr/>
        </p:nvSpPr>
        <p:spPr bwMode="auto">
          <a:xfrm>
            <a:off x="5334535" y="3911682"/>
            <a:ext cx="35336" cy="31410"/>
          </a:xfrm>
          <a:custGeom>
            <a:avLst/>
            <a:gdLst>
              <a:gd name="T0" fmla="*/ 4 w 15"/>
              <a:gd name="T1" fmla="*/ 13 h 15"/>
              <a:gd name="T2" fmla="*/ 2 w 15"/>
              <a:gd name="T3" fmla="*/ 4 h 15"/>
              <a:gd name="T4" fmla="*/ 10 w 15"/>
              <a:gd name="T5" fmla="*/ 2 h 15"/>
              <a:gd name="T6" fmla="*/ 13 w 15"/>
              <a:gd name="T7" fmla="*/ 10 h 15"/>
              <a:gd name="T8" fmla="*/ 4 w 15"/>
              <a:gd name="T9" fmla="*/ 13 h 15"/>
              <a:gd name="T10" fmla="*/ 0 60000 65536"/>
              <a:gd name="T11" fmla="*/ 0 60000 65536"/>
              <a:gd name="T12" fmla="*/ 0 60000 65536"/>
              <a:gd name="T13" fmla="*/ 0 60000 65536"/>
              <a:gd name="T14" fmla="*/ 0 60000 65536"/>
              <a:gd name="T15" fmla="*/ 0 w 15"/>
              <a:gd name="T16" fmla="*/ 0 h 15"/>
              <a:gd name="T17" fmla="*/ 15 w 15"/>
              <a:gd name="T18" fmla="*/ 15 h 15"/>
            </a:gdLst>
            <a:ahLst/>
            <a:cxnLst>
              <a:cxn ang="T10">
                <a:pos x="T0" y="T1"/>
              </a:cxn>
              <a:cxn ang="T11">
                <a:pos x="T2" y="T3"/>
              </a:cxn>
              <a:cxn ang="T12">
                <a:pos x="T4" y="T5"/>
              </a:cxn>
              <a:cxn ang="T13">
                <a:pos x="T6" y="T7"/>
              </a:cxn>
              <a:cxn ang="T14">
                <a:pos x="T8" y="T9"/>
              </a:cxn>
            </a:cxnLst>
            <a:rect l="T15" t="T16" r="T17" b="T18"/>
            <a:pathLst>
              <a:path w="15" h="15">
                <a:moveTo>
                  <a:pt x="4" y="13"/>
                </a:moveTo>
                <a:cubicBezTo>
                  <a:pt x="1" y="11"/>
                  <a:pt x="0" y="7"/>
                  <a:pt x="2" y="4"/>
                </a:cubicBezTo>
                <a:cubicBezTo>
                  <a:pt x="4" y="1"/>
                  <a:pt x="7" y="0"/>
                  <a:pt x="10" y="2"/>
                </a:cubicBezTo>
                <a:cubicBezTo>
                  <a:pt x="13" y="4"/>
                  <a:pt x="15" y="7"/>
                  <a:pt x="13" y="10"/>
                </a:cubicBezTo>
                <a:cubicBezTo>
                  <a:pt x="11" y="13"/>
                  <a:pt x="7" y="15"/>
                  <a:pt x="4" y="13"/>
                </a:cubicBezTo>
                <a:close/>
              </a:path>
            </a:pathLst>
          </a:custGeom>
          <a:solidFill>
            <a:srgbClr val="EBAC07"/>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sz="1600">
              <a:solidFill>
                <a:srgbClr val="000000"/>
              </a:solidFill>
              <a:sym typeface="宋体" pitchFamily="2" charset="-122"/>
            </a:endParaRPr>
          </a:p>
        </p:txBody>
      </p:sp>
      <p:sp>
        <p:nvSpPr>
          <p:cNvPr id="34" name="Freeform 37"/>
          <p:cNvSpPr>
            <a:spLocks noChangeArrowheads="1"/>
          </p:cNvSpPr>
          <p:nvPr/>
        </p:nvSpPr>
        <p:spPr bwMode="auto">
          <a:xfrm>
            <a:off x="4820201" y="2833936"/>
            <a:ext cx="1556746" cy="496666"/>
          </a:xfrm>
          <a:custGeom>
            <a:avLst/>
            <a:gdLst>
              <a:gd name="T0" fmla="*/ 791 w 793"/>
              <a:gd name="T1" fmla="*/ 358 h 358"/>
              <a:gd name="T2" fmla="*/ 0 w 793"/>
              <a:gd name="T3" fmla="*/ 4 h 358"/>
              <a:gd name="T4" fmla="*/ 1 w 793"/>
              <a:gd name="T5" fmla="*/ 0 h 358"/>
              <a:gd name="T6" fmla="*/ 793 w 793"/>
              <a:gd name="T7" fmla="*/ 353 h 358"/>
              <a:gd name="T8" fmla="*/ 791 w 793"/>
              <a:gd name="T9" fmla="*/ 358 h 358"/>
              <a:gd name="T10" fmla="*/ 0 60000 65536"/>
              <a:gd name="T11" fmla="*/ 0 60000 65536"/>
              <a:gd name="T12" fmla="*/ 0 60000 65536"/>
              <a:gd name="T13" fmla="*/ 0 60000 65536"/>
              <a:gd name="T14" fmla="*/ 0 60000 65536"/>
              <a:gd name="T15" fmla="*/ 0 w 793"/>
              <a:gd name="T16" fmla="*/ 0 h 358"/>
              <a:gd name="T17" fmla="*/ 793 w 793"/>
              <a:gd name="T18" fmla="*/ 358 h 358"/>
            </a:gdLst>
            <a:ahLst/>
            <a:cxnLst>
              <a:cxn ang="T10">
                <a:pos x="T0" y="T1"/>
              </a:cxn>
              <a:cxn ang="T11">
                <a:pos x="T2" y="T3"/>
              </a:cxn>
              <a:cxn ang="T12">
                <a:pos x="T4" y="T5"/>
              </a:cxn>
              <a:cxn ang="T13">
                <a:pos x="T6" y="T7"/>
              </a:cxn>
              <a:cxn ang="T14">
                <a:pos x="T8" y="T9"/>
              </a:cxn>
            </a:cxnLst>
            <a:rect l="T15" t="T16" r="T17" b="T18"/>
            <a:pathLst>
              <a:path w="793" h="358">
                <a:moveTo>
                  <a:pt x="791" y="358"/>
                </a:moveTo>
                <a:lnTo>
                  <a:pt x="0" y="4"/>
                </a:lnTo>
                <a:lnTo>
                  <a:pt x="1" y="0"/>
                </a:lnTo>
                <a:lnTo>
                  <a:pt x="793" y="353"/>
                </a:lnTo>
                <a:lnTo>
                  <a:pt x="791" y="358"/>
                </a:lnTo>
                <a:close/>
              </a:path>
            </a:pathLst>
          </a:custGeom>
          <a:solidFill>
            <a:srgbClr val="595959"/>
          </a:solidFill>
          <a:ln>
            <a:noFill/>
          </a:ln>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sz="1600">
              <a:solidFill>
                <a:srgbClr val="000000"/>
              </a:solidFill>
              <a:sym typeface="宋体" pitchFamily="2" charset="-122"/>
            </a:endParaRPr>
          </a:p>
        </p:txBody>
      </p:sp>
      <p:sp>
        <p:nvSpPr>
          <p:cNvPr id="35" name="Freeform 38"/>
          <p:cNvSpPr>
            <a:spLocks noChangeArrowheads="1"/>
          </p:cNvSpPr>
          <p:nvPr/>
        </p:nvSpPr>
        <p:spPr bwMode="auto">
          <a:xfrm>
            <a:off x="6371057" y="3316861"/>
            <a:ext cx="31410" cy="29446"/>
          </a:xfrm>
          <a:custGeom>
            <a:avLst/>
            <a:gdLst>
              <a:gd name="T0" fmla="*/ 8 w 13"/>
              <a:gd name="T1" fmla="*/ 13 h 13"/>
              <a:gd name="T2" fmla="*/ 0 w 13"/>
              <a:gd name="T3" fmla="*/ 8 h 13"/>
              <a:gd name="T4" fmla="*/ 5 w 13"/>
              <a:gd name="T5" fmla="*/ 0 h 13"/>
              <a:gd name="T6" fmla="*/ 13 w 13"/>
              <a:gd name="T7" fmla="*/ 5 h 13"/>
              <a:gd name="T8" fmla="*/ 8 w 13"/>
              <a:gd name="T9" fmla="*/ 13 h 13"/>
              <a:gd name="T10" fmla="*/ 0 60000 65536"/>
              <a:gd name="T11" fmla="*/ 0 60000 65536"/>
              <a:gd name="T12" fmla="*/ 0 60000 65536"/>
              <a:gd name="T13" fmla="*/ 0 60000 65536"/>
              <a:gd name="T14" fmla="*/ 0 60000 65536"/>
              <a:gd name="T15" fmla="*/ 0 w 13"/>
              <a:gd name="T16" fmla="*/ 0 h 13"/>
              <a:gd name="T17" fmla="*/ 13 w 13"/>
              <a:gd name="T18" fmla="*/ 13 h 13"/>
            </a:gdLst>
            <a:ahLst/>
            <a:cxnLst>
              <a:cxn ang="T10">
                <a:pos x="T0" y="T1"/>
              </a:cxn>
              <a:cxn ang="T11">
                <a:pos x="T2" y="T3"/>
              </a:cxn>
              <a:cxn ang="T12">
                <a:pos x="T4" y="T5"/>
              </a:cxn>
              <a:cxn ang="T13">
                <a:pos x="T6" y="T7"/>
              </a:cxn>
              <a:cxn ang="T14">
                <a:pos x="T8" y="T9"/>
              </a:cxn>
            </a:cxnLst>
            <a:rect l="T15" t="T16" r="T17" b="T18"/>
            <a:pathLst>
              <a:path w="13" h="13">
                <a:moveTo>
                  <a:pt x="8" y="13"/>
                </a:moveTo>
                <a:cubicBezTo>
                  <a:pt x="4" y="13"/>
                  <a:pt x="1" y="11"/>
                  <a:pt x="0" y="8"/>
                </a:cubicBezTo>
                <a:cubicBezTo>
                  <a:pt x="0" y="4"/>
                  <a:pt x="2" y="1"/>
                  <a:pt x="5" y="0"/>
                </a:cubicBezTo>
                <a:cubicBezTo>
                  <a:pt x="9" y="0"/>
                  <a:pt x="12" y="2"/>
                  <a:pt x="13" y="5"/>
                </a:cubicBezTo>
                <a:cubicBezTo>
                  <a:pt x="13" y="9"/>
                  <a:pt x="11" y="12"/>
                  <a:pt x="8" y="13"/>
                </a:cubicBezTo>
                <a:close/>
              </a:path>
            </a:pathLst>
          </a:custGeom>
          <a:solidFill>
            <a:srgbClr val="F83003"/>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sz="1600">
              <a:solidFill>
                <a:srgbClr val="000000"/>
              </a:solidFill>
              <a:sym typeface="宋体" pitchFamily="2" charset="-122"/>
            </a:endParaRPr>
          </a:p>
        </p:txBody>
      </p:sp>
      <p:sp>
        <p:nvSpPr>
          <p:cNvPr id="36" name="Freeform 39"/>
          <p:cNvSpPr>
            <a:spLocks noChangeArrowheads="1"/>
          </p:cNvSpPr>
          <p:nvPr/>
        </p:nvSpPr>
        <p:spPr bwMode="auto">
          <a:xfrm>
            <a:off x="4820201" y="2498244"/>
            <a:ext cx="1645085" cy="341581"/>
          </a:xfrm>
          <a:custGeom>
            <a:avLst/>
            <a:gdLst>
              <a:gd name="T0" fmla="*/ 1 w 835"/>
              <a:gd name="T1" fmla="*/ 243 h 243"/>
              <a:gd name="T2" fmla="*/ 0 w 835"/>
              <a:gd name="T3" fmla="*/ 239 h 243"/>
              <a:gd name="T4" fmla="*/ 833 w 835"/>
              <a:gd name="T5" fmla="*/ 0 h 243"/>
              <a:gd name="T6" fmla="*/ 835 w 835"/>
              <a:gd name="T7" fmla="*/ 5 h 243"/>
              <a:gd name="T8" fmla="*/ 1 w 835"/>
              <a:gd name="T9" fmla="*/ 243 h 243"/>
              <a:gd name="T10" fmla="*/ 0 60000 65536"/>
              <a:gd name="T11" fmla="*/ 0 60000 65536"/>
              <a:gd name="T12" fmla="*/ 0 60000 65536"/>
              <a:gd name="T13" fmla="*/ 0 60000 65536"/>
              <a:gd name="T14" fmla="*/ 0 60000 65536"/>
              <a:gd name="T15" fmla="*/ 0 w 835"/>
              <a:gd name="T16" fmla="*/ 0 h 243"/>
              <a:gd name="T17" fmla="*/ 835 w 835"/>
              <a:gd name="T18" fmla="*/ 243 h 243"/>
            </a:gdLst>
            <a:ahLst/>
            <a:cxnLst>
              <a:cxn ang="T10">
                <a:pos x="T0" y="T1"/>
              </a:cxn>
              <a:cxn ang="T11">
                <a:pos x="T2" y="T3"/>
              </a:cxn>
              <a:cxn ang="T12">
                <a:pos x="T4" y="T5"/>
              </a:cxn>
              <a:cxn ang="T13">
                <a:pos x="T6" y="T7"/>
              </a:cxn>
              <a:cxn ang="T14">
                <a:pos x="T8" y="T9"/>
              </a:cxn>
            </a:cxnLst>
            <a:rect l="T15" t="T16" r="T17" b="T18"/>
            <a:pathLst>
              <a:path w="835" h="243">
                <a:moveTo>
                  <a:pt x="1" y="243"/>
                </a:moveTo>
                <a:lnTo>
                  <a:pt x="0" y="239"/>
                </a:lnTo>
                <a:lnTo>
                  <a:pt x="833" y="0"/>
                </a:lnTo>
                <a:lnTo>
                  <a:pt x="835" y="5"/>
                </a:lnTo>
                <a:lnTo>
                  <a:pt x="1" y="243"/>
                </a:lnTo>
                <a:close/>
              </a:path>
            </a:pathLst>
          </a:custGeom>
          <a:solidFill>
            <a:srgbClr val="595959"/>
          </a:solidFill>
          <a:ln>
            <a:noFill/>
          </a:ln>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sz="1600">
              <a:solidFill>
                <a:srgbClr val="000000"/>
              </a:solidFill>
              <a:sym typeface="宋体" pitchFamily="2" charset="-122"/>
            </a:endParaRPr>
          </a:p>
        </p:txBody>
      </p:sp>
      <p:sp>
        <p:nvSpPr>
          <p:cNvPr id="37" name="Freeform 40"/>
          <p:cNvSpPr>
            <a:spLocks noChangeArrowheads="1"/>
          </p:cNvSpPr>
          <p:nvPr/>
        </p:nvSpPr>
        <p:spPr bwMode="auto">
          <a:xfrm>
            <a:off x="6451545" y="2486466"/>
            <a:ext cx="29446" cy="31410"/>
          </a:xfrm>
          <a:custGeom>
            <a:avLst/>
            <a:gdLst>
              <a:gd name="T0" fmla="*/ 12 w 14"/>
              <a:gd name="T1" fmla="*/ 11 h 14"/>
              <a:gd name="T2" fmla="*/ 3 w 14"/>
              <a:gd name="T3" fmla="*/ 12 h 14"/>
              <a:gd name="T4" fmla="*/ 3 w 14"/>
              <a:gd name="T5" fmla="*/ 3 h 14"/>
              <a:gd name="T6" fmla="*/ 11 w 14"/>
              <a:gd name="T7" fmla="*/ 2 h 14"/>
              <a:gd name="T8" fmla="*/ 12 w 14"/>
              <a:gd name="T9" fmla="*/ 11 h 14"/>
              <a:gd name="T10" fmla="*/ 0 60000 65536"/>
              <a:gd name="T11" fmla="*/ 0 60000 65536"/>
              <a:gd name="T12" fmla="*/ 0 60000 65536"/>
              <a:gd name="T13" fmla="*/ 0 60000 65536"/>
              <a:gd name="T14" fmla="*/ 0 60000 65536"/>
              <a:gd name="T15" fmla="*/ 0 w 14"/>
              <a:gd name="T16" fmla="*/ 0 h 14"/>
              <a:gd name="T17" fmla="*/ 14 w 14"/>
              <a:gd name="T18" fmla="*/ 14 h 14"/>
            </a:gdLst>
            <a:ahLst/>
            <a:cxnLst>
              <a:cxn ang="T10">
                <a:pos x="T0" y="T1"/>
              </a:cxn>
              <a:cxn ang="T11">
                <a:pos x="T2" y="T3"/>
              </a:cxn>
              <a:cxn ang="T12">
                <a:pos x="T4" y="T5"/>
              </a:cxn>
              <a:cxn ang="T13">
                <a:pos x="T6" y="T7"/>
              </a:cxn>
              <a:cxn ang="T14">
                <a:pos x="T8" y="T9"/>
              </a:cxn>
            </a:cxnLst>
            <a:rect l="T15" t="T16" r="T17" b="T18"/>
            <a:pathLst>
              <a:path w="14" h="14">
                <a:moveTo>
                  <a:pt x="12" y="11"/>
                </a:moveTo>
                <a:cubicBezTo>
                  <a:pt x="10" y="14"/>
                  <a:pt x="6" y="14"/>
                  <a:pt x="3" y="12"/>
                </a:cubicBezTo>
                <a:cubicBezTo>
                  <a:pt x="1" y="10"/>
                  <a:pt x="0" y="6"/>
                  <a:pt x="3" y="3"/>
                </a:cubicBezTo>
                <a:cubicBezTo>
                  <a:pt x="5" y="0"/>
                  <a:pt x="9" y="0"/>
                  <a:pt x="11" y="2"/>
                </a:cubicBezTo>
                <a:cubicBezTo>
                  <a:pt x="14" y="5"/>
                  <a:pt x="14" y="9"/>
                  <a:pt x="12" y="11"/>
                </a:cubicBezTo>
                <a:close/>
              </a:path>
            </a:pathLst>
          </a:custGeom>
          <a:solidFill>
            <a:srgbClr val="A2B932"/>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sz="1600">
              <a:solidFill>
                <a:srgbClr val="000000"/>
              </a:solidFill>
              <a:sym typeface="宋体" pitchFamily="2" charset="-122"/>
            </a:endParaRPr>
          </a:p>
        </p:txBody>
      </p:sp>
      <p:sp>
        <p:nvSpPr>
          <p:cNvPr id="40" name="Freeform 43"/>
          <p:cNvSpPr>
            <a:spLocks noChangeArrowheads="1"/>
          </p:cNvSpPr>
          <p:nvPr/>
        </p:nvSpPr>
        <p:spPr bwMode="auto">
          <a:xfrm>
            <a:off x="2631335" y="2576769"/>
            <a:ext cx="353360" cy="316061"/>
          </a:xfrm>
          <a:custGeom>
            <a:avLst/>
            <a:gdLst>
              <a:gd name="T0" fmla="*/ 80 w 161"/>
              <a:gd name="T1" fmla="*/ 31 h 144"/>
              <a:gd name="T2" fmla="*/ 40 w 161"/>
              <a:gd name="T3" fmla="*/ 1 h 144"/>
              <a:gd name="T4" fmla="*/ 3 w 161"/>
              <a:gd name="T5" fmla="*/ 50 h 144"/>
              <a:gd name="T6" fmla="*/ 79 w 161"/>
              <a:gd name="T7" fmla="*/ 144 h 144"/>
              <a:gd name="T8" fmla="*/ 158 w 161"/>
              <a:gd name="T9" fmla="*/ 51 h 144"/>
              <a:gd name="T10" fmla="*/ 121 w 161"/>
              <a:gd name="T11" fmla="*/ 2 h 144"/>
              <a:gd name="T12" fmla="*/ 80 w 161"/>
              <a:gd name="T13" fmla="*/ 31 h 144"/>
              <a:gd name="T14" fmla="*/ 0 60000 65536"/>
              <a:gd name="T15" fmla="*/ 0 60000 65536"/>
              <a:gd name="T16" fmla="*/ 0 60000 65536"/>
              <a:gd name="T17" fmla="*/ 0 60000 65536"/>
              <a:gd name="T18" fmla="*/ 0 60000 65536"/>
              <a:gd name="T19" fmla="*/ 0 60000 65536"/>
              <a:gd name="T20" fmla="*/ 0 60000 65536"/>
              <a:gd name="T21" fmla="*/ 0 w 161"/>
              <a:gd name="T22" fmla="*/ 0 h 144"/>
              <a:gd name="T23" fmla="*/ 161 w 161"/>
              <a:gd name="T24" fmla="*/ 144 h 14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61" h="144">
                <a:moveTo>
                  <a:pt x="80" y="31"/>
                </a:moveTo>
                <a:cubicBezTo>
                  <a:pt x="73" y="11"/>
                  <a:pt x="60" y="0"/>
                  <a:pt x="40" y="1"/>
                </a:cubicBezTo>
                <a:cubicBezTo>
                  <a:pt x="11" y="3"/>
                  <a:pt x="0" y="23"/>
                  <a:pt x="3" y="50"/>
                </a:cubicBezTo>
                <a:cubicBezTo>
                  <a:pt x="6" y="83"/>
                  <a:pt x="49" y="103"/>
                  <a:pt x="79" y="144"/>
                </a:cubicBezTo>
                <a:cubicBezTo>
                  <a:pt x="110" y="103"/>
                  <a:pt x="154" y="84"/>
                  <a:pt x="158" y="51"/>
                </a:cubicBezTo>
                <a:cubicBezTo>
                  <a:pt x="161" y="24"/>
                  <a:pt x="150" y="4"/>
                  <a:pt x="121" y="2"/>
                </a:cubicBezTo>
                <a:cubicBezTo>
                  <a:pt x="101" y="0"/>
                  <a:pt x="89" y="11"/>
                  <a:pt x="80" y="31"/>
                </a:cubicBezTo>
                <a:close/>
              </a:path>
            </a:pathLst>
          </a:custGeom>
          <a:solidFill>
            <a:srgbClr val="FFFFFF"/>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a:solidFill>
                <a:srgbClr val="000000"/>
              </a:solidFill>
              <a:sym typeface="宋体" pitchFamily="2" charset="-122"/>
            </a:endParaRPr>
          </a:p>
        </p:txBody>
      </p:sp>
      <p:sp>
        <p:nvSpPr>
          <p:cNvPr id="41" name="Freeform 46"/>
          <p:cNvSpPr>
            <a:spLocks noEditPoints="1" noChangeArrowheads="1"/>
          </p:cNvSpPr>
          <p:nvPr/>
        </p:nvSpPr>
        <p:spPr bwMode="auto">
          <a:xfrm>
            <a:off x="3314497" y="1563804"/>
            <a:ext cx="206126" cy="361212"/>
          </a:xfrm>
          <a:custGeom>
            <a:avLst/>
            <a:gdLst>
              <a:gd name="T0" fmla="*/ 83 w 94"/>
              <a:gd name="T1" fmla="*/ 0 h 165"/>
              <a:gd name="T2" fmla="*/ 10 w 94"/>
              <a:gd name="T3" fmla="*/ 0 h 165"/>
              <a:gd name="T4" fmla="*/ 0 w 94"/>
              <a:gd name="T5" fmla="*/ 11 h 165"/>
              <a:gd name="T6" fmla="*/ 0 w 94"/>
              <a:gd name="T7" fmla="*/ 154 h 165"/>
              <a:gd name="T8" fmla="*/ 10 w 94"/>
              <a:gd name="T9" fmla="*/ 165 h 165"/>
              <a:gd name="T10" fmla="*/ 83 w 94"/>
              <a:gd name="T11" fmla="*/ 165 h 165"/>
              <a:gd name="T12" fmla="*/ 94 w 94"/>
              <a:gd name="T13" fmla="*/ 154 h 165"/>
              <a:gd name="T14" fmla="*/ 94 w 94"/>
              <a:gd name="T15" fmla="*/ 11 h 165"/>
              <a:gd name="T16" fmla="*/ 83 w 94"/>
              <a:gd name="T17" fmla="*/ 0 h 165"/>
              <a:gd name="T18" fmla="*/ 32 w 94"/>
              <a:gd name="T19" fmla="*/ 12 h 165"/>
              <a:gd name="T20" fmla="*/ 62 w 94"/>
              <a:gd name="T21" fmla="*/ 12 h 165"/>
              <a:gd name="T22" fmla="*/ 62 w 94"/>
              <a:gd name="T23" fmla="*/ 16 h 165"/>
              <a:gd name="T24" fmla="*/ 32 w 94"/>
              <a:gd name="T25" fmla="*/ 16 h 165"/>
              <a:gd name="T26" fmla="*/ 32 w 94"/>
              <a:gd name="T27" fmla="*/ 12 h 165"/>
              <a:gd name="T28" fmla="*/ 47 w 94"/>
              <a:gd name="T29" fmla="*/ 158 h 165"/>
              <a:gd name="T30" fmla="*/ 41 w 94"/>
              <a:gd name="T31" fmla="*/ 152 h 165"/>
              <a:gd name="T32" fmla="*/ 47 w 94"/>
              <a:gd name="T33" fmla="*/ 147 h 165"/>
              <a:gd name="T34" fmla="*/ 53 w 94"/>
              <a:gd name="T35" fmla="*/ 152 h 165"/>
              <a:gd name="T36" fmla="*/ 47 w 94"/>
              <a:gd name="T37" fmla="*/ 158 h 165"/>
              <a:gd name="T38" fmla="*/ 87 w 94"/>
              <a:gd name="T39" fmla="*/ 138 h 165"/>
              <a:gd name="T40" fmla="*/ 7 w 94"/>
              <a:gd name="T41" fmla="*/ 138 h 165"/>
              <a:gd name="T42" fmla="*/ 7 w 94"/>
              <a:gd name="T43" fmla="*/ 26 h 165"/>
              <a:gd name="T44" fmla="*/ 87 w 94"/>
              <a:gd name="T45" fmla="*/ 26 h 165"/>
              <a:gd name="T46" fmla="*/ 87 w 94"/>
              <a:gd name="T47" fmla="*/ 138 h 165"/>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94"/>
              <a:gd name="T73" fmla="*/ 0 h 165"/>
              <a:gd name="T74" fmla="*/ 94 w 94"/>
              <a:gd name="T75" fmla="*/ 165 h 165"/>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94" h="165">
                <a:moveTo>
                  <a:pt x="83" y="0"/>
                </a:moveTo>
                <a:cubicBezTo>
                  <a:pt x="10" y="0"/>
                  <a:pt x="10" y="0"/>
                  <a:pt x="10" y="0"/>
                </a:cubicBezTo>
                <a:cubicBezTo>
                  <a:pt x="5" y="0"/>
                  <a:pt x="0" y="5"/>
                  <a:pt x="0" y="11"/>
                </a:cubicBezTo>
                <a:cubicBezTo>
                  <a:pt x="0" y="154"/>
                  <a:pt x="0" y="154"/>
                  <a:pt x="0" y="154"/>
                </a:cubicBezTo>
                <a:cubicBezTo>
                  <a:pt x="0" y="160"/>
                  <a:pt x="5" y="165"/>
                  <a:pt x="10" y="165"/>
                </a:cubicBezTo>
                <a:cubicBezTo>
                  <a:pt x="83" y="165"/>
                  <a:pt x="83" y="165"/>
                  <a:pt x="83" y="165"/>
                </a:cubicBezTo>
                <a:cubicBezTo>
                  <a:pt x="89" y="165"/>
                  <a:pt x="94" y="160"/>
                  <a:pt x="94" y="154"/>
                </a:cubicBezTo>
                <a:cubicBezTo>
                  <a:pt x="94" y="11"/>
                  <a:pt x="94" y="11"/>
                  <a:pt x="94" y="11"/>
                </a:cubicBezTo>
                <a:cubicBezTo>
                  <a:pt x="94" y="5"/>
                  <a:pt x="89" y="0"/>
                  <a:pt x="83" y="0"/>
                </a:cubicBezTo>
                <a:close/>
                <a:moveTo>
                  <a:pt x="32" y="12"/>
                </a:moveTo>
                <a:cubicBezTo>
                  <a:pt x="62" y="12"/>
                  <a:pt x="62" y="12"/>
                  <a:pt x="62" y="12"/>
                </a:cubicBezTo>
                <a:cubicBezTo>
                  <a:pt x="62" y="16"/>
                  <a:pt x="62" y="16"/>
                  <a:pt x="62" y="16"/>
                </a:cubicBezTo>
                <a:cubicBezTo>
                  <a:pt x="32" y="16"/>
                  <a:pt x="32" y="16"/>
                  <a:pt x="32" y="16"/>
                </a:cubicBezTo>
                <a:lnTo>
                  <a:pt x="32" y="12"/>
                </a:lnTo>
                <a:close/>
                <a:moveTo>
                  <a:pt x="47" y="158"/>
                </a:moveTo>
                <a:cubicBezTo>
                  <a:pt x="44" y="158"/>
                  <a:pt x="41" y="156"/>
                  <a:pt x="41" y="152"/>
                </a:cubicBezTo>
                <a:cubicBezTo>
                  <a:pt x="41" y="149"/>
                  <a:pt x="44" y="147"/>
                  <a:pt x="47" y="147"/>
                </a:cubicBezTo>
                <a:cubicBezTo>
                  <a:pt x="50" y="147"/>
                  <a:pt x="53" y="149"/>
                  <a:pt x="53" y="152"/>
                </a:cubicBezTo>
                <a:cubicBezTo>
                  <a:pt x="53" y="156"/>
                  <a:pt x="50" y="158"/>
                  <a:pt x="47" y="158"/>
                </a:cubicBezTo>
                <a:close/>
                <a:moveTo>
                  <a:pt x="87" y="138"/>
                </a:moveTo>
                <a:cubicBezTo>
                  <a:pt x="7" y="138"/>
                  <a:pt x="7" y="138"/>
                  <a:pt x="7" y="138"/>
                </a:cubicBezTo>
                <a:cubicBezTo>
                  <a:pt x="7" y="26"/>
                  <a:pt x="7" y="26"/>
                  <a:pt x="7" y="26"/>
                </a:cubicBezTo>
                <a:cubicBezTo>
                  <a:pt x="87" y="26"/>
                  <a:pt x="87" y="26"/>
                  <a:pt x="87" y="26"/>
                </a:cubicBezTo>
                <a:lnTo>
                  <a:pt x="87" y="138"/>
                </a:lnTo>
                <a:close/>
              </a:path>
            </a:pathLst>
          </a:custGeom>
          <a:solidFill>
            <a:srgbClr val="FFFFFF"/>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a:solidFill>
                <a:srgbClr val="000000"/>
              </a:solidFill>
              <a:sym typeface="宋体" pitchFamily="2" charset="-122"/>
            </a:endParaRPr>
          </a:p>
        </p:txBody>
      </p:sp>
      <p:sp>
        <p:nvSpPr>
          <p:cNvPr id="42" name="Freeform 47"/>
          <p:cNvSpPr>
            <a:spLocks noChangeArrowheads="1"/>
          </p:cNvSpPr>
          <p:nvPr/>
        </p:nvSpPr>
        <p:spPr bwMode="auto">
          <a:xfrm>
            <a:off x="4331387" y="4257190"/>
            <a:ext cx="241462" cy="54967"/>
          </a:xfrm>
          <a:custGeom>
            <a:avLst/>
            <a:gdLst>
              <a:gd name="T0" fmla="*/ 98 w 110"/>
              <a:gd name="T1" fmla="*/ 0 h 25"/>
              <a:gd name="T2" fmla="*/ 11 w 110"/>
              <a:gd name="T3" fmla="*/ 0 h 25"/>
              <a:gd name="T4" fmla="*/ 0 w 110"/>
              <a:gd name="T5" fmla="*/ 12 h 25"/>
              <a:gd name="T6" fmla="*/ 0 w 110"/>
              <a:gd name="T7" fmla="*/ 25 h 25"/>
              <a:gd name="T8" fmla="*/ 110 w 110"/>
              <a:gd name="T9" fmla="*/ 25 h 25"/>
              <a:gd name="T10" fmla="*/ 110 w 110"/>
              <a:gd name="T11" fmla="*/ 12 h 25"/>
              <a:gd name="T12" fmla="*/ 98 w 110"/>
              <a:gd name="T13" fmla="*/ 0 h 25"/>
              <a:gd name="T14" fmla="*/ 0 60000 65536"/>
              <a:gd name="T15" fmla="*/ 0 60000 65536"/>
              <a:gd name="T16" fmla="*/ 0 60000 65536"/>
              <a:gd name="T17" fmla="*/ 0 60000 65536"/>
              <a:gd name="T18" fmla="*/ 0 60000 65536"/>
              <a:gd name="T19" fmla="*/ 0 60000 65536"/>
              <a:gd name="T20" fmla="*/ 0 60000 65536"/>
              <a:gd name="T21" fmla="*/ 0 w 110"/>
              <a:gd name="T22" fmla="*/ 0 h 25"/>
              <a:gd name="T23" fmla="*/ 110 w 110"/>
              <a:gd name="T24" fmla="*/ 25 h 2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10" h="25">
                <a:moveTo>
                  <a:pt x="98" y="0"/>
                </a:moveTo>
                <a:cubicBezTo>
                  <a:pt x="11" y="0"/>
                  <a:pt x="11" y="0"/>
                  <a:pt x="11" y="0"/>
                </a:cubicBezTo>
                <a:cubicBezTo>
                  <a:pt x="5" y="0"/>
                  <a:pt x="0" y="5"/>
                  <a:pt x="0" y="12"/>
                </a:cubicBezTo>
                <a:cubicBezTo>
                  <a:pt x="0" y="25"/>
                  <a:pt x="0" y="25"/>
                  <a:pt x="0" y="25"/>
                </a:cubicBezTo>
                <a:cubicBezTo>
                  <a:pt x="110" y="25"/>
                  <a:pt x="110" y="25"/>
                  <a:pt x="110" y="25"/>
                </a:cubicBezTo>
                <a:cubicBezTo>
                  <a:pt x="110" y="12"/>
                  <a:pt x="110" y="12"/>
                  <a:pt x="110" y="12"/>
                </a:cubicBezTo>
                <a:cubicBezTo>
                  <a:pt x="110" y="5"/>
                  <a:pt x="105" y="0"/>
                  <a:pt x="98" y="0"/>
                </a:cubicBezTo>
                <a:close/>
              </a:path>
            </a:pathLst>
          </a:custGeom>
          <a:solidFill>
            <a:srgbClr val="FFFFFF"/>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a:solidFill>
                <a:srgbClr val="000000"/>
              </a:solidFill>
              <a:sym typeface="宋体" pitchFamily="2" charset="-122"/>
            </a:endParaRPr>
          </a:p>
        </p:txBody>
      </p:sp>
      <p:sp>
        <p:nvSpPr>
          <p:cNvPr id="43" name="Rectangle 48"/>
          <p:cNvSpPr>
            <a:spLocks noChangeArrowheads="1"/>
          </p:cNvSpPr>
          <p:nvPr/>
        </p:nvSpPr>
        <p:spPr bwMode="auto">
          <a:xfrm>
            <a:off x="4329423" y="4320009"/>
            <a:ext cx="96193" cy="19631"/>
          </a:xfrm>
          <a:prstGeom prst="rect">
            <a:avLst/>
          </a:prstGeom>
          <a:solidFill>
            <a:srgbClr val="FFFFFF"/>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a:solidFill>
                <a:srgbClr val="000000"/>
              </a:solidFill>
              <a:sym typeface="宋体" pitchFamily="2" charset="-122"/>
            </a:endParaRPr>
          </a:p>
        </p:txBody>
      </p:sp>
      <p:sp>
        <p:nvSpPr>
          <p:cNvPr id="44" name="Oval 49"/>
          <p:cNvSpPr>
            <a:spLocks noChangeArrowheads="1"/>
          </p:cNvSpPr>
          <p:nvPr/>
        </p:nvSpPr>
        <p:spPr bwMode="auto">
          <a:xfrm>
            <a:off x="4433469" y="4198296"/>
            <a:ext cx="51041" cy="51041"/>
          </a:xfrm>
          <a:prstGeom prst="ellipse">
            <a:avLst/>
          </a:prstGeom>
          <a:solidFill>
            <a:srgbClr val="FFFFFF"/>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a:solidFill>
                <a:srgbClr val="000000"/>
              </a:solidFill>
              <a:sym typeface="宋体" pitchFamily="2" charset="-122"/>
            </a:endParaRPr>
          </a:p>
        </p:txBody>
      </p:sp>
      <p:sp>
        <p:nvSpPr>
          <p:cNvPr id="45" name="Oval 50"/>
          <p:cNvSpPr>
            <a:spLocks noChangeArrowheads="1"/>
          </p:cNvSpPr>
          <p:nvPr/>
        </p:nvSpPr>
        <p:spPr bwMode="auto">
          <a:xfrm>
            <a:off x="4511993" y="4198296"/>
            <a:ext cx="49077" cy="51041"/>
          </a:xfrm>
          <a:prstGeom prst="ellipse">
            <a:avLst/>
          </a:prstGeom>
          <a:solidFill>
            <a:srgbClr val="FFFFFF"/>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a:solidFill>
                <a:srgbClr val="000000"/>
              </a:solidFill>
              <a:sym typeface="宋体" pitchFamily="2" charset="-122"/>
            </a:endParaRPr>
          </a:p>
        </p:txBody>
      </p:sp>
      <p:sp>
        <p:nvSpPr>
          <p:cNvPr id="46" name="Oval 51"/>
          <p:cNvSpPr>
            <a:spLocks noChangeArrowheads="1"/>
          </p:cNvSpPr>
          <p:nvPr/>
        </p:nvSpPr>
        <p:spPr bwMode="auto">
          <a:xfrm>
            <a:off x="4488436" y="4210075"/>
            <a:ext cx="23557" cy="23557"/>
          </a:xfrm>
          <a:prstGeom prst="ellipse">
            <a:avLst/>
          </a:prstGeom>
          <a:solidFill>
            <a:srgbClr val="FFFFFF"/>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a:solidFill>
                <a:srgbClr val="000000"/>
              </a:solidFill>
              <a:sym typeface="宋体" pitchFamily="2" charset="-122"/>
            </a:endParaRPr>
          </a:p>
        </p:txBody>
      </p:sp>
      <p:sp>
        <p:nvSpPr>
          <p:cNvPr id="47" name="Freeform 52"/>
          <p:cNvSpPr>
            <a:spLocks noChangeArrowheads="1"/>
          </p:cNvSpPr>
          <p:nvPr/>
        </p:nvSpPr>
        <p:spPr bwMode="auto">
          <a:xfrm>
            <a:off x="4294087" y="4359271"/>
            <a:ext cx="166865" cy="204163"/>
          </a:xfrm>
          <a:custGeom>
            <a:avLst/>
            <a:gdLst>
              <a:gd name="T0" fmla="*/ 63 w 76"/>
              <a:gd name="T1" fmla="*/ 46 h 93"/>
              <a:gd name="T2" fmla="*/ 38 w 76"/>
              <a:gd name="T3" fmla="*/ 93 h 93"/>
              <a:gd name="T4" fmla="*/ 13 w 76"/>
              <a:gd name="T5" fmla="*/ 46 h 93"/>
              <a:gd name="T6" fmla="*/ 38 w 76"/>
              <a:gd name="T7" fmla="*/ 0 h 93"/>
              <a:gd name="T8" fmla="*/ 63 w 76"/>
              <a:gd name="T9" fmla="*/ 46 h 93"/>
              <a:gd name="T10" fmla="*/ 0 60000 65536"/>
              <a:gd name="T11" fmla="*/ 0 60000 65536"/>
              <a:gd name="T12" fmla="*/ 0 60000 65536"/>
              <a:gd name="T13" fmla="*/ 0 60000 65536"/>
              <a:gd name="T14" fmla="*/ 0 60000 65536"/>
              <a:gd name="T15" fmla="*/ 0 w 76"/>
              <a:gd name="T16" fmla="*/ 0 h 93"/>
              <a:gd name="T17" fmla="*/ 76 w 76"/>
              <a:gd name="T18" fmla="*/ 93 h 93"/>
            </a:gdLst>
            <a:ahLst/>
            <a:cxnLst>
              <a:cxn ang="T10">
                <a:pos x="T0" y="T1"/>
              </a:cxn>
              <a:cxn ang="T11">
                <a:pos x="T2" y="T3"/>
              </a:cxn>
              <a:cxn ang="T12">
                <a:pos x="T4" y="T5"/>
              </a:cxn>
              <a:cxn ang="T13">
                <a:pos x="T6" y="T7"/>
              </a:cxn>
              <a:cxn ang="T14">
                <a:pos x="T8" y="T9"/>
              </a:cxn>
            </a:cxnLst>
            <a:rect l="T15" t="T16" r="T17" b="T18"/>
            <a:pathLst>
              <a:path w="76" h="93">
                <a:moveTo>
                  <a:pt x="63" y="46"/>
                </a:moveTo>
                <a:cubicBezTo>
                  <a:pt x="76" y="72"/>
                  <a:pt x="65" y="93"/>
                  <a:pt x="38" y="93"/>
                </a:cubicBezTo>
                <a:cubicBezTo>
                  <a:pt x="11" y="93"/>
                  <a:pt x="0" y="72"/>
                  <a:pt x="13" y="46"/>
                </a:cubicBezTo>
                <a:cubicBezTo>
                  <a:pt x="26" y="21"/>
                  <a:pt x="37" y="0"/>
                  <a:pt x="38" y="0"/>
                </a:cubicBezTo>
                <a:cubicBezTo>
                  <a:pt x="39" y="0"/>
                  <a:pt x="50" y="21"/>
                  <a:pt x="63" y="46"/>
                </a:cubicBezTo>
                <a:close/>
              </a:path>
            </a:pathLst>
          </a:custGeom>
          <a:solidFill>
            <a:srgbClr val="FFFFFF"/>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a:solidFill>
                <a:srgbClr val="000000"/>
              </a:solidFill>
              <a:sym typeface="宋体" pitchFamily="2" charset="-122"/>
            </a:endParaRPr>
          </a:p>
        </p:txBody>
      </p:sp>
      <p:sp>
        <p:nvSpPr>
          <p:cNvPr id="48" name="Freeform 53"/>
          <p:cNvSpPr>
            <a:spLocks noChangeArrowheads="1"/>
          </p:cNvSpPr>
          <p:nvPr/>
        </p:nvSpPr>
        <p:spPr bwMode="auto">
          <a:xfrm>
            <a:off x="5362019" y="4098178"/>
            <a:ext cx="268947" cy="180606"/>
          </a:xfrm>
          <a:custGeom>
            <a:avLst/>
            <a:gdLst>
              <a:gd name="T0" fmla="*/ 116 w 123"/>
              <a:gd name="T1" fmla="*/ 26 h 82"/>
              <a:gd name="T2" fmla="*/ 22 w 123"/>
              <a:gd name="T3" fmla="*/ 26 h 82"/>
              <a:gd name="T4" fmla="*/ 3 w 123"/>
              <a:gd name="T5" fmla="*/ 82 h 82"/>
              <a:gd name="T6" fmla="*/ 18 w 123"/>
              <a:gd name="T7" fmla="*/ 53 h 82"/>
              <a:gd name="T8" fmla="*/ 94 w 123"/>
              <a:gd name="T9" fmla="*/ 48 h 82"/>
              <a:gd name="T10" fmla="*/ 86 w 123"/>
              <a:gd name="T11" fmla="*/ 56 h 82"/>
              <a:gd name="T12" fmla="*/ 123 w 123"/>
              <a:gd name="T13" fmla="*/ 56 h 82"/>
              <a:gd name="T14" fmla="*/ 123 w 123"/>
              <a:gd name="T15" fmla="*/ 18 h 82"/>
              <a:gd name="T16" fmla="*/ 116 w 123"/>
              <a:gd name="T17" fmla="*/ 26 h 8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23"/>
              <a:gd name="T28" fmla="*/ 0 h 82"/>
              <a:gd name="T29" fmla="*/ 123 w 123"/>
              <a:gd name="T30" fmla="*/ 82 h 82"/>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23" h="82">
                <a:moveTo>
                  <a:pt x="116" y="26"/>
                </a:moveTo>
                <a:cubicBezTo>
                  <a:pt x="90" y="0"/>
                  <a:pt x="48" y="0"/>
                  <a:pt x="22" y="26"/>
                </a:cubicBezTo>
                <a:cubicBezTo>
                  <a:pt x="7" y="41"/>
                  <a:pt x="0" y="62"/>
                  <a:pt x="3" y="82"/>
                </a:cubicBezTo>
                <a:cubicBezTo>
                  <a:pt x="5" y="71"/>
                  <a:pt x="10" y="61"/>
                  <a:pt x="18" y="53"/>
                </a:cubicBezTo>
                <a:cubicBezTo>
                  <a:pt x="39" y="33"/>
                  <a:pt x="71" y="31"/>
                  <a:pt x="94" y="48"/>
                </a:cubicBezTo>
                <a:cubicBezTo>
                  <a:pt x="86" y="56"/>
                  <a:pt x="86" y="56"/>
                  <a:pt x="86" y="56"/>
                </a:cubicBezTo>
                <a:cubicBezTo>
                  <a:pt x="123" y="56"/>
                  <a:pt x="123" y="56"/>
                  <a:pt x="123" y="56"/>
                </a:cubicBezTo>
                <a:cubicBezTo>
                  <a:pt x="123" y="18"/>
                  <a:pt x="123" y="18"/>
                  <a:pt x="123" y="18"/>
                </a:cubicBezTo>
                <a:lnTo>
                  <a:pt x="116" y="26"/>
                </a:lnTo>
                <a:close/>
              </a:path>
            </a:pathLst>
          </a:custGeom>
          <a:solidFill>
            <a:srgbClr val="FFFFFF"/>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a:solidFill>
                <a:srgbClr val="000000"/>
              </a:solidFill>
              <a:sym typeface="宋体" pitchFamily="2" charset="-122"/>
            </a:endParaRPr>
          </a:p>
        </p:txBody>
      </p:sp>
      <p:sp>
        <p:nvSpPr>
          <p:cNvPr id="49" name="Freeform 54"/>
          <p:cNvSpPr>
            <a:spLocks noChangeArrowheads="1"/>
          </p:cNvSpPr>
          <p:nvPr/>
        </p:nvSpPr>
        <p:spPr bwMode="auto">
          <a:xfrm>
            <a:off x="5391466" y="4241485"/>
            <a:ext cx="268945" cy="178644"/>
          </a:xfrm>
          <a:custGeom>
            <a:avLst/>
            <a:gdLst>
              <a:gd name="T0" fmla="*/ 8 w 123"/>
              <a:gd name="T1" fmla="*/ 55 h 81"/>
              <a:gd name="T2" fmla="*/ 102 w 123"/>
              <a:gd name="T3" fmla="*/ 55 h 81"/>
              <a:gd name="T4" fmla="*/ 121 w 123"/>
              <a:gd name="T5" fmla="*/ 0 h 81"/>
              <a:gd name="T6" fmla="*/ 105 w 123"/>
              <a:gd name="T7" fmla="*/ 28 h 81"/>
              <a:gd name="T8" fmla="*/ 30 w 123"/>
              <a:gd name="T9" fmla="*/ 33 h 81"/>
              <a:gd name="T10" fmla="*/ 38 w 123"/>
              <a:gd name="T11" fmla="*/ 25 h 81"/>
              <a:gd name="T12" fmla="*/ 0 w 123"/>
              <a:gd name="T13" fmla="*/ 25 h 81"/>
              <a:gd name="T14" fmla="*/ 0 w 123"/>
              <a:gd name="T15" fmla="*/ 63 h 81"/>
              <a:gd name="T16" fmla="*/ 8 w 123"/>
              <a:gd name="T17" fmla="*/ 55 h 81"/>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23"/>
              <a:gd name="T28" fmla="*/ 0 h 81"/>
              <a:gd name="T29" fmla="*/ 123 w 123"/>
              <a:gd name="T30" fmla="*/ 81 h 81"/>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23" h="81">
                <a:moveTo>
                  <a:pt x="8" y="55"/>
                </a:moveTo>
                <a:cubicBezTo>
                  <a:pt x="34" y="81"/>
                  <a:pt x="76" y="81"/>
                  <a:pt x="102" y="55"/>
                </a:cubicBezTo>
                <a:cubicBezTo>
                  <a:pt x="117" y="40"/>
                  <a:pt x="123" y="19"/>
                  <a:pt x="121" y="0"/>
                </a:cubicBezTo>
                <a:cubicBezTo>
                  <a:pt x="118" y="10"/>
                  <a:pt x="113" y="20"/>
                  <a:pt x="105" y="28"/>
                </a:cubicBezTo>
                <a:cubicBezTo>
                  <a:pt x="85" y="48"/>
                  <a:pt x="52" y="50"/>
                  <a:pt x="30" y="33"/>
                </a:cubicBezTo>
                <a:cubicBezTo>
                  <a:pt x="38" y="25"/>
                  <a:pt x="38" y="25"/>
                  <a:pt x="38" y="25"/>
                </a:cubicBezTo>
                <a:cubicBezTo>
                  <a:pt x="0" y="25"/>
                  <a:pt x="0" y="25"/>
                  <a:pt x="0" y="25"/>
                </a:cubicBezTo>
                <a:cubicBezTo>
                  <a:pt x="0" y="63"/>
                  <a:pt x="0" y="63"/>
                  <a:pt x="0" y="63"/>
                </a:cubicBezTo>
                <a:lnTo>
                  <a:pt x="8" y="55"/>
                </a:lnTo>
                <a:close/>
              </a:path>
            </a:pathLst>
          </a:custGeom>
          <a:solidFill>
            <a:srgbClr val="FFFFFF"/>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a:solidFill>
                <a:srgbClr val="000000"/>
              </a:solidFill>
              <a:sym typeface="宋体" pitchFamily="2" charset="-122"/>
            </a:endParaRPr>
          </a:p>
        </p:txBody>
      </p:sp>
      <p:sp>
        <p:nvSpPr>
          <p:cNvPr id="50" name="Freeform 55"/>
          <p:cNvSpPr>
            <a:spLocks noChangeArrowheads="1"/>
          </p:cNvSpPr>
          <p:nvPr/>
        </p:nvSpPr>
        <p:spPr bwMode="auto">
          <a:xfrm>
            <a:off x="6708711" y="3312935"/>
            <a:ext cx="80488" cy="88339"/>
          </a:xfrm>
          <a:custGeom>
            <a:avLst/>
            <a:gdLst>
              <a:gd name="T0" fmla="*/ 18 w 37"/>
              <a:gd name="T1" fmla="*/ 14 h 40"/>
              <a:gd name="T2" fmla="*/ 2 w 37"/>
              <a:gd name="T3" fmla="*/ 34 h 40"/>
              <a:gd name="T4" fmla="*/ 37 w 37"/>
              <a:gd name="T5" fmla="*/ 0 h 40"/>
              <a:gd name="T6" fmla="*/ 24 w 37"/>
              <a:gd name="T7" fmla="*/ 28 h 40"/>
              <a:gd name="T8" fmla="*/ 4 w 37"/>
              <a:gd name="T9" fmla="*/ 34 h 40"/>
              <a:gd name="T10" fmla="*/ 18 w 37"/>
              <a:gd name="T11" fmla="*/ 14 h 40"/>
              <a:gd name="T12" fmla="*/ 0 60000 65536"/>
              <a:gd name="T13" fmla="*/ 0 60000 65536"/>
              <a:gd name="T14" fmla="*/ 0 60000 65536"/>
              <a:gd name="T15" fmla="*/ 0 60000 65536"/>
              <a:gd name="T16" fmla="*/ 0 60000 65536"/>
              <a:gd name="T17" fmla="*/ 0 60000 65536"/>
              <a:gd name="T18" fmla="*/ 0 w 37"/>
              <a:gd name="T19" fmla="*/ 0 h 40"/>
              <a:gd name="T20" fmla="*/ 37 w 37"/>
              <a:gd name="T21" fmla="*/ 40 h 40"/>
            </a:gdLst>
            <a:ahLst/>
            <a:cxnLst>
              <a:cxn ang="T12">
                <a:pos x="T0" y="T1"/>
              </a:cxn>
              <a:cxn ang="T13">
                <a:pos x="T2" y="T3"/>
              </a:cxn>
              <a:cxn ang="T14">
                <a:pos x="T4" y="T5"/>
              </a:cxn>
              <a:cxn ang="T15">
                <a:pos x="T6" y="T7"/>
              </a:cxn>
              <a:cxn ang="T16">
                <a:pos x="T8" y="T9"/>
              </a:cxn>
              <a:cxn ang="T17">
                <a:pos x="T10" y="T11"/>
              </a:cxn>
            </a:cxnLst>
            <a:rect l="T18" t="T19" r="T20" b="T21"/>
            <a:pathLst>
              <a:path w="37" h="40">
                <a:moveTo>
                  <a:pt x="18" y="14"/>
                </a:moveTo>
                <a:cubicBezTo>
                  <a:pt x="11" y="18"/>
                  <a:pt x="5" y="27"/>
                  <a:pt x="2" y="34"/>
                </a:cubicBezTo>
                <a:cubicBezTo>
                  <a:pt x="0" y="21"/>
                  <a:pt x="6" y="10"/>
                  <a:pt x="37" y="0"/>
                </a:cubicBezTo>
                <a:cubicBezTo>
                  <a:pt x="24" y="9"/>
                  <a:pt x="32" y="17"/>
                  <a:pt x="24" y="28"/>
                </a:cubicBezTo>
                <a:cubicBezTo>
                  <a:pt x="15" y="40"/>
                  <a:pt x="4" y="34"/>
                  <a:pt x="4" y="34"/>
                </a:cubicBezTo>
                <a:cubicBezTo>
                  <a:pt x="6" y="28"/>
                  <a:pt x="12" y="21"/>
                  <a:pt x="18" y="14"/>
                </a:cubicBezTo>
                <a:close/>
              </a:path>
            </a:pathLst>
          </a:custGeom>
          <a:solidFill>
            <a:srgbClr val="FFFFFF"/>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a:solidFill>
                <a:srgbClr val="000000"/>
              </a:solidFill>
              <a:sym typeface="宋体" pitchFamily="2" charset="-122"/>
            </a:endParaRPr>
          </a:p>
        </p:txBody>
      </p:sp>
      <p:sp>
        <p:nvSpPr>
          <p:cNvPr id="51" name="Freeform 56"/>
          <p:cNvSpPr>
            <a:spLocks noEditPoints="1" noChangeArrowheads="1"/>
          </p:cNvSpPr>
          <p:nvPr/>
        </p:nvSpPr>
        <p:spPr bwMode="auto">
          <a:xfrm>
            <a:off x="6581110" y="3395385"/>
            <a:ext cx="263057" cy="221831"/>
          </a:xfrm>
          <a:custGeom>
            <a:avLst/>
            <a:gdLst>
              <a:gd name="T0" fmla="*/ 84 w 120"/>
              <a:gd name="T1" fmla="*/ 0 h 101"/>
              <a:gd name="T2" fmla="*/ 60 w 120"/>
              <a:gd name="T3" fmla="*/ 5 h 101"/>
              <a:gd name="T4" fmla="*/ 37 w 120"/>
              <a:gd name="T5" fmla="*/ 0 h 101"/>
              <a:gd name="T6" fmla="*/ 0 w 120"/>
              <a:gd name="T7" fmla="*/ 50 h 101"/>
              <a:gd name="T8" fmla="*/ 50 w 120"/>
              <a:gd name="T9" fmla="*/ 101 h 101"/>
              <a:gd name="T10" fmla="*/ 60 w 120"/>
              <a:gd name="T11" fmla="*/ 100 h 101"/>
              <a:gd name="T12" fmla="*/ 70 w 120"/>
              <a:gd name="T13" fmla="*/ 101 h 101"/>
              <a:gd name="T14" fmla="*/ 120 w 120"/>
              <a:gd name="T15" fmla="*/ 50 h 101"/>
              <a:gd name="T16" fmla="*/ 84 w 120"/>
              <a:gd name="T17" fmla="*/ 0 h 101"/>
              <a:gd name="T18" fmla="*/ 49 w 120"/>
              <a:gd name="T19" fmla="*/ 58 h 101"/>
              <a:gd name="T20" fmla="*/ 44 w 120"/>
              <a:gd name="T21" fmla="*/ 53 h 101"/>
              <a:gd name="T22" fmla="*/ 49 w 120"/>
              <a:gd name="T23" fmla="*/ 48 h 101"/>
              <a:gd name="T24" fmla="*/ 54 w 120"/>
              <a:gd name="T25" fmla="*/ 53 h 101"/>
              <a:gd name="T26" fmla="*/ 49 w 120"/>
              <a:gd name="T27" fmla="*/ 58 h 101"/>
              <a:gd name="T28" fmla="*/ 67 w 120"/>
              <a:gd name="T29" fmla="*/ 58 h 101"/>
              <a:gd name="T30" fmla="*/ 62 w 120"/>
              <a:gd name="T31" fmla="*/ 53 h 101"/>
              <a:gd name="T32" fmla="*/ 67 w 120"/>
              <a:gd name="T33" fmla="*/ 48 h 101"/>
              <a:gd name="T34" fmla="*/ 72 w 120"/>
              <a:gd name="T35" fmla="*/ 53 h 101"/>
              <a:gd name="T36" fmla="*/ 67 w 120"/>
              <a:gd name="T37" fmla="*/ 58 h 101"/>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120"/>
              <a:gd name="T58" fmla="*/ 0 h 101"/>
              <a:gd name="T59" fmla="*/ 120 w 120"/>
              <a:gd name="T60" fmla="*/ 101 h 101"/>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120" h="101">
                <a:moveTo>
                  <a:pt x="84" y="0"/>
                </a:moveTo>
                <a:cubicBezTo>
                  <a:pt x="76" y="0"/>
                  <a:pt x="68" y="2"/>
                  <a:pt x="60" y="5"/>
                </a:cubicBezTo>
                <a:cubicBezTo>
                  <a:pt x="53" y="2"/>
                  <a:pt x="45" y="0"/>
                  <a:pt x="37" y="0"/>
                </a:cubicBezTo>
                <a:cubicBezTo>
                  <a:pt x="9" y="0"/>
                  <a:pt x="0" y="23"/>
                  <a:pt x="0" y="50"/>
                </a:cubicBezTo>
                <a:cubicBezTo>
                  <a:pt x="0" y="78"/>
                  <a:pt x="22" y="101"/>
                  <a:pt x="50" y="101"/>
                </a:cubicBezTo>
                <a:cubicBezTo>
                  <a:pt x="53" y="101"/>
                  <a:pt x="57" y="100"/>
                  <a:pt x="60" y="100"/>
                </a:cubicBezTo>
                <a:cubicBezTo>
                  <a:pt x="63" y="100"/>
                  <a:pt x="66" y="101"/>
                  <a:pt x="70" y="101"/>
                </a:cubicBezTo>
                <a:cubicBezTo>
                  <a:pt x="97" y="101"/>
                  <a:pt x="120" y="78"/>
                  <a:pt x="120" y="50"/>
                </a:cubicBezTo>
                <a:cubicBezTo>
                  <a:pt x="120" y="23"/>
                  <a:pt x="112" y="0"/>
                  <a:pt x="84" y="0"/>
                </a:cubicBezTo>
                <a:close/>
                <a:moveTo>
                  <a:pt x="49" y="58"/>
                </a:moveTo>
                <a:cubicBezTo>
                  <a:pt x="46" y="58"/>
                  <a:pt x="44" y="56"/>
                  <a:pt x="44" y="53"/>
                </a:cubicBezTo>
                <a:cubicBezTo>
                  <a:pt x="44" y="50"/>
                  <a:pt x="46" y="48"/>
                  <a:pt x="49" y="48"/>
                </a:cubicBezTo>
                <a:cubicBezTo>
                  <a:pt x="51" y="48"/>
                  <a:pt x="54" y="50"/>
                  <a:pt x="54" y="53"/>
                </a:cubicBezTo>
                <a:cubicBezTo>
                  <a:pt x="54" y="56"/>
                  <a:pt x="51" y="58"/>
                  <a:pt x="49" y="58"/>
                </a:cubicBezTo>
                <a:close/>
                <a:moveTo>
                  <a:pt x="67" y="58"/>
                </a:moveTo>
                <a:cubicBezTo>
                  <a:pt x="64" y="58"/>
                  <a:pt x="62" y="56"/>
                  <a:pt x="62" y="53"/>
                </a:cubicBezTo>
                <a:cubicBezTo>
                  <a:pt x="62" y="50"/>
                  <a:pt x="64" y="48"/>
                  <a:pt x="67" y="48"/>
                </a:cubicBezTo>
                <a:cubicBezTo>
                  <a:pt x="70" y="48"/>
                  <a:pt x="72" y="50"/>
                  <a:pt x="72" y="53"/>
                </a:cubicBezTo>
                <a:cubicBezTo>
                  <a:pt x="72" y="56"/>
                  <a:pt x="70" y="58"/>
                  <a:pt x="67" y="58"/>
                </a:cubicBezTo>
                <a:close/>
              </a:path>
            </a:pathLst>
          </a:custGeom>
          <a:solidFill>
            <a:srgbClr val="FFFFFF"/>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a:solidFill>
                <a:srgbClr val="000000"/>
              </a:solidFill>
              <a:sym typeface="宋体" pitchFamily="2" charset="-122"/>
            </a:endParaRPr>
          </a:p>
        </p:txBody>
      </p:sp>
      <p:sp>
        <p:nvSpPr>
          <p:cNvPr id="52" name="Freeform 57"/>
          <p:cNvSpPr>
            <a:spLocks noChangeArrowheads="1"/>
          </p:cNvSpPr>
          <p:nvPr/>
        </p:nvSpPr>
        <p:spPr bwMode="auto">
          <a:xfrm>
            <a:off x="6828462" y="2356900"/>
            <a:ext cx="54967" cy="39262"/>
          </a:xfrm>
          <a:custGeom>
            <a:avLst/>
            <a:gdLst>
              <a:gd name="T0" fmla="*/ 0 w 39"/>
              <a:gd name="T1" fmla="*/ 0 h 28"/>
              <a:gd name="T2" fmla="*/ 39 w 39"/>
              <a:gd name="T3" fmla="*/ 0 h 28"/>
              <a:gd name="T4" fmla="*/ 39 w 39"/>
              <a:gd name="T5" fmla="*/ 4 h 28"/>
              <a:gd name="T6" fmla="*/ 9 w 39"/>
              <a:gd name="T7" fmla="*/ 24 h 28"/>
              <a:gd name="T8" fmla="*/ 39 w 39"/>
              <a:gd name="T9" fmla="*/ 24 h 28"/>
              <a:gd name="T10" fmla="*/ 39 w 39"/>
              <a:gd name="T11" fmla="*/ 28 h 28"/>
              <a:gd name="T12" fmla="*/ 0 w 39"/>
              <a:gd name="T13" fmla="*/ 28 h 28"/>
              <a:gd name="T14" fmla="*/ 0 w 39"/>
              <a:gd name="T15" fmla="*/ 25 h 28"/>
              <a:gd name="T16" fmla="*/ 28 w 39"/>
              <a:gd name="T17" fmla="*/ 5 h 28"/>
              <a:gd name="T18" fmla="*/ 0 w 39"/>
              <a:gd name="T19" fmla="*/ 5 h 28"/>
              <a:gd name="T20" fmla="*/ 0 w 39"/>
              <a:gd name="T21" fmla="*/ 0 h 28"/>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39"/>
              <a:gd name="T34" fmla="*/ 0 h 28"/>
              <a:gd name="T35" fmla="*/ 39 w 39"/>
              <a:gd name="T36" fmla="*/ 28 h 28"/>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39" h="28">
                <a:moveTo>
                  <a:pt x="0" y="0"/>
                </a:moveTo>
                <a:lnTo>
                  <a:pt x="39" y="0"/>
                </a:lnTo>
                <a:lnTo>
                  <a:pt x="39" y="4"/>
                </a:lnTo>
                <a:lnTo>
                  <a:pt x="9" y="24"/>
                </a:lnTo>
                <a:lnTo>
                  <a:pt x="39" y="24"/>
                </a:lnTo>
                <a:lnTo>
                  <a:pt x="39" y="28"/>
                </a:lnTo>
                <a:lnTo>
                  <a:pt x="0" y="28"/>
                </a:lnTo>
                <a:lnTo>
                  <a:pt x="0" y="25"/>
                </a:lnTo>
                <a:lnTo>
                  <a:pt x="28" y="5"/>
                </a:lnTo>
                <a:lnTo>
                  <a:pt x="0" y="5"/>
                </a:lnTo>
                <a:lnTo>
                  <a:pt x="0" y="0"/>
                </a:lnTo>
                <a:close/>
              </a:path>
            </a:pathLst>
          </a:custGeom>
          <a:solidFill>
            <a:srgbClr val="FFFFFF"/>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a:solidFill>
                <a:srgbClr val="000000"/>
              </a:solidFill>
              <a:sym typeface="宋体" pitchFamily="2" charset="-122"/>
            </a:endParaRPr>
          </a:p>
        </p:txBody>
      </p:sp>
      <p:sp>
        <p:nvSpPr>
          <p:cNvPr id="53" name="Freeform 58"/>
          <p:cNvSpPr>
            <a:spLocks noChangeArrowheads="1"/>
          </p:cNvSpPr>
          <p:nvPr/>
        </p:nvSpPr>
        <p:spPr bwMode="auto">
          <a:xfrm>
            <a:off x="6696933" y="2225373"/>
            <a:ext cx="147234" cy="109934"/>
          </a:xfrm>
          <a:custGeom>
            <a:avLst/>
            <a:gdLst>
              <a:gd name="T0" fmla="*/ 0 w 104"/>
              <a:gd name="T1" fmla="*/ 0 h 78"/>
              <a:gd name="T2" fmla="*/ 104 w 104"/>
              <a:gd name="T3" fmla="*/ 0 h 78"/>
              <a:gd name="T4" fmla="*/ 104 w 104"/>
              <a:gd name="T5" fmla="*/ 10 h 78"/>
              <a:gd name="T6" fmla="*/ 25 w 104"/>
              <a:gd name="T7" fmla="*/ 65 h 78"/>
              <a:gd name="T8" fmla="*/ 104 w 104"/>
              <a:gd name="T9" fmla="*/ 65 h 78"/>
              <a:gd name="T10" fmla="*/ 104 w 104"/>
              <a:gd name="T11" fmla="*/ 78 h 78"/>
              <a:gd name="T12" fmla="*/ 0 w 104"/>
              <a:gd name="T13" fmla="*/ 78 h 78"/>
              <a:gd name="T14" fmla="*/ 0 w 104"/>
              <a:gd name="T15" fmla="*/ 67 h 78"/>
              <a:gd name="T16" fmla="*/ 77 w 104"/>
              <a:gd name="T17" fmla="*/ 13 h 78"/>
              <a:gd name="T18" fmla="*/ 0 w 104"/>
              <a:gd name="T19" fmla="*/ 13 h 78"/>
              <a:gd name="T20" fmla="*/ 0 w 104"/>
              <a:gd name="T21" fmla="*/ 0 h 78"/>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04"/>
              <a:gd name="T34" fmla="*/ 0 h 78"/>
              <a:gd name="T35" fmla="*/ 104 w 104"/>
              <a:gd name="T36" fmla="*/ 78 h 78"/>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04" h="78">
                <a:moveTo>
                  <a:pt x="0" y="0"/>
                </a:moveTo>
                <a:lnTo>
                  <a:pt x="104" y="0"/>
                </a:lnTo>
                <a:lnTo>
                  <a:pt x="104" y="10"/>
                </a:lnTo>
                <a:lnTo>
                  <a:pt x="25" y="65"/>
                </a:lnTo>
                <a:lnTo>
                  <a:pt x="104" y="65"/>
                </a:lnTo>
                <a:lnTo>
                  <a:pt x="104" y="78"/>
                </a:lnTo>
                <a:lnTo>
                  <a:pt x="0" y="78"/>
                </a:lnTo>
                <a:lnTo>
                  <a:pt x="0" y="67"/>
                </a:lnTo>
                <a:lnTo>
                  <a:pt x="77" y="13"/>
                </a:lnTo>
                <a:lnTo>
                  <a:pt x="0" y="13"/>
                </a:lnTo>
                <a:lnTo>
                  <a:pt x="0" y="0"/>
                </a:lnTo>
                <a:close/>
              </a:path>
            </a:pathLst>
          </a:custGeom>
          <a:solidFill>
            <a:srgbClr val="FFFFFF"/>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a:solidFill>
                <a:srgbClr val="000000"/>
              </a:solidFill>
              <a:sym typeface="宋体" pitchFamily="2" charset="-122"/>
            </a:endParaRPr>
          </a:p>
        </p:txBody>
      </p:sp>
      <p:sp>
        <p:nvSpPr>
          <p:cNvPr id="54" name="Freeform 59"/>
          <p:cNvSpPr>
            <a:spLocks noEditPoints="1" noChangeArrowheads="1"/>
          </p:cNvSpPr>
          <p:nvPr/>
        </p:nvSpPr>
        <p:spPr bwMode="auto">
          <a:xfrm>
            <a:off x="6640003" y="2407941"/>
            <a:ext cx="339617" cy="151160"/>
          </a:xfrm>
          <a:custGeom>
            <a:avLst/>
            <a:gdLst>
              <a:gd name="T0" fmla="*/ 219 w 241"/>
              <a:gd name="T1" fmla="*/ 0 h 107"/>
              <a:gd name="T2" fmla="*/ 219 w 241"/>
              <a:gd name="T3" fmla="*/ 43 h 107"/>
              <a:gd name="T4" fmla="*/ 24 w 241"/>
              <a:gd name="T5" fmla="*/ 43 h 107"/>
              <a:gd name="T6" fmla="*/ 24 w 241"/>
              <a:gd name="T7" fmla="*/ 0 h 107"/>
              <a:gd name="T8" fmla="*/ 0 w 241"/>
              <a:gd name="T9" fmla="*/ 0 h 107"/>
              <a:gd name="T10" fmla="*/ 0 w 241"/>
              <a:gd name="T11" fmla="*/ 43 h 107"/>
              <a:gd name="T12" fmla="*/ 0 w 241"/>
              <a:gd name="T13" fmla="*/ 71 h 107"/>
              <a:gd name="T14" fmla="*/ 0 w 241"/>
              <a:gd name="T15" fmla="*/ 76 h 107"/>
              <a:gd name="T16" fmla="*/ 0 w 241"/>
              <a:gd name="T17" fmla="*/ 87 h 107"/>
              <a:gd name="T18" fmla="*/ 0 w 241"/>
              <a:gd name="T19" fmla="*/ 107 h 107"/>
              <a:gd name="T20" fmla="*/ 24 w 241"/>
              <a:gd name="T21" fmla="*/ 107 h 107"/>
              <a:gd name="T22" fmla="*/ 24 w 241"/>
              <a:gd name="T23" fmla="*/ 87 h 107"/>
              <a:gd name="T24" fmla="*/ 219 w 241"/>
              <a:gd name="T25" fmla="*/ 87 h 107"/>
              <a:gd name="T26" fmla="*/ 219 w 241"/>
              <a:gd name="T27" fmla="*/ 107 h 107"/>
              <a:gd name="T28" fmla="*/ 241 w 241"/>
              <a:gd name="T29" fmla="*/ 107 h 107"/>
              <a:gd name="T30" fmla="*/ 241 w 241"/>
              <a:gd name="T31" fmla="*/ 0 h 107"/>
              <a:gd name="T32" fmla="*/ 219 w 241"/>
              <a:gd name="T33" fmla="*/ 0 h 107"/>
              <a:gd name="T34" fmla="*/ 24 w 241"/>
              <a:gd name="T35" fmla="*/ 76 h 107"/>
              <a:gd name="T36" fmla="*/ 24 w 241"/>
              <a:gd name="T37" fmla="*/ 71 h 107"/>
              <a:gd name="T38" fmla="*/ 219 w 241"/>
              <a:gd name="T39" fmla="*/ 71 h 107"/>
              <a:gd name="T40" fmla="*/ 219 w 241"/>
              <a:gd name="T41" fmla="*/ 76 h 107"/>
              <a:gd name="T42" fmla="*/ 24 w 241"/>
              <a:gd name="T43" fmla="*/ 76 h 10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241"/>
              <a:gd name="T67" fmla="*/ 0 h 107"/>
              <a:gd name="T68" fmla="*/ 241 w 241"/>
              <a:gd name="T69" fmla="*/ 107 h 107"/>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241" h="107">
                <a:moveTo>
                  <a:pt x="219" y="0"/>
                </a:moveTo>
                <a:lnTo>
                  <a:pt x="219" y="43"/>
                </a:lnTo>
                <a:lnTo>
                  <a:pt x="24" y="43"/>
                </a:lnTo>
                <a:lnTo>
                  <a:pt x="24" y="0"/>
                </a:lnTo>
                <a:lnTo>
                  <a:pt x="0" y="0"/>
                </a:lnTo>
                <a:lnTo>
                  <a:pt x="0" y="43"/>
                </a:lnTo>
                <a:lnTo>
                  <a:pt x="0" y="71"/>
                </a:lnTo>
                <a:lnTo>
                  <a:pt x="0" y="76"/>
                </a:lnTo>
                <a:lnTo>
                  <a:pt x="0" y="87"/>
                </a:lnTo>
                <a:lnTo>
                  <a:pt x="0" y="107"/>
                </a:lnTo>
                <a:lnTo>
                  <a:pt x="24" y="107"/>
                </a:lnTo>
                <a:lnTo>
                  <a:pt x="24" y="87"/>
                </a:lnTo>
                <a:lnTo>
                  <a:pt x="219" y="87"/>
                </a:lnTo>
                <a:lnTo>
                  <a:pt x="219" y="107"/>
                </a:lnTo>
                <a:lnTo>
                  <a:pt x="241" y="107"/>
                </a:lnTo>
                <a:lnTo>
                  <a:pt x="241" y="0"/>
                </a:lnTo>
                <a:lnTo>
                  <a:pt x="219" y="0"/>
                </a:lnTo>
                <a:close/>
                <a:moveTo>
                  <a:pt x="24" y="76"/>
                </a:moveTo>
                <a:lnTo>
                  <a:pt x="24" y="71"/>
                </a:lnTo>
                <a:lnTo>
                  <a:pt x="219" y="71"/>
                </a:lnTo>
                <a:lnTo>
                  <a:pt x="219" y="76"/>
                </a:lnTo>
                <a:lnTo>
                  <a:pt x="24" y="76"/>
                </a:lnTo>
                <a:close/>
              </a:path>
            </a:pathLst>
          </a:custGeom>
          <a:solidFill>
            <a:srgbClr val="FFFFFF"/>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a:solidFill>
                <a:srgbClr val="000000"/>
              </a:solidFill>
              <a:sym typeface="宋体" pitchFamily="2" charset="-122"/>
            </a:endParaRPr>
          </a:p>
        </p:txBody>
      </p:sp>
      <p:sp>
        <p:nvSpPr>
          <p:cNvPr id="55" name="Freeform 60"/>
          <p:cNvSpPr>
            <a:spLocks noChangeArrowheads="1"/>
          </p:cNvSpPr>
          <p:nvPr/>
        </p:nvSpPr>
        <p:spPr bwMode="auto">
          <a:xfrm>
            <a:off x="6844166" y="2435425"/>
            <a:ext cx="100118" cy="27484"/>
          </a:xfrm>
          <a:custGeom>
            <a:avLst/>
            <a:gdLst>
              <a:gd name="T0" fmla="*/ 46 w 46"/>
              <a:gd name="T1" fmla="*/ 0 h 13"/>
              <a:gd name="T2" fmla="*/ 0 w 46"/>
              <a:gd name="T3" fmla="*/ 13 h 13"/>
              <a:gd name="T4" fmla="*/ 46 w 46"/>
              <a:gd name="T5" fmla="*/ 13 h 13"/>
              <a:gd name="T6" fmla="*/ 46 w 46"/>
              <a:gd name="T7" fmla="*/ 0 h 13"/>
              <a:gd name="T8" fmla="*/ 0 60000 65536"/>
              <a:gd name="T9" fmla="*/ 0 60000 65536"/>
              <a:gd name="T10" fmla="*/ 0 60000 65536"/>
              <a:gd name="T11" fmla="*/ 0 60000 65536"/>
              <a:gd name="T12" fmla="*/ 0 w 46"/>
              <a:gd name="T13" fmla="*/ 0 h 13"/>
              <a:gd name="T14" fmla="*/ 46 w 46"/>
              <a:gd name="T15" fmla="*/ 13 h 13"/>
            </a:gdLst>
            <a:ahLst/>
            <a:cxnLst>
              <a:cxn ang="T8">
                <a:pos x="T0" y="T1"/>
              </a:cxn>
              <a:cxn ang="T9">
                <a:pos x="T2" y="T3"/>
              </a:cxn>
              <a:cxn ang="T10">
                <a:pos x="T4" y="T5"/>
              </a:cxn>
              <a:cxn ang="T11">
                <a:pos x="T6" y="T7"/>
              </a:cxn>
            </a:cxnLst>
            <a:rect l="T12" t="T13" r="T14" b="T15"/>
            <a:pathLst>
              <a:path w="46" h="13">
                <a:moveTo>
                  <a:pt x="46" y="0"/>
                </a:moveTo>
                <a:cubicBezTo>
                  <a:pt x="24" y="0"/>
                  <a:pt x="6" y="6"/>
                  <a:pt x="0" y="13"/>
                </a:cubicBezTo>
                <a:cubicBezTo>
                  <a:pt x="46" y="13"/>
                  <a:pt x="46" y="13"/>
                  <a:pt x="46" y="13"/>
                </a:cubicBezTo>
                <a:lnTo>
                  <a:pt x="46" y="0"/>
                </a:lnTo>
                <a:close/>
              </a:path>
            </a:pathLst>
          </a:custGeom>
          <a:solidFill>
            <a:srgbClr val="FFFFFF"/>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a:solidFill>
                <a:srgbClr val="000000"/>
              </a:solidFill>
              <a:sym typeface="宋体" pitchFamily="2" charset="-122"/>
            </a:endParaRPr>
          </a:p>
        </p:txBody>
      </p:sp>
      <p:sp>
        <p:nvSpPr>
          <p:cNvPr id="56" name="Oval 61"/>
          <p:cNvSpPr>
            <a:spLocks noChangeArrowheads="1"/>
          </p:cNvSpPr>
          <p:nvPr/>
        </p:nvSpPr>
        <p:spPr bwMode="auto">
          <a:xfrm>
            <a:off x="5860648" y="1563804"/>
            <a:ext cx="70672" cy="70672"/>
          </a:xfrm>
          <a:prstGeom prst="ellipse">
            <a:avLst/>
          </a:prstGeom>
          <a:solidFill>
            <a:srgbClr val="FFFFFF"/>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a:solidFill>
                <a:srgbClr val="000000"/>
              </a:solidFill>
              <a:sym typeface="宋体" pitchFamily="2" charset="-122"/>
            </a:endParaRPr>
          </a:p>
        </p:txBody>
      </p:sp>
      <p:sp>
        <p:nvSpPr>
          <p:cNvPr id="57" name="Freeform 62"/>
          <p:cNvSpPr>
            <a:spLocks noChangeArrowheads="1"/>
          </p:cNvSpPr>
          <p:nvPr/>
        </p:nvSpPr>
        <p:spPr bwMode="auto">
          <a:xfrm>
            <a:off x="5811571" y="1436203"/>
            <a:ext cx="378879" cy="164901"/>
          </a:xfrm>
          <a:custGeom>
            <a:avLst/>
            <a:gdLst>
              <a:gd name="T0" fmla="*/ 164 w 172"/>
              <a:gd name="T1" fmla="*/ 41 h 75"/>
              <a:gd name="T2" fmla="*/ 144 w 172"/>
              <a:gd name="T3" fmla="*/ 33 h 75"/>
              <a:gd name="T4" fmla="*/ 132 w 172"/>
              <a:gd name="T5" fmla="*/ 21 h 75"/>
              <a:gd name="T6" fmla="*/ 127 w 172"/>
              <a:gd name="T7" fmla="*/ 8 h 75"/>
              <a:gd name="T8" fmla="*/ 114 w 172"/>
              <a:gd name="T9" fmla="*/ 0 h 75"/>
              <a:gd name="T10" fmla="*/ 54 w 172"/>
              <a:gd name="T11" fmla="*/ 0 h 75"/>
              <a:gd name="T12" fmla="*/ 39 w 172"/>
              <a:gd name="T13" fmla="*/ 7 h 75"/>
              <a:gd name="T14" fmla="*/ 6 w 172"/>
              <a:gd name="T15" fmla="*/ 41 h 75"/>
              <a:gd name="T16" fmla="*/ 0 w 172"/>
              <a:gd name="T17" fmla="*/ 57 h 75"/>
              <a:gd name="T18" fmla="*/ 0 w 172"/>
              <a:gd name="T19" fmla="*/ 65 h 75"/>
              <a:gd name="T20" fmla="*/ 9 w 172"/>
              <a:gd name="T21" fmla="*/ 75 h 75"/>
              <a:gd name="T22" fmla="*/ 17 w 172"/>
              <a:gd name="T23" fmla="*/ 75 h 75"/>
              <a:gd name="T24" fmla="*/ 39 w 172"/>
              <a:gd name="T25" fmla="*/ 53 h 75"/>
              <a:gd name="T26" fmla="*/ 61 w 172"/>
              <a:gd name="T27" fmla="*/ 75 h 75"/>
              <a:gd name="T28" fmla="*/ 105 w 172"/>
              <a:gd name="T29" fmla="*/ 75 h 75"/>
              <a:gd name="T30" fmla="*/ 127 w 172"/>
              <a:gd name="T31" fmla="*/ 53 h 75"/>
              <a:gd name="T32" fmla="*/ 149 w 172"/>
              <a:gd name="T33" fmla="*/ 75 h 75"/>
              <a:gd name="T34" fmla="*/ 163 w 172"/>
              <a:gd name="T35" fmla="*/ 75 h 75"/>
              <a:gd name="T36" fmla="*/ 172 w 172"/>
              <a:gd name="T37" fmla="*/ 65 h 75"/>
              <a:gd name="T38" fmla="*/ 172 w 172"/>
              <a:gd name="T39" fmla="*/ 53 h 75"/>
              <a:gd name="T40" fmla="*/ 164 w 172"/>
              <a:gd name="T41" fmla="*/ 41 h 75"/>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172"/>
              <a:gd name="T64" fmla="*/ 0 h 75"/>
              <a:gd name="T65" fmla="*/ 172 w 172"/>
              <a:gd name="T66" fmla="*/ 75 h 75"/>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172" h="75">
                <a:moveTo>
                  <a:pt x="164" y="41"/>
                </a:moveTo>
                <a:cubicBezTo>
                  <a:pt x="144" y="33"/>
                  <a:pt x="144" y="33"/>
                  <a:pt x="144" y="33"/>
                </a:cubicBezTo>
                <a:cubicBezTo>
                  <a:pt x="139" y="31"/>
                  <a:pt x="134" y="26"/>
                  <a:pt x="132" y="21"/>
                </a:cubicBezTo>
                <a:cubicBezTo>
                  <a:pt x="127" y="8"/>
                  <a:pt x="127" y="8"/>
                  <a:pt x="127" y="8"/>
                </a:cubicBezTo>
                <a:cubicBezTo>
                  <a:pt x="125" y="4"/>
                  <a:pt x="119" y="0"/>
                  <a:pt x="114" y="0"/>
                </a:cubicBezTo>
                <a:cubicBezTo>
                  <a:pt x="54" y="0"/>
                  <a:pt x="54" y="0"/>
                  <a:pt x="54" y="0"/>
                </a:cubicBezTo>
                <a:cubicBezTo>
                  <a:pt x="49" y="0"/>
                  <a:pt x="42" y="3"/>
                  <a:pt x="39" y="7"/>
                </a:cubicBezTo>
                <a:cubicBezTo>
                  <a:pt x="6" y="41"/>
                  <a:pt x="6" y="41"/>
                  <a:pt x="6" y="41"/>
                </a:cubicBezTo>
                <a:cubicBezTo>
                  <a:pt x="3" y="45"/>
                  <a:pt x="0" y="52"/>
                  <a:pt x="0" y="57"/>
                </a:cubicBezTo>
                <a:cubicBezTo>
                  <a:pt x="0" y="65"/>
                  <a:pt x="0" y="65"/>
                  <a:pt x="0" y="65"/>
                </a:cubicBezTo>
                <a:cubicBezTo>
                  <a:pt x="0" y="70"/>
                  <a:pt x="4" y="75"/>
                  <a:pt x="9" y="75"/>
                </a:cubicBezTo>
                <a:cubicBezTo>
                  <a:pt x="17" y="75"/>
                  <a:pt x="17" y="75"/>
                  <a:pt x="17" y="75"/>
                </a:cubicBezTo>
                <a:cubicBezTo>
                  <a:pt x="17" y="62"/>
                  <a:pt x="27" y="53"/>
                  <a:pt x="39" y="53"/>
                </a:cubicBezTo>
                <a:cubicBezTo>
                  <a:pt x="51" y="53"/>
                  <a:pt x="61" y="62"/>
                  <a:pt x="61" y="75"/>
                </a:cubicBezTo>
                <a:cubicBezTo>
                  <a:pt x="105" y="75"/>
                  <a:pt x="105" y="75"/>
                  <a:pt x="105" y="75"/>
                </a:cubicBezTo>
                <a:cubicBezTo>
                  <a:pt x="105" y="62"/>
                  <a:pt x="115" y="53"/>
                  <a:pt x="127" y="53"/>
                </a:cubicBezTo>
                <a:cubicBezTo>
                  <a:pt x="139" y="53"/>
                  <a:pt x="149" y="62"/>
                  <a:pt x="149" y="75"/>
                </a:cubicBezTo>
                <a:cubicBezTo>
                  <a:pt x="163" y="75"/>
                  <a:pt x="163" y="75"/>
                  <a:pt x="163" y="75"/>
                </a:cubicBezTo>
                <a:cubicBezTo>
                  <a:pt x="168" y="75"/>
                  <a:pt x="172" y="70"/>
                  <a:pt x="172" y="65"/>
                </a:cubicBezTo>
                <a:cubicBezTo>
                  <a:pt x="172" y="53"/>
                  <a:pt x="172" y="53"/>
                  <a:pt x="172" y="53"/>
                </a:cubicBezTo>
                <a:cubicBezTo>
                  <a:pt x="172" y="48"/>
                  <a:pt x="169" y="42"/>
                  <a:pt x="164" y="41"/>
                </a:cubicBezTo>
                <a:close/>
              </a:path>
            </a:pathLst>
          </a:custGeom>
          <a:solidFill>
            <a:srgbClr val="FFFFFF"/>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a:solidFill>
                <a:srgbClr val="000000"/>
              </a:solidFill>
              <a:sym typeface="宋体" pitchFamily="2" charset="-122"/>
            </a:endParaRPr>
          </a:p>
        </p:txBody>
      </p:sp>
      <p:sp>
        <p:nvSpPr>
          <p:cNvPr id="58" name="Oval 63"/>
          <p:cNvSpPr>
            <a:spLocks noChangeArrowheads="1"/>
          </p:cNvSpPr>
          <p:nvPr/>
        </p:nvSpPr>
        <p:spPr bwMode="auto">
          <a:xfrm>
            <a:off x="6054997" y="1563804"/>
            <a:ext cx="70672" cy="70672"/>
          </a:xfrm>
          <a:prstGeom prst="ellipse">
            <a:avLst/>
          </a:prstGeom>
          <a:solidFill>
            <a:srgbClr val="FFFFFF"/>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a:solidFill>
                <a:srgbClr val="000000"/>
              </a:solidFill>
              <a:sym typeface="宋体" pitchFamily="2" charset="-122"/>
            </a:endParaRPr>
          </a:p>
        </p:txBody>
      </p:sp>
      <p:sp>
        <p:nvSpPr>
          <p:cNvPr id="59" name="TextBox 113"/>
          <p:cNvSpPr>
            <a:spLocks noChangeArrowheads="1"/>
          </p:cNvSpPr>
          <p:nvPr/>
        </p:nvSpPr>
        <p:spPr bwMode="auto">
          <a:xfrm>
            <a:off x="3125892" y="1073559"/>
            <a:ext cx="100540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ctr"/>
            <a:r>
              <a:rPr lang="zh-CN" altLang="en-US" sz="1600" dirty="0">
                <a:solidFill>
                  <a:srgbClr val="595959"/>
                </a:solidFill>
                <a:latin typeface="微软雅黑" pitchFamily="34" charset="-122"/>
                <a:ea typeface="微软雅黑" pitchFamily="34" charset="-122"/>
                <a:sym typeface="Arial" pitchFamily="34" charset="0"/>
              </a:rPr>
              <a:t>添加标题</a:t>
            </a:r>
            <a:endParaRPr lang="zh-CN" altLang="en-US" dirty="0">
              <a:solidFill>
                <a:srgbClr val="595959"/>
              </a:solidFill>
            </a:endParaRPr>
          </a:p>
        </p:txBody>
      </p:sp>
      <p:sp>
        <p:nvSpPr>
          <p:cNvPr id="60" name="TextBox 115"/>
          <p:cNvSpPr>
            <a:spLocks noChangeArrowheads="1"/>
          </p:cNvSpPr>
          <p:nvPr/>
        </p:nvSpPr>
        <p:spPr bwMode="auto">
          <a:xfrm>
            <a:off x="6511273" y="1354284"/>
            <a:ext cx="100540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ctr"/>
            <a:r>
              <a:rPr lang="zh-CN" altLang="en-US" sz="1600" dirty="0">
                <a:solidFill>
                  <a:srgbClr val="595959"/>
                </a:solidFill>
                <a:latin typeface="微软雅黑" pitchFamily="34" charset="-122"/>
                <a:ea typeface="微软雅黑" pitchFamily="34" charset="-122"/>
                <a:sym typeface="Arial" pitchFamily="34" charset="0"/>
              </a:rPr>
              <a:t>添加标题</a:t>
            </a:r>
            <a:endParaRPr lang="zh-CN" altLang="en-US" dirty="0">
              <a:solidFill>
                <a:srgbClr val="595959"/>
              </a:solidFill>
            </a:endParaRPr>
          </a:p>
        </p:txBody>
      </p:sp>
      <p:sp>
        <p:nvSpPr>
          <p:cNvPr id="61" name="TextBox 120"/>
          <p:cNvSpPr>
            <a:spLocks noChangeArrowheads="1"/>
          </p:cNvSpPr>
          <p:nvPr/>
        </p:nvSpPr>
        <p:spPr bwMode="auto">
          <a:xfrm>
            <a:off x="7313204" y="2249462"/>
            <a:ext cx="100540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ctr"/>
            <a:r>
              <a:rPr lang="zh-CN" altLang="en-US" sz="1600" dirty="0">
                <a:solidFill>
                  <a:srgbClr val="595959"/>
                </a:solidFill>
                <a:latin typeface="微软雅黑" pitchFamily="34" charset="-122"/>
                <a:ea typeface="微软雅黑" pitchFamily="34" charset="-122"/>
                <a:sym typeface="Arial" pitchFamily="34" charset="0"/>
              </a:rPr>
              <a:t>添加标题</a:t>
            </a:r>
            <a:endParaRPr lang="zh-CN" altLang="en-US" dirty="0">
              <a:solidFill>
                <a:srgbClr val="595959"/>
              </a:solidFill>
            </a:endParaRPr>
          </a:p>
        </p:txBody>
      </p:sp>
      <p:sp>
        <p:nvSpPr>
          <p:cNvPr id="62" name="TextBox 121"/>
          <p:cNvSpPr>
            <a:spLocks noChangeArrowheads="1"/>
          </p:cNvSpPr>
          <p:nvPr/>
        </p:nvSpPr>
        <p:spPr bwMode="auto">
          <a:xfrm>
            <a:off x="7224863" y="3337024"/>
            <a:ext cx="100540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ctr"/>
            <a:r>
              <a:rPr lang="zh-CN" altLang="en-US" sz="1600" dirty="0">
                <a:solidFill>
                  <a:srgbClr val="595959"/>
                </a:solidFill>
                <a:latin typeface="微软雅黑" pitchFamily="34" charset="-122"/>
                <a:ea typeface="微软雅黑" pitchFamily="34" charset="-122"/>
                <a:sym typeface="Arial" pitchFamily="34" charset="0"/>
              </a:rPr>
              <a:t>添加标题</a:t>
            </a:r>
            <a:endParaRPr lang="zh-CN" altLang="en-US" dirty="0">
              <a:solidFill>
                <a:srgbClr val="595959"/>
              </a:solidFill>
            </a:endParaRPr>
          </a:p>
        </p:txBody>
      </p:sp>
      <p:sp>
        <p:nvSpPr>
          <p:cNvPr id="63" name="TextBox 122"/>
          <p:cNvSpPr>
            <a:spLocks noChangeArrowheads="1"/>
          </p:cNvSpPr>
          <p:nvPr/>
        </p:nvSpPr>
        <p:spPr bwMode="auto">
          <a:xfrm>
            <a:off x="6026385" y="4098710"/>
            <a:ext cx="100540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ctr"/>
            <a:r>
              <a:rPr lang="zh-CN" altLang="en-US" sz="1600" dirty="0">
                <a:solidFill>
                  <a:srgbClr val="595959"/>
                </a:solidFill>
                <a:latin typeface="微软雅黑" pitchFamily="34" charset="-122"/>
                <a:ea typeface="微软雅黑" pitchFamily="34" charset="-122"/>
                <a:sym typeface="Arial" pitchFamily="34" charset="0"/>
              </a:rPr>
              <a:t>添加标题</a:t>
            </a:r>
            <a:endParaRPr lang="zh-CN" altLang="en-US" dirty="0">
              <a:solidFill>
                <a:srgbClr val="595959"/>
              </a:solidFill>
            </a:endParaRPr>
          </a:p>
        </p:txBody>
      </p:sp>
      <p:sp>
        <p:nvSpPr>
          <p:cNvPr id="64" name="TextBox 123"/>
          <p:cNvSpPr>
            <a:spLocks noChangeArrowheads="1"/>
          </p:cNvSpPr>
          <p:nvPr/>
        </p:nvSpPr>
        <p:spPr bwMode="auto">
          <a:xfrm>
            <a:off x="1308053" y="2553743"/>
            <a:ext cx="100540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ctr"/>
            <a:r>
              <a:rPr lang="zh-CN" altLang="en-US" sz="1600" dirty="0">
                <a:solidFill>
                  <a:srgbClr val="595959"/>
                </a:solidFill>
                <a:latin typeface="微软雅黑" pitchFamily="34" charset="-122"/>
                <a:ea typeface="微软雅黑" pitchFamily="34" charset="-122"/>
                <a:sym typeface="Arial" pitchFamily="34" charset="0"/>
              </a:rPr>
              <a:t>添加标题</a:t>
            </a:r>
            <a:endParaRPr lang="zh-CN" altLang="en-US" dirty="0">
              <a:solidFill>
                <a:srgbClr val="595959"/>
              </a:solidFill>
            </a:endParaRPr>
          </a:p>
        </p:txBody>
      </p:sp>
      <p:sp>
        <p:nvSpPr>
          <p:cNvPr id="65" name="TextBox 124"/>
          <p:cNvSpPr>
            <a:spLocks noChangeArrowheads="1"/>
          </p:cNvSpPr>
          <p:nvPr/>
        </p:nvSpPr>
        <p:spPr bwMode="auto">
          <a:xfrm>
            <a:off x="1890115" y="1544705"/>
            <a:ext cx="100540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ctr"/>
            <a:r>
              <a:rPr lang="zh-CN" altLang="en-US" sz="1600">
                <a:solidFill>
                  <a:srgbClr val="595959"/>
                </a:solidFill>
                <a:latin typeface="微软雅黑" pitchFamily="34" charset="-122"/>
                <a:ea typeface="微软雅黑" pitchFamily="34" charset="-122"/>
                <a:sym typeface="Arial" pitchFamily="34" charset="0"/>
              </a:rPr>
              <a:t>添加标题</a:t>
            </a:r>
            <a:endParaRPr lang="zh-CN" altLang="en-US">
              <a:solidFill>
                <a:srgbClr val="595959"/>
              </a:solidFill>
            </a:endParaRPr>
          </a:p>
        </p:txBody>
      </p:sp>
      <p:sp>
        <p:nvSpPr>
          <p:cNvPr id="66" name="TextBox 125"/>
          <p:cNvSpPr>
            <a:spLocks noChangeArrowheads="1"/>
          </p:cNvSpPr>
          <p:nvPr/>
        </p:nvSpPr>
        <p:spPr bwMode="auto">
          <a:xfrm>
            <a:off x="1533811" y="3578486"/>
            <a:ext cx="100540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ctr"/>
            <a:r>
              <a:rPr lang="zh-CN" altLang="en-US" sz="1600" dirty="0">
                <a:solidFill>
                  <a:srgbClr val="595959"/>
                </a:solidFill>
                <a:latin typeface="微软雅黑" pitchFamily="34" charset="-122"/>
                <a:ea typeface="微软雅黑" pitchFamily="34" charset="-122"/>
                <a:sym typeface="Arial" pitchFamily="34" charset="0"/>
              </a:rPr>
              <a:t>添加标题</a:t>
            </a:r>
            <a:endParaRPr lang="zh-CN" altLang="en-US" dirty="0">
              <a:solidFill>
                <a:srgbClr val="595959"/>
              </a:solidFill>
            </a:endParaRPr>
          </a:p>
        </p:txBody>
      </p:sp>
      <p:sp>
        <p:nvSpPr>
          <p:cNvPr id="67" name="TextBox 127"/>
          <p:cNvSpPr>
            <a:spLocks noChangeArrowheads="1"/>
          </p:cNvSpPr>
          <p:nvPr/>
        </p:nvSpPr>
        <p:spPr bwMode="auto">
          <a:xfrm>
            <a:off x="2933507" y="4181161"/>
            <a:ext cx="100540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ctr"/>
            <a:r>
              <a:rPr lang="zh-CN" altLang="en-US" sz="1600" dirty="0">
                <a:solidFill>
                  <a:srgbClr val="595959"/>
                </a:solidFill>
                <a:latin typeface="微软雅黑" pitchFamily="34" charset="-122"/>
                <a:ea typeface="微软雅黑" pitchFamily="34" charset="-122"/>
                <a:sym typeface="Arial" pitchFamily="34" charset="0"/>
              </a:rPr>
              <a:t>添加标题</a:t>
            </a:r>
            <a:endParaRPr lang="zh-CN" altLang="en-US" dirty="0">
              <a:solidFill>
                <a:srgbClr val="595959"/>
              </a:solidFill>
            </a:endParaRPr>
          </a:p>
        </p:txBody>
      </p:sp>
      <p:sp>
        <p:nvSpPr>
          <p:cNvPr id="68" name="Freeform 82"/>
          <p:cNvSpPr>
            <a:spLocks noEditPoints="1" noChangeArrowheads="1"/>
          </p:cNvSpPr>
          <p:nvPr/>
        </p:nvSpPr>
        <p:spPr bwMode="auto">
          <a:xfrm>
            <a:off x="2923837" y="3515134"/>
            <a:ext cx="266983" cy="412253"/>
          </a:xfrm>
          <a:custGeom>
            <a:avLst/>
            <a:gdLst>
              <a:gd name="T0" fmla="*/ 79 w 138"/>
              <a:gd name="T1" fmla="*/ 116 h 212"/>
              <a:gd name="T2" fmla="*/ 43 w 138"/>
              <a:gd name="T3" fmla="*/ 116 h 212"/>
              <a:gd name="T4" fmla="*/ 30 w 138"/>
              <a:gd name="T5" fmla="*/ 39 h 212"/>
              <a:gd name="T6" fmla="*/ 55 w 138"/>
              <a:gd name="T7" fmla="*/ 34 h 212"/>
              <a:gd name="T8" fmla="*/ 79 w 138"/>
              <a:gd name="T9" fmla="*/ 116 h 212"/>
              <a:gd name="T10" fmla="*/ 83 w 138"/>
              <a:gd name="T11" fmla="*/ 129 h 212"/>
              <a:gd name="T12" fmla="*/ 109 w 138"/>
              <a:gd name="T13" fmla="*/ 137 h 212"/>
              <a:gd name="T14" fmla="*/ 120 w 138"/>
              <a:gd name="T15" fmla="*/ 194 h 212"/>
              <a:gd name="T16" fmla="*/ 107 w 138"/>
              <a:gd name="T17" fmla="*/ 201 h 212"/>
              <a:gd name="T18" fmla="*/ 105 w 138"/>
              <a:gd name="T19" fmla="*/ 182 h 212"/>
              <a:gd name="T20" fmla="*/ 103 w 138"/>
              <a:gd name="T21" fmla="*/ 183 h 212"/>
              <a:gd name="T22" fmla="*/ 99 w 138"/>
              <a:gd name="T23" fmla="*/ 204 h 212"/>
              <a:gd name="T24" fmla="*/ 23 w 138"/>
              <a:gd name="T25" fmla="*/ 204 h 212"/>
              <a:gd name="T26" fmla="*/ 19 w 138"/>
              <a:gd name="T27" fmla="*/ 183 h 212"/>
              <a:gd name="T28" fmla="*/ 17 w 138"/>
              <a:gd name="T29" fmla="*/ 182 h 212"/>
              <a:gd name="T30" fmla="*/ 16 w 138"/>
              <a:gd name="T31" fmla="*/ 201 h 212"/>
              <a:gd name="T32" fmla="*/ 2 w 138"/>
              <a:gd name="T33" fmla="*/ 194 h 212"/>
              <a:gd name="T34" fmla="*/ 14 w 138"/>
              <a:gd name="T35" fmla="*/ 137 h 212"/>
              <a:gd name="T36" fmla="*/ 40 w 138"/>
              <a:gd name="T37" fmla="*/ 129 h 212"/>
              <a:gd name="T38" fmla="*/ 61 w 138"/>
              <a:gd name="T39" fmla="*/ 170 h 212"/>
              <a:gd name="T40" fmla="*/ 83 w 138"/>
              <a:gd name="T41" fmla="*/ 129 h 212"/>
              <a:gd name="T42" fmla="*/ 88 w 138"/>
              <a:gd name="T43" fmla="*/ 74 h 212"/>
              <a:gd name="T44" fmla="*/ 50 w 138"/>
              <a:gd name="T45" fmla="*/ 68 h 212"/>
              <a:gd name="T46" fmla="*/ 34 w 138"/>
              <a:gd name="T47" fmla="*/ 77 h 212"/>
              <a:gd name="T48" fmla="*/ 37 w 138"/>
              <a:gd name="T49" fmla="*/ 91 h 212"/>
              <a:gd name="T50" fmla="*/ 86 w 138"/>
              <a:gd name="T51" fmla="*/ 90 h 212"/>
              <a:gd name="T52" fmla="*/ 88 w 138"/>
              <a:gd name="T53" fmla="*/ 74 h 212"/>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138"/>
              <a:gd name="T82" fmla="*/ 0 h 212"/>
              <a:gd name="T83" fmla="*/ 138 w 138"/>
              <a:gd name="T84" fmla="*/ 212 h 212"/>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138" h="212">
                <a:moveTo>
                  <a:pt x="79" y="116"/>
                </a:moveTo>
                <a:cubicBezTo>
                  <a:pt x="68" y="127"/>
                  <a:pt x="54" y="127"/>
                  <a:pt x="43" y="116"/>
                </a:cubicBezTo>
                <a:cubicBezTo>
                  <a:pt x="0" y="118"/>
                  <a:pt x="17" y="55"/>
                  <a:pt x="30" y="39"/>
                </a:cubicBezTo>
                <a:cubicBezTo>
                  <a:pt x="36" y="32"/>
                  <a:pt x="44" y="28"/>
                  <a:pt x="55" y="34"/>
                </a:cubicBezTo>
                <a:cubicBezTo>
                  <a:pt x="93" y="0"/>
                  <a:pt x="138" y="119"/>
                  <a:pt x="79" y="116"/>
                </a:cubicBezTo>
                <a:close/>
                <a:moveTo>
                  <a:pt x="83" y="129"/>
                </a:moveTo>
                <a:cubicBezTo>
                  <a:pt x="92" y="129"/>
                  <a:pt x="98" y="134"/>
                  <a:pt x="109" y="137"/>
                </a:cubicBezTo>
                <a:cubicBezTo>
                  <a:pt x="116" y="155"/>
                  <a:pt x="120" y="172"/>
                  <a:pt x="120" y="194"/>
                </a:cubicBezTo>
                <a:cubicBezTo>
                  <a:pt x="116" y="197"/>
                  <a:pt x="111" y="199"/>
                  <a:pt x="107" y="201"/>
                </a:cubicBezTo>
                <a:cubicBezTo>
                  <a:pt x="105" y="182"/>
                  <a:pt x="105" y="182"/>
                  <a:pt x="105" y="182"/>
                </a:cubicBezTo>
                <a:cubicBezTo>
                  <a:pt x="103" y="183"/>
                  <a:pt x="103" y="183"/>
                  <a:pt x="103" y="183"/>
                </a:cubicBezTo>
                <a:cubicBezTo>
                  <a:pt x="99" y="204"/>
                  <a:pt x="99" y="204"/>
                  <a:pt x="99" y="204"/>
                </a:cubicBezTo>
                <a:cubicBezTo>
                  <a:pt x="75" y="212"/>
                  <a:pt x="48" y="212"/>
                  <a:pt x="23" y="204"/>
                </a:cubicBezTo>
                <a:cubicBezTo>
                  <a:pt x="19" y="183"/>
                  <a:pt x="19" y="183"/>
                  <a:pt x="19" y="183"/>
                </a:cubicBezTo>
                <a:cubicBezTo>
                  <a:pt x="17" y="182"/>
                  <a:pt x="17" y="182"/>
                  <a:pt x="17" y="182"/>
                </a:cubicBezTo>
                <a:cubicBezTo>
                  <a:pt x="16" y="201"/>
                  <a:pt x="16" y="201"/>
                  <a:pt x="16" y="201"/>
                </a:cubicBezTo>
                <a:cubicBezTo>
                  <a:pt x="11" y="199"/>
                  <a:pt x="6" y="197"/>
                  <a:pt x="2" y="194"/>
                </a:cubicBezTo>
                <a:cubicBezTo>
                  <a:pt x="2" y="172"/>
                  <a:pt x="6" y="155"/>
                  <a:pt x="14" y="137"/>
                </a:cubicBezTo>
                <a:cubicBezTo>
                  <a:pt x="24" y="134"/>
                  <a:pt x="30" y="129"/>
                  <a:pt x="40" y="129"/>
                </a:cubicBezTo>
                <a:cubicBezTo>
                  <a:pt x="40" y="140"/>
                  <a:pt x="50" y="162"/>
                  <a:pt x="61" y="170"/>
                </a:cubicBezTo>
                <a:cubicBezTo>
                  <a:pt x="72" y="162"/>
                  <a:pt x="82" y="139"/>
                  <a:pt x="83" y="129"/>
                </a:cubicBezTo>
                <a:close/>
                <a:moveTo>
                  <a:pt x="88" y="74"/>
                </a:moveTo>
                <a:cubicBezTo>
                  <a:pt x="72" y="79"/>
                  <a:pt x="59" y="73"/>
                  <a:pt x="50" y="68"/>
                </a:cubicBezTo>
                <a:cubicBezTo>
                  <a:pt x="47" y="72"/>
                  <a:pt x="40" y="77"/>
                  <a:pt x="34" y="77"/>
                </a:cubicBezTo>
                <a:cubicBezTo>
                  <a:pt x="35" y="82"/>
                  <a:pt x="35" y="86"/>
                  <a:pt x="37" y="91"/>
                </a:cubicBezTo>
                <a:cubicBezTo>
                  <a:pt x="47" y="126"/>
                  <a:pt x="76" y="125"/>
                  <a:pt x="86" y="90"/>
                </a:cubicBezTo>
                <a:cubicBezTo>
                  <a:pt x="88" y="85"/>
                  <a:pt x="88" y="79"/>
                  <a:pt x="88" y="74"/>
                </a:cubicBez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a:solidFill>
                <a:srgbClr val="000000"/>
              </a:solidFill>
              <a:sym typeface="宋体" pitchFamily="2" charset="-122"/>
            </a:endParaRPr>
          </a:p>
        </p:txBody>
      </p:sp>
      <p:sp>
        <p:nvSpPr>
          <p:cNvPr id="69" name="Freeform 87"/>
          <p:cNvSpPr>
            <a:spLocks noEditPoints="1" noChangeArrowheads="1"/>
          </p:cNvSpPr>
          <p:nvPr/>
        </p:nvSpPr>
        <p:spPr bwMode="auto">
          <a:xfrm>
            <a:off x="4472731" y="1143699"/>
            <a:ext cx="400474" cy="263057"/>
          </a:xfrm>
          <a:custGeom>
            <a:avLst/>
            <a:gdLst>
              <a:gd name="T0" fmla="*/ 162 w 162"/>
              <a:gd name="T1" fmla="*/ 12 h 106"/>
              <a:gd name="T2" fmla="*/ 87 w 162"/>
              <a:gd name="T3" fmla="*/ 0 h 106"/>
              <a:gd name="T4" fmla="*/ 5 w 162"/>
              <a:gd name="T5" fmla="*/ 12 h 106"/>
              <a:gd name="T6" fmla="*/ 5 w 162"/>
              <a:gd name="T7" fmla="*/ 55 h 106"/>
              <a:gd name="T8" fmla="*/ 3 w 162"/>
              <a:gd name="T9" fmla="*/ 60 h 106"/>
              <a:gd name="T10" fmla="*/ 8 w 162"/>
              <a:gd name="T11" fmla="*/ 66 h 106"/>
              <a:gd name="T12" fmla="*/ 14 w 162"/>
              <a:gd name="T13" fmla="*/ 60 h 106"/>
              <a:gd name="T14" fmla="*/ 11 w 162"/>
              <a:gd name="T15" fmla="*/ 55 h 106"/>
              <a:gd name="T16" fmla="*/ 11 w 162"/>
              <a:gd name="T17" fmla="*/ 28 h 106"/>
              <a:gd name="T18" fmla="*/ 87 w 162"/>
              <a:gd name="T19" fmla="*/ 39 h 106"/>
              <a:gd name="T20" fmla="*/ 162 w 162"/>
              <a:gd name="T21" fmla="*/ 27 h 106"/>
              <a:gd name="T22" fmla="*/ 162 w 162"/>
              <a:gd name="T23" fmla="*/ 12 h 106"/>
              <a:gd name="T24" fmla="*/ 13 w 162"/>
              <a:gd name="T25" fmla="*/ 68 h 106"/>
              <a:gd name="T26" fmla="*/ 4 w 162"/>
              <a:gd name="T27" fmla="*/ 68 h 106"/>
              <a:gd name="T28" fmla="*/ 0 w 162"/>
              <a:gd name="T29" fmla="*/ 94 h 106"/>
              <a:gd name="T30" fmla="*/ 3 w 162"/>
              <a:gd name="T31" fmla="*/ 95 h 106"/>
              <a:gd name="T32" fmla="*/ 4 w 162"/>
              <a:gd name="T33" fmla="*/ 92 h 106"/>
              <a:gd name="T34" fmla="*/ 4 w 162"/>
              <a:gd name="T35" fmla="*/ 95 h 106"/>
              <a:gd name="T36" fmla="*/ 9 w 162"/>
              <a:gd name="T37" fmla="*/ 96 h 106"/>
              <a:gd name="T38" fmla="*/ 10 w 162"/>
              <a:gd name="T39" fmla="*/ 93 h 106"/>
              <a:gd name="T40" fmla="*/ 11 w 162"/>
              <a:gd name="T41" fmla="*/ 95 h 106"/>
              <a:gd name="T42" fmla="*/ 12 w 162"/>
              <a:gd name="T43" fmla="*/ 95 h 106"/>
              <a:gd name="T44" fmla="*/ 13 w 162"/>
              <a:gd name="T45" fmla="*/ 83 h 106"/>
              <a:gd name="T46" fmla="*/ 14 w 162"/>
              <a:gd name="T47" fmla="*/ 95 h 106"/>
              <a:gd name="T48" fmla="*/ 17 w 162"/>
              <a:gd name="T49" fmla="*/ 94 h 106"/>
              <a:gd name="T50" fmla="*/ 13 w 162"/>
              <a:gd name="T51" fmla="*/ 68 h 106"/>
              <a:gd name="T52" fmla="*/ 30 w 162"/>
              <a:gd name="T53" fmla="*/ 94 h 106"/>
              <a:gd name="T54" fmla="*/ 30 w 162"/>
              <a:gd name="T55" fmla="*/ 37 h 106"/>
              <a:gd name="T56" fmla="*/ 87 w 162"/>
              <a:gd name="T57" fmla="*/ 45 h 106"/>
              <a:gd name="T58" fmla="*/ 141 w 162"/>
              <a:gd name="T59" fmla="*/ 37 h 106"/>
              <a:gd name="T60" fmla="*/ 141 w 162"/>
              <a:gd name="T61" fmla="*/ 93 h 106"/>
              <a:gd name="T62" fmla="*/ 86 w 162"/>
              <a:gd name="T63" fmla="*/ 106 h 106"/>
              <a:gd name="T64" fmla="*/ 30 w 162"/>
              <a:gd name="T65" fmla="*/ 94 h 10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62"/>
              <a:gd name="T100" fmla="*/ 0 h 106"/>
              <a:gd name="T101" fmla="*/ 162 w 162"/>
              <a:gd name="T102" fmla="*/ 106 h 10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62" h="106">
                <a:moveTo>
                  <a:pt x="162" y="12"/>
                </a:moveTo>
                <a:cubicBezTo>
                  <a:pt x="87" y="0"/>
                  <a:pt x="87" y="0"/>
                  <a:pt x="87" y="0"/>
                </a:cubicBezTo>
                <a:cubicBezTo>
                  <a:pt x="5" y="12"/>
                  <a:pt x="5" y="12"/>
                  <a:pt x="5" y="12"/>
                </a:cubicBezTo>
                <a:cubicBezTo>
                  <a:pt x="5" y="27"/>
                  <a:pt x="5" y="41"/>
                  <a:pt x="5" y="55"/>
                </a:cubicBezTo>
                <a:cubicBezTo>
                  <a:pt x="4" y="56"/>
                  <a:pt x="3" y="58"/>
                  <a:pt x="3" y="60"/>
                </a:cubicBezTo>
                <a:cubicBezTo>
                  <a:pt x="3" y="63"/>
                  <a:pt x="5" y="66"/>
                  <a:pt x="8" y="66"/>
                </a:cubicBezTo>
                <a:cubicBezTo>
                  <a:pt x="12" y="66"/>
                  <a:pt x="14" y="63"/>
                  <a:pt x="14" y="60"/>
                </a:cubicBezTo>
                <a:cubicBezTo>
                  <a:pt x="14" y="58"/>
                  <a:pt x="13" y="56"/>
                  <a:pt x="11" y="55"/>
                </a:cubicBezTo>
                <a:cubicBezTo>
                  <a:pt x="11" y="28"/>
                  <a:pt x="11" y="28"/>
                  <a:pt x="11" y="28"/>
                </a:cubicBezTo>
                <a:cubicBezTo>
                  <a:pt x="87" y="39"/>
                  <a:pt x="87" y="39"/>
                  <a:pt x="87" y="39"/>
                </a:cubicBezTo>
                <a:cubicBezTo>
                  <a:pt x="162" y="27"/>
                  <a:pt x="162" y="27"/>
                  <a:pt x="162" y="27"/>
                </a:cubicBezTo>
                <a:cubicBezTo>
                  <a:pt x="162" y="12"/>
                  <a:pt x="162" y="12"/>
                  <a:pt x="162" y="12"/>
                </a:cubicBezTo>
                <a:close/>
                <a:moveTo>
                  <a:pt x="13" y="68"/>
                </a:moveTo>
                <a:cubicBezTo>
                  <a:pt x="10" y="69"/>
                  <a:pt x="7" y="69"/>
                  <a:pt x="4" y="68"/>
                </a:cubicBezTo>
                <a:cubicBezTo>
                  <a:pt x="3" y="77"/>
                  <a:pt x="1" y="85"/>
                  <a:pt x="0" y="94"/>
                </a:cubicBezTo>
                <a:cubicBezTo>
                  <a:pt x="1" y="94"/>
                  <a:pt x="2" y="94"/>
                  <a:pt x="3" y="95"/>
                </a:cubicBezTo>
                <a:cubicBezTo>
                  <a:pt x="4" y="92"/>
                  <a:pt x="4" y="92"/>
                  <a:pt x="4" y="92"/>
                </a:cubicBezTo>
                <a:cubicBezTo>
                  <a:pt x="4" y="95"/>
                  <a:pt x="4" y="95"/>
                  <a:pt x="4" y="95"/>
                </a:cubicBezTo>
                <a:cubicBezTo>
                  <a:pt x="6" y="95"/>
                  <a:pt x="8" y="96"/>
                  <a:pt x="9" y="96"/>
                </a:cubicBezTo>
                <a:cubicBezTo>
                  <a:pt x="10" y="93"/>
                  <a:pt x="10" y="93"/>
                  <a:pt x="10" y="93"/>
                </a:cubicBezTo>
                <a:cubicBezTo>
                  <a:pt x="11" y="95"/>
                  <a:pt x="11" y="95"/>
                  <a:pt x="11" y="95"/>
                </a:cubicBezTo>
                <a:cubicBezTo>
                  <a:pt x="12" y="95"/>
                  <a:pt x="12" y="95"/>
                  <a:pt x="12" y="95"/>
                </a:cubicBezTo>
                <a:cubicBezTo>
                  <a:pt x="13" y="83"/>
                  <a:pt x="13" y="83"/>
                  <a:pt x="13" y="83"/>
                </a:cubicBezTo>
                <a:cubicBezTo>
                  <a:pt x="14" y="95"/>
                  <a:pt x="14" y="95"/>
                  <a:pt x="14" y="95"/>
                </a:cubicBezTo>
                <a:cubicBezTo>
                  <a:pt x="15" y="94"/>
                  <a:pt x="16" y="94"/>
                  <a:pt x="17" y="94"/>
                </a:cubicBezTo>
                <a:cubicBezTo>
                  <a:pt x="16" y="85"/>
                  <a:pt x="14" y="77"/>
                  <a:pt x="13" y="68"/>
                </a:cubicBezTo>
                <a:close/>
                <a:moveTo>
                  <a:pt x="30" y="94"/>
                </a:moveTo>
                <a:cubicBezTo>
                  <a:pt x="30" y="37"/>
                  <a:pt x="30" y="37"/>
                  <a:pt x="30" y="37"/>
                </a:cubicBezTo>
                <a:cubicBezTo>
                  <a:pt x="87" y="45"/>
                  <a:pt x="87" y="45"/>
                  <a:pt x="87" y="45"/>
                </a:cubicBezTo>
                <a:cubicBezTo>
                  <a:pt x="141" y="37"/>
                  <a:pt x="141" y="37"/>
                  <a:pt x="141" y="37"/>
                </a:cubicBezTo>
                <a:cubicBezTo>
                  <a:pt x="141" y="93"/>
                  <a:pt x="141" y="93"/>
                  <a:pt x="141" y="93"/>
                </a:cubicBezTo>
                <a:cubicBezTo>
                  <a:pt x="122" y="93"/>
                  <a:pt x="104" y="98"/>
                  <a:pt x="86" y="106"/>
                </a:cubicBezTo>
                <a:cubicBezTo>
                  <a:pt x="68" y="97"/>
                  <a:pt x="49" y="94"/>
                  <a:pt x="30" y="94"/>
                </a:cubicBez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a:solidFill>
                <a:srgbClr val="000000"/>
              </a:solidFill>
              <a:sym typeface="宋体" pitchFamily="2" charset="-122"/>
            </a:endParaRPr>
          </a:p>
        </p:txBody>
      </p:sp>
      <p:grpSp>
        <p:nvGrpSpPr>
          <p:cNvPr id="71" name="组合 70"/>
          <p:cNvGrpSpPr/>
          <p:nvPr/>
        </p:nvGrpSpPr>
        <p:grpSpPr>
          <a:xfrm>
            <a:off x="4038883" y="2054582"/>
            <a:ext cx="1560672" cy="1558708"/>
            <a:chOff x="4038883" y="2054582"/>
            <a:chExt cx="1560672" cy="1558708"/>
          </a:xfrm>
        </p:grpSpPr>
        <p:sp>
          <p:nvSpPr>
            <p:cNvPr id="38" name="Oval 41"/>
            <p:cNvSpPr>
              <a:spLocks noChangeArrowheads="1"/>
            </p:cNvSpPr>
            <p:nvPr/>
          </p:nvSpPr>
          <p:spPr bwMode="auto">
            <a:xfrm>
              <a:off x="4142929" y="2158627"/>
              <a:ext cx="1354545" cy="1352581"/>
            </a:xfrm>
            <a:prstGeom prst="ellipse">
              <a:avLst/>
            </a:prstGeom>
            <a:solidFill>
              <a:schemeClr val="accent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a:solidFill>
                  <a:srgbClr val="000000"/>
                </a:solidFill>
                <a:sym typeface="宋体" pitchFamily="2" charset="-122"/>
              </a:endParaRPr>
            </a:p>
          </p:txBody>
        </p:sp>
        <p:sp>
          <p:nvSpPr>
            <p:cNvPr id="39" name="Freeform 42"/>
            <p:cNvSpPr>
              <a:spLocks noEditPoints="1" noChangeArrowheads="1"/>
            </p:cNvSpPr>
            <p:nvPr/>
          </p:nvSpPr>
          <p:spPr bwMode="auto">
            <a:xfrm>
              <a:off x="4038883" y="2054582"/>
              <a:ext cx="1560672" cy="1558708"/>
            </a:xfrm>
            <a:custGeom>
              <a:avLst/>
              <a:gdLst>
                <a:gd name="T0" fmla="*/ 355 w 711"/>
                <a:gd name="T1" fmla="*/ 710 h 710"/>
                <a:gd name="T2" fmla="*/ 0 w 711"/>
                <a:gd name="T3" fmla="*/ 355 h 710"/>
                <a:gd name="T4" fmla="*/ 355 w 711"/>
                <a:gd name="T5" fmla="*/ 0 h 710"/>
                <a:gd name="T6" fmla="*/ 711 w 711"/>
                <a:gd name="T7" fmla="*/ 355 h 710"/>
                <a:gd name="T8" fmla="*/ 355 w 711"/>
                <a:gd name="T9" fmla="*/ 710 h 710"/>
                <a:gd name="T10" fmla="*/ 355 w 711"/>
                <a:gd name="T11" fmla="*/ 9 h 710"/>
                <a:gd name="T12" fmla="*/ 9 w 711"/>
                <a:gd name="T13" fmla="*/ 355 h 710"/>
                <a:gd name="T14" fmla="*/ 355 w 711"/>
                <a:gd name="T15" fmla="*/ 701 h 710"/>
                <a:gd name="T16" fmla="*/ 701 w 711"/>
                <a:gd name="T17" fmla="*/ 355 h 710"/>
                <a:gd name="T18" fmla="*/ 355 w 711"/>
                <a:gd name="T19" fmla="*/ 9 h 71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711"/>
                <a:gd name="T31" fmla="*/ 0 h 710"/>
                <a:gd name="T32" fmla="*/ 711 w 711"/>
                <a:gd name="T33" fmla="*/ 710 h 71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711" h="710">
                  <a:moveTo>
                    <a:pt x="355" y="710"/>
                  </a:moveTo>
                  <a:cubicBezTo>
                    <a:pt x="159" y="710"/>
                    <a:pt x="0" y="551"/>
                    <a:pt x="0" y="355"/>
                  </a:cubicBezTo>
                  <a:cubicBezTo>
                    <a:pt x="0" y="159"/>
                    <a:pt x="159" y="0"/>
                    <a:pt x="355" y="0"/>
                  </a:cubicBezTo>
                  <a:cubicBezTo>
                    <a:pt x="551" y="0"/>
                    <a:pt x="711" y="159"/>
                    <a:pt x="711" y="355"/>
                  </a:cubicBezTo>
                  <a:cubicBezTo>
                    <a:pt x="711" y="551"/>
                    <a:pt x="551" y="710"/>
                    <a:pt x="355" y="710"/>
                  </a:cubicBezTo>
                  <a:close/>
                  <a:moveTo>
                    <a:pt x="355" y="9"/>
                  </a:moveTo>
                  <a:cubicBezTo>
                    <a:pt x="165" y="9"/>
                    <a:pt x="9" y="164"/>
                    <a:pt x="9" y="355"/>
                  </a:cubicBezTo>
                  <a:cubicBezTo>
                    <a:pt x="9" y="546"/>
                    <a:pt x="165" y="701"/>
                    <a:pt x="355" y="701"/>
                  </a:cubicBezTo>
                  <a:cubicBezTo>
                    <a:pt x="546" y="701"/>
                    <a:pt x="701" y="546"/>
                    <a:pt x="701" y="355"/>
                  </a:cubicBezTo>
                  <a:cubicBezTo>
                    <a:pt x="701" y="164"/>
                    <a:pt x="546" y="9"/>
                    <a:pt x="355" y="9"/>
                  </a:cubicBezTo>
                  <a:close/>
                </a:path>
              </a:pathLst>
            </a:custGeom>
            <a:solidFill>
              <a:schemeClr val="accent1"/>
            </a:solidFill>
            <a:ln w="9525" cmpd="sng">
              <a:solidFill>
                <a:schemeClr val="accent1"/>
              </a:solidFill>
              <a:bevel/>
              <a:headEnd/>
              <a:tailEnd/>
            </a:ln>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a:solidFill>
                  <a:srgbClr val="000000"/>
                </a:solidFill>
                <a:sym typeface="宋体" pitchFamily="2" charset="-122"/>
              </a:endParaRPr>
            </a:p>
          </p:txBody>
        </p:sp>
        <p:sp>
          <p:nvSpPr>
            <p:cNvPr id="70" name="Freeform 9"/>
            <p:cNvSpPr>
              <a:spLocks noEditPoints="1"/>
            </p:cNvSpPr>
            <p:nvPr/>
          </p:nvSpPr>
          <p:spPr bwMode="auto">
            <a:xfrm>
              <a:off x="4433469" y="2483521"/>
              <a:ext cx="782740" cy="717776"/>
            </a:xfrm>
            <a:custGeom>
              <a:avLst/>
              <a:gdLst>
                <a:gd name="T0" fmla="*/ 388 w 988"/>
                <a:gd name="T1" fmla="*/ 819 h 905"/>
                <a:gd name="T2" fmla="*/ 432 w 988"/>
                <a:gd name="T3" fmla="*/ 697 h 905"/>
                <a:gd name="T4" fmla="*/ 412 w 988"/>
                <a:gd name="T5" fmla="*/ 664 h 905"/>
                <a:gd name="T6" fmla="*/ 391 w 988"/>
                <a:gd name="T7" fmla="*/ 639 h 905"/>
                <a:gd name="T8" fmla="*/ 393 w 988"/>
                <a:gd name="T9" fmla="*/ 620 h 905"/>
                <a:gd name="T10" fmla="*/ 418 w 988"/>
                <a:gd name="T11" fmla="*/ 599 h 905"/>
                <a:gd name="T12" fmla="*/ 393 w 988"/>
                <a:gd name="T13" fmla="*/ 546 h 905"/>
                <a:gd name="T14" fmla="*/ 277 w 988"/>
                <a:gd name="T15" fmla="*/ 476 h 905"/>
                <a:gd name="T16" fmla="*/ 138 w 988"/>
                <a:gd name="T17" fmla="*/ 371 h 905"/>
                <a:gd name="T18" fmla="*/ 92 w 988"/>
                <a:gd name="T19" fmla="*/ 317 h 905"/>
                <a:gd name="T20" fmla="*/ 44 w 988"/>
                <a:gd name="T21" fmla="*/ 234 h 905"/>
                <a:gd name="T22" fmla="*/ 13 w 988"/>
                <a:gd name="T23" fmla="*/ 132 h 905"/>
                <a:gd name="T24" fmla="*/ 0 w 988"/>
                <a:gd name="T25" fmla="*/ 0 h 905"/>
                <a:gd name="T26" fmla="*/ 256 w 988"/>
                <a:gd name="T27" fmla="*/ 23 h 905"/>
                <a:gd name="T28" fmla="*/ 740 w 988"/>
                <a:gd name="T29" fmla="*/ 57 h 905"/>
                <a:gd name="T30" fmla="*/ 987 w 988"/>
                <a:gd name="T31" fmla="*/ 33 h 905"/>
                <a:gd name="T32" fmla="*/ 971 w 988"/>
                <a:gd name="T33" fmla="*/ 154 h 905"/>
                <a:gd name="T34" fmla="*/ 936 w 988"/>
                <a:gd name="T35" fmla="*/ 251 h 905"/>
                <a:gd name="T36" fmla="*/ 886 w 988"/>
                <a:gd name="T37" fmla="*/ 331 h 905"/>
                <a:gd name="T38" fmla="*/ 825 w 988"/>
                <a:gd name="T39" fmla="*/ 395 h 905"/>
                <a:gd name="T40" fmla="*/ 653 w 988"/>
                <a:gd name="T41" fmla="*/ 512 h 905"/>
                <a:gd name="T42" fmla="*/ 576 w 988"/>
                <a:gd name="T43" fmla="*/ 574 h 905"/>
                <a:gd name="T44" fmla="*/ 580 w 988"/>
                <a:gd name="T45" fmla="*/ 601 h 905"/>
                <a:gd name="T46" fmla="*/ 601 w 988"/>
                <a:gd name="T47" fmla="*/ 625 h 905"/>
                <a:gd name="T48" fmla="*/ 599 w 988"/>
                <a:gd name="T49" fmla="*/ 646 h 905"/>
                <a:gd name="T50" fmla="*/ 574 w 988"/>
                <a:gd name="T51" fmla="*/ 666 h 905"/>
                <a:gd name="T52" fmla="*/ 565 w 988"/>
                <a:gd name="T53" fmla="*/ 725 h 905"/>
                <a:gd name="T54" fmla="*/ 619 w 988"/>
                <a:gd name="T55" fmla="*/ 838 h 905"/>
                <a:gd name="T56" fmla="*/ 298 w 988"/>
                <a:gd name="T57" fmla="*/ 855 h 905"/>
                <a:gd name="T58" fmla="*/ 737 w 988"/>
                <a:gd name="T59" fmla="*/ 203 h 905"/>
                <a:gd name="T60" fmla="*/ 707 w 988"/>
                <a:gd name="T61" fmla="*/ 350 h 905"/>
                <a:gd name="T62" fmla="*/ 669 w 988"/>
                <a:gd name="T63" fmla="*/ 443 h 905"/>
                <a:gd name="T64" fmla="*/ 779 w 988"/>
                <a:gd name="T65" fmla="*/ 367 h 905"/>
                <a:gd name="T66" fmla="*/ 855 w 988"/>
                <a:gd name="T67" fmla="*/ 288 h 905"/>
                <a:gd name="T68" fmla="*/ 906 w 988"/>
                <a:gd name="T69" fmla="*/ 192 h 905"/>
                <a:gd name="T70" fmla="*/ 929 w 988"/>
                <a:gd name="T71" fmla="*/ 105 h 905"/>
                <a:gd name="T72" fmla="*/ 761 w 988"/>
                <a:gd name="T73" fmla="*/ 152 h 905"/>
                <a:gd name="T74" fmla="*/ 316 w 988"/>
                <a:gd name="T75" fmla="*/ 428 h 905"/>
                <a:gd name="T76" fmla="*/ 279 w 988"/>
                <a:gd name="T77" fmla="*/ 331 h 905"/>
                <a:gd name="T78" fmla="*/ 258 w 988"/>
                <a:gd name="T79" fmla="*/ 221 h 905"/>
                <a:gd name="T80" fmla="*/ 228 w 988"/>
                <a:gd name="T81" fmla="*/ 152 h 905"/>
                <a:gd name="T82" fmla="*/ 58 w 988"/>
                <a:gd name="T83" fmla="*/ 85 h 905"/>
                <a:gd name="T84" fmla="*/ 77 w 988"/>
                <a:gd name="T85" fmla="*/ 177 h 905"/>
                <a:gd name="T86" fmla="*/ 118 w 988"/>
                <a:gd name="T87" fmla="*/ 263 h 905"/>
                <a:gd name="T88" fmla="*/ 191 w 988"/>
                <a:gd name="T89" fmla="*/ 350 h 905"/>
                <a:gd name="T90" fmla="*/ 326 w 988"/>
                <a:gd name="T91" fmla="*/ 446 h 905"/>
                <a:gd name="T92" fmla="*/ 307 w 988"/>
                <a:gd name="T93" fmla="*/ 170 h 905"/>
                <a:gd name="T94" fmla="*/ 320 w 988"/>
                <a:gd name="T95" fmla="*/ 266 h 905"/>
                <a:gd name="T96" fmla="*/ 358 w 988"/>
                <a:gd name="T97" fmla="*/ 380 h 905"/>
                <a:gd name="T98" fmla="*/ 398 w 988"/>
                <a:gd name="T99" fmla="*/ 448 h 905"/>
                <a:gd name="T100" fmla="*/ 416 w 988"/>
                <a:gd name="T101" fmla="*/ 453 h 905"/>
                <a:gd name="T102" fmla="*/ 429 w 988"/>
                <a:gd name="T103" fmla="*/ 444 h 905"/>
                <a:gd name="T104" fmla="*/ 430 w 988"/>
                <a:gd name="T105" fmla="*/ 425 h 905"/>
                <a:gd name="T106" fmla="*/ 394 w 988"/>
                <a:gd name="T107" fmla="*/ 362 h 905"/>
                <a:gd name="T108" fmla="*/ 360 w 988"/>
                <a:gd name="T109" fmla="*/ 257 h 905"/>
                <a:gd name="T110" fmla="*/ 348 w 988"/>
                <a:gd name="T111" fmla="*/ 166 h 905"/>
                <a:gd name="T112" fmla="*/ 343 w 988"/>
                <a:gd name="T113" fmla="*/ 63 h 905"/>
                <a:gd name="T114" fmla="*/ 329 w 988"/>
                <a:gd name="T115" fmla="*/ 51 h 905"/>
                <a:gd name="T116" fmla="*/ 313 w 988"/>
                <a:gd name="T117" fmla="*/ 53 h 905"/>
                <a:gd name="T118" fmla="*/ 304 w 988"/>
                <a:gd name="T119" fmla="*/ 70 h 9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988" h="905">
                  <a:moveTo>
                    <a:pt x="298" y="855"/>
                  </a:moveTo>
                  <a:lnTo>
                    <a:pt x="359" y="855"/>
                  </a:lnTo>
                  <a:lnTo>
                    <a:pt x="359" y="855"/>
                  </a:lnTo>
                  <a:lnTo>
                    <a:pt x="374" y="838"/>
                  </a:lnTo>
                  <a:lnTo>
                    <a:pt x="388" y="819"/>
                  </a:lnTo>
                  <a:lnTo>
                    <a:pt x="401" y="799"/>
                  </a:lnTo>
                  <a:lnTo>
                    <a:pt x="412" y="776"/>
                  </a:lnTo>
                  <a:lnTo>
                    <a:pt x="421" y="752"/>
                  </a:lnTo>
                  <a:lnTo>
                    <a:pt x="427" y="725"/>
                  </a:lnTo>
                  <a:lnTo>
                    <a:pt x="432" y="697"/>
                  </a:lnTo>
                  <a:lnTo>
                    <a:pt x="436" y="666"/>
                  </a:lnTo>
                  <a:lnTo>
                    <a:pt x="425" y="666"/>
                  </a:lnTo>
                  <a:lnTo>
                    <a:pt x="425" y="666"/>
                  </a:lnTo>
                  <a:lnTo>
                    <a:pt x="418" y="666"/>
                  </a:lnTo>
                  <a:lnTo>
                    <a:pt x="412" y="664"/>
                  </a:lnTo>
                  <a:lnTo>
                    <a:pt x="405" y="661"/>
                  </a:lnTo>
                  <a:lnTo>
                    <a:pt x="401" y="656"/>
                  </a:lnTo>
                  <a:lnTo>
                    <a:pt x="397" y="651"/>
                  </a:lnTo>
                  <a:lnTo>
                    <a:pt x="393" y="646"/>
                  </a:lnTo>
                  <a:lnTo>
                    <a:pt x="391" y="639"/>
                  </a:lnTo>
                  <a:lnTo>
                    <a:pt x="390" y="633"/>
                  </a:lnTo>
                  <a:lnTo>
                    <a:pt x="390" y="633"/>
                  </a:lnTo>
                  <a:lnTo>
                    <a:pt x="390" y="633"/>
                  </a:lnTo>
                  <a:lnTo>
                    <a:pt x="391" y="625"/>
                  </a:lnTo>
                  <a:lnTo>
                    <a:pt x="393" y="620"/>
                  </a:lnTo>
                  <a:lnTo>
                    <a:pt x="397" y="613"/>
                  </a:lnTo>
                  <a:lnTo>
                    <a:pt x="401" y="609"/>
                  </a:lnTo>
                  <a:lnTo>
                    <a:pt x="405" y="604"/>
                  </a:lnTo>
                  <a:lnTo>
                    <a:pt x="412" y="601"/>
                  </a:lnTo>
                  <a:lnTo>
                    <a:pt x="418" y="599"/>
                  </a:lnTo>
                  <a:lnTo>
                    <a:pt x="425" y="598"/>
                  </a:lnTo>
                  <a:lnTo>
                    <a:pt x="442" y="598"/>
                  </a:lnTo>
                  <a:lnTo>
                    <a:pt x="442" y="598"/>
                  </a:lnTo>
                  <a:lnTo>
                    <a:pt x="417" y="573"/>
                  </a:lnTo>
                  <a:lnTo>
                    <a:pt x="393" y="546"/>
                  </a:lnTo>
                  <a:lnTo>
                    <a:pt x="371" y="519"/>
                  </a:lnTo>
                  <a:lnTo>
                    <a:pt x="351" y="489"/>
                  </a:lnTo>
                  <a:lnTo>
                    <a:pt x="337" y="512"/>
                  </a:lnTo>
                  <a:lnTo>
                    <a:pt x="337" y="512"/>
                  </a:lnTo>
                  <a:lnTo>
                    <a:pt x="277" y="476"/>
                  </a:lnTo>
                  <a:lnTo>
                    <a:pt x="248" y="458"/>
                  </a:lnTo>
                  <a:lnTo>
                    <a:pt x="219" y="438"/>
                  </a:lnTo>
                  <a:lnTo>
                    <a:pt x="191" y="418"/>
                  </a:lnTo>
                  <a:lnTo>
                    <a:pt x="164" y="395"/>
                  </a:lnTo>
                  <a:lnTo>
                    <a:pt x="138" y="371"/>
                  </a:lnTo>
                  <a:lnTo>
                    <a:pt x="126" y="358"/>
                  </a:lnTo>
                  <a:lnTo>
                    <a:pt x="114" y="345"/>
                  </a:lnTo>
                  <a:lnTo>
                    <a:pt x="114" y="345"/>
                  </a:lnTo>
                  <a:lnTo>
                    <a:pt x="102" y="331"/>
                  </a:lnTo>
                  <a:lnTo>
                    <a:pt x="92" y="317"/>
                  </a:lnTo>
                  <a:lnTo>
                    <a:pt x="81" y="301"/>
                  </a:lnTo>
                  <a:lnTo>
                    <a:pt x="71" y="285"/>
                  </a:lnTo>
                  <a:lnTo>
                    <a:pt x="61" y="269"/>
                  </a:lnTo>
                  <a:lnTo>
                    <a:pt x="53" y="251"/>
                  </a:lnTo>
                  <a:lnTo>
                    <a:pt x="44" y="234"/>
                  </a:lnTo>
                  <a:lnTo>
                    <a:pt x="36" y="216"/>
                  </a:lnTo>
                  <a:lnTo>
                    <a:pt x="30" y="196"/>
                  </a:lnTo>
                  <a:lnTo>
                    <a:pt x="23" y="175"/>
                  </a:lnTo>
                  <a:lnTo>
                    <a:pt x="18" y="154"/>
                  </a:lnTo>
                  <a:lnTo>
                    <a:pt x="13" y="132"/>
                  </a:lnTo>
                  <a:lnTo>
                    <a:pt x="9" y="108"/>
                  </a:lnTo>
                  <a:lnTo>
                    <a:pt x="6" y="84"/>
                  </a:lnTo>
                  <a:lnTo>
                    <a:pt x="4" y="59"/>
                  </a:lnTo>
                  <a:lnTo>
                    <a:pt x="3" y="33"/>
                  </a:lnTo>
                  <a:lnTo>
                    <a:pt x="0" y="0"/>
                  </a:lnTo>
                  <a:lnTo>
                    <a:pt x="33" y="7"/>
                  </a:lnTo>
                  <a:lnTo>
                    <a:pt x="239" y="55"/>
                  </a:lnTo>
                  <a:lnTo>
                    <a:pt x="252" y="58"/>
                  </a:lnTo>
                  <a:lnTo>
                    <a:pt x="252" y="58"/>
                  </a:lnTo>
                  <a:lnTo>
                    <a:pt x="256" y="23"/>
                  </a:lnTo>
                  <a:lnTo>
                    <a:pt x="473" y="23"/>
                  </a:lnTo>
                  <a:lnTo>
                    <a:pt x="520" y="23"/>
                  </a:lnTo>
                  <a:lnTo>
                    <a:pt x="737" y="23"/>
                  </a:lnTo>
                  <a:lnTo>
                    <a:pt x="737" y="23"/>
                  </a:lnTo>
                  <a:lnTo>
                    <a:pt x="740" y="57"/>
                  </a:lnTo>
                  <a:lnTo>
                    <a:pt x="751" y="55"/>
                  </a:lnTo>
                  <a:lnTo>
                    <a:pt x="956" y="7"/>
                  </a:lnTo>
                  <a:lnTo>
                    <a:pt x="988" y="0"/>
                  </a:lnTo>
                  <a:lnTo>
                    <a:pt x="987" y="33"/>
                  </a:lnTo>
                  <a:lnTo>
                    <a:pt x="987" y="33"/>
                  </a:lnTo>
                  <a:lnTo>
                    <a:pt x="986" y="59"/>
                  </a:lnTo>
                  <a:lnTo>
                    <a:pt x="983" y="84"/>
                  </a:lnTo>
                  <a:lnTo>
                    <a:pt x="980" y="108"/>
                  </a:lnTo>
                  <a:lnTo>
                    <a:pt x="976" y="132"/>
                  </a:lnTo>
                  <a:lnTo>
                    <a:pt x="971" y="154"/>
                  </a:lnTo>
                  <a:lnTo>
                    <a:pt x="965" y="175"/>
                  </a:lnTo>
                  <a:lnTo>
                    <a:pt x="960" y="196"/>
                  </a:lnTo>
                  <a:lnTo>
                    <a:pt x="952" y="216"/>
                  </a:lnTo>
                  <a:lnTo>
                    <a:pt x="945" y="234"/>
                  </a:lnTo>
                  <a:lnTo>
                    <a:pt x="936" y="251"/>
                  </a:lnTo>
                  <a:lnTo>
                    <a:pt x="927" y="269"/>
                  </a:lnTo>
                  <a:lnTo>
                    <a:pt x="918" y="285"/>
                  </a:lnTo>
                  <a:lnTo>
                    <a:pt x="908" y="301"/>
                  </a:lnTo>
                  <a:lnTo>
                    <a:pt x="897" y="317"/>
                  </a:lnTo>
                  <a:lnTo>
                    <a:pt x="886" y="331"/>
                  </a:lnTo>
                  <a:lnTo>
                    <a:pt x="874" y="345"/>
                  </a:lnTo>
                  <a:lnTo>
                    <a:pt x="874" y="345"/>
                  </a:lnTo>
                  <a:lnTo>
                    <a:pt x="862" y="358"/>
                  </a:lnTo>
                  <a:lnTo>
                    <a:pt x="850" y="371"/>
                  </a:lnTo>
                  <a:lnTo>
                    <a:pt x="825" y="395"/>
                  </a:lnTo>
                  <a:lnTo>
                    <a:pt x="798" y="418"/>
                  </a:lnTo>
                  <a:lnTo>
                    <a:pt x="770" y="438"/>
                  </a:lnTo>
                  <a:lnTo>
                    <a:pt x="742" y="458"/>
                  </a:lnTo>
                  <a:lnTo>
                    <a:pt x="713" y="476"/>
                  </a:lnTo>
                  <a:lnTo>
                    <a:pt x="653" y="512"/>
                  </a:lnTo>
                  <a:lnTo>
                    <a:pt x="640" y="491"/>
                  </a:lnTo>
                  <a:lnTo>
                    <a:pt x="640" y="491"/>
                  </a:lnTo>
                  <a:lnTo>
                    <a:pt x="620" y="521"/>
                  </a:lnTo>
                  <a:lnTo>
                    <a:pt x="599" y="548"/>
                  </a:lnTo>
                  <a:lnTo>
                    <a:pt x="576" y="574"/>
                  </a:lnTo>
                  <a:lnTo>
                    <a:pt x="551" y="598"/>
                  </a:lnTo>
                  <a:lnTo>
                    <a:pt x="567" y="598"/>
                  </a:lnTo>
                  <a:lnTo>
                    <a:pt x="567" y="598"/>
                  </a:lnTo>
                  <a:lnTo>
                    <a:pt x="574" y="599"/>
                  </a:lnTo>
                  <a:lnTo>
                    <a:pt x="580" y="601"/>
                  </a:lnTo>
                  <a:lnTo>
                    <a:pt x="586" y="604"/>
                  </a:lnTo>
                  <a:lnTo>
                    <a:pt x="591" y="609"/>
                  </a:lnTo>
                  <a:lnTo>
                    <a:pt x="595" y="613"/>
                  </a:lnTo>
                  <a:lnTo>
                    <a:pt x="599" y="620"/>
                  </a:lnTo>
                  <a:lnTo>
                    <a:pt x="601" y="625"/>
                  </a:lnTo>
                  <a:lnTo>
                    <a:pt x="601" y="633"/>
                  </a:lnTo>
                  <a:lnTo>
                    <a:pt x="601" y="633"/>
                  </a:lnTo>
                  <a:lnTo>
                    <a:pt x="601" y="633"/>
                  </a:lnTo>
                  <a:lnTo>
                    <a:pt x="601" y="639"/>
                  </a:lnTo>
                  <a:lnTo>
                    <a:pt x="599" y="646"/>
                  </a:lnTo>
                  <a:lnTo>
                    <a:pt x="595" y="651"/>
                  </a:lnTo>
                  <a:lnTo>
                    <a:pt x="591" y="656"/>
                  </a:lnTo>
                  <a:lnTo>
                    <a:pt x="586" y="661"/>
                  </a:lnTo>
                  <a:lnTo>
                    <a:pt x="580" y="664"/>
                  </a:lnTo>
                  <a:lnTo>
                    <a:pt x="574" y="666"/>
                  </a:lnTo>
                  <a:lnTo>
                    <a:pt x="567" y="666"/>
                  </a:lnTo>
                  <a:lnTo>
                    <a:pt x="557" y="666"/>
                  </a:lnTo>
                  <a:lnTo>
                    <a:pt x="557" y="666"/>
                  </a:lnTo>
                  <a:lnTo>
                    <a:pt x="561" y="697"/>
                  </a:lnTo>
                  <a:lnTo>
                    <a:pt x="565" y="725"/>
                  </a:lnTo>
                  <a:lnTo>
                    <a:pt x="572" y="752"/>
                  </a:lnTo>
                  <a:lnTo>
                    <a:pt x="581" y="776"/>
                  </a:lnTo>
                  <a:lnTo>
                    <a:pt x="592" y="799"/>
                  </a:lnTo>
                  <a:lnTo>
                    <a:pt x="605" y="819"/>
                  </a:lnTo>
                  <a:lnTo>
                    <a:pt x="619" y="838"/>
                  </a:lnTo>
                  <a:lnTo>
                    <a:pt x="634" y="855"/>
                  </a:lnTo>
                  <a:lnTo>
                    <a:pt x="697" y="855"/>
                  </a:lnTo>
                  <a:lnTo>
                    <a:pt x="713" y="905"/>
                  </a:lnTo>
                  <a:lnTo>
                    <a:pt x="283" y="905"/>
                  </a:lnTo>
                  <a:lnTo>
                    <a:pt x="298" y="855"/>
                  </a:lnTo>
                  <a:lnTo>
                    <a:pt x="298" y="855"/>
                  </a:lnTo>
                  <a:close/>
                  <a:moveTo>
                    <a:pt x="742" y="109"/>
                  </a:moveTo>
                  <a:lnTo>
                    <a:pt x="742" y="109"/>
                  </a:lnTo>
                  <a:lnTo>
                    <a:pt x="741" y="157"/>
                  </a:lnTo>
                  <a:lnTo>
                    <a:pt x="737" y="203"/>
                  </a:lnTo>
                  <a:lnTo>
                    <a:pt x="731" y="247"/>
                  </a:lnTo>
                  <a:lnTo>
                    <a:pt x="723" y="289"/>
                  </a:lnTo>
                  <a:lnTo>
                    <a:pt x="719" y="310"/>
                  </a:lnTo>
                  <a:lnTo>
                    <a:pt x="714" y="331"/>
                  </a:lnTo>
                  <a:lnTo>
                    <a:pt x="707" y="350"/>
                  </a:lnTo>
                  <a:lnTo>
                    <a:pt x="701" y="370"/>
                  </a:lnTo>
                  <a:lnTo>
                    <a:pt x="693" y="388"/>
                  </a:lnTo>
                  <a:lnTo>
                    <a:pt x="685" y="407"/>
                  </a:lnTo>
                  <a:lnTo>
                    <a:pt x="678" y="425"/>
                  </a:lnTo>
                  <a:lnTo>
                    <a:pt x="669" y="443"/>
                  </a:lnTo>
                  <a:lnTo>
                    <a:pt x="669" y="443"/>
                  </a:lnTo>
                  <a:lnTo>
                    <a:pt x="715" y="414"/>
                  </a:lnTo>
                  <a:lnTo>
                    <a:pt x="736" y="399"/>
                  </a:lnTo>
                  <a:lnTo>
                    <a:pt x="758" y="383"/>
                  </a:lnTo>
                  <a:lnTo>
                    <a:pt x="779" y="367"/>
                  </a:lnTo>
                  <a:lnTo>
                    <a:pt x="798" y="349"/>
                  </a:lnTo>
                  <a:lnTo>
                    <a:pt x="818" y="331"/>
                  </a:lnTo>
                  <a:lnTo>
                    <a:pt x="836" y="311"/>
                  </a:lnTo>
                  <a:lnTo>
                    <a:pt x="836" y="311"/>
                  </a:lnTo>
                  <a:lnTo>
                    <a:pt x="855" y="288"/>
                  </a:lnTo>
                  <a:lnTo>
                    <a:pt x="871" y="263"/>
                  </a:lnTo>
                  <a:lnTo>
                    <a:pt x="886" y="236"/>
                  </a:lnTo>
                  <a:lnTo>
                    <a:pt x="894" y="222"/>
                  </a:lnTo>
                  <a:lnTo>
                    <a:pt x="900" y="208"/>
                  </a:lnTo>
                  <a:lnTo>
                    <a:pt x="906" y="192"/>
                  </a:lnTo>
                  <a:lnTo>
                    <a:pt x="912" y="177"/>
                  </a:lnTo>
                  <a:lnTo>
                    <a:pt x="917" y="159"/>
                  </a:lnTo>
                  <a:lnTo>
                    <a:pt x="921" y="142"/>
                  </a:lnTo>
                  <a:lnTo>
                    <a:pt x="925" y="123"/>
                  </a:lnTo>
                  <a:lnTo>
                    <a:pt x="929" y="105"/>
                  </a:lnTo>
                  <a:lnTo>
                    <a:pt x="932" y="85"/>
                  </a:lnTo>
                  <a:lnTo>
                    <a:pt x="934" y="66"/>
                  </a:lnTo>
                  <a:lnTo>
                    <a:pt x="793" y="97"/>
                  </a:lnTo>
                  <a:lnTo>
                    <a:pt x="808" y="130"/>
                  </a:lnTo>
                  <a:lnTo>
                    <a:pt x="761" y="152"/>
                  </a:lnTo>
                  <a:lnTo>
                    <a:pt x="742" y="109"/>
                  </a:lnTo>
                  <a:lnTo>
                    <a:pt x="742" y="109"/>
                  </a:lnTo>
                  <a:close/>
                  <a:moveTo>
                    <a:pt x="326" y="446"/>
                  </a:moveTo>
                  <a:lnTo>
                    <a:pt x="326" y="446"/>
                  </a:lnTo>
                  <a:lnTo>
                    <a:pt x="316" y="428"/>
                  </a:lnTo>
                  <a:lnTo>
                    <a:pt x="308" y="409"/>
                  </a:lnTo>
                  <a:lnTo>
                    <a:pt x="300" y="390"/>
                  </a:lnTo>
                  <a:lnTo>
                    <a:pt x="292" y="371"/>
                  </a:lnTo>
                  <a:lnTo>
                    <a:pt x="286" y="350"/>
                  </a:lnTo>
                  <a:lnTo>
                    <a:pt x="279" y="331"/>
                  </a:lnTo>
                  <a:lnTo>
                    <a:pt x="274" y="309"/>
                  </a:lnTo>
                  <a:lnTo>
                    <a:pt x="269" y="288"/>
                  </a:lnTo>
                  <a:lnTo>
                    <a:pt x="264" y="267"/>
                  </a:lnTo>
                  <a:lnTo>
                    <a:pt x="261" y="244"/>
                  </a:lnTo>
                  <a:lnTo>
                    <a:pt x="258" y="221"/>
                  </a:lnTo>
                  <a:lnTo>
                    <a:pt x="256" y="198"/>
                  </a:lnTo>
                  <a:lnTo>
                    <a:pt x="253" y="174"/>
                  </a:lnTo>
                  <a:lnTo>
                    <a:pt x="252" y="151"/>
                  </a:lnTo>
                  <a:lnTo>
                    <a:pt x="251" y="102"/>
                  </a:lnTo>
                  <a:lnTo>
                    <a:pt x="228" y="152"/>
                  </a:lnTo>
                  <a:lnTo>
                    <a:pt x="182" y="130"/>
                  </a:lnTo>
                  <a:lnTo>
                    <a:pt x="197" y="97"/>
                  </a:lnTo>
                  <a:lnTo>
                    <a:pt x="56" y="66"/>
                  </a:lnTo>
                  <a:lnTo>
                    <a:pt x="56" y="66"/>
                  </a:lnTo>
                  <a:lnTo>
                    <a:pt x="58" y="85"/>
                  </a:lnTo>
                  <a:lnTo>
                    <a:pt x="60" y="105"/>
                  </a:lnTo>
                  <a:lnTo>
                    <a:pt x="63" y="123"/>
                  </a:lnTo>
                  <a:lnTo>
                    <a:pt x="68" y="142"/>
                  </a:lnTo>
                  <a:lnTo>
                    <a:pt x="72" y="159"/>
                  </a:lnTo>
                  <a:lnTo>
                    <a:pt x="77" y="177"/>
                  </a:lnTo>
                  <a:lnTo>
                    <a:pt x="83" y="192"/>
                  </a:lnTo>
                  <a:lnTo>
                    <a:pt x="89" y="208"/>
                  </a:lnTo>
                  <a:lnTo>
                    <a:pt x="96" y="222"/>
                  </a:lnTo>
                  <a:lnTo>
                    <a:pt x="102" y="236"/>
                  </a:lnTo>
                  <a:lnTo>
                    <a:pt x="118" y="263"/>
                  </a:lnTo>
                  <a:lnTo>
                    <a:pt x="135" y="288"/>
                  </a:lnTo>
                  <a:lnTo>
                    <a:pt x="153" y="311"/>
                  </a:lnTo>
                  <a:lnTo>
                    <a:pt x="153" y="311"/>
                  </a:lnTo>
                  <a:lnTo>
                    <a:pt x="172" y="332"/>
                  </a:lnTo>
                  <a:lnTo>
                    <a:pt x="191" y="350"/>
                  </a:lnTo>
                  <a:lnTo>
                    <a:pt x="212" y="369"/>
                  </a:lnTo>
                  <a:lnTo>
                    <a:pt x="234" y="385"/>
                  </a:lnTo>
                  <a:lnTo>
                    <a:pt x="256" y="401"/>
                  </a:lnTo>
                  <a:lnTo>
                    <a:pt x="279" y="417"/>
                  </a:lnTo>
                  <a:lnTo>
                    <a:pt x="326" y="446"/>
                  </a:lnTo>
                  <a:lnTo>
                    <a:pt x="326" y="446"/>
                  </a:lnTo>
                  <a:close/>
                  <a:moveTo>
                    <a:pt x="304" y="70"/>
                  </a:moveTo>
                  <a:lnTo>
                    <a:pt x="304" y="70"/>
                  </a:lnTo>
                  <a:lnTo>
                    <a:pt x="304" y="120"/>
                  </a:lnTo>
                  <a:lnTo>
                    <a:pt x="307" y="170"/>
                  </a:lnTo>
                  <a:lnTo>
                    <a:pt x="309" y="194"/>
                  </a:lnTo>
                  <a:lnTo>
                    <a:pt x="312" y="218"/>
                  </a:lnTo>
                  <a:lnTo>
                    <a:pt x="315" y="242"/>
                  </a:lnTo>
                  <a:lnTo>
                    <a:pt x="320" y="266"/>
                  </a:lnTo>
                  <a:lnTo>
                    <a:pt x="320" y="266"/>
                  </a:lnTo>
                  <a:lnTo>
                    <a:pt x="325" y="288"/>
                  </a:lnTo>
                  <a:lnTo>
                    <a:pt x="331" y="312"/>
                  </a:lnTo>
                  <a:lnTo>
                    <a:pt x="339" y="335"/>
                  </a:lnTo>
                  <a:lnTo>
                    <a:pt x="348" y="358"/>
                  </a:lnTo>
                  <a:lnTo>
                    <a:pt x="358" y="380"/>
                  </a:lnTo>
                  <a:lnTo>
                    <a:pt x="368" y="401"/>
                  </a:lnTo>
                  <a:lnTo>
                    <a:pt x="381" y="423"/>
                  </a:lnTo>
                  <a:lnTo>
                    <a:pt x="394" y="445"/>
                  </a:lnTo>
                  <a:lnTo>
                    <a:pt x="394" y="445"/>
                  </a:lnTo>
                  <a:lnTo>
                    <a:pt x="398" y="448"/>
                  </a:lnTo>
                  <a:lnTo>
                    <a:pt x="401" y="450"/>
                  </a:lnTo>
                  <a:lnTo>
                    <a:pt x="404" y="452"/>
                  </a:lnTo>
                  <a:lnTo>
                    <a:pt x="407" y="453"/>
                  </a:lnTo>
                  <a:lnTo>
                    <a:pt x="412" y="453"/>
                  </a:lnTo>
                  <a:lnTo>
                    <a:pt x="416" y="453"/>
                  </a:lnTo>
                  <a:lnTo>
                    <a:pt x="419" y="452"/>
                  </a:lnTo>
                  <a:lnTo>
                    <a:pt x="424" y="450"/>
                  </a:lnTo>
                  <a:lnTo>
                    <a:pt x="424" y="450"/>
                  </a:lnTo>
                  <a:lnTo>
                    <a:pt x="427" y="447"/>
                  </a:lnTo>
                  <a:lnTo>
                    <a:pt x="429" y="444"/>
                  </a:lnTo>
                  <a:lnTo>
                    <a:pt x="430" y="440"/>
                  </a:lnTo>
                  <a:lnTo>
                    <a:pt x="431" y="436"/>
                  </a:lnTo>
                  <a:lnTo>
                    <a:pt x="432" y="433"/>
                  </a:lnTo>
                  <a:lnTo>
                    <a:pt x="431" y="428"/>
                  </a:lnTo>
                  <a:lnTo>
                    <a:pt x="430" y="425"/>
                  </a:lnTo>
                  <a:lnTo>
                    <a:pt x="428" y="421"/>
                  </a:lnTo>
                  <a:lnTo>
                    <a:pt x="428" y="421"/>
                  </a:lnTo>
                  <a:lnTo>
                    <a:pt x="416" y="402"/>
                  </a:lnTo>
                  <a:lnTo>
                    <a:pt x="404" y="382"/>
                  </a:lnTo>
                  <a:lnTo>
                    <a:pt x="394" y="362"/>
                  </a:lnTo>
                  <a:lnTo>
                    <a:pt x="386" y="342"/>
                  </a:lnTo>
                  <a:lnTo>
                    <a:pt x="378" y="321"/>
                  </a:lnTo>
                  <a:lnTo>
                    <a:pt x="371" y="300"/>
                  </a:lnTo>
                  <a:lnTo>
                    <a:pt x="365" y="279"/>
                  </a:lnTo>
                  <a:lnTo>
                    <a:pt x="360" y="257"/>
                  </a:lnTo>
                  <a:lnTo>
                    <a:pt x="360" y="257"/>
                  </a:lnTo>
                  <a:lnTo>
                    <a:pt x="355" y="234"/>
                  </a:lnTo>
                  <a:lnTo>
                    <a:pt x="352" y="212"/>
                  </a:lnTo>
                  <a:lnTo>
                    <a:pt x="350" y="189"/>
                  </a:lnTo>
                  <a:lnTo>
                    <a:pt x="348" y="166"/>
                  </a:lnTo>
                  <a:lnTo>
                    <a:pt x="346" y="119"/>
                  </a:lnTo>
                  <a:lnTo>
                    <a:pt x="346" y="70"/>
                  </a:lnTo>
                  <a:lnTo>
                    <a:pt x="346" y="70"/>
                  </a:lnTo>
                  <a:lnTo>
                    <a:pt x="345" y="67"/>
                  </a:lnTo>
                  <a:lnTo>
                    <a:pt x="343" y="63"/>
                  </a:lnTo>
                  <a:lnTo>
                    <a:pt x="342" y="59"/>
                  </a:lnTo>
                  <a:lnTo>
                    <a:pt x="339" y="56"/>
                  </a:lnTo>
                  <a:lnTo>
                    <a:pt x="337" y="54"/>
                  </a:lnTo>
                  <a:lnTo>
                    <a:pt x="333" y="52"/>
                  </a:lnTo>
                  <a:lnTo>
                    <a:pt x="329" y="51"/>
                  </a:lnTo>
                  <a:lnTo>
                    <a:pt x="325" y="50"/>
                  </a:lnTo>
                  <a:lnTo>
                    <a:pt x="325" y="50"/>
                  </a:lnTo>
                  <a:lnTo>
                    <a:pt x="321" y="51"/>
                  </a:lnTo>
                  <a:lnTo>
                    <a:pt x="317" y="52"/>
                  </a:lnTo>
                  <a:lnTo>
                    <a:pt x="313" y="53"/>
                  </a:lnTo>
                  <a:lnTo>
                    <a:pt x="311" y="56"/>
                  </a:lnTo>
                  <a:lnTo>
                    <a:pt x="308" y="58"/>
                  </a:lnTo>
                  <a:lnTo>
                    <a:pt x="307" y="63"/>
                  </a:lnTo>
                  <a:lnTo>
                    <a:pt x="304" y="66"/>
                  </a:lnTo>
                  <a:lnTo>
                    <a:pt x="304" y="70"/>
                  </a:lnTo>
                  <a:lnTo>
                    <a:pt x="304" y="7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72" name="标题 71"/>
          <p:cNvSpPr>
            <a:spLocks noGrp="1"/>
          </p:cNvSpPr>
          <p:nvPr>
            <p:ph type="title"/>
          </p:nvPr>
        </p:nvSpPr>
        <p:spPr/>
        <p:txBody>
          <a:bodyPr>
            <a:normAutofit fontScale="90000"/>
          </a:bodyPr>
          <a:lstStyle/>
          <a:p>
            <a:r>
              <a:rPr lang="zh-CN" altLang="en-US" dirty="0"/>
              <a:t>第二部分  点击此处输入您的标题</a:t>
            </a:r>
          </a:p>
        </p:txBody>
      </p:sp>
    </p:spTree>
    <p:extLst>
      <p:ext uri="{BB962C8B-B14F-4D97-AF65-F5344CB8AC3E}">
        <p14:creationId xmlns:p14="http://schemas.microsoft.com/office/powerpoint/2010/main" val="1472089091"/>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71"/>
                                        </p:tgtEl>
                                        <p:attrNameLst>
                                          <p:attrName>style.visibility</p:attrName>
                                        </p:attrNameLst>
                                      </p:cBhvr>
                                      <p:to>
                                        <p:strVal val="visible"/>
                                      </p:to>
                                    </p:set>
                                    <p:anim calcmode="lin" valueType="num">
                                      <p:cBhvr>
                                        <p:cTn id="7" dur="500" fill="hold"/>
                                        <p:tgtEl>
                                          <p:spTgt spid="71"/>
                                        </p:tgtEl>
                                        <p:attrNameLst>
                                          <p:attrName>ppt_w</p:attrName>
                                        </p:attrNameLst>
                                      </p:cBhvr>
                                      <p:tavLst>
                                        <p:tav tm="0">
                                          <p:val>
                                            <p:fltVal val="0"/>
                                          </p:val>
                                        </p:tav>
                                        <p:tav tm="100000">
                                          <p:val>
                                            <p:strVal val="#ppt_w"/>
                                          </p:val>
                                        </p:tav>
                                      </p:tavLst>
                                    </p:anim>
                                    <p:anim calcmode="lin" valueType="num">
                                      <p:cBhvr>
                                        <p:cTn id="8" dur="500" fill="hold"/>
                                        <p:tgtEl>
                                          <p:spTgt spid="71"/>
                                        </p:tgtEl>
                                        <p:attrNameLst>
                                          <p:attrName>ppt_h</p:attrName>
                                        </p:attrNameLst>
                                      </p:cBhvr>
                                      <p:tavLst>
                                        <p:tav tm="0">
                                          <p:val>
                                            <p:fltVal val="0"/>
                                          </p:val>
                                        </p:tav>
                                        <p:tav tm="100000">
                                          <p:val>
                                            <p:strVal val="#ppt_h"/>
                                          </p:val>
                                        </p:tav>
                                      </p:tavLst>
                                    </p:anim>
                                    <p:animEffect transition="in" filter="fade">
                                      <p:cBhvr>
                                        <p:cTn id="9" dur="500"/>
                                        <p:tgtEl>
                                          <p:spTgt spid="71"/>
                                        </p:tgtEl>
                                      </p:cBhvr>
                                    </p:animEffect>
                                  </p:childTnLst>
                                </p:cTn>
                              </p:par>
                            </p:childTnLst>
                          </p:cTn>
                        </p:par>
                        <p:par>
                          <p:cTn id="10" fill="hold">
                            <p:stCondLst>
                              <p:cond delay="500"/>
                            </p:stCondLst>
                            <p:childTnLst>
                              <p:par>
                                <p:cTn id="11" presetID="6" presetClass="emph" presetSubtype="0" repeatCount="5000" autoRev="1" fill="hold" nodeType="afterEffect">
                                  <p:stCondLst>
                                    <p:cond delay="0"/>
                                  </p:stCondLst>
                                  <p:childTnLst>
                                    <p:animScale>
                                      <p:cBhvr>
                                        <p:cTn id="12" dur="750" fill="hold"/>
                                        <p:tgtEl>
                                          <p:spTgt spid="71"/>
                                        </p:tgtEl>
                                      </p:cBhvr>
                                      <p:by x="120000" y="120000"/>
                                    </p:animScale>
                                  </p:childTnLst>
                                </p:cTn>
                              </p:par>
                              <p:par>
                                <p:cTn id="13" presetID="16" presetClass="entr" presetSubtype="21" fill="hold" grpId="0" nodeType="withEffect">
                                  <p:stCondLst>
                                    <p:cond delay="500"/>
                                  </p:stCondLst>
                                  <p:childTnLst>
                                    <p:set>
                                      <p:cBhvr>
                                        <p:cTn id="14" dur="1" fill="hold">
                                          <p:stCondLst>
                                            <p:cond delay="0"/>
                                          </p:stCondLst>
                                        </p:cTn>
                                        <p:tgtEl>
                                          <p:spTgt spid="36"/>
                                        </p:tgtEl>
                                        <p:attrNameLst>
                                          <p:attrName>style.visibility</p:attrName>
                                        </p:attrNameLst>
                                      </p:cBhvr>
                                      <p:to>
                                        <p:strVal val="visible"/>
                                      </p:to>
                                    </p:set>
                                    <p:animEffect transition="in" filter="barn(inVertical)">
                                      <p:cBhvr>
                                        <p:cTn id="15" dur="500"/>
                                        <p:tgtEl>
                                          <p:spTgt spid="36"/>
                                        </p:tgtEl>
                                      </p:cBhvr>
                                    </p:animEffect>
                                  </p:childTnLst>
                                </p:cTn>
                              </p:par>
                              <p:par>
                                <p:cTn id="16" presetID="16" presetClass="entr" presetSubtype="21" fill="hold" grpId="0" nodeType="withEffect">
                                  <p:stCondLst>
                                    <p:cond delay="500"/>
                                  </p:stCondLst>
                                  <p:childTnLst>
                                    <p:set>
                                      <p:cBhvr>
                                        <p:cTn id="17" dur="1" fill="hold">
                                          <p:stCondLst>
                                            <p:cond delay="0"/>
                                          </p:stCondLst>
                                        </p:cTn>
                                        <p:tgtEl>
                                          <p:spTgt spid="34"/>
                                        </p:tgtEl>
                                        <p:attrNameLst>
                                          <p:attrName>style.visibility</p:attrName>
                                        </p:attrNameLst>
                                      </p:cBhvr>
                                      <p:to>
                                        <p:strVal val="visible"/>
                                      </p:to>
                                    </p:set>
                                    <p:animEffect transition="in" filter="barn(inVertical)">
                                      <p:cBhvr>
                                        <p:cTn id="18" dur="500"/>
                                        <p:tgtEl>
                                          <p:spTgt spid="34"/>
                                        </p:tgtEl>
                                      </p:cBhvr>
                                    </p:animEffect>
                                  </p:childTnLst>
                                </p:cTn>
                              </p:par>
                              <p:par>
                                <p:cTn id="19" presetID="16" presetClass="entr" presetSubtype="21" fill="hold" grpId="0" nodeType="withEffect">
                                  <p:stCondLst>
                                    <p:cond delay="500"/>
                                  </p:stCondLst>
                                  <p:childTnLst>
                                    <p:set>
                                      <p:cBhvr>
                                        <p:cTn id="20" dur="1" fill="hold">
                                          <p:stCondLst>
                                            <p:cond delay="0"/>
                                          </p:stCondLst>
                                        </p:cTn>
                                        <p:tgtEl>
                                          <p:spTgt spid="32"/>
                                        </p:tgtEl>
                                        <p:attrNameLst>
                                          <p:attrName>style.visibility</p:attrName>
                                        </p:attrNameLst>
                                      </p:cBhvr>
                                      <p:to>
                                        <p:strVal val="visible"/>
                                      </p:to>
                                    </p:set>
                                    <p:animEffect transition="in" filter="barn(inVertical)">
                                      <p:cBhvr>
                                        <p:cTn id="21" dur="500"/>
                                        <p:tgtEl>
                                          <p:spTgt spid="32"/>
                                        </p:tgtEl>
                                      </p:cBhvr>
                                    </p:animEffect>
                                  </p:childTnLst>
                                </p:cTn>
                              </p:par>
                              <p:par>
                                <p:cTn id="22" presetID="16" presetClass="entr" presetSubtype="21" fill="hold" grpId="0" nodeType="withEffect">
                                  <p:stCondLst>
                                    <p:cond delay="500"/>
                                  </p:stCondLst>
                                  <p:childTnLst>
                                    <p:set>
                                      <p:cBhvr>
                                        <p:cTn id="23" dur="1" fill="hold">
                                          <p:stCondLst>
                                            <p:cond delay="0"/>
                                          </p:stCondLst>
                                        </p:cTn>
                                        <p:tgtEl>
                                          <p:spTgt spid="30"/>
                                        </p:tgtEl>
                                        <p:attrNameLst>
                                          <p:attrName>style.visibility</p:attrName>
                                        </p:attrNameLst>
                                      </p:cBhvr>
                                      <p:to>
                                        <p:strVal val="visible"/>
                                      </p:to>
                                    </p:set>
                                    <p:animEffect transition="in" filter="barn(inVertical)">
                                      <p:cBhvr>
                                        <p:cTn id="24" dur="500"/>
                                        <p:tgtEl>
                                          <p:spTgt spid="30"/>
                                        </p:tgtEl>
                                      </p:cBhvr>
                                    </p:animEffect>
                                  </p:childTnLst>
                                </p:cTn>
                              </p:par>
                              <p:par>
                                <p:cTn id="25" presetID="16" presetClass="entr" presetSubtype="21" fill="hold" grpId="0" nodeType="withEffect">
                                  <p:stCondLst>
                                    <p:cond delay="500"/>
                                  </p:stCondLst>
                                  <p:childTnLst>
                                    <p:set>
                                      <p:cBhvr>
                                        <p:cTn id="26" dur="1" fill="hold">
                                          <p:stCondLst>
                                            <p:cond delay="0"/>
                                          </p:stCondLst>
                                        </p:cTn>
                                        <p:tgtEl>
                                          <p:spTgt spid="28"/>
                                        </p:tgtEl>
                                        <p:attrNameLst>
                                          <p:attrName>style.visibility</p:attrName>
                                        </p:attrNameLst>
                                      </p:cBhvr>
                                      <p:to>
                                        <p:strVal val="visible"/>
                                      </p:to>
                                    </p:set>
                                    <p:animEffect transition="in" filter="barn(inVertical)">
                                      <p:cBhvr>
                                        <p:cTn id="27" dur="500"/>
                                        <p:tgtEl>
                                          <p:spTgt spid="28"/>
                                        </p:tgtEl>
                                      </p:cBhvr>
                                    </p:animEffect>
                                  </p:childTnLst>
                                </p:cTn>
                              </p:par>
                              <p:par>
                                <p:cTn id="28" presetID="16" presetClass="entr" presetSubtype="21" fill="hold" grpId="0" nodeType="withEffect">
                                  <p:stCondLst>
                                    <p:cond delay="500"/>
                                  </p:stCondLst>
                                  <p:childTnLst>
                                    <p:set>
                                      <p:cBhvr>
                                        <p:cTn id="29" dur="1" fill="hold">
                                          <p:stCondLst>
                                            <p:cond delay="0"/>
                                          </p:stCondLst>
                                        </p:cTn>
                                        <p:tgtEl>
                                          <p:spTgt spid="26"/>
                                        </p:tgtEl>
                                        <p:attrNameLst>
                                          <p:attrName>style.visibility</p:attrName>
                                        </p:attrNameLst>
                                      </p:cBhvr>
                                      <p:to>
                                        <p:strVal val="visible"/>
                                      </p:to>
                                    </p:set>
                                    <p:animEffect transition="in" filter="barn(inVertical)">
                                      <p:cBhvr>
                                        <p:cTn id="30" dur="500"/>
                                        <p:tgtEl>
                                          <p:spTgt spid="26"/>
                                        </p:tgtEl>
                                      </p:cBhvr>
                                    </p:animEffect>
                                  </p:childTnLst>
                                </p:cTn>
                              </p:par>
                              <p:par>
                                <p:cTn id="31" presetID="16" presetClass="entr" presetSubtype="21" fill="hold" grpId="0" nodeType="withEffect">
                                  <p:stCondLst>
                                    <p:cond delay="500"/>
                                  </p:stCondLst>
                                  <p:childTnLst>
                                    <p:set>
                                      <p:cBhvr>
                                        <p:cTn id="32" dur="1" fill="hold">
                                          <p:stCondLst>
                                            <p:cond delay="0"/>
                                          </p:stCondLst>
                                        </p:cTn>
                                        <p:tgtEl>
                                          <p:spTgt spid="24"/>
                                        </p:tgtEl>
                                        <p:attrNameLst>
                                          <p:attrName>style.visibility</p:attrName>
                                        </p:attrNameLst>
                                      </p:cBhvr>
                                      <p:to>
                                        <p:strVal val="visible"/>
                                      </p:to>
                                    </p:set>
                                    <p:animEffect transition="in" filter="barn(inVertical)">
                                      <p:cBhvr>
                                        <p:cTn id="33" dur="500"/>
                                        <p:tgtEl>
                                          <p:spTgt spid="24"/>
                                        </p:tgtEl>
                                      </p:cBhvr>
                                    </p:animEffect>
                                  </p:childTnLst>
                                </p:cTn>
                              </p:par>
                              <p:par>
                                <p:cTn id="34" presetID="16" presetClass="entr" presetSubtype="21" fill="hold" grpId="0" nodeType="withEffect">
                                  <p:stCondLst>
                                    <p:cond delay="500"/>
                                  </p:stCondLst>
                                  <p:childTnLst>
                                    <p:set>
                                      <p:cBhvr>
                                        <p:cTn id="35" dur="1" fill="hold">
                                          <p:stCondLst>
                                            <p:cond delay="0"/>
                                          </p:stCondLst>
                                        </p:cTn>
                                        <p:tgtEl>
                                          <p:spTgt spid="22"/>
                                        </p:tgtEl>
                                        <p:attrNameLst>
                                          <p:attrName>style.visibility</p:attrName>
                                        </p:attrNameLst>
                                      </p:cBhvr>
                                      <p:to>
                                        <p:strVal val="visible"/>
                                      </p:to>
                                    </p:set>
                                    <p:animEffect transition="in" filter="barn(inVertical)">
                                      <p:cBhvr>
                                        <p:cTn id="36" dur="500"/>
                                        <p:tgtEl>
                                          <p:spTgt spid="22"/>
                                        </p:tgtEl>
                                      </p:cBhvr>
                                    </p:animEffect>
                                  </p:childTnLst>
                                </p:cTn>
                              </p:par>
                              <p:par>
                                <p:cTn id="37" presetID="16" presetClass="entr" presetSubtype="21" fill="hold" grpId="0" nodeType="withEffect">
                                  <p:stCondLst>
                                    <p:cond delay="500"/>
                                  </p:stCondLst>
                                  <p:childTnLst>
                                    <p:set>
                                      <p:cBhvr>
                                        <p:cTn id="38" dur="1" fill="hold">
                                          <p:stCondLst>
                                            <p:cond delay="0"/>
                                          </p:stCondLst>
                                        </p:cTn>
                                        <p:tgtEl>
                                          <p:spTgt spid="20"/>
                                        </p:tgtEl>
                                        <p:attrNameLst>
                                          <p:attrName>style.visibility</p:attrName>
                                        </p:attrNameLst>
                                      </p:cBhvr>
                                      <p:to>
                                        <p:strVal val="visible"/>
                                      </p:to>
                                    </p:set>
                                    <p:animEffect transition="in" filter="barn(inVertical)">
                                      <p:cBhvr>
                                        <p:cTn id="39" dur="500"/>
                                        <p:tgtEl>
                                          <p:spTgt spid="20"/>
                                        </p:tgtEl>
                                      </p:cBhvr>
                                    </p:animEffect>
                                  </p:childTnLst>
                                </p:cTn>
                              </p:par>
                              <p:par>
                                <p:cTn id="40" presetID="10" presetClass="entr" presetSubtype="0" fill="hold" grpId="0" nodeType="withEffect">
                                  <p:stCondLst>
                                    <p:cond delay="1000"/>
                                  </p:stCondLst>
                                  <p:childTnLst>
                                    <p:set>
                                      <p:cBhvr>
                                        <p:cTn id="41" dur="1" fill="hold">
                                          <p:stCondLst>
                                            <p:cond delay="0"/>
                                          </p:stCondLst>
                                        </p:cTn>
                                        <p:tgtEl>
                                          <p:spTgt spid="4"/>
                                        </p:tgtEl>
                                        <p:attrNameLst>
                                          <p:attrName>style.visibility</p:attrName>
                                        </p:attrNameLst>
                                      </p:cBhvr>
                                      <p:to>
                                        <p:strVal val="visible"/>
                                      </p:to>
                                    </p:set>
                                    <p:animEffect transition="in" filter="fade">
                                      <p:cBhvr>
                                        <p:cTn id="42" dur="500"/>
                                        <p:tgtEl>
                                          <p:spTgt spid="4"/>
                                        </p:tgtEl>
                                      </p:cBhvr>
                                    </p:animEffect>
                                  </p:childTnLst>
                                </p:cTn>
                              </p:par>
                              <p:par>
                                <p:cTn id="43" presetID="10" presetClass="entr" presetSubtype="0" fill="hold" grpId="0" nodeType="withEffect">
                                  <p:stCondLst>
                                    <p:cond delay="1000"/>
                                  </p:stCondLst>
                                  <p:childTnLst>
                                    <p:set>
                                      <p:cBhvr>
                                        <p:cTn id="44" dur="1" fill="hold">
                                          <p:stCondLst>
                                            <p:cond delay="0"/>
                                          </p:stCondLst>
                                        </p:cTn>
                                        <p:tgtEl>
                                          <p:spTgt spid="5"/>
                                        </p:tgtEl>
                                        <p:attrNameLst>
                                          <p:attrName>style.visibility</p:attrName>
                                        </p:attrNameLst>
                                      </p:cBhvr>
                                      <p:to>
                                        <p:strVal val="visible"/>
                                      </p:to>
                                    </p:set>
                                    <p:animEffect transition="in" filter="fade">
                                      <p:cBhvr>
                                        <p:cTn id="45" dur="500"/>
                                        <p:tgtEl>
                                          <p:spTgt spid="5"/>
                                        </p:tgtEl>
                                      </p:cBhvr>
                                    </p:animEffect>
                                  </p:childTnLst>
                                </p:cTn>
                              </p:par>
                              <p:par>
                                <p:cTn id="46" presetID="10" presetClass="entr" presetSubtype="0" fill="hold" grpId="0" nodeType="withEffect">
                                  <p:stCondLst>
                                    <p:cond delay="1000"/>
                                  </p:stCondLst>
                                  <p:childTnLst>
                                    <p:set>
                                      <p:cBhvr>
                                        <p:cTn id="47" dur="1" fill="hold">
                                          <p:stCondLst>
                                            <p:cond delay="0"/>
                                          </p:stCondLst>
                                        </p:cTn>
                                        <p:tgtEl>
                                          <p:spTgt spid="23"/>
                                        </p:tgtEl>
                                        <p:attrNameLst>
                                          <p:attrName>style.visibility</p:attrName>
                                        </p:attrNameLst>
                                      </p:cBhvr>
                                      <p:to>
                                        <p:strVal val="visible"/>
                                      </p:to>
                                    </p:set>
                                    <p:animEffect transition="in" filter="fade">
                                      <p:cBhvr>
                                        <p:cTn id="48" dur="500"/>
                                        <p:tgtEl>
                                          <p:spTgt spid="23"/>
                                        </p:tgtEl>
                                      </p:cBhvr>
                                    </p:animEffect>
                                  </p:childTnLst>
                                </p:cTn>
                              </p:par>
                              <p:par>
                                <p:cTn id="49" presetID="10" presetClass="entr" presetSubtype="0" fill="hold" grpId="0" nodeType="withEffect">
                                  <p:stCondLst>
                                    <p:cond delay="1000"/>
                                  </p:stCondLst>
                                  <p:childTnLst>
                                    <p:set>
                                      <p:cBhvr>
                                        <p:cTn id="50" dur="1" fill="hold">
                                          <p:stCondLst>
                                            <p:cond delay="0"/>
                                          </p:stCondLst>
                                        </p:cTn>
                                        <p:tgtEl>
                                          <p:spTgt spid="69"/>
                                        </p:tgtEl>
                                        <p:attrNameLst>
                                          <p:attrName>style.visibility</p:attrName>
                                        </p:attrNameLst>
                                      </p:cBhvr>
                                      <p:to>
                                        <p:strVal val="visible"/>
                                      </p:to>
                                    </p:set>
                                    <p:animEffect transition="in" filter="fade">
                                      <p:cBhvr>
                                        <p:cTn id="51" dur="500"/>
                                        <p:tgtEl>
                                          <p:spTgt spid="69"/>
                                        </p:tgtEl>
                                      </p:cBhvr>
                                    </p:animEffect>
                                  </p:childTnLst>
                                </p:cTn>
                              </p:par>
                              <p:par>
                                <p:cTn id="52" presetID="10" presetClass="entr" presetSubtype="0" fill="hold" grpId="0" nodeType="withEffect">
                                  <p:stCondLst>
                                    <p:cond delay="1000"/>
                                  </p:stCondLst>
                                  <p:childTnLst>
                                    <p:set>
                                      <p:cBhvr>
                                        <p:cTn id="53" dur="1" fill="hold">
                                          <p:stCondLst>
                                            <p:cond delay="0"/>
                                          </p:stCondLst>
                                        </p:cTn>
                                        <p:tgtEl>
                                          <p:spTgt spid="2"/>
                                        </p:tgtEl>
                                        <p:attrNameLst>
                                          <p:attrName>style.visibility</p:attrName>
                                        </p:attrNameLst>
                                      </p:cBhvr>
                                      <p:to>
                                        <p:strVal val="visible"/>
                                      </p:to>
                                    </p:set>
                                    <p:animEffect transition="in" filter="fade">
                                      <p:cBhvr>
                                        <p:cTn id="54" dur="500"/>
                                        <p:tgtEl>
                                          <p:spTgt spid="2"/>
                                        </p:tgtEl>
                                      </p:cBhvr>
                                    </p:animEffect>
                                  </p:childTnLst>
                                </p:cTn>
                              </p:par>
                              <p:par>
                                <p:cTn id="55" presetID="10" presetClass="entr" presetSubtype="0" fill="hold" grpId="0" nodeType="withEffect">
                                  <p:stCondLst>
                                    <p:cond delay="1000"/>
                                  </p:stCondLst>
                                  <p:childTnLst>
                                    <p:set>
                                      <p:cBhvr>
                                        <p:cTn id="56" dur="1" fill="hold">
                                          <p:stCondLst>
                                            <p:cond delay="0"/>
                                          </p:stCondLst>
                                        </p:cTn>
                                        <p:tgtEl>
                                          <p:spTgt spid="3"/>
                                        </p:tgtEl>
                                        <p:attrNameLst>
                                          <p:attrName>style.visibility</p:attrName>
                                        </p:attrNameLst>
                                      </p:cBhvr>
                                      <p:to>
                                        <p:strVal val="visible"/>
                                      </p:to>
                                    </p:set>
                                    <p:animEffect transition="in" filter="fade">
                                      <p:cBhvr>
                                        <p:cTn id="57" dur="500"/>
                                        <p:tgtEl>
                                          <p:spTgt spid="3"/>
                                        </p:tgtEl>
                                      </p:cBhvr>
                                    </p:animEffect>
                                  </p:childTnLst>
                                </p:cTn>
                              </p:par>
                              <p:par>
                                <p:cTn id="58" presetID="10" presetClass="entr" presetSubtype="0" fill="hold" grpId="0" nodeType="withEffect">
                                  <p:stCondLst>
                                    <p:cond delay="1000"/>
                                  </p:stCondLst>
                                  <p:childTnLst>
                                    <p:set>
                                      <p:cBhvr>
                                        <p:cTn id="59" dur="1" fill="hold">
                                          <p:stCondLst>
                                            <p:cond delay="0"/>
                                          </p:stCondLst>
                                        </p:cTn>
                                        <p:tgtEl>
                                          <p:spTgt spid="21"/>
                                        </p:tgtEl>
                                        <p:attrNameLst>
                                          <p:attrName>style.visibility</p:attrName>
                                        </p:attrNameLst>
                                      </p:cBhvr>
                                      <p:to>
                                        <p:strVal val="visible"/>
                                      </p:to>
                                    </p:set>
                                    <p:animEffect transition="in" filter="fade">
                                      <p:cBhvr>
                                        <p:cTn id="60" dur="500"/>
                                        <p:tgtEl>
                                          <p:spTgt spid="21"/>
                                        </p:tgtEl>
                                      </p:cBhvr>
                                    </p:animEffect>
                                  </p:childTnLst>
                                </p:cTn>
                              </p:par>
                              <p:par>
                                <p:cTn id="61" presetID="10" presetClass="entr" presetSubtype="0" fill="hold" grpId="0" nodeType="withEffect">
                                  <p:stCondLst>
                                    <p:cond delay="1000"/>
                                  </p:stCondLst>
                                  <p:childTnLst>
                                    <p:set>
                                      <p:cBhvr>
                                        <p:cTn id="62" dur="1" fill="hold">
                                          <p:stCondLst>
                                            <p:cond delay="0"/>
                                          </p:stCondLst>
                                        </p:cTn>
                                        <p:tgtEl>
                                          <p:spTgt spid="56"/>
                                        </p:tgtEl>
                                        <p:attrNameLst>
                                          <p:attrName>style.visibility</p:attrName>
                                        </p:attrNameLst>
                                      </p:cBhvr>
                                      <p:to>
                                        <p:strVal val="visible"/>
                                      </p:to>
                                    </p:set>
                                    <p:animEffect transition="in" filter="fade">
                                      <p:cBhvr>
                                        <p:cTn id="63" dur="500"/>
                                        <p:tgtEl>
                                          <p:spTgt spid="56"/>
                                        </p:tgtEl>
                                      </p:cBhvr>
                                    </p:animEffect>
                                  </p:childTnLst>
                                </p:cTn>
                              </p:par>
                              <p:par>
                                <p:cTn id="64" presetID="10" presetClass="entr" presetSubtype="0" fill="hold" grpId="0" nodeType="withEffect">
                                  <p:stCondLst>
                                    <p:cond delay="1000"/>
                                  </p:stCondLst>
                                  <p:childTnLst>
                                    <p:set>
                                      <p:cBhvr>
                                        <p:cTn id="65" dur="1" fill="hold">
                                          <p:stCondLst>
                                            <p:cond delay="0"/>
                                          </p:stCondLst>
                                        </p:cTn>
                                        <p:tgtEl>
                                          <p:spTgt spid="57"/>
                                        </p:tgtEl>
                                        <p:attrNameLst>
                                          <p:attrName>style.visibility</p:attrName>
                                        </p:attrNameLst>
                                      </p:cBhvr>
                                      <p:to>
                                        <p:strVal val="visible"/>
                                      </p:to>
                                    </p:set>
                                    <p:animEffect transition="in" filter="fade">
                                      <p:cBhvr>
                                        <p:cTn id="66" dur="500"/>
                                        <p:tgtEl>
                                          <p:spTgt spid="57"/>
                                        </p:tgtEl>
                                      </p:cBhvr>
                                    </p:animEffect>
                                  </p:childTnLst>
                                </p:cTn>
                              </p:par>
                              <p:par>
                                <p:cTn id="67" presetID="10" presetClass="entr" presetSubtype="0" fill="hold" grpId="0" nodeType="withEffect">
                                  <p:stCondLst>
                                    <p:cond delay="1000"/>
                                  </p:stCondLst>
                                  <p:childTnLst>
                                    <p:set>
                                      <p:cBhvr>
                                        <p:cTn id="68" dur="1" fill="hold">
                                          <p:stCondLst>
                                            <p:cond delay="0"/>
                                          </p:stCondLst>
                                        </p:cTn>
                                        <p:tgtEl>
                                          <p:spTgt spid="58"/>
                                        </p:tgtEl>
                                        <p:attrNameLst>
                                          <p:attrName>style.visibility</p:attrName>
                                        </p:attrNameLst>
                                      </p:cBhvr>
                                      <p:to>
                                        <p:strVal val="visible"/>
                                      </p:to>
                                    </p:set>
                                    <p:animEffect transition="in" filter="fade">
                                      <p:cBhvr>
                                        <p:cTn id="69" dur="500"/>
                                        <p:tgtEl>
                                          <p:spTgt spid="58"/>
                                        </p:tgtEl>
                                      </p:cBhvr>
                                    </p:animEffect>
                                  </p:childTnLst>
                                </p:cTn>
                              </p:par>
                              <p:par>
                                <p:cTn id="70" presetID="10" presetClass="entr" presetSubtype="0" fill="hold" grpId="0" nodeType="withEffect">
                                  <p:stCondLst>
                                    <p:cond delay="1000"/>
                                  </p:stCondLst>
                                  <p:childTnLst>
                                    <p:set>
                                      <p:cBhvr>
                                        <p:cTn id="71" dur="1" fill="hold">
                                          <p:stCondLst>
                                            <p:cond delay="0"/>
                                          </p:stCondLst>
                                        </p:cTn>
                                        <p:tgtEl>
                                          <p:spTgt spid="18"/>
                                        </p:tgtEl>
                                        <p:attrNameLst>
                                          <p:attrName>style.visibility</p:attrName>
                                        </p:attrNameLst>
                                      </p:cBhvr>
                                      <p:to>
                                        <p:strVal val="visible"/>
                                      </p:to>
                                    </p:set>
                                    <p:animEffect transition="in" filter="fade">
                                      <p:cBhvr>
                                        <p:cTn id="72" dur="500"/>
                                        <p:tgtEl>
                                          <p:spTgt spid="18"/>
                                        </p:tgtEl>
                                      </p:cBhvr>
                                    </p:animEffect>
                                  </p:childTnLst>
                                </p:cTn>
                              </p:par>
                              <p:par>
                                <p:cTn id="73" presetID="10" presetClass="entr" presetSubtype="0" fill="hold" grpId="0" nodeType="withEffect">
                                  <p:stCondLst>
                                    <p:cond delay="1000"/>
                                  </p:stCondLst>
                                  <p:childTnLst>
                                    <p:set>
                                      <p:cBhvr>
                                        <p:cTn id="74" dur="1" fill="hold">
                                          <p:stCondLst>
                                            <p:cond delay="0"/>
                                          </p:stCondLst>
                                        </p:cTn>
                                        <p:tgtEl>
                                          <p:spTgt spid="19"/>
                                        </p:tgtEl>
                                        <p:attrNameLst>
                                          <p:attrName>style.visibility</p:attrName>
                                        </p:attrNameLst>
                                      </p:cBhvr>
                                      <p:to>
                                        <p:strVal val="visible"/>
                                      </p:to>
                                    </p:set>
                                    <p:animEffect transition="in" filter="fade">
                                      <p:cBhvr>
                                        <p:cTn id="75" dur="500"/>
                                        <p:tgtEl>
                                          <p:spTgt spid="19"/>
                                        </p:tgtEl>
                                      </p:cBhvr>
                                    </p:animEffect>
                                  </p:childTnLst>
                                </p:cTn>
                              </p:par>
                              <p:par>
                                <p:cTn id="76" presetID="10" presetClass="entr" presetSubtype="0" fill="hold" grpId="0" nodeType="withEffect">
                                  <p:stCondLst>
                                    <p:cond delay="1000"/>
                                  </p:stCondLst>
                                  <p:childTnLst>
                                    <p:set>
                                      <p:cBhvr>
                                        <p:cTn id="77" dur="1" fill="hold">
                                          <p:stCondLst>
                                            <p:cond delay="0"/>
                                          </p:stCondLst>
                                        </p:cTn>
                                        <p:tgtEl>
                                          <p:spTgt spid="52"/>
                                        </p:tgtEl>
                                        <p:attrNameLst>
                                          <p:attrName>style.visibility</p:attrName>
                                        </p:attrNameLst>
                                      </p:cBhvr>
                                      <p:to>
                                        <p:strVal val="visible"/>
                                      </p:to>
                                    </p:set>
                                    <p:animEffect transition="in" filter="fade">
                                      <p:cBhvr>
                                        <p:cTn id="78" dur="500"/>
                                        <p:tgtEl>
                                          <p:spTgt spid="52"/>
                                        </p:tgtEl>
                                      </p:cBhvr>
                                    </p:animEffect>
                                  </p:childTnLst>
                                </p:cTn>
                              </p:par>
                              <p:par>
                                <p:cTn id="79" presetID="10" presetClass="entr" presetSubtype="0" fill="hold" grpId="0" nodeType="withEffect">
                                  <p:stCondLst>
                                    <p:cond delay="1000"/>
                                  </p:stCondLst>
                                  <p:childTnLst>
                                    <p:set>
                                      <p:cBhvr>
                                        <p:cTn id="80" dur="1" fill="hold">
                                          <p:stCondLst>
                                            <p:cond delay="0"/>
                                          </p:stCondLst>
                                        </p:cTn>
                                        <p:tgtEl>
                                          <p:spTgt spid="53"/>
                                        </p:tgtEl>
                                        <p:attrNameLst>
                                          <p:attrName>style.visibility</p:attrName>
                                        </p:attrNameLst>
                                      </p:cBhvr>
                                      <p:to>
                                        <p:strVal val="visible"/>
                                      </p:to>
                                    </p:set>
                                    <p:animEffect transition="in" filter="fade">
                                      <p:cBhvr>
                                        <p:cTn id="81" dur="500"/>
                                        <p:tgtEl>
                                          <p:spTgt spid="53"/>
                                        </p:tgtEl>
                                      </p:cBhvr>
                                    </p:animEffect>
                                  </p:childTnLst>
                                </p:cTn>
                              </p:par>
                              <p:par>
                                <p:cTn id="82" presetID="10" presetClass="entr" presetSubtype="0" fill="hold" grpId="0" nodeType="withEffect">
                                  <p:stCondLst>
                                    <p:cond delay="1000"/>
                                  </p:stCondLst>
                                  <p:childTnLst>
                                    <p:set>
                                      <p:cBhvr>
                                        <p:cTn id="83" dur="1" fill="hold">
                                          <p:stCondLst>
                                            <p:cond delay="0"/>
                                          </p:stCondLst>
                                        </p:cTn>
                                        <p:tgtEl>
                                          <p:spTgt spid="54"/>
                                        </p:tgtEl>
                                        <p:attrNameLst>
                                          <p:attrName>style.visibility</p:attrName>
                                        </p:attrNameLst>
                                      </p:cBhvr>
                                      <p:to>
                                        <p:strVal val="visible"/>
                                      </p:to>
                                    </p:set>
                                    <p:animEffect transition="in" filter="fade">
                                      <p:cBhvr>
                                        <p:cTn id="84" dur="500"/>
                                        <p:tgtEl>
                                          <p:spTgt spid="54"/>
                                        </p:tgtEl>
                                      </p:cBhvr>
                                    </p:animEffect>
                                  </p:childTnLst>
                                </p:cTn>
                              </p:par>
                              <p:par>
                                <p:cTn id="85" presetID="10" presetClass="entr" presetSubtype="0" fill="hold" grpId="0" nodeType="withEffect">
                                  <p:stCondLst>
                                    <p:cond delay="1000"/>
                                  </p:stCondLst>
                                  <p:childTnLst>
                                    <p:set>
                                      <p:cBhvr>
                                        <p:cTn id="86" dur="1" fill="hold">
                                          <p:stCondLst>
                                            <p:cond delay="0"/>
                                          </p:stCondLst>
                                        </p:cTn>
                                        <p:tgtEl>
                                          <p:spTgt spid="55"/>
                                        </p:tgtEl>
                                        <p:attrNameLst>
                                          <p:attrName>style.visibility</p:attrName>
                                        </p:attrNameLst>
                                      </p:cBhvr>
                                      <p:to>
                                        <p:strVal val="visible"/>
                                      </p:to>
                                    </p:set>
                                    <p:animEffect transition="in" filter="fade">
                                      <p:cBhvr>
                                        <p:cTn id="87" dur="500"/>
                                        <p:tgtEl>
                                          <p:spTgt spid="55"/>
                                        </p:tgtEl>
                                      </p:cBhvr>
                                    </p:animEffect>
                                  </p:childTnLst>
                                </p:cTn>
                              </p:par>
                              <p:par>
                                <p:cTn id="88" presetID="10" presetClass="entr" presetSubtype="0" fill="hold" grpId="0" nodeType="withEffect">
                                  <p:stCondLst>
                                    <p:cond delay="1000"/>
                                  </p:stCondLst>
                                  <p:childTnLst>
                                    <p:set>
                                      <p:cBhvr>
                                        <p:cTn id="89" dur="1" fill="hold">
                                          <p:stCondLst>
                                            <p:cond delay="0"/>
                                          </p:stCondLst>
                                        </p:cTn>
                                        <p:tgtEl>
                                          <p:spTgt spid="16"/>
                                        </p:tgtEl>
                                        <p:attrNameLst>
                                          <p:attrName>style.visibility</p:attrName>
                                        </p:attrNameLst>
                                      </p:cBhvr>
                                      <p:to>
                                        <p:strVal val="visible"/>
                                      </p:to>
                                    </p:set>
                                    <p:animEffect transition="in" filter="fade">
                                      <p:cBhvr>
                                        <p:cTn id="90" dur="500"/>
                                        <p:tgtEl>
                                          <p:spTgt spid="16"/>
                                        </p:tgtEl>
                                      </p:cBhvr>
                                    </p:animEffect>
                                  </p:childTnLst>
                                </p:cTn>
                              </p:par>
                              <p:par>
                                <p:cTn id="91" presetID="10" presetClass="entr" presetSubtype="0" fill="hold" grpId="0" nodeType="withEffect">
                                  <p:stCondLst>
                                    <p:cond delay="1000"/>
                                  </p:stCondLst>
                                  <p:childTnLst>
                                    <p:set>
                                      <p:cBhvr>
                                        <p:cTn id="92" dur="1" fill="hold">
                                          <p:stCondLst>
                                            <p:cond delay="0"/>
                                          </p:stCondLst>
                                        </p:cTn>
                                        <p:tgtEl>
                                          <p:spTgt spid="17"/>
                                        </p:tgtEl>
                                        <p:attrNameLst>
                                          <p:attrName>style.visibility</p:attrName>
                                        </p:attrNameLst>
                                      </p:cBhvr>
                                      <p:to>
                                        <p:strVal val="visible"/>
                                      </p:to>
                                    </p:set>
                                    <p:animEffect transition="in" filter="fade">
                                      <p:cBhvr>
                                        <p:cTn id="93" dur="500"/>
                                        <p:tgtEl>
                                          <p:spTgt spid="17"/>
                                        </p:tgtEl>
                                      </p:cBhvr>
                                    </p:animEffect>
                                  </p:childTnLst>
                                </p:cTn>
                              </p:par>
                              <p:par>
                                <p:cTn id="94" presetID="10" presetClass="entr" presetSubtype="0" fill="hold" grpId="0" nodeType="withEffect">
                                  <p:stCondLst>
                                    <p:cond delay="1000"/>
                                  </p:stCondLst>
                                  <p:childTnLst>
                                    <p:set>
                                      <p:cBhvr>
                                        <p:cTn id="95" dur="1" fill="hold">
                                          <p:stCondLst>
                                            <p:cond delay="0"/>
                                          </p:stCondLst>
                                        </p:cTn>
                                        <p:tgtEl>
                                          <p:spTgt spid="35"/>
                                        </p:tgtEl>
                                        <p:attrNameLst>
                                          <p:attrName>style.visibility</p:attrName>
                                        </p:attrNameLst>
                                      </p:cBhvr>
                                      <p:to>
                                        <p:strVal val="visible"/>
                                      </p:to>
                                    </p:set>
                                    <p:animEffect transition="in" filter="fade">
                                      <p:cBhvr>
                                        <p:cTn id="96" dur="500"/>
                                        <p:tgtEl>
                                          <p:spTgt spid="35"/>
                                        </p:tgtEl>
                                      </p:cBhvr>
                                    </p:animEffect>
                                  </p:childTnLst>
                                </p:cTn>
                              </p:par>
                              <p:par>
                                <p:cTn id="97" presetID="10" presetClass="entr" presetSubtype="0" fill="hold" grpId="0" nodeType="withEffect">
                                  <p:stCondLst>
                                    <p:cond delay="1000"/>
                                  </p:stCondLst>
                                  <p:childTnLst>
                                    <p:set>
                                      <p:cBhvr>
                                        <p:cTn id="98" dur="1" fill="hold">
                                          <p:stCondLst>
                                            <p:cond delay="0"/>
                                          </p:stCondLst>
                                        </p:cTn>
                                        <p:tgtEl>
                                          <p:spTgt spid="50"/>
                                        </p:tgtEl>
                                        <p:attrNameLst>
                                          <p:attrName>style.visibility</p:attrName>
                                        </p:attrNameLst>
                                      </p:cBhvr>
                                      <p:to>
                                        <p:strVal val="visible"/>
                                      </p:to>
                                    </p:set>
                                    <p:animEffect transition="in" filter="fade">
                                      <p:cBhvr>
                                        <p:cTn id="99" dur="500"/>
                                        <p:tgtEl>
                                          <p:spTgt spid="50"/>
                                        </p:tgtEl>
                                      </p:cBhvr>
                                    </p:animEffect>
                                  </p:childTnLst>
                                </p:cTn>
                              </p:par>
                              <p:par>
                                <p:cTn id="100" presetID="10" presetClass="entr" presetSubtype="0" fill="hold" grpId="0" nodeType="withEffect">
                                  <p:stCondLst>
                                    <p:cond delay="1000"/>
                                  </p:stCondLst>
                                  <p:childTnLst>
                                    <p:set>
                                      <p:cBhvr>
                                        <p:cTn id="101" dur="1" fill="hold">
                                          <p:stCondLst>
                                            <p:cond delay="0"/>
                                          </p:stCondLst>
                                        </p:cTn>
                                        <p:tgtEl>
                                          <p:spTgt spid="51"/>
                                        </p:tgtEl>
                                        <p:attrNameLst>
                                          <p:attrName>style.visibility</p:attrName>
                                        </p:attrNameLst>
                                      </p:cBhvr>
                                      <p:to>
                                        <p:strVal val="visible"/>
                                      </p:to>
                                    </p:set>
                                    <p:animEffect transition="in" filter="fade">
                                      <p:cBhvr>
                                        <p:cTn id="102" dur="500"/>
                                        <p:tgtEl>
                                          <p:spTgt spid="51"/>
                                        </p:tgtEl>
                                      </p:cBhvr>
                                    </p:animEffect>
                                  </p:childTnLst>
                                </p:cTn>
                              </p:par>
                              <p:par>
                                <p:cTn id="103" presetID="10" presetClass="entr" presetSubtype="0" fill="hold" grpId="0" nodeType="withEffect">
                                  <p:stCondLst>
                                    <p:cond delay="1000"/>
                                  </p:stCondLst>
                                  <p:childTnLst>
                                    <p:set>
                                      <p:cBhvr>
                                        <p:cTn id="104" dur="1" fill="hold">
                                          <p:stCondLst>
                                            <p:cond delay="0"/>
                                          </p:stCondLst>
                                        </p:cTn>
                                        <p:tgtEl>
                                          <p:spTgt spid="14"/>
                                        </p:tgtEl>
                                        <p:attrNameLst>
                                          <p:attrName>style.visibility</p:attrName>
                                        </p:attrNameLst>
                                      </p:cBhvr>
                                      <p:to>
                                        <p:strVal val="visible"/>
                                      </p:to>
                                    </p:set>
                                    <p:animEffect transition="in" filter="fade">
                                      <p:cBhvr>
                                        <p:cTn id="105" dur="500"/>
                                        <p:tgtEl>
                                          <p:spTgt spid="14"/>
                                        </p:tgtEl>
                                      </p:cBhvr>
                                    </p:animEffect>
                                  </p:childTnLst>
                                </p:cTn>
                              </p:par>
                              <p:par>
                                <p:cTn id="106" presetID="10" presetClass="entr" presetSubtype="0" fill="hold" grpId="0" nodeType="withEffect">
                                  <p:stCondLst>
                                    <p:cond delay="1000"/>
                                  </p:stCondLst>
                                  <p:childTnLst>
                                    <p:set>
                                      <p:cBhvr>
                                        <p:cTn id="107" dur="1" fill="hold">
                                          <p:stCondLst>
                                            <p:cond delay="0"/>
                                          </p:stCondLst>
                                        </p:cTn>
                                        <p:tgtEl>
                                          <p:spTgt spid="15"/>
                                        </p:tgtEl>
                                        <p:attrNameLst>
                                          <p:attrName>style.visibility</p:attrName>
                                        </p:attrNameLst>
                                      </p:cBhvr>
                                      <p:to>
                                        <p:strVal val="visible"/>
                                      </p:to>
                                    </p:set>
                                    <p:animEffect transition="in" filter="fade">
                                      <p:cBhvr>
                                        <p:cTn id="108" dur="500"/>
                                        <p:tgtEl>
                                          <p:spTgt spid="15"/>
                                        </p:tgtEl>
                                      </p:cBhvr>
                                    </p:animEffect>
                                  </p:childTnLst>
                                </p:cTn>
                              </p:par>
                              <p:par>
                                <p:cTn id="109" presetID="10" presetClass="entr" presetSubtype="0" fill="hold" grpId="0" nodeType="withEffect">
                                  <p:stCondLst>
                                    <p:cond delay="1000"/>
                                  </p:stCondLst>
                                  <p:childTnLst>
                                    <p:set>
                                      <p:cBhvr>
                                        <p:cTn id="110" dur="1" fill="hold">
                                          <p:stCondLst>
                                            <p:cond delay="0"/>
                                          </p:stCondLst>
                                        </p:cTn>
                                        <p:tgtEl>
                                          <p:spTgt spid="33"/>
                                        </p:tgtEl>
                                        <p:attrNameLst>
                                          <p:attrName>style.visibility</p:attrName>
                                        </p:attrNameLst>
                                      </p:cBhvr>
                                      <p:to>
                                        <p:strVal val="visible"/>
                                      </p:to>
                                    </p:set>
                                    <p:animEffect transition="in" filter="fade">
                                      <p:cBhvr>
                                        <p:cTn id="111" dur="500"/>
                                        <p:tgtEl>
                                          <p:spTgt spid="33"/>
                                        </p:tgtEl>
                                      </p:cBhvr>
                                    </p:animEffect>
                                  </p:childTnLst>
                                </p:cTn>
                              </p:par>
                              <p:par>
                                <p:cTn id="112" presetID="10" presetClass="entr" presetSubtype="0" fill="hold" grpId="0" nodeType="withEffect">
                                  <p:stCondLst>
                                    <p:cond delay="1000"/>
                                  </p:stCondLst>
                                  <p:childTnLst>
                                    <p:set>
                                      <p:cBhvr>
                                        <p:cTn id="113" dur="1" fill="hold">
                                          <p:stCondLst>
                                            <p:cond delay="0"/>
                                          </p:stCondLst>
                                        </p:cTn>
                                        <p:tgtEl>
                                          <p:spTgt spid="48"/>
                                        </p:tgtEl>
                                        <p:attrNameLst>
                                          <p:attrName>style.visibility</p:attrName>
                                        </p:attrNameLst>
                                      </p:cBhvr>
                                      <p:to>
                                        <p:strVal val="visible"/>
                                      </p:to>
                                    </p:set>
                                    <p:animEffect transition="in" filter="fade">
                                      <p:cBhvr>
                                        <p:cTn id="114" dur="500"/>
                                        <p:tgtEl>
                                          <p:spTgt spid="48"/>
                                        </p:tgtEl>
                                      </p:cBhvr>
                                    </p:animEffect>
                                  </p:childTnLst>
                                </p:cTn>
                              </p:par>
                              <p:par>
                                <p:cTn id="115" presetID="10" presetClass="entr" presetSubtype="0" fill="hold" grpId="0" nodeType="withEffect">
                                  <p:stCondLst>
                                    <p:cond delay="1000"/>
                                  </p:stCondLst>
                                  <p:childTnLst>
                                    <p:set>
                                      <p:cBhvr>
                                        <p:cTn id="116" dur="1" fill="hold">
                                          <p:stCondLst>
                                            <p:cond delay="0"/>
                                          </p:stCondLst>
                                        </p:cTn>
                                        <p:tgtEl>
                                          <p:spTgt spid="49"/>
                                        </p:tgtEl>
                                        <p:attrNameLst>
                                          <p:attrName>style.visibility</p:attrName>
                                        </p:attrNameLst>
                                      </p:cBhvr>
                                      <p:to>
                                        <p:strVal val="visible"/>
                                      </p:to>
                                    </p:set>
                                    <p:animEffect transition="in" filter="fade">
                                      <p:cBhvr>
                                        <p:cTn id="117" dur="500"/>
                                        <p:tgtEl>
                                          <p:spTgt spid="49"/>
                                        </p:tgtEl>
                                      </p:cBhvr>
                                    </p:animEffect>
                                  </p:childTnLst>
                                </p:cTn>
                              </p:par>
                              <p:par>
                                <p:cTn id="118" presetID="10" presetClass="entr" presetSubtype="0" fill="hold" grpId="0" nodeType="withEffect">
                                  <p:stCondLst>
                                    <p:cond delay="1000"/>
                                  </p:stCondLst>
                                  <p:childTnLst>
                                    <p:set>
                                      <p:cBhvr>
                                        <p:cTn id="119" dur="1" fill="hold">
                                          <p:stCondLst>
                                            <p:cond delay="0"/>
                                          </p:stCondLst>
                                        </p:cTn>
                                        <p:tgtEl>
                                          <p:spTgt spid="12"/>
                                        </p:tgtEl>
                                        <p:attrNameLst>
                                          <p:attrName>style.visibility</p:attrName>
                                        </p:attrNameLst>
                                      </p:cBhvr>
                                      <p:to>
                                        <p:strVal val="visible"/>
                                      </p:to>
                                    </p:set>
                                    <p:animEffect transition="in" filter="fade">
                                      <p:cBhvr>
                                        <p:cTn id="120" dur="500"/>
                                        <p:tgtEl>
                                          <p:spTgt spid="12"/>
                                        </p:tgtEl>
                                      </p:cBhvr>
                                    </p:animEffect>
                                  </p:childTnLst>
                                </p:cTn>
                              </p:par>
                              <p:par>
                                <p:cTn id="121" presetID="10" presetClass="entr" presetSubtype="0" fill="hold" grpId="0" nodeType="withEffect">
                                  <p:stCondLst>
                                    <p:cond delay="1000"/>
                                  </p:stCondLst>
                                  <p:childTnLst>
                                    <p:set>
                                      <p:cBhvr>
                                        <p:cTn id="122" dur="1" fill="hold">
                                          <p:stCondLst>
                                            <p:cond delay="0"/>
                                          </p:stCondLst>
                                        </p:cTn>
                                        <p:tgtEl>
                                          <p:spTgt spid="13"/>
                                        </p:tgtEl>
                                        <p:attrNameLst>
                                          <p:attrName>style.visibility</p:attrName>
                                        </p:attrNameLst>
                                      </p:cBhvr>
                                      <p:to>
                                        <p:strVal val="visible"/>
                                      </p:to>
                                    </p:set>
                                    <p:animEffect transition="in" filter="fade">
                                      <p:cBhvr>
                                        <p:cTn id="123" dur="500"/>
                                        <p:tgtEl>
                                          <p:spTgt spid="13"/>
                                        </p:tgtEl>
                                      </p:cBhvr>
                                    </p:animEffect>
                                  </p:childTnLst>
                                </p:cTn>
                              </p:par>
                              <p:par>
                                <p:cTn id="124" presetID="10" presetClass="entr" presetSubtype="0" fill="hold" grpId="0" nodeType="withEffect">
                                  <p:stCondLst>
                                    <p:cond delay="1000"/>
                                  </p:stCondLst>
                                  <p:childTnLst>
                                    <p:set>
                                      <p:cBhvr>
                                        <p:cTn id="125" dur="1" fill="hold">
                                          <p:stCondLst>
                                            <p:cond delay="0"/>
                                          </p:stCondLst>
                                        </p:cTn>
                                        <p:tgtEl>
                                          <p:spTgt spid="31"/>
                                        </p:tgtEl>
                                        <p:attrNameLst>
                                          <p:attrName>style.visibility</p:attrName>
                                        </p:attrNameLst>
                                      </p:cBhvr>
                                      <p:to>
                                        <p:strVal val="visible"/>
                                      </p:to>
                                    </p:set>
                                    <p:animEffect transition="in" filter="fade">
                                      <p:cBhvr>
                                        <p:cTn id="126" dur="500"/>
                                        <p:tgtEl>
                                          <p:spTgt spid="31"/>
                                        </p:tgtEl>
                                      </p:cBhvr>
                                    </p:animEffect>
                                  </p:childTnLst>
                                </p:cTn>
                              </p:par>
                              <p:par>
                                <p:cTn id="127" presetID="10" presetClass="entr" presetSubtype="0" fill="hold" grpId="0" nodeType="withEffect">
                                  <p:stCondLst>
                                    <p:cond delay="1000"/>
                                  </p:stCondLst>
                                  <p:childTnLst>
                                    <p:set>
                                      <p:cBhvr>
                                        <p:cTn id="128" dur="1" fill="hold">
                                          <p:stCondLst>
                                            <p:cond delay="0"/>
                                          </p:stCondLst>
                                        </p:cTn>
                                        <p:tgtEl>
                                          <p:spTgt spid="42"/>
                                        </p:tgtEl>
                                        <p:attrNameLst>
                                          <p:attrName>style.visibility</p:attrName>
                                        </p:attrNameLst>
                                      </p:cBhvr>
                                      <p:to>
                                        <p:strVal val="visible"/>
                                      </p:to>
                                    </p:set>
                                    <p:animEffect transition="in" filter="fade">
                                      <p:cBhvr>
                                        <p:cTn id="129" dur="500"/>
                                        <p:tgtEl>
                                          <p:spTgt spid="42"/>
                                        </p:tgtEl>
                                      </p:cBhvr>
                                    </p:animEffect>
                                  </p:childTnLst>
                                </p:cTn>
                              </p:par>
                              <p:par>
                                <p:cTn id="130" presetID="10" presetClass="entr" presetSubtype="0" fill="hold" grpId="0" nodeType="withEffect">
                                  <p:stCondLst>
                                    <p:cond delay="1000"/>
                                  </p:stCondLst>
                                  <p:childTnLst>
                                    <p:set>
                                      <p:cBhvr>
                                        <p:cTn id="131" dur="1" fill="hold">
                                          <p:stCondLst>
                                            <p:cond delay="0"/>
                                          </p:stCondLst>
                                        </p:cTn>
                                        <p:tgtEl>
                                          <p:spTgt spid="43"/>
                                        </p:tgtEl>
                                        <p:attrNameLst>
                                          <p:attrName>style.visibility</p:attrName>
                                        </p:attrNameLst>
                                      </p:cBhvr>
                                      <p:to>
                                        <p:strVal val="visible"/>
                                      </p:to>
                                    </p:set>
                                    <p:animEffect transition="in" filter="fade">
                                      <p:cBhvr>
                                        <p:cTn id="132" dur="500"/>
                                        <p:tgtEl>
                                          <p:spTgt spid="43"/>
                                        </p:tgtEl>
                                      </p:cBhvr>
                                    </p:animEffect>
                                  </p:childTnLst>
                                </p:cTn>
                              </p:par>
                              <p:par>
                                <p:cTn id="133" presetID="10" presetClass="entr" presetSubtype="0" fill="hold" grpId="0" nodeType="withEffect">
                                  <p:stCondLst>
                                    <p:cond delay="1000"/>
                                  </p:stCondLst>
                                  <p:childTnLst>
                                    <p:set>
                                      <p:cBhvr>
                                        <p:cTn id="134" dur="1" fill="hold">
                                          <p:stCondLst>
                                            <p:cond delay="0"/>
                                          </p:stCondLst>
                                        </p:cTn>
                                        <p:tgtEl>
                                          <p:spTgt spid="44"/>
                                        </p:tgtEl>
                                        <p:attrNameLst>
                                          <p:attrName>style.visibility</p:attrName>
                                        </p:attrNameLst>
                                      </p:cBhvr>
                                      <p:to>
                                        <p:strVal val="visible"/>
                                      </p:to>
                                    </p:set>
                                    <p:animEffect transition="in" filter="fade">
                                      <p:cBhvr>
                                        <p:cTn id="135" dur="500"/>
                                        <p:tgtEl>
                                          <p:spTgt spid="44"/>
                                        </p:tgtEl>
                                      </p:cBhvr>
                                    </p:animEffect>
                                  </p:childTnLst>
                                </p:cTn>
                              </p:par>
                              <p:par>
                                <p:cTn id="136" presetID="10" presetClass="entr" presetSubtype="0" fill="hold" grpId="0" nodeType="withEffect">
                                  <p:stCondLst>
                                    <p:cond delay="1000"/>
                                  </p:stCondLst>
                                  <p:childTnLst>
                                    <p:set>
                                      <p:cBhvr>
                                        <p:cTn id="137" dur="1" fill="hold">
                                          <p:stCondLst>
                                            <p:cond delay="0"/>
                                          </p:stCondLst>
                                        </p:cTn>
                                        <p:tgtEl>
                                          <p:spTgt spid="45"/>
                                        </p:tgtEl>
                                        <p:attrNameLst>
                                          <p:attrName>style.visibility</p:attrName>
                                        </p:attrNameLst>
                                      </p:cBhvr>
                                      <p:to>
                                        <p:strVal val="visible"/>
                                      </p:to>
                                    </p:set>
                                    <p:animEffect transition="in" filter="fade">
                                      <p:cBhvr>
                                        <p:cTn id="138" dur="500"/>
                                        <p:tgtEl>
                                          <p:spTgt spid="45"/>
                                        </p:tgtEl>
                                      </p:cBhvr>
                                    </p:animEffect>
                                  </p:childTnLst>
                                </p:cTn>
                              </p:par>
                              <p:par>
                                <p:cTn id="139" presetID="10" presetClass="entr" presetSubtype="0" fill="hold" grpId="0" nodeType="withEffect">
                                  <p:stCondLst>
                                    <p:cond delay="1000"/>
                                  </p:stCondLst>
                                  <p:childTnLst>
                                    <p:set>
                                      <p:cBhvr>
                                        <p:cTn id="140" dur="1" fill="hold">
                                          <p:stCondLst>
                                            <p:cond delay="0"/>
                                          </p:stCondLst>
                                        </p:cTn>
                                        <p:tgtEl>
                                          <p:spTgt spid="46"/>
                                        </p:tgtEl>
                                        <p:attrNameLst>
                                          <p:attrName>style.visibility</p:attrName>
                                        </p:attrNameLst>
                                      </p:cBhvr>
                                      <p:to>
                                        <p:strVal val="visible"/>
                                      </p:to>
                                    </p:set>
                                    <p:animEffect transition="in" filter="fade">
                                      <p:cBhvr>
                                        <p:cTn id="141" dur="500"/>
                                        <p:tgtEl>
                                          <p:spTgt spid="46"/>
                                        </p:tgtEl>
                                      </p:cBhvr>
                                    </p:animEffect>
                                  </p:childTnLst>
                                </p:cTn>
                              </p:par>
                              <p:par>
                                <p:cTn id="142" presetID="10" presetClass="entr" presetSubtype="0" fill="hold" grpId="0" nodeType="withEffect">
                                  <p:stCondLst>
                                    <p:cond delay="1000"/>
                                  </p:stCondLst>
                                  <p:childTnLst>
                                    <p:set>
                                      <p:cBhvr>
                                        <p:cTn id="143" dur="1" fill="hold">
                                          <p:stCondLst>
                                            <p:cond delay="0"/>
                                          </p:stCondLst>
                                        </p:cTn>
                                        <p:tgtEl>
                                          <p:spTgt spid="47"/>
                                        </p:tgtEl>
                                        <p:attrNameLst>
                                          <p:attrName>style.visibility</p:attrName>
                                        </p:attrNameLst>
                                      </p:cBhvr>
                                      <p:to>
                                        <p:strVal val="visible"/>
                                      </p:to>
                                    </p:set>
                                    <p:animEffect transition="in" filter="fade">
                                      <p:cBhvr>
                                        <p:cTn id="144" dur="500"/>
                                        <p:tgtEl>
                                          <p:spTgt spid="47"/>
                                        </p:tgtEl>
                                      </p:cBhvr>
                                    </p:animEffect>
                                  </p:childTnLst>
                                </p:cTn>
                              </p:par>
                              <p:par>
                                <p:cTn id="145" presetID="10" presetClass="entr" presetSubtype="0" fill="hold" grpId="0" nodeType="withEffect">
                                  <p:stCondLst>
                                    <p:cond delay="1000"/>
                                  </p:stCondLst>
                                  <p:childTnLst>
                                    <p:set>
                                      <p:cBhvr>
                                        <p:cTn id="146" dur="1" fill="hold">
                                          <p:stCondLst>
                                            <p:cond delay="0"/>
                                          </p:stCondLst>
                                        </p:cTn>
                                        <p:tgtEl>
                                          <p:spTgt spid="10"/>
                                        </p:tgtEl>
                                        <p:attrNameLst>
                                          <p:attrName>style.visibility</p:attrName>
                                        </p:attrNameLst>
                                      </p:cBhvr>
                                      <p:to>
                                        <p:strVal val="visible"/>
                                      </p:to>
                                    </p:set>
                                    <p:animEffect transition="in" filter="fade">
                                      <p:cBhvr>
                                        <p:cTn id="147" dur="500"/>
                                        <p:tgtEl>
                                          <p:spTgt spid="10"/>
                                        </p:tgtEl>
                                      </p:cBhvr>
                                    </p:animEffect>
                                  </p:childTnLst>
                                </p:cTn>
                              </p:par>
                              <p:par>
                                <p:cTn id="148" presetID="10" presetClass="entr" presetSubtype="0" fill="hold" grpId="0" nodeType="withEffect">
                                  <p:stCondLst>
                                    <p:cond delay="1000"/>
                                  </p:stCondLst>
                                  <p:childTnLst>
                                    <p:set>
                                      <p:cBhvr>
                                        <p:cTn id="149" dur="1" fill="hold">
                                          <p:stCondLst>
                                            <p:cond delay="0"/>
                                          </p:stCondLst>
                                        </p:cTn>
                                        <p:tgtEl>
                                          <p:spTgt spid="11"/>
                                        </p:tgtEl>
                                        <p:attrNameLst>
                                          <p:attrName>style.visibility</p:attrName>
                                        </p:attrNameLst>
                                      </p:cBhvr>
                                      <p:to>
                                        <p:strVal val="visible"/>
                                      </p:to>
                                    </p:set>
                                    <p:animEffect transition="in" filter="fade">
                                      <p:cBhvr>
                                        <p:cTn id="150" dur="500"/>
                                        <p:tgtEl>
                                          <p:spTgt spid="11"/>
                                        </p:tgtEl>
                                      </p:cBhvr>
                                    </p:animEffect>
                                  </p:childTnLst>
                                </p:cTn>
                              </p:par>
                              <p:par>
                                <p:cTn id="151" presetID="10" presetClass="entr" presetSubtype="0" fill="hold" grpId="0" nodeType="withEffect">
                                  <p:stCondLst>
                                    <p:cond delay="1000"/>
                                  </p:stCondLst>
                                  <p:childTnLst>
                                    <p:set>
                                      <p:cBhvr>
                                        <p:cTn id="152" dur="1" fill="hold">
                                          <p:stCondLst>
                                            <p:cond delay="0"/>
                                          </p:stCondLst>
                                        </p:cTn>
                                        <p:tgtEl>
                                          <p:spTgt spid="29"/>
                                        </p:tgtEl>
                                        <p:attrNameLst>
                                          <p:attrName>style.visibility</p:attrName>
                                        </p:attrNameLst>
                                      </p:cBhvr>
                                      <p:to>
                                        <p:strVal val="visible"/>
                                      </p:to>
                                    </p:set>
                                    <p:animEffect transition="in" filter="fade">
                                      <p:cBhvr>
                                        <p:cTn id="153" dur="500"/>
                                        <p:tgtEl>
                                          <p:spTgt spid="29"/>
                                        </p:tgtEl>
                                      </p:cBhvr>
                                    </p:animEffect>
                                  </p:childTnLst>
                                </p:cTn>
                              </p:par>
                              <p:par>
                                <p:cTn id="154" presetID="10" presetClass="entr" presetSubtype="0" fill="hold" grpId="0" nodeType="withEffect">
                                  <p:stCondLst>
                                    <p:cond delay="1000"/>
                                  </p:stCondLst>
                                  <p:childTnLst>
                                    <p:set>
                                      <p:cBhvr>
                                        <p:cTn id="155" dur="1" fill="hold">
                                          <p:stCondLst>
                                            <p:cond delay="0"/>
                                          </p:stCondLst>
                                        </p:cTn>
                                        <p:tgtEl>
                                          <p:spTgt spid="68"/>
                                        </p:tgtEl>
                                        <p:attrNameLst>
                                          <p:attrName>style.visibility</p:attrName>
                                        </p:attrNameLst>
                                      </p:cBhvr>
                                      <p:to>
                                        <p:strVal val="visible"/>
                                      </p:to>
                                    </p:set>
                                    <p:animEffect transition="in" filter="fade">
                                      <p:cBhvr>
                                        <p:cTn id="156" dur="500"/>
                                        <p:tgtEl>
                                          <p:spTgt spid="68"/>
                                        </p:tgtEl>
                                      </p:cBhvr>
                                    </p:animEffect>
                                  </p:childTnLst>
                                </p:cTn>
                              </p:par>
                              <p:par>
                                <p:cTn id="157" presetID="10" presetClass="entr" presetSubtype="0" fill="hold" grpId="0" nodeType="withEffect">
                                  <p:stCondLst>
                                    <p:cond delay="1000"/>
                                  </p:stCondLst>
                                  <p:childTnLst>
                                    <p:set>
                                      <p:cBhvr>
                                        <p:cTn id="158" dur="1" fill="hold">
                                          <p:stCondLst>
                                            <p:cond delay="0"/>
                                          </p:stCondLst>
                                        </p:cTn>
                                        <p:tgtEl>
                                          <p:spTgt spid="8"/>
                                        </p:tgtEl>
                                        <p:attrNameLst>
                                          <p:attrName>style.visibility</p:attrName>
                                        </p:attrNameLst>
                                      </p:cBhvr>
                                      <p:to>
                                        <p:strVal val="visible"/>
                                      </p:to>
                                    </p:set>
                                    <p:animEffect transition="in" filter="fade">
                                      <p:cBhvr>
                                        <p:cTn id="159" dur="500"/>
                                        <p:tgtEl>
                                          <p:spTgt spid="8"/>
                                        </p:tgtEl>
                                      </p:cBhvr>
                                    </p:animEffect>
                                  </p:childTnLst>
                                </p:cTn>
                              </p:par>
                              <p:par>
                                <p:cTn id="160" presetID="10" presetClass="entr" presetSubtype="0" fill="hold" grpId="0" nodeType="withEffect">
                                  <p:stCondLst>
                                    <p:cond delay="1000"/>
                                  </p:stCondLst>
                                  <p:childTnLst>
                                    <p:set>
                                      <p:cBhvr>
                                        <p:cTn id="161" dur="1" fill="hold">
                                          <p:stCondLst>
                                            <p:cond delay="0"/>
                                          </p:stCondLst>
                                        </p:cTn>
                                        <p:tgtEl>
                                          <p:spTgt spid="9"/>
                                        </p:tgtEl>
                                        <p:attrNameLst>
                                          <p:attrName>style.visibility</p:attrName>
                                        </p:attrNameLst>
                                      </p:cBhvr>
                                      <p:to>
                                        <p:strVal val="visible"/>
                                      </p:to>
                                    </p:set>
                                    <p:animEffect transition="in" filter="fade">
                                      <p:cBhvr>
                                        <p:cTn id="162" dur="500"/>
                                        <p:tgtEl>
                                          <p:spTgt spid="9"/>
                                        </p:tgtEl>
                                      </p:cBhvr>
                                    </p:animEffect>
                                  </p:childTnLst>
                                </p:cTn>
                              </p:par>
                              <p:par>
                                <p:cTn id="163" presetID="10" presetClass="entr" presetSubtype="0" fill="hold" grpId="0" nodeType="withEffect">
                                  <p:stCondLst>
                                    <p:cond delay="1000"/>
                                  </p:stCondLst>
                                  <p:childTnLst>
                                    <p:set>
                                      <p:cBhvr>
                                        <p:cTn id="164" dur="1" fill="hold">
                                          <p:stCondLst>
                                            <p:cond delay="0"/>
                                          </p:stCondLst>
                                        </p:cTn>
                                        <p:tgtEl>
                                          <p:spTgt spid="27"/>
                                        </p:tgtEl>
                                        <p:attrNameLst>
                                          <p:attrName>style.visibility</p:attrName>
                                        </p:attrNameLst>
                                      </p:cBhvr>
                                      <p:to>
                                        <p:strVal val="visible"/>
                                      </p:to>
                                    </p:set>
                                    <p:animEffect transition="in" filter="fade">
                                      <p:cBhvr>
                                        <p:cTn id="165" dur="500"/>
                                        <p:tgtEl>
                                          <p:spTgt spid="27"/>
                                        </p:tgtEl>
                                      </p:cBhvr>
                                    </p:animEffect>
                                  </p:childTnLst>
                                </p:cTn>
                              </p:par>
                              <p:par>
                                <p:cTn id="166" presetID="10" presetClass="entr" presetSubtype="0" fill="hold" grpId="0" nodeType="withEffect">
                                  <p:stCondLst>
                                    <p:cond delay="1000"/>
                                  </p:stCondLst>
                                  <p:childTnLst>
                                    <p:set>
                                      <p:cBhvr>
                                        <p:cTn id="167" dur="1" fill="hold">
                                          <p:stCondLst>
                                            <p:cond delay="0"/>
                                          </p:stCondLst>
                                        </p:cTn>
                                        <p:tgtEl>
                                          <p:spTgt spid="40"/>
                                        </p:tgtEl>
                                        <p:attrNameLst>
                                          <p:attrName>style.visibility</p:attrName>
                                        </p:attrNameLst>
                                      </p:cBhvr>
                                      <p:to>
                                        <p:strVal val="visible"/>
                                      </p:to>
                                    </p:set>
                                    <p:animEffect transition="in" filter="fade">
                                      <p:cBhvr>
                                        <p:cTn id="168" dur="500"/>
                                        <p:tgtEl>
                                          <p:spTgt spid="40"/>
                                        </p:tgtEl>
                                      </p:cBhvr>
                                    </p:animEffect>
                                  </p:childTnLst>
                                </p:cTn>
                              </p:par>
                              <p:par>
                                <p:cTn id="169" presetID="10" presetClass="entr" presetSubtype="0" fill="hold" grpId="0" nodeType="withEffect">
                                  <p:stCondLst>
                                    <p:cond delay="1000"/>
                                  </p:stCondLst>
                                  <p:childTnLst>
                                    <p:set>
                                      <p:cBhvr>
                                        <p:cTn id="170" dur="1" fill="hold">
                                          <p:stCondLst>
                                            <p:cond delay="0"/>
                                          </p:stCondLst>
                                        </p:cTn>
                                        <p:tgtEl>
                                          <p:spTgt spid="6"/>
                                        </p:tgtEl>
                                        <p:attrNameLst>
                                          <p:attrName>style.visibility</p:attrName>
                                        </p:attrNameLst>
                                      </p:cBhvr>
                                      <p:to>
                                        <p:strVal val="visible"/>
                                      </p:to>
                                    </p:set>
                                    <p:animEffect transition="in" filter="fade">
                                      <p:cBhvr>
                                        <p:cTn id="171" dur="500"/>
                                        <p:tgtEl>
                                          <p:spTgt spid="6"/>
                                        </p:tgtEl>
                                      </p:cBhvr>
                                    </p:animEffect>
                                  </p:childTnLst>
                                </p:cTn>
                              </p:par>
                              <p:par>
                                <p:cTn id="172" presetID="10" presetClass="entr" presetSubtype="0" fill="hold" grpId="0" nodeType="withEffect">
                                  <p:stCondLst>
                                    <p:cond delay="1000"/>
                                  </p:stCondLst>
                                  <p:childTnLst>
                                    <p:set>
                                      <p:cBhvr>
                                        <p:cTn id="173" dur="1" fill="hold">
                                          <p:stCondLst>
                                            <p:cond delay="0"/>
                                          </p:stCondLst>
                                        </p:cTn>
                                        <p:tgtEl>
                                          <p:spTgt spid="7"/>
                                        </p:tgtEl>
                                        <p:attrNameLst>
                                          <p:attrName>style.visibility</p:attrName>
                                        </p:attrNameLst>
                                      </p:cBhvr>
                                      <p:to>
                                        <p:strVal val="visible"/>
                                      </p:to>
                                    </p:set>
                                    <p:animEffect transition="in" filter="fade">
                                      <p:cBhvr>
                                        <p:cTn id="174" dur="500"/>
                                        <p:tgtEl>
                                          <p:spTgt spid="7"/>
                                        </p:tgtEl>
                                      </p:cBhvr>
                                    </p:animEffect>
                                  </p:childTnLst>
                                </p:cTn>
                              </p:par>
                              <p:par>
                                <p:cTn id="175" presetID="10" presetClass="entr" presetSubtype="0" fill="hold" grpId="0" nodeType="withEffect">
                                  <p:stCondLst>
                                    <p:cond delay="1000"/>
                                  </p:stCondLst>
                                  <p:childTnLst>
                                    <p:set>
                                      <p:cBhvr>
                                        <p:cTn id="176" dur="1" fill="hold">
                                          <p:stCondLst>
                                            <p:cond delay="0"/>
                                          </p:stCondLst>
                                        </p:cTn>
                                        <p:tgtEl>
                                          <p:spTgt spid="25"/>
                                        </p:tgtEl>
                                        <p:attrNameLst>
                                          <p:attrName>style.visibility</p:attrName>
                                        </p:attrNameLst>
                                      </p:cBhvr>
                                      <p:to>
                                        <p:strVal val="visible"/>
                                      </p:to>
                                    </p:set>
                                    <p:animEffect transition="in" filter="fade">
                                      <p:cBhvr>
                                        <p:cTn id="177" dur="500"/>
                                        <p:tgtEl>
                                          <p:spTgt spid="25"/>
                                        </p:tgtEl>
                                      </p:cBhvr>
                                    </p:animEffect>
                                  </p:childTnLst>
                                </p:cTn>
                              </p:par>
                              <p:par>
                                <p:cTn id="178" presetID="10" presetClass="entr" presetSubtype="0" fill="hold" grpId="0" nodeType="withEffect">
                                  <p:stCondLst>
                                    <p:cond delay="1000"/>
                                  </p:stCondLst>
                                  <p:childTnLst>
                                    <p:set>
                                      <p:cBhvr>
                                        <p:cTn id="179" dur="1" fill="hold">
                                          <p:stCondLst>
                                            <p:cond delay="0"/>
                                          </p:stCondLst>
                                        </p:cTn>
                                        <p:tgtEl>
                                          <p:spTgt spid="41"/>
                                        </p:tgtEl>
                                        <p:attrNameLst>
                                          <p:attrName>style.visibility</p:attrName>
                                        </p:attrNameLst>
                                      </p:cBhvr>
                                      <p:to>
                                        <p:strVal val="visible"/>
                                      </p:to>
                                    </p:set>
                                    <p:animEffect transition="in" filter="fade">
                                      <p:cBhvr>
                                        <p:cTn id="180" dur="500"/>
                                        <p:tgtEl>
                                          <p:spTgt spid="41"/>
                                        </p:tgtEl>
                                      </p:cBhvr>
                                    </p:animEffect>
                                  </p:childTnLst>
                                </p:cTn>
                              </p:par>
                              <p:par>
                                <p:cTn id="181" presetID="14" presetClass="entr" presetSubtype="10" fill="hold" grpId="0" nodeType="withEffect">
                                  <p:stCondLst>
                                    <p:cond delay="1500"/>
                                  </p:stCondLst>
                                  <p:childTnLst>
                                    <p:set>
                                      <p:cBhvr>
                                        <p:cTn id="182" dur="1" fill="hold">
                                          <p:stCondLst>
                                            <p:cond delay="0"/>
                                          </p:stCondLst>
                                        </p:cTn>
                                        <p:tgtEl>
                                          <p:spTgt spid="60"/>
                                        </p:tgtEl>
                                        <p:attrNameLst>
                                          <p:attrName>style.visibility</p:attrName>
                                        </p:attrNameLst>
                                      </p:cBhvr>
                                      <p:to>
                                        <p:strVal val="visible"/>
                                      </p:to>
                                    </p:set>
                                    <p:animEffect transition="in" filter="randombar(horizontal)">
                                      <p:cBhvr>
                                        <p:cTn id="183" dur="1000"/>
                                        <p:tgtEl>
                                          <p:spTgt spid="60"/>
                                        </p:tgtEl>
                                      </p:cBhvr>
                                    </p:animEffect>
                                  </p:childTnLst>
                                </p:cTn>
                              </p:par>
                              <p:par>
                                <p:cTn id="184" presetID="14" presetClass="entr" presetSubtype="10" fill="hold" grpId="0" nodeType="withEffect">
                                  <p:stCondLst>
                                    <p:cond delay="1500"/>
                                  </p:stCondLst>
                                  <p:childTnLst>
                                    <p:set>
                                      <p:cBhvr>
                                        <p:cTn id="185" dur="1" fill="hold">
                                          <p:stCondLst>
                                            <p:cond delay="0"/>
                                          </p:stCondLst>
                                        </p:cTn>
                                        <p:tgtEl>
                                          <p:spTgt spid="61"/>
                                        </p:tgtEl>
                                        <p:attrNameLst>
                                          <p:attrName>style.visibility</p:attrName>
                                        </p:attrNameLst>
                                      </p:cBhvr>
                                      <p:to>
                                        <p:strVal val="visible"/>
                                      </p:to>
                                    </p:set>
                                    <p:animEffect transition="in" filter="randombar(horizontal)">
                                      <p:cBhvr>
                                        <p:cTn id="186" dur="1000"/>
                                        <p:tgtEl>
                                          <p:spTgt spid="61"/>
                                        </p:tgtEl>
                                      </p:cBhvr>
                                    </p:animEffect>
                                  </p:childTnLst>
                                </p:cTn>
                              </p:par>
                              <p:par>
                                <p:cTn id="187" presetID="14" presetClass="entr" presetSubtype="10" fill="hold" grpId="0" nodeType="withEffect">
                                  <p:stCondLst>
                                    <p:cond delay="1500"/>
                                  </p:stCondLst>
                                  <p:childTnLst>
                                    <p:set>
                                      <p:cBhvr>
                                        <p:cTn id="188" dur="1" fill="hold">
                                          <p:stCondLst>
                                            <p:cond delay="0"/>
                                          </p:stCondLst>
                                        </p:cTn>
                                        <p:tgtEl>
                                          <p:spTgt spid="62"/>
                                        </p:tgtEl>
                                        <p:attrNameLst>
                                          <p:attrName>style.visibility</p:attrName>
                                        </p:attrNameLst>
                                      </p:cBhvr>
                                      <p:to>
                                        <p:strVal val="visible"/>
                                      </p:to>
                                    </p:set>
                                    <p:animEffect transition="in" filter="randombar(horizontal)">
                                      <p:cBhvr>
                                        <p:cTn id="189" dur="1000"/>
                                        <p:tgtEl>
                                          <p:spTgt spid="62"/>
                                        </p:tgtEl>
                                      </p:cBhvr>
                                    </p:animEffect>
                                  </p:childTnLst>
                                </p:cTn>
                              </p:par>
                              <p:par>
                                <p:cTn id="190" presetID="14" presetClass="entr" presetSubtype="10" fill="hold" grpId="0" nodeType="withEffect">
                                  <p:stCondLst>
                                    <p:cond delay="1500"/>
                                  </p:stCondLst>
                                  <p:childTnLst>
                                    <p:set>
                                      <p:cBhvr>
                                        <p:cTn id="191" dur="1" fill="hold">
                                          <p:stCondLst>
                                            <p:cond delay="0"/>
                                          </p:stCondLst>
                                        </p:cTn>
                                        <p:tgtEl>
                                          <p:spTgt spid="63"/>
                                        </p:tgtEl>
                                        <p:attrNameLst>
                                          <p:attrName>style.visibility</p:attrName>
                                        </p:attrNameLst>
                                      </p:cBhvr>
                                      <p:to>
                                        <p:strVal val="visible"/>
                                      </p:to>
                                    </p:set>
                                    <p:animEffect transition="in" filter="randombar(horizontal)">
                                      <p:cBhvr>
                                        <p:cTn id="192" dur="1000"/>
                                        <p:tgtEl>
                                          <p:spTgt spid="63"/>
                                        </p:tgtEl>
                                      </p:cBhvr>
                                    </p:animEffect>
                                  </p:childTnLst>
                                </p:cTn>
                              </p:par>
                              <p:par>
                                <p:cTn id="193" presetID="14" presetClass="entr" presetSubtype="10" fill="hold" grpId="0" nodeType="withEffect">
                                  <p:stCondLst>
                                    <p:cond delay="1500"/>
                                  </p:stCondLst>
                                  <p:childTnLst>
                                    <p:set>
                                      <p:cBhvr>
                                        <p:cTn id="194" dur="1" fill="hold">
                                          <p:stCondLst>
                                            <p:cond delay="0"/>
                                          </p:stCondLst>
                                        </p:cTn>
                                        <p:tgtEl>
                                          <p:spTgt spid="67"/>
                                        </p:tgtEl>
                                        <p:attrNameLst>
                                          <p:attrName>style.visibility</p:attrName>
                                        </p:attrNameLst>
                                      </p:cBhvr>
                                      <p:to>
                                        <p:strVal val="visible"/>
                                      </p:to>
                                    </p:set>
                                    <p:animEffect transition="in" filter="randombar(horizontal)">
                                      <p:cBhvr>
                                        <p:cTn id="195" dur="1000"/>
                                        <p:tgtEl>
                                          <p:spTgt spid="67"/>
                                        </p:tgtEl>
                                      </p:cBhvr>
                                    </p:animEffect>
                                  </p:childTnLst>
                                </p:cTn>
                              </p:par>
                              <p:par>
                                <p:cTn id="196" presetID="14" presetClass="entr" presetSubtype="10" fill="hold" grpId="0" nodeType="withEffect">
                                  <p:stCondLst>
                                    <p:cond delay="1500"/>
                                  </p:stCondLst>
                                  <p:childTnLst>
                                    <p:set>
                                      <p:cBhvr>
                                        <p:cTn id="197" dur="1" fill="hold">
                                          <p:stCondLst>
                                            <p:cond delay="0"/>
                                          </p:stCondLst>
                                        </p:cTn>
                                        <p:tgtEl>
                                          <p:spTgt spid="66"/>
                                        </p:tgtEl>
                                        <p:attrNameLst>
                                          <p:attrName>style.visibility</p:attrName>
                                        </p:attrNameLst>
                                      </p:cBhvr>
                                      <p:to>
                                        <p:strVal val="visible"/>
                                      </p:to>
                                    </p:set>
                                    <p:animEffect transition="in" filter="randombar(horizontal)">
                                      <p:cBhvr>
                                        <p:cTn id="198" dur="1000"/>
                                        <p:tgtEl>
                                          <p:spTgt spid="66"/>
                                        </p:tgtEl>
                                      </p:cBhvr>
                                    </p:animEffect>
                                  </p:childTnLst>
                                </p:cTn>
                              </p:par>
                              <p:par>
                                <p:cTn id="199" presetID="14" presetClass="entr" presetSubtype="10" fill="hold" grpId="0" nodeType="withEffect">
                                  <p:stCondLst>
                                    <p:cond delay="1500"/>
                                  </p:stCondLst>
                                  <p:childTnLst>
                                    <p:set>
                                      <p:cBhvr>
                                        <p:cTn id="200" dur="1" fill="hold">
                                          <p:stCondLst>
                                            <p:cond delay="0"/>
                                          </p:stCondLst>
                                        </p:cTn>
                                        <p:tgtEl>
                                          <p:spTgt spid="64"/>
                                        </p:tgtEl>
                                        <p:attrNameLst>
                                          <p:attrName>style.visibility</p:attrName>
                                        </p:attrNameLst>
                                      </p:cBhvr>
                                      <p:to>
                                        <p:strVal val="visible"/>
                                      </p:to>
                                    </p:set>
                                    <p:animEffect transition="in" filter="randombar(horizontal)">
                                      <p:cBhvr>
                                        <p:cTn id="201" dur="1000"/>
                                        <p:tgtEl>
                                          <p:spTgt spid="64"/>
                                        </p:tgtEl>
                                      </p:cBhvr>
                                    </p:animEffect>
                                  </p:childTnLst>
                                </p:cTn>
                              </p:par>
                              <p:par>
                                <p:cTn id="202" presetID="14" presetClass="entr" presetSubtype="10" fill="hold" grpId="0" nodeType="withEffect">
                                  <p:stCondLst>
                                    <p:cond delay="1500"/>
                                  </p:stCondLst>
                                  <p:childTnLst>
                                    <p:set>
                                      <p:cBhvr>
                                        <p:cTn id="203" dur="1" fill="hold">
                                          <p:stCondLst>
                                            <p:cond delay="0"/>
                                          </p:stCondLst>
                                        </p:cTn>
                                        <p:tgtEl>
                                          <p:spTgt spid="65"/>
                                        </p:tgtEl>
                                        <p:attrNameLst>
                                          <p:attrName>style.visibility</p:attrName>
                                        </p:attrNameLst>
                                      </p:cBhvr>
                                      <p:to>
                                        <p:strVal val="visible"/>
                                      </p:to>
                                    </p:set>
                                    <p:animEffect transition="in" filter="randombar(horizontal)">
                                      <p:cBhvr>
                                        <p:cTn id="204" dur="1000"/>
                                        <p:tgtEl>
                                          <p:spTgt spid="65"/>
                                        </p:tgtEl>
                                      </p:cBhvr>
                                    </p:animEffect>
                                  </p:childTnLst>
                                </p:cTn>
                              </p:par>
                              <p:par>
                                <p:cTn id="205" presetID="14" presetClass="entr" presetSubtype="10" fill="hold" grpId="0" nodeType="withEffect">
                                  <p:stCondLst>
                                    <p:cond delay="1500"/>
                                  </p:stCondLst>
                                  <p:childTnLst>
                                    <p:set>
                                      <p:cBhvr>
                                        <p:cTn id="206" dur="1" fill="hold">
                                          <p:stCondLst>
                                            <p:cond delay="0"/>
                                          </p:stCondLst>
                                        </p:cTn>
                                        <p:tgtEl>
                                          <p:spTgt spid="59"/>
                                        </p:tgtEl>
                                        <p:attrNameLst>
                                          <p:attrName>style.visibility</p:attrName>
                                        </p:attrNameLst>
                                      </p:cBhvr>
                                      <p:to>
                                        <p:strVal val="visible"/>
                                      </p:to>
                                    </p:set>
                                    <p:animEffect transition="in" filter="randombar(horizontal)">
                                      <p:cBhvr>
                                        <p:cTn id="207" dur="1000"/>
                                        <p:tgtEl>
                                          <p:spTgt spid="5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18" grpId="0" animBg="1"/>
      <p:bldP spid="19" grpId="0" animBg="1"/>
      <p:bldP spid="20" grpId="0" animBg="1"/>
      <p:bldP spid="21" grpId="0" animBg="1"/>
      <p:bldP spid="22" grpId="0" animBg="1"/>
      <p:bldP spid="23" grpId="0" animBg="1"/>
      <p:bldP spid="24" grpId="0" animBg="1"/>
      <p:bldP spid="25" grpId="0" animBg="1"/>
      <p:bldP spid="26" grpId="0" animBg="1"/>
      <p:bldP spid="27" grpId="0" animBg="1"/>
      <p:bldP spid="28" grpId="0" animBg="1"/>
      <p:bldP spid="29" grpId="0" animBg="1"/>
      <p:bldP spid="30" grpId="0" animBg="1"/>
      <p:bldP spid="31" grpId="0" animBg="1"/>
      <p:bldP spid="32" grpId="0" animBg="1"/>
      <p:bldP spid="33" grpId="0" animBg="1"/>
      <p:bldP spid="34" grpId="0" animBg="1"/>
      <p:bldP spid="35" grpId="0" animBg="1"/>
      <p:bldP spid="36" grpId="0" animBg="1"/>
      <p:bldP spid="40" grpId="0" animBg="1"/>
      <p:bldP spid="41" grpId="0" animBg="1"/>
      <p:bldP spid="42" grpId="0" animBg="1"/>
      <p:bldP spid="43" grpId="0" animBg="1"/>
      <p:bldP spid="44" grpId="0" animBg="1"/>
      <p:bldP spid="45" grpId="0" animBg="1"/>
      <p:bldP spid="46" grpId="0" animBg="1"/>
      <p:bldP spid="47" grpId="0" animBg="1"/>
      <p:bldP spid="48" grpId="0" animBg="1"/>
      <p:bldP spid="49" grpId="0" animBg="1"/>
      <p:bldP spid="50" grpId="0" animBg="1"/>
      <p:bldP spid="51" grpId="0" animBg="1"/>
      <p:bldP spid="52" grpId="0" animBg="1"/>
      <p:bldP spid="53" grpId="0" animBg="1"/>
      <p:bldP spid="54" grpId="0" animBg="1"/>
      <p:bldP spid="55" grpId="0" animBg="1"/>
      <p:bldP spid="56" grpId="0" animBg="1"/>
      <p:bldP spid="57" grpId="0" animBg="1"/>
      <p:bldP spid="58" grpId="0" animBg="1"/>
      <p:bldP spid="59" grpId="0"/>
      <p:bldP spid="60" grpId="0"/>
      <p:bldP spid="61" grpId="0"/>
      <p:bldP spid="62" grpId="0"/>
      <p:bldP spid="63" grpId="0"/>
      <p:bldP spid="64" grpId="0"/>
      <p:bldP spid="65" grpId="0"/>
      <p:bldP spid="66" grpId="0"/>
      <p:bldP spid="67" grpId="0"/>
      <p:bldP spid="68" grpId="0" animBg="1"/>
      <p:bldP spid="69"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8" name="组合 28"/>
          <p:cNvGrpSpPr>
            <a:grpSpLocks/>
          </p:cNvGrpSpPr>
          <p:nvPr/>
        </p:nvGrpSpPr>
        <p:grpSpPr bwMode="auto">
          <a:xfrm>
            <a:off x="755576" y="2809571"/>
            <a:ext cx="2262188" cy="1736275"/>
            <a:chOff x="0" y="0"/>
            <a:chExt cx="3016548" cy="2316334"/>
          </a:xfrm>
        </p:grpSpPr>
        <p:sp>
          <p:nvSpPr>
            <p:cNvPr id="19" name="文本框 25"/>
            <p:cNvSpPr>
              <a:spLocks noChangeArrowheads="1"/>
            </p:cNvSpPr>
            <p:nvPr/>
          </p:nvSpPr>
          <p:spPr bwMode="auto">
            <a:xfrm>
              <a:off x="773836" y="0"/>
              <a:ext cx="1785280" cy="4927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dirty="0">
                  <a:solidFill>
                    <a:srgbClr val="000000"/>
                  </a:solidFill>
                  <a:latin typeface="微软雅黑" panose="020B0503020204020204" pitchFamily="34" charset="-122"/>
                  <a:ea typeface="微软雅黑" panose="020B0503020204020204" pitchFamily="34" charset="-122"/>
                  <a:sym typeface="方正正黑简体" pitchFamily="2" charset="-122"/>
                </a:rPr>
                <a:t>请输入标题</a:t>
              </a:r>
            </a:p>
          </p:txBody>
        </p:sp>
        <p:sp>
          <p:nvSpPr>
            <p:cNvPr id="20" name="矩形 26"/>
            <p:cNvSpPr>
              <a:spLocks noChangeArrowheads="1"/>
            </p:cNvSpPr>
            <p:nvPr/>
          </p:nvSpPr>
          <p:spPr bwMode="auto">
            <a:xfrm>
              <a:off x="0" y="838176"/>
              <a:ext cx="3016548" cy="14781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a:lnSpc>
                  <a:spcPct val="150000"/>
                </a:lnSpc>
              </a:pPr>
              <a:r>
                <a:rPr lang="zh-CN" altLang="en-US" sz="1100" dirty="0">
                  <a:solidFill>
                    <a:srgbClr val="595959"/>
                  </a:solidFill>
                  <a:latin typeface="微软雅黑" panose="020B0503020204020204" pitchFamily="34" charset="-122"/>
                  <a:ea typeface="微软雅黑" panose="020B0503020204020204" pitchFamily="34" charset="-122"/>
                  <a:sym typeface="微软雅黑" pitchFamily="34" charset="-122"/>
                </a:rPr>
                <a:t>在这里输入内容文本在这里输入内容文本在这里输入内容文本在这里输入内容文本在这里输入内容文本在这里输入内容文本</a:t>
              </a:r>
            </a:p>
          </p:txBody>
        </p:sp>
        <p:sp>
          <p:nvSpPr>
            <p:cNvPr id="21" name="矩形 27"/>
            <p:cNvSpPr>
              <a:spLocks noChangeArrowheads="1"/>
            </p:cNvSpPr>
            <p:nvPr/>
          </p:nvSpPr>
          <p:spPr bwMode="auto">
            <a:xfrm>
              <a:off x="184046" y="504243"/>
              <a:ext cx="2552301" cy="45719"/>
            </a:xfrm>
            <a:prstGeom prst="rect">
              <a:avLst/>
            </a:prstGeom>
            <a:solidFill>
              <a:schemeClr val="accent1"/>
            </a:solidFill>
            <a:ln>
              <a:noFill/>
            </a:ln>
            <a:extLst>
              <a:ext uri="{91240B29-F687-4F45-9708-019B960494DF}">
                <a14:hiddenLine xmlns:a14="http://schemas.microsoft.com/office/drawing/2010/main" w="12700" cap="flat" cmpd="sng">
                  <a:solidFill>
                    <a:srgbClr val="3D7329"/>
                  </a:solidFill>
                  <a:bevel/>
                  <a:headEnd/>
                  <a:tailEnd/>
                </a14:hiddenLine>
              </a:ext>
            </a:extLst>
          </p:spPr>
          <p:txBody>
            <a:bodyPr anchor="ctr"/>
            <a:lstStyle/>
            <a:p>
              <a:pPr algn="ctr"/>
              <a:endParaRPr lang="zh-CN" altLang="zh-CN">
                <a:solidFill>
                  <a:srgbClr val="FFFFFF"/>
                </a:solidFill>
                <a:latin typeface="微软雅黑" panose="020B0503020204020204" pitchFamily="34" charset="-122"/>
                <a:ea typeface="微软雅黑" panose="020B0503020204020204" pitchFamily="34" charset="-122"/>
                <a:sym typeface="宋体" pitchFamily="2" charset="-122"/>
              </a:endParaRPr>
            </a:p>
          </p:txBody>
        </p:sp>
      </p:grpSp>
      <p:grpSp>
        <p:nvGrpSpPr>
          <p:cNvPr id="22" name="组合 29"/>
          <p:cNvGrpSpPr>
            <a:grpSpLocks/>
          </p:cNvGrpSpPr>
          <p:nvPr/>
        </p:nvGrpSpPr>
        <p:grpSpPr bwMode="auto">
          <a:xfrm>
            <a:off x="3497586" y="2809571"/>
            <a:ext cx="2266950" cy="1736275"/>
            <a:chOff x="0" y="0"/>
            <a:chExt cx="3022683" cy="2316334"/>
          </a:xfrm>
        </p:grpSpPr>
        <p:sp>
          <p:nvSpPr>
            <p:cNvPr id="23" name="文本框 30"/>
            <p:cNvSpPr>
              <a:spLocks noChangeArrowheads="1"/>
            </p:cNvSpPr>
            <p:nvPr/>
          </p:nvSpPr>
          <p:spPr bwMode="auto">
            <a:xfrm>
              <a:off x="773836" y="0"/>
              <a:ext cx="1785153" cy="4927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dirty="0">
                  <a:solidFill>
                    <a:srgbClr val="000000"/>
                  </a:solidFill>
                  <a:latin typeface="微软雅黑" panose="020B0503020204020204" pitchFamily="34" charset="-122"/>
                  <a:ea typeface="微软雅黑" panose="020B0503020204020204" pitchFamily="34" charset="-122"/>
                  <a:sym typeface="方正正黑简体" pitchFamily="2" charset="-122"/>
                </a:rPr>
                <a:t>请输入标题</a:t>
              </a:r>
            </a:p>
          </p:txBody>
        </p:sp>
        <p:sp>
          <p:nvSpPr>
            <p:cNvPr id="24" name="矩形 31"/>
            <p:cNvSpPr>
              <a:spLocks noChangeArrowheads="1"/>
            </p:cNvSpPr>
            <p:nvPr/>
          </p:nvSpPr>
          <p:spPr bwMode="auto">
            <a:xfrm>
              <a:off x="0" y="838176"/>
              <a:ext cx="3022683" cy="14781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a:lnSpc>
                  <a:spcPct val="150000"/>
                </a:lnSpc>
              </a:pPr>
              <a:r>
                <a:rPr lang="zh-CN" altLang="en-US" sz="1100" dirty="0">
                  <a:solidFill>
                    <a:srgbClr val="595959"/>
                  </a:solidFill>
                  <a:latin typeface="微软雅黑" panose="020B0503020204020204" pitchFamily="34" charset="-122"/>
                  <a:ea typeface="微软雅黑" panose="020B0503020204020204" pitchFamily="34" charset="-122"/>
                  <a:sym typeface="微软雅黑" pitchFamily="34" charset="-122"/>
                </a:rPr>
                <a:t>在这里输入内容文本在这里输入内容文本在这里输入内容文本在这里输入内容文本在这里输入内容文本在这里输入内容文本</a:t>
              </a:r>
            </a:p>
          </p:txBody>
        </p:sp>
        <p:sp>
          <p:nvSpPr>
            <p:cNvPr id="25" name="矩形 32"/>
            <p:cNvSpPr>
              <a:spLocks noChangeArrowheads="1"/>
            </p:cNvSpPr>
            <p:nvPr/>
          </p:nvSpPr>
          <p:spPr bwMode="auto">
            <a:xfrm>
              <a:off x="184046" y="504243"/>
              <a:ext cx="2552301" cy="45719"/>
            </a:xfrm>
            <a:prstGeom prst="rect">
              <a:avLst/>
            </a:prstGeom>
            <a:solidFill>
              <a:schemeClr val="accent2"/>
            </a:solidFill>
            <a:ln>
              <a:noFill/>
            </a:ln>
            <a:extLst>
              <a:ext uri="{91240B29-F687-4F45-9708-019B960494DF}">
                <a14:hiddenLine xmlns:a14="http://schemas.microsoft.com/office/drawing/2010/main" w="12700" cap="flat" cmpd="sng">
                  <a:solidFill>
                    <a:srgbClr val="3D7329"/>
                  </a:solidFill>
                  <a:bevel/>
                  <a:headEnd/>
                  <a:tailEnd/>
                </a14:hiddenLine>
              </a:ext>
            </a:extLst>
          </p:spPr>
          <p:txBody>
            <a:bodyPr anchor="ctr"/>
            <a:lstStyle/>
            <a:p>
              <a:pPr algn="ctr"/>
              <a:endParaRPr lang="zh-CN" altLang="zh-CN">
                <a:solidFill>
                  <a:srgbClr val="FFFFFF"/>
                </a:solidFill>
                <a:latin typeface="微软雅黑" panose="020B0503020204020204" pitchFamily="34" charset="-122"/>
                <a:ea typeface="微软雅黑" panose="020B0503020204020204" pitchFamily="34" charset="-122"/>
                <a:sym typeface="宋体" pitchFamily="2" charset="-122"/>
              </a:endParaRPr>
            </a:p>
          </p:txBody>
        </p:sp>
      </p:grpSp>
      <p:grpSp>
        <p:nvGrpSpPr>
          <p:cNvPr id="26" name="组合 33"/>
          <p:cNvGrpSpPr>
            <a:grpSpLocks/>
          </p:cNvGrpSpPr>
          <p:nvPr/>
        </p:nvGrpSpPr>
        <p:grpSpPr bwMode="auto">
          <a:xfrm>
            <a:off x="6244358" y="2809571"/>
            <a:ext cx="2362200" cy="1736275"/>
            <a:chOff x="0" y="0"/>
            <a:chExt cx="3148210" cy="2316334"/>
          </a:xfrm>
        </p:grpSpPr>
        <p:sp>
          <p:nvSpPr>
            <p:cNvPr id="27" name="文本框 34"/>
            <p:cNvSpPr>
              <a:spLocks noChangeArrowheads="1"/>
            </p:cNvSpPr>
            <p:nvPr/>
          </p:nvSpPr>
          <p:spPr bwMode="auto">
            <a:xfrm>
              <a:off x="773836" y="0"/>
              <a:ext cx="1784316" cy="4927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dirty="0">
                  <a:solidFill>
                    <a:srgbClr val="000000"/>
                  </a:solidFill>
                  <a:latin typeface="微软雅黑" panose="020B0503020204020204" pitchFamily="34" charset="-122"/>
                  <a:ea typeface="微软雅黑" panose="020B0503020204020204" pitchFamily="34" charset="-122"/>
                  <a:sym typeface="方正正黑简体" pitchFamily="2" charset="-122"/>
                </a:rPr>
                <a:t>请输入标题</a:t>
              </a:r>
            </a:p>
          </p:txBody>
        </p:sp>
        <p:sp>
          <p:nvSpPr>
            <p:cNvPr id="28" name="矩形 35"/>
            <p:cNvSpPr>
              <a:spLocks noChangeArrowheads="1"/>
            </p:cNvSpPr>
            <p:nvPr/>
          </p:nvSpPr>
          <p:spPr bwMode="auto">
            <a:xfrm>
              <a:off x="0" y="838176"/>
              <a:ext cx="3148210" cy="14781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a:lnSpc>
                  <a:spcPct val="150000"/>
                </a:lnSpc>
              </a:pPr>
              <a:r>
                <a:rPr lang="zh-CN" altLang="en-US" sz="1100" dirty="0">
                  <a:solidFill>
                    <a:srgbClr val="595959"/>
                  </a:solidFill>
                  <a:latin typeface="微软雅黑" panose="020B0503020204020204" pitchFamily="34" charset="-122"/>
                  <a:ea typeface="微软雅黑" panose="020B0503020204020204" pitchFamily="34" charset="-122"/>
                  <a:sym typeface="微软雅黑" pitchFamily="34" charset="-122"/>
                </a:rPr>
                <a:t>在这里输入内容文本在这里输入内容文本在这里输入内容文本在这里输入内容文本在这里输入内容文本在这里输入内容文本</a:t>
              </a:r>
            </a:p>
          </p:txBody>
        </p:sp>
        <p:sp>
          <p:nvSpPr>
            <p:cNvPr id="29" name="矩形 36"/>
            <p:cNvSpPr>
              <a:spLocks noChangeArrowheads="1"/>
            </p:cNvSpPr>
            <p:nvPr/>
          </p:nvSpPr>
          <p:spPr bwMode="auto">
            <a:xfrm>
              <a:off x="184046" y="504243"/>
              <a:ext cx="2552301" cy="45719"/>
            </a:xfrm>
            <a:prstGeom prst="rect">
              <a:avLst/>
            </a:prstGeom>
            <a:solidFill>
              <a:schemeClr val="accent4"/>
            </a:solidFill>
            <a:ln>
              <a:noFill/>
            </a:ln>
            <a:extLst>
              <a:ext uri="{91240B29-F687-4F45-9708-019B960494DF}">
                <a14:hiddenLine xmlns:a14="http://schemas.microsoft.com/office/drawing/2010/main" w="12700" cap="flat" cmpd="sng">
                  <a:solidFill>
                    <a:srgbClr val="3D7329"/>
                  </a:solidFill>
                  <a:bevel/>
                  <a:headEnd/>
                  <a:tailEnd/>
                </a14:hiddenLine>
              </a:ext>
            </a:extLst>
          </p:spPr>
          <p:txBody>
            <a:bodyPr anchor="ctr"/>
            <a:lstStyle/>
            <a:p>
              <a:pPr algn="ctr"/>
              <a:endParaRPr lang="zh-CN" altLang="zh-CN">
                <a:solidFill>
                  <a:srgbClr val="FFFFFF"/>
                </a:solidFill>
                <a:latin typeface="微软雅黑" panose="020B0503020204020204" pitchFamily="34" charset="-122"/>
                <a:ea typeface="微软雅黑" panose="020B0503020204020204" pitchFamily="34" charset="-122"/>
                <a:sym typeface="宋体" pitchFamily="2" charset="-122"/>
              </a:endParaRPr>
            </a:p>
          </p:txBody>
        </p:sp>
      </p:grpSp>
      <p:sp>
        <p:nvSpPr>
          <p:cNvPr id="30" name="圆角矩形 1"/>
          <p:cNvSpPr>
            <a:spLocks noChangeAspect="1" noChangeArrowheads="1"/>
          </p:cNvSpPr>
          <p:nvPr/>
        </p:nvSpPr>
        <p:spPr bwMode="auto">
          <a:xfrm>
            <a:off x="679830" y="1212721"/>
            <a:ext cx="2543174" cy="1500632"/>
          </a:xfrm>
          <a:prstGeom prst="roundRect">
            <a:avLst>
              <a:gd name="adj" fmla="val 4587"/>
            </a:avLst>
          </a:prstGeom>
          <a:blipFill dpi="0" rotWithShape="1">
            <a:blip r:embed="rId2" cstate="screen">
              <a:extLst>
                <a:ext uri="{28A0092B-C50C-407E-A947-70E740481C1C}">
                  <a14:useLocalDpi xmlns:a14="http://schemas.microsoft.com/office/drawing/2010/main"/>
                </a:ext>
              </a:extLst>
            </a:blip>
            <a:srcRect/>
            <a:stretch>
              <a:fillRect/>
            </a:stretch>
          </a:blipFill>
          <a:ln w="19050">
            <a:solidFill>
              <a:schemeClr val="bg1">
                <a:lumMod val="50000"/>
              </a:schemeClr>
            </a:solidFill>
          </a:ln>
        </p:spPr>
        <p:txBody>
          <a:bodyPr lIns="68580" tIns="34290" rIns="68580" bIns="34290" anchor="ctr"/>
          <a:lstStyle/>
          <a:p>
            <a:pPr algn="ctr"/>
            <a:endParaRPr lang="zh-CN" altLang="zh-CN">
              <a:solidFill>
                <a:srgbClr val="FFFFFF"/>
              </a:solidFill>
              <a:latin typeface="宋体" pitchFamily="2" charset="-122"/>
              <a:sym typeface="宋体" pitchFamily="2" charset="-122"/>
            </a:endParaRPr>
          </a:p>
        </p:txBody>
      </p:sp>
      <p:sp>
        <p:nvSpPr>
          <p:cNvPr id="31" name="圆角矩形 6"/>
          <p:cNvSpPr>
            <a:spLocks noChangeArrowheads="1"/>
          </p:cNvSpPr>
          <p:nvPr/>
        </p:nvSpPr>
        <p:spPr bwMode="auto">
          <a:xfrm>
            <a:off x="6128130" y="1212721"/>
            <a:ext cx="2543174" cy="1500632"/>
          </a:xfrm>
          <a:prstGeom prst="roundRect">
            <a:avLst>
              <a:gd name="adj" fmla="val 5268"/>
            </a:avLst>
          </a:prstGeom>
          <a:blipFill dpi="0" rotWithShape="1">
            <a:blip r:embed="rId3" cstate="screen">
              <a:extLst>
                <a:ext uri="{28A0092B-C50C-407E-A947-70E740481C1C}">
                  <a14:useLocalDpi xmlns:a14="http://schemas.microsoft.com/office/drawing/2010/main"/>
                </a:ext>
              </a:extLst>
            </a:blip>
            <a:srcRect/>
            <a:stretch>
              <a:fillRect/>
            </a:stretch>
          </a:blipFill>
          <a:ln w="19050">
            <a:solidFill>
              <a:schemeClr val="bg1">
                <a:lumMod val="50000"/>
              </a:schemeClr>
            </a:solidFill>
          </a:ln>
        </p:spPr>
        <p:txBody>
          <a:bodyPr lIns="68580" tIns="34290" rIns="68580" bIns="34290" anchor="ctr"/>
          <a:lstStyle/>
          <a:p>
            <a:pPr algn="ctr"/>
            <a:endParaRPr lang="zh-CN" altLang="zh-CN">
              <a:solidFill>
                <a:srgbClr val="FFFFFF"/>
              </a:solidFill>
              <a:latin typeface="宋体" pitchFamily="2" charset="-122"/>
              <a:sym typeface="宋体" pitchFamily="2" charset="-122"/>
            </a:endParaRPr>
          </a:p>
        </p:txBody>
      </p:sp>
      <p:sp>
        <p:nvSpPr>
          <p:cNvPr id="32" name="圆角矩形 7"/>
          <p:cNvSpPr>
            <a:spLocks noChangeArrowheads="1"/>
          </p:cNvSpPr>
          <p:nvPr/>
        </p:nvSpPr>
        <p:spPr bwMode="auto">
          <a:xfrm>
            <a:off x="3375988" y="1212721"/>
            <a:ext cx="2538436" cy="1500632"/>
          </a:xfrm>
          <a:prstGeom prst="roundRect">
            <a:avLst>
              <a:gd name="adj" fmla="val 5033"/>
            </a:avLst>
          </a:prstGeom>
          <a:blipFill dpi="0" rotWithShape="1">
            <a:blip r:embed="rId4" cstate="screen">
              <a:extLst>
                <a:ext uri="{28A0092B-C50C-407E-A947-70E740481C1C}">
                  <a14:useLocalDpi xmlns:a14="http://schemas.microsoft.com/office/drawing/2010/main"/>
                </a:ext>
              </a:extLst>
            </a:blip>
            <a:srcRect/>
            <a:stretch>
              <a:fillRect/>
            </a:stretch>
          </a:blipFill>
          <a:ln w="19050">
            <a:solidFill>
              <a:schemeClr val="bg1">
                <a:lumMod val="50000"/>
              </a:schemeClr>
            </a:solidFill>
          </a:ln>
        </p:spPr>
        <p:txBody>
          <a:bodyPr lIns="68580" tIns="34290" rIns="68580" bIns="34290" anchor="ctr"/>
          <a:lstStyle/>
          <a:p>
            <a:pPr algn="ctr"/>
            <a:endParaRPr lang="zh-CN" altLang="zh-CN">
              <a:solidFill>
                <a:srgbClr val="FFFFFF"/>
              </a:solidFill>
              <a:latin typeface="宋体" pitchFamily="2" charset="-122"/>
              <a:sym typeface="宋体" pitchFamily="2" charset="-122"/>
            </a:endParaRPr>
          </a:p>
        </p:txBody>
      </p:sp>
      <p:sp>
        <p:nvSpPr>
          <p:cNvPr id="2" name="标题 1"/>
          <p:cNvSpPr>
            <a:spLocks noGrp="1"/>
          </p:cNvSpPr>
          <p:nvPr>
            <p:ph type="title"/>
          </p:nvPr>
        </p:nvSpPr>
        <p:spPr/>
        <p:txBody>
          <a:bodyPr>
            <a:normAutofit fontScale="90000"/>
          </a:bodyPr>
          <a:lstStyle/>
          <a:p>
            <a:r>
              <a:rPr lang="zh-CN" altLang="en-US" dirty="0"/>
              <a:t>第二部分  点击此处输入您的标题</a:t>
            </a:r>
          </a:p>
        </p:txBody>
      </p:sp>
    </p:spTree>
    <p:extLst>
      <p:ext uri="{BB962C8B-B14F-4D97-AF65-F5344CB8AC3E}">
        <p14:creationId xmlns:p14="http://schemas.microsoft.com/office/powerpoint/2010/main" val="4092317772"/>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30"/>
                                        </p:tgtEl>
                                        <p:attrNameLst>
                                          <p:attrName>style.visibility</p:attrName>
                                        </p:attrNameLst>
                                      </p:cBhvr>
                                      <p:to>
                                        <p:strVal val="visible"/>
                                      </p:to>
                                    </p:set>
                                    <p:animEffect>
                                      <p:cBhvr>
                                        <p:cTn id="7" dur="500"/>
                                        <p:tgtEl>
                                          <p:spTgt spid="30"/>
                                        </p:tgtEl>
                                      </p:cBhvr>
                                    </p:animEffect>
                                    <p:anim calcmode="lin" valueType="num">
                                      <p:cBhvr>
                                        <p:cTn id="8" dur="500" fill="hold"/>
                                        <p:tgtEl>
                                          <p:spTgt spid="30"/>
                                        </p:tgtEl>
                                        <p:attrNameLst>
                                          <p:attrName>ppt_x</p:attrName>
                                        </p:attrNameLst>
                                      </p:cBhvr>
                                      <p:tavLst>
                                        <p:tav tm="0">
                                          <p:val>
                                            <p:strVal val="#ppt_x"/>
                                          </p:val>
                                        </p:tav>
                                        <p:tav tm="100000">
                                          <p:val>
                                            <p:strVal val="#ppt_x"/>
                                          </p:val>
                                        </p:tav>
                                      </p:tavLst>
                                    </p:anim>
                                    <p:anim calcmode="lin" valueType="num">
                                      <p:cBhvr>
                                        <p:cTn id="9" dur="500" fill="hold"/>
                                        <p:tgtEl>
                                          <p:spTgt spid="30"/>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18"/>
                                        </p:tgtEl>
                                        <p:attrNameLst>
                                          <p:attrName>style.visibility</p:attrName>
                                        </p:attrNameLst>
                                      </p:cBhvr>
                                      <p:to>
                                        <p:strVal val="visible"/>
                                      </p:to>
                                    </p:set>
                                    <p:animEffect>
                                      <p:cBhvr>
                                        <p:cTn id="12" dur="500"/>
                                        <p:tgtEl>
                                          <p:spTgt spid="18"/>
                                        </p:tgtEl>
                                      </p:cBhvr>
                                    </p:animEffect>
                                    <p:anim calcmode="lin" valueType="num">
                                      <p:cBhvr>
                                        <p:cTn id="13" dur="500" fill="hold"/>
                                        <p:tgtEl>
                                          <p:spTgt spid="18"/>
                                        </p:tgtEl>
                                        <p:attrNameLst>
                                          <p:attrName>ppt_x</p:attrName>
                                        </p:attrNameLst>
                                      </p:cBhvr>
                                      <p:tavLst>
                                        <p:tav tm="0">
                                          <p:val>
                                            <p:strVal val="#ppt_x"/>
                                          </p:val>
                                        </p:tav>
                                        <p:tav tm="100000">
                                          <p:val>
                                            <p:strVal val="#ppt_x"/>
                                          </p:val>
                                        </p:tav>
                                      </p:tavLst>
                                    </p:anim>
                                    <p:anim calcmode="lin" valueType="num">
                                      <p:cBhvr>
                                        <p:cTn id="14" dur="500" fill="hold"/>
                                        <p:tgtEl>
                                          <p:spTgt spid="18"/>
                                        </p:tgtEl>
                                        <p:attrNameLst>
                                          <p:attrName>ppt_y</p:attrName>
                                        </p:attrNameLst>
                                      </p:cBhvr>
                                      <p:tavLst>
                                        <p:tav tm="0">
                                          <p:val>
                                            <p:strVal val="#ppt_y+.1"/>
                                          </p:val>
                                        </p:tav>
                                        <p:tav tm="100000">
                                          <p:val>
                                            <p:strVal val="#ppt_y"/>
                                          </p:val>
                                        </p:tav>
                                      </p:tavLst>
                                    </p:anim>
                                  </p:childTnLst>
                                </p:cTn>
                              </p:par>
                            </p:childTnLst>
                          </p:cTn>
                        </p:par>
                        <p:par>
                          <p:cTn id="15" fill="hold">
                            <p:stCondLst>
                              <p:cond delay="500"/>
                            </p:stCondLst>
                            <p:childTnLst>
                              <p:par>
                                <p:cTn id="16" presetID="42" presetClass="entr" presetSubtype="0" fill="hold" grpId="0" nodeType="afterEffect">
                                  <p:stCondLst>
                                    <p:cond delay="0"/>
                                  </p:stCondLst>
                                  <p:childTnLst>
                                    <p:set>
                                      <p:cBhvr>
                                        <p:cTn id="17" dur="1" fill="hold">
                                          <p:stCondLst>
                                            <p:cond delay="0"/>
                                          </p:stCondLst>
                                        </p:cTn>
                                        <p:tgtEl>
                                          <p:spTgt spid="32"/>
                                        </p:tgtEl>
                                        <p:attrNameLst>
                                          <p:attrName>style.visibility</p:attrName>
                                        </p:attrNameLst>
                                      </p:cBhvr>
                                      <p:to>
                                        <p:strVal val="visible"/>
                                      </p:to>
                                    </p:set>
                                    <p:animEffect>
                                      <p:cBhvr>
                                        <p:cTn id="18" dur="500"/>
                                        <p:tgtEl>
                                          <p:spTgt spid="32"/>
                                        </p:tgtEl>
                                      </p:cBhvr>
                                    </p:animEffect>
                                    <p:anim calcmode="lin" valueType="num">
                                      <p:cBhvr>
                                        <p:cTn id="19" dur="500" fill="hold"/>
                                        <p:tgtEl>
                                          <p:spTgt spid="32"/>
                                        </p:tgtEl>
                                        <p:attrNameLst>
                                          <p:attrName>ppt_x</p:attrName>
                                        </p:attrNameLst>
                                      </p:cBhvr>
                                      <p:tavLst>
                                        <p:tav tm="0">
                                          <p:val>
                                            <p:strVal val="#ppt_x"/>
                                          </p:val>
                                        </p:tav>
                                        <p:tav tm="100000">
                                          <p:val>
                                            <p:strVal val="#ppt_x"/>
                                          </p:val>
                                        </p:tav>
                                      </p:tavLst>
                                    </p:anim>
                                    <p:anim calcmode="lin" valueType="num">
                                      <p:cBhvr>
                                        <p:cTn id="20" dur="500" fill="hold"/>
                                        <p:tgtEl>
                                          <p:spTgt spid="32"/>
                                        </p:tgtEl>
                                        <p:attrNameLst>
                                          <p:attrName>ppt_y</p:attrName>
                                        </p:attrNameLst>
                                      </p:cBhvr>
                                      <p:tavLst>
                                        <p:tav tm="0">
                                          <p:val>
                                            <p:strVal val="#ppt_y+.1"/>
                                          </p:val>
                                        </p:tav>
                                        <p:tav tm="100000">
                                          <p:val>
                                            <p:strVal val="#ppt_y"/>
                                          </p:val>
                                        </p:tav>
                                      </p:tavLst>
                                    </p:anim>
                                  </p:childTnLst>
                                </p:cTn>
                              </p:par>
                              <p:par>
                                <p:cTn id="21" presetID="42" presetClass="entr" presetSubtype="0" fill="hold" nodeType="withEffect">
                                  <p:stCondLst>
                                    <p:cond delay="0"/>
                                  </p:stCondLst>
                                  <p:childTnLst>
                                    <p:set>
                                      <p:cBhvr>
                                        <p:cTn id="22" dur="1" fill="hold">
                                          <p:stCondLst>
                                            <p:cond delay="0"/>
                                          </p:stCondLst>
                                        </p:cTn>
                                        <p:tgtEl>
                                          <p:spTgt spid="22"/>
                                        </p:tgtEl>
                                        <p:attrNameLst>
                                          <p:attrName>style.visibility</p:attrName>
                                        </p:attrNameLst>
                                      </p:cBhvr>
                                      <p:to>
                                        <p:strVal val="visible"/>
                                      </p:to>
                                    </p:set>
                                    <p:animEffect>
                                      <p:cBhvr>
                                        <p:cTn id="23" dur="500"/>
                                        <p:tgtEl>
                                          <p:spTgt spid="22"/>
                                        </p:tgtEl>
                                      </p:cBhvr>
                                    </p:animEffect>
                                    <p:anim calcmode="lin" valueType="num">
                                      <p:cBhvr>
                                        <p:cTn id="24" dur="500" fill="hold"/>
                                        <p:tgtEl>
                                          <p:spTgt spid="22"/>
                                        </p:tgtEl>
                                        <p:attrNameLst>
                                          <p:attrName>ppt_x</p:attrName>
                                        </p:attrNameLst>
                                      </p:cBhvr>
                                      <p:tavLst>
                                        <p:tav tm="0">
                                          <p:val>
                                            <p:strVal val="#ppt_x"/>
                                          </p:val>
                                        </p:tav>
                                        <p:tav tm="100000">
                                          <p:val>
                                            <p:strVal val="#ppt_x"/>
                                          </p:val>
                                        </p:tav>
                                      </p:tavLst>
                                    </p:anim>
                                    <p:anim calcmode="lin" valueType="num">
                                      <p:cBhvr>
                                        <p:cTn id="25" dur="500" fill="hold"/>
                                        <p:tgtEl>
                                          <p:spTgt spid="22"/>
                                        </p:tgtEl>
                                        <p:attrNameLst>
                                          <p:attrName>ppt_y</p:attrName>
                                        </p:attrNameLst>
                                      </p:cBhvr>
                                      <p:tavLst>
                                        <p:tav tm="0">
                                          <p:val>
                                            <p:strVal val="#ppt_y+.1"/>
                                          </p:val>
                                        </p:tav>
                                        <p:tav tm="100000">
                                          <p:val>
                                            <p:strVal val="#ppt_y"/>
                                          </p:val>
                                        </p:tav>
                                      </p:tavLst>
                                    </p:anim>
                                  </p:childTnLst>
                                </p:cTn>
                              </p:par>
                            </p:childTnLst>
                          </p:cTn>
                        </p:par>
                        <p:par>
                          <p:cTn id="26" fill="hold">
                            <p:stCondLst>
                              <p:cond delay="1000"/>
                            </p:stCondLst>
                            <p:childTnLst>
                              <p:par>
                                <p:cTn id="27" presetID="42" presetClass="entr" presetSubtype="0" fill="hold" grpId="0" nodeType="afterEffect">
                                  <p:stCondLst>
                                    <p:cond delay="0"/>
                                  </p:stCondLst>
                                  <p:childTnLst>
                                    <p:set>
                                      <p:cBhvr>
                                        <p:cTn id="28" dur="1" fill="hold">
                                          <p:stCondLst>
                                            <p:cond delay="0"/>
                                          </p:stCondLst>
                                        </p:cTn>
                                        <p:tgtEl>
                                          <p:spTgt spid="31"/>
                                        </p:tgtEl>
                                        <p:attrNameLst>
                                          <p:attrName>style.visibility</p:attrName>
                                        </p:attrNameLst>
                                      </p:cBhvr>
                                      <p:to>
                                        <p:strVal val="visible"/>
                                      </p:to>
                                    </p:set>
                                    <p:animEffect>
                                      <p:cBhvr>
                                        <p:cTn id="29" dur="500"/>
                                        <p:tgtEl>
                                          <p:spTgt spid="31"/>
                                        </p:tgtEl>
                                      </p:cBhvr>
                                    </p:animEffect>
                                    <p:anim calcmode="lin" valueType="num">
                                      <p:cBhvr>
                                        <p:cTn id="30" dur="500" fill="hold"/>
                                        <p:tgtEl>
                                          <p:spTgt spid="31"/>
                                        </p:tgtEl>
                                        <p:attrNameLst>
                                          <p:attrName>ppt_x</p:attrName>
                                        </p:attrNameLst>
                                      </p:cBhvr>
                                      <p:tavLst>
                                        <p:tav tm="0">
                                          <p:val>
                                            <p:strVal val="#ppt_x"/>
                                          </p:val>
                                        </p:tav>
                                        <p:tav tm="100000">
                                          <p:val>
                                            <p:strVal val="#ppt_x"/>
                                          </p:val>
                                        </p:tav>
                                      </p:tavLst>
                                    </p:anim>
                                    <p:anim calcmode="lin" valueType="num">
                                      <p:cBhvr>
                                        <p:cTn id="31" dur="500" fill="hold"/>
                                        <p:tgtEl>
                                          <p:spTgt spid="31"/>
                                        </p:tgtEl>
                                        <p:attrNameLst>
                                          <p:attrName>ppt_y</p:attrName>
                                        </p:attrNameLst>
                                      </p:cBhvr>
                                      <p:tavLst>
                                        <p:tav tm="0">
                                          <p:val>
                                            <p:strVal val="#ppt_y+.1"/>
                                          </p:val>
                                        </p:tav>
                                        <p:tav tm="100000">
                                          <p:val>
                                            <p:strVal val="#ppt_y"/>
                                          </p:val>
                                        </p:tav>
                                      </p:tavLst>
                                    </p:anim>
                                  </p:childTnLst>
                                </p:cTn>
                              </p:par>
                              <p:par>
                                <p:cTn id="32" presetID="42" presetClass="entr" presetSubtype="0" fill="hold" nodeType="withEffect">
                                  <p:stCondLst>
                                    <p:cond delay="0"/>
                                  </p:stCondLst>
                                  <p:childTnLst>
                                    <p:set>
                                      <p:cBhvr>
                                        <p:cTn id="33" dur="1" fill="hold">
                                          <p:stCondLst>
                                            <p:cond delay="0"/>
                                          </p:stCondLst>
                                        </p:cTn>
                                        <p:tgtEl>
                                          <p:spTgt spid="26"/>
                                        </p:tgtEl>
                                        <p:attrNameLst>
                                          <p:attrName>style.visibility</p:attrName>
                                        </p:attrNameLst>
                                      </p:cBhvr>
                                      <p:to>
                                        <p:strVal val="visible"/>
                                      </p:to>
                                    </p:set>
                                    <p:animEffect>
                                      <p:cBhvr>
                                        <p:cTn id="34" dur="500"/>
                                        <p:tgtEl>
                                          <p:spTgt spid="26"/>
                                        </p:tgtEl>
                                      </p:cBhvr>
                                    </p:animEffect>
                                    <p:anim calcmode="lin" valueType="num">
                                      <p:cBhvr>
                                        <p:cTn id="35" dur="500" fill="hold"/>
                                        <p:tgtEl>
                                          <p:spTgt spid="26"/>
                                        </p:tgtEl>
                                        <p:attrNameLst>
                                          <p:attrName>ppt_x</p:attrName>
                                        </p:attrNameLst>
                                      </p:cBhvr>
                                      <p:tavLst>
                                        <p:tav tm="0">
                                          <p:val>
                                            <p:strVal val="#ppt_x"/>
                                          </p:val>
                                        </p:tav>
                                        <p:tav tm="100000">
                                          <p:val>
                                            <p:strVal val="#ppt_x"/>
                                          </p:val>
                                        </p:tav>
                                      </p:tavLst>
                                    </p:anim>
                                    <p:anim calcmode="lin" valueType="num">
                                      <p:cBhvr>
                                        <p:cTn id="36" dur="500" fill="hold"/>
                                        <p:tgtEl>
                                          <p:spTgt spid="2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bldLvl="0" animBg="1" autoUpdateAnimBg="0"/>
      <p:bldP spid="31" grpId="0" bldLvl="0" animBg="1" autoUpdateAnimBg="0"/>
      <p:bldP spid="32" grpId="0" bldLvl="0" animBg="1" autoUpdateAnimBg="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2"/>
          <p:cNvPicPr>
            <a:picLocks noChangeAspect="1" noChangeArrowheads="1"/>
          </p:cNvPicPr>
          <p:nvPr/>
        </p:nvPicPr>
        <p:blipFill>
          <a:blip r:embed="rId2">
            <a:extLst>
              <a:ext uri="{BEBA8EAE-BF5A-486C-A8C5-ECC9F3942E4B}">
                <a14:imgProps xmlns:a14="http://schemas.microsoft.com/office/drawing/2010/main">
                  <a14:imgLayer r:embed="rId3">
                    <a14:imgEffect>
                      <a14:artisticPastelsSmooth/>
                    </a14:imgEffect>
                  </a14:imgLayer>
                </a14:imgProps>
              </a:ext>
              <a:ext uri="{28A0092B-C50C-407E-A947-70E740481C1C}">
                <a14:useLocalDpi xmlns:a14="http://schemas.microsoft.com/office/drawing/2010/main"/>
              </a:ext>
            </a:extLst>
          </a:blip>
          <a:stretch>
            <a:fillRect/>
          </a:stretch>
        </p:blipFill>
        <p:spPr bwMode="auto">
          <a:xfrm>
            <a:off x="0" y="0"/>
            <a:ext cx="9144000" cy="5143500"/>
          </a:xfrm>
          <a:prstGeom prst="rect">
            <a:avLst/>
          </a:prstGeom>
          <a:noFill/>
        </p:spPr>
      </p:pic>
      <p:sp>
        <p:nvSpPr>
          <p:cNvPr id="10" name="矩形 9"/>
          <p:cNvSpPr/>
          <p:nvPr/>
        </p:nvSpPr>
        <p:spPr>
          <a:xfrm>
            <a:off x="0" y="2859782"/>
            <a:ext cx="9144000" cy="2283718"/>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2" name="组合 11"/>
          <p:cNvGrpSpPr/>
          <p:nvPr/>
        </p:nvGrpSpPr>
        <p:grpSpPr>
          <a:xfrm>
            <a:off x="6254824" y="483518"/>
            <a:ext cx="2133600" cy="2133600"/>
            <a:chOff x="6324600" y="271462"/>
            <a:chExt cx="2133600" cy="2133600"/>
          </a:xfrm>
          <a:solidFill>
            <a:srgbClr val="FFC000"/>
          </a:solidFill>
        </p:grpSpPr>
        <p:sp>
          <p:nvSpPr>
            <p:cNvPr id="17" name="泪滴形 16"/>
            <p:cNvSpPr/>
            <p:nvPr/>
          </p:nvSpPr>
          <p:spPr bwMode="auto">
            <a:xfrm rot="10800000">
              <a:off x="6324600" y="271462"/>
              <a:ext cx="2133600" cy="2133600"/>
            </a:xfrm>
            <a:prstGeom prst="teardrop">
              <a:avLst/>
            </a:prstGeom>
            <a:grpFill/>
            <a:ln w="38100" cap="flat" cmpd="sng" algn="ctr">
              <a:solidFill>
                <a:schemeClr val="bg1">
                  <a:lumMod val="85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CN" altLang="en-US" sz="1800" b="1" i="0" u="none" strike="noStrike" cap="none" normalizeH="0" baseline="0" dirty="0">
                <a:ln>
                  <a:noFill/>
                </a:ln>
                <a:solidFill>
                  <a:schemeClr val="tx1"/>
                </a:solidFill>
                <a:effectLst/>
                <a:latin typeface="Arial" charset="0"/>
              </a:endParaRPr>
            </a:p>
          </p:txBody>
        </p:sp>
        <p:sp>
          <p:nvSpPr>
            <p:cNvPr id="18" name="TextBox 17"/>
            <p:cNvSpPr txBox="1"/>
            <p:nvPr/>
          </p:nvSpPr>
          <p:spPr>
            <a:xfrm>
              <a:off x="6448425" y="1015096"/>
              <a:ext cx="1826141" cy="769441"/>
            </a:xfrm>
            <a:prstGeom prst="rect">
              <a:avLst/>
            </a:prstGeom>
            <a:grpFill/>
          </p:spPr>
          <p:txBody>
            <a:bodyPr wrap="none" rtlCol="0">
              <a:spAutoFit/>
            </a:bodyPr>
            <a:lstStyle/>
            <a:p>
              <a:r>
                <a:rPr lang="zh-CN" altLang="en-US" sz="3200" b="1" dirty="0">
                  <a:solidFill>
                    <a:schemeClr val="bg1"/>
                  </a:solidFill>
                  <a:latin typeface="微软雅黑" pitchFamily="34" charset="-122"/>
                  <a:ea typeface="微软雅黑" pitchFamily="34" charset="-122"/>
                </a:rPr>
                <a:t>前言介绍</a:t>
              </a:r>
              <a:endParaRPr lang="en-US" altLang="zh-CN" sz="3200" b="1" dirty="0">
                <a:solidFill>
                  <a:schemeClr val="bg1"/>
                </a:solidFill>
                <a:latin typeface="微软雅黑" pitchFamily="34" charset="-122"/>
                <a:ea typeface="微软雅黑" pitchFamily="34" charset="-122"/>
              </a:endParaRPr>
            </a:p>
            <a:p>
              <a:pPr algn="ctr"/>
              <a:r>
                <a:rPr lang="en-US" altLang="zh-CN" sz="1200" b="0" dirty="0">
                  <a:solidFill>
                    <a:schemeClr val="bg1"/>
                  </a:solidFill>
                  <a:latin typeface="微软雅黑" pitchFamily="34" charset="-122"/>
                  <a:ea typeface="微软雅黑" pitchFamily="34" charset="-122"/>
                </a:rPr>
                <a:t>Preface Introduction</a:t>
              </a:r>
              <a:endParaRPr lang="zh-CN" altLang="en-US" sz="1200" b="0" dirty="0">
                <a:solidFill>
                  <a:schemeClr val="bg1"/>
                </a:solidFill>
                <a:latin typeface="微软雅黑" pitchFamily="34" charset="-122"/>
                <a:ea typeface="微软雅黑" pitchFamily="34" charset="-122"/>
              </a:endParaRPr>
            </a:p>
          </p:txBody>
        </p:sp>
      </p:grpSp>
      <p:sp>
        <p:nvSpPr>
          <p:cNvPr id="19" name="TextBox 18"/>
          <p:cNvSpPr txBox="1"/>
          <p:nvPr/>
        </p:nvSpPr>
        <p:spPr>
          <a:xfrm>
            <a:off x="533400" y="2931790"/>
            <a:ext cx="8159824" cy="1631216"/>
          </a:xfrm>
          <a:prstGeom prst="rect">
            <a:avLst/>
          </a:prstGeom>
          <a:noFill/>
        </p:spPr>
        <p:txBody>
          <a:bodyPr wrap="square" rtlCol="0">
            <a:spAutoFit/>
          </a:bodyPr>
          <a:lstStyle/>
          <a:p>
            <a:pPr>
              <a:lnSpc>
                <a:spcPct val="150000"/>
              </a:lnSpc>
            </a:pPr>
            <a:r>
              <a:rPr lang="zh-CN" altLang="en-US" sz="2000" b="0" baseline="-25000" dirty="0">
                <a:solidFill>
                  <a:srgbClr val="000000"/>
                </a:solidFill>
                <a:latin typeface="黑体" pitchFamily="49" charset="-122"/>
                <a:ea typeface="黑体" pitchFamily="49" charset="-122"/>
              </a:rPr>
              <a:t>    点击输入你想输入的文字内容点击输入你想输入的文字内容点击输入你想输入的文字内容！</a:t>
            </a:r>
            <a:endParaRPr lang="en-US" altLang="zh-CN" sz="2000" b="0" baseline="-25000" dirty="0">
              <a:solidFill>
                <a:srgbClr val="000000"/>
              </a:solidFill>
              <a:latin typeface="黑体" pitchFamily="49" charset="-122"/>
              <a:ea typeface="黑体" pitchFamily="49" charset="-122"/>
            </a:endParaRPr>
          </a:p>
          <a:p>
            <a:pPr>
              <a:lnSpc>
                <a:spcPct val="150000"/>
              </a:lnSpc>
            </a:pPr>
            <a:r>
              <a:rPr lang="zh-CN" altLang="en-US" sz="2000" b="0" baseline="-25000" dirty="0">
                <a:solidFill>
                  <a:srgbClr val="000000"/>
                </a:solidFill>
                <a:latin typeface="黑体" pitchFamily="49" charset="-122"/>
                <a:ea typeface="黑体" pitchFamily="49" charset="-122"/>
              </a:rPr>
              <a:t>    点击输入你想输入的文字内容点击输入你想输入的文字内容点击输入你想输入的文字内容击输入你想输入的文字内容点击输入你想输入！</a:t>
            </a:r>
            <a:endParaRPr lang="en-US" altLang="zh-CN" sz="2000" b="0" baseline="-25000" dirty="0">
              <a:solidFill>
                <a:srgbClr val="000000"/>
              </a:solidFill>
              <a:latin typeface="黑体" pitchFamily="49" charset="-122"/>
              <a:ea typeface="黑体" pitchFamily="49" charset="-122"/>
            </a:endParaRPr>
          </a:p>
          <a:p>
            <a:endParaRPr lang="en-US" altLang="zh-CN" sz="2000" b="0" baseline="-25000" dirty="0">
              <a:solidFill>
                <a:srgbClr val="000000"/>
              </a:solidFill>
              <a:latin typeface="Arial" charset="0"/>
              <a:ea typeface="宋体" charset="-122"/>
            </a:endParaRPr>
          </a:p>
          <a:p>
            <a:r>
              <a:rPr lang="en-US" altLang="zh-CN" sz="2000" b="0" baseline="-25000" dirty="0"/>
              <a:t>       Click to enter the text you want to enter click input text you want to enter the input you want to click on text input</a:t>
            </a:r>
            <a:endParaRPr lang="zh-CN" altLang="en-US" sz="2000" b="0" baseline="-25000" dirty="0"/>
          </a:p>
        </p:txBody>
      </p:sp>
    </p:spTree>
    <p:extLst>
      <p:ext uri="{BB962C8B-B14F-4D97-AF65-F5344CB8AC3E}">
        <p14:creationId xmlns:p14="http://schemas.microsoft.com/office/powerpoint/2010/main" val="5657047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4" presetClass="path" presetSubtype="0" decel="50000" fill="hold" nodeType="afterEffect">
                                  <p:stCondLst>
                                    <p:cond delay="0"/>
                                  </p:stCondLst>
                                  <p:childTnLst>
                                    <p:animMotion origin="layout" path="M 0 0 L 0 -0.25 E" pathEditMode="relative" ptsTypes="">
                                      <p:cBhvr>
                                        <p:cTn id="6" dur="2000" fill="hold"/>
                                        <p:tgtEl>
                                          <p:spTgt spid="13"/>
                                        </p:tgtEl>
                                        <p:attrNameLst>
                                          <p:attrName>ppt_x</p:attrName>
                                          <p:attrName>ppt_y</p:attrName>
                                        </p:attrNameLst>
                                      </p:cBhvr>
                                    </p:animMotion>
                                  </p:childTnLst>
                                </p:cTn>
                              </p:par>
                              <p:par>
                                <p:cTn id="7" presetID="42" presetClass="entr" presetSubtype="0" fill="hold" grpId="0" nodeType="withEffect">
                                  <p:stCondLst>
                                    <p:cond delay="0"/>
                                  </p:stCondLst>
                                  <p:childTnLst>
                                    <p:set>
                                      <p:cBhvr>
                                        <p:cTn id="8" dur="1" fill="hold">
                                          <p:stCondLst>
                                            <p:cond delay="0"/>
                                          </p:stCondLst>
                                        </p:cTn>
                                        <p:tgtEl>
                                          <p:spTgt spid="10"/>
                                        </p:tgtEl>
                                        <p:attrNameLst>
                                          <p:attrName>style.visibility</p:attrName>
                                        </p:attrNameLst>
                                      </p:cBhvr>
                                      <p:to>
                                        <p:strVal val="visible"/>
                                      </p:to>
                                    </p:set>
                                    <p:animEffect transition="in" filter="fade">
                                      <p:cBhvr>
                                        <p:cTn id="9" dur="1000"/>
                                        <p:tgtEl>
                                          <p:spTgt spid="10"/>
                                        </p:tgtEl>
                                      </p:cBhvr>
                                    </p:animEffect>
                                    <p:anim calcmode="lin" valueType="num">
                                      <p:cBhvr>
                                        <p:cTn id="10" dur="1000" fill="hold"/>
                                        <p:tgtEl>
                                          <p:spTgt spid="10"/>
                                        </p:tgtEl>
                                        <p:attrNameLst>
                                          <p:attrName>ppt_x</p:attrName>
                                        </p:attrNameLst>
                                      </p:cBhvr>
                                      <p:tavLst>
                                        <p:tav tm="0">
                                          <p:val>
                                            <p:strVal val="#ppt_x"/>
                                          </p:val>
                                        </p:tav>
                                        <p:tav tm="100000">
                                          <p:val>
                                            <p:strVal val="#ppt_x"/>
                                          </p:val>
                                        </p:tav>
                                      </p:tavLst>
                                    </p:anim>
                                    <p:anim calcmode="lin" valueType="num">
                                      <p:cBhvr>
                                        <p:cTn id="11" dur="1000" fill="hold"/>
                                        <p:tgtEl>
                                          <p:spTgt spid="10"/>
                                        </p:tgtEl>
                                        <p:attrNameLst>
                                          <p:attrName>ppt_y</p:attrName>
                                        </p:attrNameLst>
                                      </p:cBhvr>
                                      <p:tavLst>
                                        <p:tav tm="0">
                                          <p:val>
                                            <p:strVal val="#ppt_y+.1"/>
                                          </p:val>
                                        </p:tav>
                                        <p:tav tm="100000">
                                          <p:val>
                                            <p:strVal val="#ppt_y"/>
                                          </p:val>
                                        </p:tav>
                                      </p:tavLst>
                                    </p:anim>
                                  </p:childTnLst>
                                </p:cTn>
                              </p:par>
                            </p:childTnLst>
                          </p:cTn>
                        </p:par>
                        <p:par>
                          <p:cTn id="12" fill="hold">
                            <p:stCondLst>
                              <p:cond delay="2000"/>
                            </p:stCondLst>
                            <p:childTnLst>
                              <p:par>
                                <p:cTn id="13" presetID="53" presetClass="entr" presetSubtype="16" fill="hold" nodeType="afterEffect">
                                  <p:stCondLst>
                                    <p:cond delay="0"/>
                                  </p:stCondLst>
                                  <p:childTnLst>
                                    <p:set>
                                      <p:cBhvr>
                                        <p:cTn id="14" dur="1" fill="hold">
                                          <p:stCondLst>
                                            <p:cond delay="0"/>
                                          </p:stCondLst>
                                        </p:cTn>
                                        <p:tgtEl>
                                          <p:spTgt spid="12"/>
                                        </p:tgtEl>
                                        <p:attrNameLst>
                                          <p:attrName>style.visibility</p:attrName>
                                        </p:attrNameLst>
                                      </p:cBhvr>
                                      <p:to>
                                        <p:strVal val="visible"/>
                                      </p:to>
                                    </p:set>
                                    <p:anim calcmode="lin" valueType="num">
                                      <p:cBhvr>
                                        <p:cTn id="15" dur="500" fill="hold"/>
                                        <p:tgtEl>
                                          <p:spTgt spid="12"/>
                                        </p:tgtEl>
                                        <p:attrNameLst>
                                          <p:attrName>ppt_w</p:attrName>
                                        </p:attrNameLst>
                                      </p:cBhvr>
                                      <p:tavLst>
                                        <p:tav tm="0">
                                          <p:val>
                                            <p:fltVal val="0"/>
                                          </p:val>
                                        </p:tav>
                                        <p:tav tm="100000">
                                          <p:val>
                                            <p:strVal val="#ppt_w"/>
                                          </p:val>
                                        </p:tav>
                                      </p:tavLst>
                                    </p:anim>
                                    <p:anim calcmode="lin" valueType="num">
                                      <p:cBhvr>
                                        <p:cTn id="16" dur="500" fill="hold"/>
                                        <p:tgtEl>
                                          <p:spTgt spid="12"/>
                                        </p:tgtEl>
                                        <p:attrNameLst>
                                          <p:attrName>ppt_h</p:attrName>
                                        </p:attrNameLst>
                                      </p:cBhvr>
                                      <p:tavLst>
                                        <p:tav tm="0">
                                          <p:val>
                                            <p:fltVal val="0"/>
                                          </p:val>
                                        </p:tav>
                                        <p:tav tm="100000">
                                          <p:val>
                                            <p:strVal val="#ppt_h"/>
                                          </p:val>
                                        </p:tav>
                                      </p:tavLst>
                                    </p:anim>
                                    <p:animEffect transition="in" filter="fade">
                                      <p:cBhvr>
                                        <p:cTn id="17" dur="500"/>
                                        <p:tgtEl>
                                          <p:spTgt spid="12"/>
                                        </p:tgtEl>
                                      </p:cBhvr>
                                    </p:animEffect>
                                  </p:childTnLst>
                                </p:cTn>
                              </p:par>
                            </p:childTnLst>
                          </p:cTn>
                        </p:par>
                        <p:par>
                          <p:cTn id="18" fill="hold">
                            <p:stCondLst>
                              <p:cond delay="2500"/>
                            </p:stCondLst>
                            <p:childTnLst>
                              <p:par>
                                <p:cTn id="19" presetID="22" presetClass="entr" presetSubtype="1" fill="hold" grpId="0" nodeType="afterEffect">
                                  <p:stCondLst>
                                    <p:cond delay="0"/>
                                  </p:stCondLst>
                                  <p:childTnLst>
                                    <p:set>
                                      <p:cBhvr>
                                        <p:cTn id="20" dur="1" fill="hold">
                                          <p:stCondLst>
                                            <p:cond delay="0"/>
                                          </p:stCondLst>
                                        </p:cTn>
                                        <p:tgtEl>
                                          <p:spTgt spid="19"/>
                                        </p:tgtEl>
                                        <p:attrNameLst>
                                          <p:attrName>style.visibility</p:attrName>
                                        </p:attrNameLst>
                                      </p:cBhvr>
                                      <p:to>
                                        <p:strVal val="visible"/>
                                      </p:to>
                                    </p:set>
                                    <p:animEffect transition="in" filter="wipe(up)">
                                      <p:cBhvr>
                                        <p:cTn id="21" dur="1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9"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Picture 2"/>
          <p:cNvPicPr>
            <a:picLocks noChangeAspect="1" noChangeArrowheads="1"/>
          </p:cNvPicPr>
          <p:nvPr/>
        </p:nvPicPr>
        <p:blipFill>
          <a:blip r:embed="rId2">
            <a:extLst>
              <a:ext uri="{BEBA8EAE-BF5A-486C-A8C5-ECC9F3942E4B}">
                <a14:imgProps xmlns:a14="http://schemas.microsoft.com/office/drawing/2010/main">
                  <a14:imgLayer r:embed="rId3">
                    <a14:imgEffect>
                      <a14:artisticPastelsSmooth/>
                    </a14:imgEffect>
                  </a14:imgLayer>
                </a14:imgProps>
              </a:ext>
              <a:ext uri="{28A0092B-C50C-407E-A947-70E740481C1C}">
                <a14:useLocalDpi xmlns:a14="http://schemas.microsoft.com/office/drawing/2010/main"/>
              </a:ext>
            </a:extLst>
          </a:blip>
          <a:stretch>
            <a:fillRect/>
          </a:stretch>
        </p:blipFill>
        <p:spPr bwMode="auto">
          <a:xfrm>
            <a:off x="0" y="0"/>
            <a:ext cx="9144000" cy="5143500"/>
          </a:xfrm>
          <a:prstGeom prst="rect">
            <a:avLst/>
          </a:prstGeom>
          <a:noFill/>
        </p:spPr>
      </p:pic>
      <p:sp>
        <p:nvSpPr>
          <p:cNvPr id="35" name="矩形 69"/>
          <p:cNvSpPr>
            <a:spLocks noChangeArrowheads="1"/>
          </p:cNvSpPr>
          <p:nvPr/>
        </p:nvSpPr>
        <p:spPr bwMode="auto">
          <a:xfrm>
            <a:off x="2612945" y="1547170"/>
            <a:ext cx="4032448" cy="8617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buFont typeface="Arial" charset="0"/>
              <a:buNone/>
            </a:pPr>
            <a:r>
              <a:rPr lang="zh-CN" altLang="en-US" sz="5000" b="1" dirty="0">
                <a:solidFill>
                  <a:schemeClr val="accent1"/>
                </a:solidFill>
                <a:latin typeface="方正卡通简体" panose="03000509000000000000" pitchFamily="65" charset="-122"/>
                <a:ea typeface="方正卡通简体" panose="03000509000000000000" pitchFamily="65" charset="-122"/>
                <a:sym typeface="微软雅黑" pitchFamily="34" charset="-122"/>
              </a:rPr>
              <a:t>点击</a:t>
            </a:r>
            <a:r>
              <a:rPr lang="zh-CN" altLang="en-US" sz="5000" b="1" dirty="0">
                <a:solidFill>
                  <a:schemeClr val="accent2"/>
                </a:solidFill>
                <a:latin typeface="方正卡通简体" panose="03000509000000000000" pitchFamily="65" charset="-122"/>
                <a:ea typeface="方正卡通简体" panose="03000509000000000000" pitchFamily="65" charset="-122"/>
                <a:sym typeface="微软雅黑" pitchFamily="34" charset="-122"/>
              </a:rPr>
              <a:t>添加</a:t>
            </a:r>
            <a:r>
              <a:rPr lang="zh-CN" altLang="en-US" sz="5000" b="1" dirty="0">
                <a:solidFill>
                  <a:schemeClr val="accent3"/>
                </a:solidFill>
                <a:latin typeface="方正卡通简体" panose="03000509000000000000" pitchFamily="65" charset="-122"/>
                <a:ea typeface="方正卡通简体" panose="03000509000000000000" pitchFamily="65" charset="-122"/>
                <a:sym typeface="微软雅黑" pitchFamily="34" charset="-122"/>
              </a:rPr>
              <a:t>标题</a:t>
            </a:r>
            <a:endParaRPr lang="en-US" altLang="zh-CN" sz="5000" b="1" dirty="0">
              <a:solidFill>
                <a:schemeClr val="accent3"/>
              </a:solidFill>
              <a:latin typeface="方正卡通简体" panose="03000509000000000000" pitchFamily="65" charset="-122"/>
              <a:ea typeface="方正卡通简体" panose="03000509000000000000" pitchFamily="65" charset="-122"/>
              <a:sym typeface="微软雅黑" pitchFamily="34" charset="-122"/>
            </a:endParaRPr>
          </a:p>
        </p:txBody>
      </p:sp>
      <p:sp>
        <p:nvSpPr>
          <p:cNvPr id="36" name="矩形 70"/>
          <p:cNvSpPr>
            <a:spLocks noChangeArrowheads="1"/>
          </p:cNvSpPr>
          <p:nvPr/>
        </p:nvSpPr>
        <p:spPr bwMode="auto">
          <a:xfrm>
            <a:off x="2684953" y="2814196"/>
            <a:ext cx="3672408"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a:r>
              <a:rPr lang="zh-CN" altLang="en-US" sz="1100" dirty="0">
                <a:solidFill>
                  <a:schemeClr val="tx1">
                    <a:lumMod val="85000"/>
                    <a:lumOff val="15000"/>
                  </a:schemeClr>
                </a:solidFill>
                <a:latin typeface="方正卡通简体" panose="03000509000000000000" pitchFamily="65" charset="-122"/>
                <a:ea typeface="方正卡通简体" panose="03000509000000000000" pitchFamily="65" charset="-122"/>
              </a:rPr>
              <a:t>在此处添加文字，在此处添加文字，在此处添加文字</a:t>
            </a:r>
          </a:p>
        </p:txBody>
      </p:sp>
      <p:pic>
        <p:nvPicPr>
          <p:cNvPr id="37" name="图片 36"/>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2051720" y="2162174"/>
            <a:ext cx="5404115" cy="905258"/>
          </a:xfrm>
          <a:prstGeom prst="rect">
            <a:avLst/>
          </a:prstGeom>
        </p:spPr>
      </p:pic>
      <p:sp>
        <p:nvSpPr>
          <p:cNvPr id="41" name="五角星 40"/>
          <p:cNvSpPr/>
          <p:nvPr/>
        </p:nvSpPr>
        <p:spPr>
          <a:xfrm rot="19903756">
            <a:off x="778865" y="2253336"/>
            <a:ext cx="792273" cy="792273"/>
          </a:xfrm>
          <a:prstGeom prst="star5">
            <a:avLst>
              <a:gd name="adj" fmla="val 23926"/>
              <a:gd name="hf" fmla="val 105146"/>
              <a:gd name="vf" fmla="val 110557"/>
            </a:avLst>
          </a:prstGeom>
          <a:blipFill dpi="0" rotWithShape="1">
            <a:blip r:embed="rId5">
              <a:extLst>
                <a:ext uri="{28A0092B-C50C-407E-A947-70E740481C1C}">
                  <a14:useLocalDpi xmlns:a14="http://schemas.microsoft.com/office/drawing/2010/main"/>
                </a:ext>
              </a:extLst>
            </a:blip>
            <a:srcRect/>
            <a:stretch>
              <a:fillRect/>
            </a:stretch>
          </a:blipFill>
          <a:ln w="28575">
            <a:solidFill>
              <a:srgbClr val="804D2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五角星 41"/>
          <p:cNvSpPr/>
          <p:nvPr/>
        </p:nvSpPr>
        <p:spPr>
          <a:xfrm rot="21380687">
            <a:off x="1082934" y="3588714"/>
            <a:ext cx="458393" cy="458393"/>
          </a:xfrm>
          <a:prstGeom prst="star5">
            <a:avLst>
              <a:gd name="adj" fmla="val 23926"/>
              <a:gd name="hf" fmla="val 105146"/>
              <a:gd name="vf" fmla="val 110557"/>
            </a:avLst>
          </a:prstGeom>
          <a:blipFill dpi="0" rotWithShape="1">
            <a:blip r:embed="rId6">
              <a:extLst>
                <a:ext uri="{28A0092B-C50C-407E-A947-70E740481C1C}">
                  <a14:useLocalDpi xmlns:a14="http://schemas.microsoft.com/office/drawing/2010/main"/>
                </a:ext>
              </a:extLst>
            </a:blip>
            <a:srcRect/>
            <a:stretch>
              <a:fillRect/>
            </a:stretch>
          </a:blipFill>
          <a:ln w="28575">
            <a:solidFill>
              <a:srgbClr val="804D2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五角星 42"/>
          <p:cNvSpPr/>
          <p:nvPr/>
        </p:nvSpPr>
        <p:spPr>
          <a:xfrm rot="19938392">
            <a:off x="2502562" y="3526712"/>
            <a:ext cx="364784" cy="364784"/>
          </a:xfrm>
          <a:prstGeom prst="star5">
            <a:avLst>
              <a:gd name="adj" fmla="val 23926"/>
              <a:gd name="hf" fmla="val 105146"/>
              <a:gd name="vf" fmla="val 110557"/>
            </a:avLst>
          </a:prstGeom>
          <a:solidFill>
            <a:srgbClr val="FFFF00"/>
          </a:solidFill>
          <a:ln w="28575">
            <a:solidFill>
              <a:srgbClr val="804D2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五角星 43"/>
          <p:cNvSpPr/>
          <p:nvPr/>
        </p:nvSpPr>
        <p:spPr>
          <a:xfrm rot="19938392">
            <a:off x="1838245" y="3176261"/>
            <a:ext cx="364784" cy="364784"/>
          </a:xfrm>
          <a:prstGeom prst="star5">
            <a:avLst>
              <a:gd name="adj" fmla="val 23926"/>
              <a:gd name="hf" fmla="val 105146"/>
              <a:gd name="vf" fmla="val 110557"/>
            </a:avLst>
          </a:prstGeom>
          <a:blipFill dpi="0" rotWithShape="1">
            <a:blip r:embed="rId7">
              <a:extLst>
                <a:ext uri="{28A0092B-C50C-407E-A947-70E740481C1C}">
                  <a14:useLocalDpi xmlns:a14="http://schemas.microsoft.com/office/drawing/2010/main"/>
                </a:ext>
              </a:extLst>
            </a:blip>
            <a:srcRect/>
            <a:stretch>
              <a:fillRect/>
            </a:stretch>
          </a:blipFill>
          <a:ln w="28575">
            <a:solidFill>
              <a:srgbClr val="804D2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五角星 44"/>
          <p:cNvSpPr/>
          <p:nvPr/>
        </p:nvSpPr>
        <p:spPr>
          <a:xfrm rot="19967404">
            <a:off x="7226638" y="3099693"/>
            <a:ext cx="458393" cy="458393"/>
          </a:xfrm>
          <a:prstGeom prst="star5">
            <a:avLst>
              <a:gd name="adj" fmla="val 23926"/>
              <a:gd name="hf" fmla="val 105146"/>
              <a:gd name="vf" fmla="val 110557"/>
            </a:avLst>
          </a:prstGeom>
          <a:blipFill dpi="0" rotWithShape="1">
            <a:blip r:embed="rId6">
              <a:extLst>
                <a:ext uri="{28A0092B-C50C-407E-A947-70E740481C1C}">
                  <a14:useLocalDpi xmlns:a14="http://schemas.microsoft.com/office/drawing/2010/main"/>
                </a:ext>
              </a:extLst>
            </a:blip>
            <a:srcRect/>
            <a:stretch>
              <a:fillRect/>
            </a:stretch>
          </a:blipFill>
          <a:ln w="28575">
            <a:solidFill>
              <a:srgbClr val="804D2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 name="五角星 45"/>
          <p:cNvSpPr/>
          <p:nvPr/>
        </p:nvSpPr>
        <p:spPr>
          <a:xfrm>
            <a:off x="6343247" y="3487531"/>
            <a:ext cx="253437" cy="253437"/>
          </a:xfrm>
          <a:prstGeom prst="star5">
            <a:avLst>
              <a:gd name="adj" fmla="val 23926"/>
              <a:gd name="hf" fmla="val 105146"/>
              <a:gd name="vf" fmla="val 110557"/>
            </a:avLst>
          </a:prstGeom>
          <a:blipFill dpi="0" rotWithShape="1">
            <a:blip r:embed="rId8" cstate="screen">
              <a:extLst>
                <a:ext uri="{28A0092B-C50C-407E-A947-70E740481C1C}">
                  <a14:useLocalDpi xmlns:a14="http://schemas.microsoft.com/office/drawing/2010/main"/>
                </a:ext>
              </a:extLst>
            </a:blip>
            <a:srcRect/>
            <a:stretch>
              <a:fillRect/>
            </a:stretch>
          </a:blipFill>
          <a:ln w="19050">
            <a:solidFill>
              <a:srgbClr val="804D2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 name="五角星 46"/>
          <p:cNvSpPr/>
          <p:nvPr/>
        </p:nvSpPr>
        <p:spPr>
          <a:xfrm>
            <a:off x="8122729" y="3484610"/>
            <a:ext cx="186345" cy="186345"/>
          </a:xfrm>
          <a:prstGeom prst="star5">
            <a:avLst>
              <a:gd name="adj" fmla="val 23926"/>
              <a:gd name="hf" fmla="val 105146"/>
              <a:gd name="vf" fmla="val 110557"/>
            </a:avLst>
          </a:prstGeom>
          <a:blipFill dpi="0" rotWithShape="1">
            <a:blip r:embed="rId9" cstate="screen">
              <a:extLst>
                <a:ext uri="{28A0092B-C50C-407E-A947-70E740481C1C}">
                  <a14:useLocalDpi xmlns:a14="http://schemas.microsoft.com/office/drawing/2010/main"/>
                </a:ext>
              </a:extLst>
            </a:blip>
            <a:srcRect/>
            <a:stretch>
              <a:fillRect/>
            </a:stretch>
          </a:blipFill>
          <a:ln w="12700">
            <a:solidFill>
              <a:srgbClr val="804D2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 name="五角星 47"/>
          <p:cNvSpPr/>
          <p:nvPr/>
        </p:nvSpPr>
        <p:spPr>
          <a:xfrm>
            <a:off x="8636173" y="3727953"/>
            <a:ext cx="93172" cy="93172"/>
          </a:xfrm>
          <a:prstGeom prst="star5">
            <a:avLst>
              <a:gd name="adj" fmla="val 23926"/>
              <a:gd name="hf" fmla="val 105146"/>
              <a:gd name="vf" fmla="val 110557"/>
            </a:avLst>
          </a:prstGeom>
          <a:solidFill>
            <a:srgbClr val="FFFF00"/>
          </a:solidFill>
          <a:ln w="12700">
            <a:solidFill>
              <a:srgbClr val="804D2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1" name="五角星 50"/>
          <p:cNvSpPr/>
          <p:nvPr/>
        </p:nvSpPr>
        <p:spPr>
          <a:xfrm rot="19922997">
            <a:off x="8316952" y="3102505"/>
            <a:ext cx="143799" cy="143799"/>
          </a:xfrm>
          <a:prstGeom prst="star5">
            <a:avLst>
              <a:gd name="adj" fmla="val 23926"/>
              <a:gd name="hf" fmla="val 105146"/>
              <a:gd name="vf" fmla="val 110557"/>
            </a:avLst>
          </a:prstGeom>
          <a:blipFill dpi="0" rotWithShape="1">
            <a:blip r:embed="rId10" cstate="screen">
              <a:extLst>
                <a:ext uri="{28A0092B-C50C-407E-A947-70E740481C1C}">
                  <a14:useLocalDpi xmlns:a14="http://schemas.microsoft.com/office/drawing/2010/main"/>
                </a:ext>
              </a:extLst>
            </a:blip>
            <a:srcRect/>
            <a:stretch>
              <a:fillRect/>
            </a:stretch>
          </a:blipFill>
          <a:ln w="12700">
            <a:solidFill>
              <a:srgbClr val="804D2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52" name="Picture 5" descr="C:\Users\Administrator\Desktop\小鸟.png"/>
          <p:cNvPicPr>
            <a:picLocks noChangeAspect="1" noChangeArrowheads="1"/>
          </p:cNvPicPr>
          <p:nvPr/>
        </p:nvPicPr>
        <p:blipFill>
          <a:blip r:embed="rId11" cstate="screen">
            <a:extLst>
              <a:ext uri="{28A0092B-C50C-407E-A947-70E740481C1C}">
                <a14:useLocalDpi xmlns:a14="http://schemas.microsoft.com/office/drawing/2010/main"/>
              </a:ext>
            </a:extLst>
          </a:blip>
          <a:srcRect/>
          <a:stretch>
            <a:fillRect/>
          </a:stretch>
        </p:blipFill>
        <p:spPr bwMode="auto">
          <a:xfrm>
            <a:off x="7891636" y="1684365"/>
            <a:ext cx="834877" cy="88738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50306555"/>
      </p:ext>
    </p:extLst>
  </p:cSld>
  <p:clrMapOvr>
    <a:masterClrMapping/>
  </p:clrMapOvr>
  <p:transition spd="slow">
    <p:fade/>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35"/>
                                            </p:tgtEl>
                                            <p:attrNameLst>
                                              <p:attrName>style.visibility</p:attrName>
                                            </p:attrNameLst>
                                          </p:cBhvr>
                                          <p:to>
                                            <p:strVal val="visible"/>
                                          </p:to>
                                        </p:set>
                                        <p:anim calcmode="lin" valueType="num">
                                          <p:cBhvr>
                                            <p:cTn id="7" dur="500" fill="hold"/>
                                            <p:tgtEl>
                                              <p:spTgt spid="35"/>
                                            </p:tgtEl>
                                            <p:attrNameLst>
                                              <p:attrName>ppt_w</p:attrName>
                                            </p:attrNameLst>
                                          </p:cBhvr>
                                          <p:tavLst>
                                            <p:tav tm="0">
                                              <p:val>
                                                <p:fltVal val="0"/>
                                              </p:val>
                                            </p:tav>
                                            <p:tav tm="100000">
                                              <p:val>
                                                <p:strVal val="#ppt_w"/>
                                              </p:val>
                                            </p:tav>
                                          </p:tavLst>
                                        </p:anim>
                                        <p:anim calcmode="lin" valueType="num">
                                          <p:cBhvr>
                                            <p:cTn id="8" dur="500" fill="hold"/>
                                            <p:tgtEl>
                                              <p:spTgt spid="35"/>
                                            </p:tgtEl>
                                            <p:attrNameLst>
                                              <p:attrName>ppt_h</p:attrName>
                                            </p:attrNameLst>
                                          </p:cBhvr>
                                          <p:tavLst>
                                            <p:tav tm="0">
                                              <p:val>
                                                <p:fltVal val="0"/>
                                              </p:val>
                                            </p:tav>
                                            <p:tav tm="100000">
                                              <p:val>
                                                <p:strVal val="#ppt_h"/>
                                              </p:val>
                                            </p:tav>
                                          </p:tavLst>
                                        </p:anim>
                                        <p:animEffect transition="in" filter="fade">
                                          <p:cBhvr>
                                            <p:cTn id="9" dur="500"/>
                                            <p:tgtEl>
                                              <p:spTgt spid="35"/>
                                            </p:tgtEl>
                                          </p:cBhvr>
                                        </p:animEffect>
                                      </p:childTnLst>
                                    </p:cTn>
                                  </p:par>
                                </p:childTnLst>
                              </p:cTn>
                            </p:par>
                            <p:par>
                              <p:cTn id="10" fill="hold">
                                <p:stCondLst>
                                  <p:cond delay="500"/>
                                </p:stCondLst>
                                <p:childTnLst>
                                  <p:par>
                                    <p:cTn id="11" presetID="22" presetClass="entr" presetSubtype="8" fill="hold" nodeType="afterEffect">
                                      <p:stCondLst>
                                        <p:cond delay="0"/>
                                      </p:stCondLst>
                                      <p:childTnLst>
                                        <p:set>
                                          <p:cBhvr>
                                            <p:cTn id="12" dur="1" fill="hold">
                                              <p:stCondLst>
                                                <p:cond delay="0"/>
                                              </p:stCondLst>
                                            </p:cTn>
                                            <p:tgtEl>
                                              <p:spTgt spid="37"/>
                                            </p:tgtEl>
                                            <p:attrNameLst>
                                              <p:attrName>style.visibility</p:attrName>
                                            </p:attrNameLst>
                                          </p:cBhvr>
                                          <p:to>
                                            <p:strVal val="visible"/>
                                          </p:to>
                                        </p:set>
                                        <p:animEffect transition="in" filter="wipe(left)">
                                          <p:cBhvr>
                                            <p:cTn id="13" dur="500"/>
                                            <p:tgtEl>
                                              <p:spTgt spid="37"/>
                                            </p:tgtEl>
                                          </p:cBhvr>
                                        </p:animEffect>
                                      </p:childTnLst>
                                    </p:cTn>
                                  </p:par>
                                </p:childTnLst>
                              </p:cTn>
                            </p:par>
                            <p:par>
                              <p:cTn id="14" fill="hold">
                                <p:stCondLst>
                                  <p:cond delay="1000"/>
                                </p:stCondLst>
                                <p:childTnLst>
                                  <p:par>
                                    <p:cTn id="15" presetID="31" presetClass="entr" presetSubtype="0" fill="hold" grpId="0" nodeType="afterEffect">
                                      <p:stCondLst>
                                        <p:cond delay="0"/>
                                      </p:stCondLst>
                                      <p:childTnLst>
                                        <p:set>
                                          <p:cBhvr>
                                            <p:cTn id="16" dur="1" fill="hold">
                                              <p:stCondLst>
                                                <p:cond delay="0"/>
                                              </p:stCondLst>
                                            </p:cTn>
                                            <p:tgtEl>
                                              <p:spTgt spid="36"/>
                                            </p:tgtEl>
                                            <p:attrNameLst>
                                              <p:attrName>style.visibility</p:attrName>
                                            </p:attrNameLst>
                                          </p:cBhvr>
                                          <p:to>
                                            <p:strVal val="visible"/>
                                          </p:to>
                                        </p:set>
                                        <p:anim calcmode="lin" valueType="num">
                                          <p:cBhvr>
                                            <p:cTn id="17" dur="1000" fill="hold"/>
                                            <p:tgtEl>
                                              <p:spTgt spid="36"/>
                                            </p:tgtEl>
                                            <p:attrNameLst>
                                              <p:attrName>ppt_w</p:attrName>
                                            </p:attrNameLst>
                                          </p:cBhvr>
                                          <p:tavLst>
                                            <p:tav tm="0">
                                              <p:val>
                                                <p:fltVal val="0"/>
                                              </p:val>
                                            </p:tav>
                                            <p:tav tm="100000">
                                              <p:val>
                                                <p:strVal val="#ppt_w"/>
                                              </p:val>
                                            </p:tav>
                                          </p:tavLst>
                                        </p:anim>
                                        <p:anim calcmode="lin" valueType="num">
                                          <p:cBhvr>
                                            <p:cTn id="18" dur="1000" fill="hold"/>
                                            <p:tgtEl>
                                              <p:spTgt spid="36"/>
                                            </p:tgtEl>
                                            <p:attrNameLst>
                                              <p:attrName>ppt_h</p:attrName>
                                            </p:attrNameLst>
                                          </p:cBhvr>
                                          <p:tavLst>
                                            <p:tav tm="0">
                                              <p:val>
                                                <p:fltVal val="0"/>
                                              </p:val>
                                            </p:tav>
                                            <p:tav tm="100000">
                                              <p:val>
                                                <p:strVal val="#ppt_h"/>
                                              </p:val>
                                            </p:tav>
                                          </p:tavLst>
                                        </p:anim>
                                        <p:anim calcmode="lin" valueType="num">
                                          <p:cBhvr>
                                            <p:cTn id="19" dur="1000" fill="hold"/>
                                            <p:tgtEl>
                                              <p:spTgt spid="36"/>
                                            </p:tgtEl>
                                            <p:attrNameLst>
                                              <p:attrName>style.rotation</p:attrName>
                                            </p:attrNameLst>
                                          </p:cBhvr>
                                          <p:tavLst>
                                            <p:tav tm="0">
                                              <p:val>
                                                <p:fltVal val="90"/>
                                              </p:val>
                                            </p:tav>
                                            <p:tav tm="100000">
                                              <p:val>
                                                <p:fltVal val="0"/>
                                              </p:val>
                                            </p:tav>
                                          </p:tavLst>
                                        </p:anim>
                                        <p:animEffect transition="in" filter="fade">
                                          <p:cBhvr>
                                            <p:cTn id="20" dur="1000"/>
                                            <p:tgtEl>
                                              <p:spTgt spid="36"/>
                                            </p:tgtEl>
                                          </p:cBhvr>
                                        </p:animEffect>
                                      </p:childTnLst>
                                    </p:cTn>
                                  </p:par>
                                </p:childTnLst>
                              </p:cTn>
                            </p:par>
                            <p:par>
                              <p:cTn id="21" fill="hold">
                                <p:stCondLst>
                                  <p:cond delay="2000"/>
                                </p:stCondLst>
                                <p:childTnLst>
                                  <p:par>
                                    <p:cTn id="22" presetID="2" presetClass="entr" presetSubtype="1" fill="hold" grpId="0" nodeType="afterEffect" p14:presetBounceEnd="50000">
                                      <p:stCondLst>
                                        <p:cond delay="0"/>
                                      </p:stCondLst>
                                      <p:childTnLst>
                                        <p:set>
                                          <p:cBhvr>
                                            <p:cTn id="23" dur="1" fill="hold">
                                              <p:stCondLst>
                                                <p:cond delay="0"/>
                                              </p:stCondLst>
                                            </p:cTn>
                                            <p:tgtEl>
                                              <p:spTgt spid="41"/>
                                            </p:tgtEl>
                                            <p:attrNameLst>
                                              <p:attrName>style.visibility</p:attrName>
                                            </p:attrNameLst>
                                          </p:cBhvr>
                                          <p:to>
                                            <p:strVal val="visible"/>
                                          </p:to>
                                        </p:set>
                                        <p:anim calcmode="lin" valueType="num" p14:bounceEnd="50000">
                                          <p:cBhvr additive="base">
                                            <p:cTn id="24" dur="500" fill="hold"/>
                                            <p:tgtEl>
                                              <p:spTgt spid="41"/>
                                            </p:tgtEl>
                                            <p:attrNameLst>
                                              <p:attrName>ppt_x</p:attrName>
                                            </p:attrNameLst>
                                          </p:cBhvr>
                                          <p:tavLst>
                                            <p:tav tm="0">
                                              <p:val>
                                                <p:strVal val="#ppt_x"/>
                                              </p:val>
                                            </p:tav>
                                            <p:tav tm="100000">
                                              <p:val>
                                                <p:strVal val="#ppt_x"/>
                                              </p:val>
                                            </p:tav>
                                          </p:tavLst>
                                        </p:anim>
                                        <p:anim calcmode="lin" valueType="num" p14:bounceEnd="50000">
                                          <p:cBhvr additive="base">
                                            <p:cTn id="25" dur="500" fill="hold"/>
                                            <p:tgtEl>
                                              <p:spTgt spid="41"/>
                                            </p:tgtEl>
                                            <p:attrNameLst>
                                              <p:attrName>ppt_y</p:attrName>
                                            </p:attrNameLst>
                                          </p:cBhvr>
                                          <p:tavLst>
                                            <p:tav tm="0">
                                              <p:val>
                                                <p:strVal val="0-#ppt_h/2"/>
                                              </p:val>
                                            </p:tav>
                                            <p:tav tm="100000">
                                              <p:val>
                                                <p:strVal val="#ppt_y"/>
                                              </p:val>
                                            </p:tav>
                                          </p:tavLst>
                                        </p:anim>
                                      </p:childTnLst>
                                    </p:cTn>
                                  </p:par>
                                  <p:par>
                                    <p:cTn id="26" presetID="2" presetClass="entr" presetSubtype="1" fill="hold" grpId="0" nodeType="withEffect" p14:presetBounceEnd="50000">
                                      <p:stCondLst>
                                        <p:cond delay="250"/>
                                      </p:stCondLst>
                                      <p:childTnLst>
                                        <p:set>
                                          <p:cBhvr>
                                            <p:cTn id="27" dur="1" fill="hold">
                                              <p:stCondLst>
                                                <p:cond delay="0"/>
                                              </p:stCondLst>
                                            </p:cTn>
                                            <p:tgtEl>
                                              <p:spTgt spid="42"/>
                                            </p:tgtEl>
                                            <p:attrNameLst>
                                              <p:attrName>style.visibility</p:attrName>
                                            </p:attrNameLst>
                                          </p:cBhvr>
                                          <p:to>
                                            <p:strVal val="visible"/>
                                          </p:to>
                                        </p:set>
                                        <p:anim calcmode="lin" valueType="num" p14:bounceEnd="50000">
                                          <p:cBhvr additive="base">
                                            <p:cTn id="28" dur="500" fill="hold"/>
                                            <p:tgtEl>
                                              <p:spTgt spid="42"/>
                                            </p:tgtEl>
                                            <p:attrNameLst>
                                              <p:attrName>ppt_x</p:attrName>
                                            </p:attrNameLst>
                                          </p:cBhvr>
                                          <p:tavLst>
                                            <p:tav tm="0">
                                              <p:val>
                                                <p:strVal val="#ppt_x"/>
                                              </p:val>
                                            </p:tav>
                                            <p:tav tm="100000">
                                              <p:val>
                                                <p:strVal val="#ppt_x"/>
                                              </p:val>
                                            </p:tav>
                                          </p:tavLst>
                                        </p:anim>
                                        <p:anim calcmode="lin" valueType="num" p14:bounceEnd="50000">
                                          <p:cBhvr additive="base">
                                            <p:cTn id="29" dur="500" fill="hold"/>
                                            <p:tgtEl>
                                              <p:spTgt spid="42"/>
                                            </p:tgtEl>
                                            <p:attrNameLst>
                                              <p:attrName>ppt_y</p:attrName>
                                            </p:attrNameLst>
                                          </p:cBhvr>
                                          <p:tavLst>
                                            <p:tav tm="0">
                                              <p:val>
                                                <p:strVal val="0-#ppt_h/2"/>
                                              </p:val>
                                            </p:tav>
                                            <p:tav tm="100000">
                                              <p:val>
                                                <p:strVal val="#ppt_y"/>
                                              </p:val>
                                            </p:tav>
                                          </p:tavLst>
                                        </p:anim>
                                      </p:childTnLst>
                                    </p:cTn>
                                  </p:par>
                                  <p:par>
                                    <p:cTn id="30" presetID="2" presetClass="entr" presetSubtype="1" fill="hold" grpId="0" nodeType="withEffect" p14:presetBounceEnd="50000">
                                      <p:stCondLst>
                                        <p:cond delay="500"/>
                                      </p:stCondLst>
                                      <p:childTnLst>
                                        <p:set>
                                          <p:cBhvr>
                                            <p:cTn id="31" dur="1" fill="hold">
                                              <p:stCondLst>
                                                <p:cond delay="0"/>
                                              </p:stCondLst>
                                            </p:cTn>
                                            <p:tgtEl>
                                              <p:spTgt spid="43"/>
                                            </p:tgtEl>
                                            <p:attrNameLst>
                                              <p:attrName>style.visibility</p:attrName>
                                            </p:attrNameLst>
                                          </p:cBhvr>
                                          <p:to>
                                            <p:strVal val="visible"/>
                                          </p:to>
                                        </p:set>
                                        <p:anim calcmode="lin" valueType="num" p14:bounceEnd="50000">
                                          <p:cBhvr additive="base">
                                            <p:cTn id="32" dur="500" fill="hold"/>
                                            <p:tgtEl>
                                              <p:spTgt spid="43"/>
                                            </p:tgtEl>
                                            <p:attrNameLst>
                                              <p:attrName>ppt_x</p:attrName>
                                            </p:attrNameLst>
                                          </p:cBhvr>
                                          <p:tavLst>
                                            <p:tav tm="0">
                                              <p:val>
                                                <p:strVal val="#ppt_x"/>
                                              </p:val>
                                            </p:tav>
                                            <p:tav tm="100000">
                                              <p:val>
                                                <p:strVal val="#ppt_x"/>
                                              </p:val>
                                            </p:tav>
                                          </p:tavLst>
                                        </p:anim>
                                        <p:anim calcmode="lin" valueType="num" p14:bounceEnd="50000">
                                          <p:cBhvr additive="base">
                                            <p:cTn id="33" dur="500" fill="hold"/>
                                            <p:tgtEl>
                                              <p:spTgt spid="43"/>
                                            </p:tgtEl>
                                            <p:attrNameLst>
                                              <p:attrName>ppt_y</p:attrName>
                                            </p:attrNameLst>
                                          </p:cBhvr>
                                          <p:tavLst>
                                            <p:tav tm="0">
                                              <p:val>
                                                <p:strVal val="0-#ppt_h/2"/>
                                              </p:val>
                                            </p:tav>
                                            <p:tav tm="100000">
                                              <p:val>
                                                <p:strVal val="#ppt_y"/>
                                              </p:val>
                                            </p:tav>
                                          </p:tavLst>
                                        </p:anim>
                                      </p:childTnLst>
                                    </p:cTn>
                                  </p:par>
                                  <p:par>
                                    <p:cTn id="34" presetID="2" presetClass="entr" presetSubtype="1" fill="hold" grpId="0" nodeType="withEffect" p14:presetBounceEnd="50000">
                                      <p:stCondLst>
                                        <p:cond delay="0"/>
                                      </p:stCondLst>
                                      <p:childTnLst>
                                        <p:set>
                                          <p:cBhvr>
                                            <p:cTn id="35" dur="1" fill="hold">
                                              <p:stCondLst>
                                                <p:cond delay="0"/>
                                              </p:stCondLst>
                                            </p:cTn>
                                            <p:tgtEl>
                                              <p:spTgt spid="44"/>
                                            </p:tgtEl>
                                            <p:attrNameLst>
                                              <p:attrName>style.visibility</p:attrName>
                                            </p:attrNameLst>
                                          </p:cBhvr>
                                          <p:to>
                                            <p:strVal val="visible"/>
                                          </p:to>
                                        </p:set>
                                        <p:anim calcmode="lin" valueType="num" p14:bounceEnd="50000">
                                          <p:cBhvr additive="base">
                                            <p:cTn id="36" dur="750" fill="hold"/>
                                            <p:tgtEl>
                                              <p:spTgt spid="44"/>
                                            </p:tgtEl>
                                            <p:attrNameLst>
                                              <p:attrName>ppt_x</p:attrName>
                                            </p:attrNameLst>
                                          </p:cBhvr>
                                          <p:tavLst>
                                            <p:tav tm="0">
                                              <p:val>
                                                <p:strVal val="#ppt_x"/>
                                              </p:val>
                                            </p:tav>
                                            <p:tav tm="100000">
                                              <p:val>
                                                <p:strVal val="#ppt_x"/>
                                              </p:val>
                                            </p:tav>
                                          </p:tavLst>
                                        </p:anim>
                                        <p:anim calcmode="lin" valueType="num" p14:bounceEnd="50000">
                                          <p:cBhvr additive="base">
                                            <p:cTn id="37" dur="750" fill="hold"/>
                                            <p:tgtEl>
                                              <p:spTgt spid="44"/>
                                            </p:tgtEl>
                                            <p:attrNameLst>
                                              <p:attrName>ppt_y</p:attrName>
                                            </p:attrNameLst>
                                          </p:cBhvr>
                                          <p:tavLst>
                                            <p:tav tm="0">
                                              <p:val>
                                                <p:strVal val="0-#ppt_h/2"/>
                                              </p:val>
                                            </p:tav>
                                            <p:tav tm="100000">
                                              <p:val>
                                                <p:strVal val="#ppt_y"/>
                                              </p:val>
                                            </p:tav>
                                          </p:tavLst>
                                        </p:anim>
                                      </p:childTnLst>
                                    </p:cTn>
                                  </p:par>
                                  <p:par>
                                    <p:cTn id="38" presetID="2" presetClass="entr" presetSubtype="1" fill="hold" grpId="0" nodeType="withEffect" p14:presetBounceEnd="50000">
                                      <p:stCondLst>
                                        <p:cond delay="0"/>
                                      </p:stCondLst>
                                      <p:childTnLst>
                                        <p:set>
                                          <p:cBhvr>
                                            <p:cTn id="39" dur="1" fill="hold">
                                              <p:stCondLst>
                                                <p:cond delay="0"/>
                                              </p:stCondLst>
                                            </p:cTn>
                                            <p:tgtEl>
                                              <p:spTgt spid="45"/>
                                            </p:tgtEl>
                                            <p:attrNameLst>
                                              <p:attrName>style.visibility</p:attrName>
                                            </p:attrNameLst>
                                          </p:cBhvr>
                                          <p:to>
                                            <p:strVal val="visible"/>
                                          </p:to>
                                        </p:set>
                                        <p:anim calcmode="lin" valueType="num" p14:bounceEnd="50000">
                                          <p:cBhvr additive="base">
                                            <p:cTn id="40" dur="500" fill="hold"/>
                                            <p:tgtEl>
                                              <p:spTgt spid="45"/>
                                            </p:tgtEl>
                                            <p:attrNameLst>
                                              <p:attrName>ppt_x</p:attrName>
                                            </p:attrNameLst>
                                          </p:cBhvr>
                                          <p:tavLst>
                                            <p:tav tm="0">
                                              <p:val>
                                                <p:strVal val="#ppt_x"/>
                                              </p:val>
                                            </p:tav>
                                            <p:tav tm="100000">
                                              <p:val>
                                                <p:strVal val="#ppt_x"/>
                                              </p:val>
                                            </p:tav>
                                          </p:tavLst>
                                        </p:anim>
                                        <p:anim calcmode="lin" valueType="num" p14:bounceEnd="50000">
                                          <p:cBhvr additive="base">
                                            <p:cTn id="41" dur="500" fill="hold"/>
                                            <p:tgtEl>
                                              <p:spTgt spid="45"/>
                                            </p:tgtEl>
                                            <p:attrNameLst>
                                              <p:attrName>ppt_y</p:attrName>
                                            </p:attrNameLst>
                                          </p:cBhvr>
                                          <p:tavLst>
                                            <p:tav tm="0">
                                              <p:val>
                                                <p:strVal val="0-#ppt_h/2"/>
                                              </p:val>
                                            </p:tav>
                                            <p:tav tm="100000">
                                              <p:val>
                                                <p:strVal val="#ppt_y"/>
                                              </p:val>
                                            </p:tav>
                                          </p:tavLst>
                                        </p:anim>
                                      </p:childTnLst>
                                    </p:cTn>
                                  </p:par>
                                  <p:par>
                                    <p:cTn id="42" presetID="2" presetClass="entr" presetSubtype="1" fill="hold" grpId="0" nodeType="withEffect" p14:presetBounceEnd="50000">
                                      <p:stCondLst>
                                        <p:cond delay="250"/>
                                      </p:stCondLst>
                                      <p:childTnLst>
                                        <p:set>
                                          <p:cBhvr>
                                            <p:cTn id="43" dur="1" fill="hold">
                                              <p:stCondLst>
                                                <p:cond delay="0"/>
                                              </p:stCondLst>
                                            </p:cTn>
                                            <p:tgtEl>
                                              <p:spTgt spid="46"/>
                                            </p:tgtEl>
                                            <p:attrNameLst>
                                              <p:attrName>style.visibility</p:attrName>
                                            </p:attrNameLst>
                                          </p:cBhvr>
                                          <p:to>
                                            <p:strVal val="visible"/>
                                          </p:to>
                                        </p:set>
                                        <p:anim calcmode="lin" valueType="num" p14:bounceEnd="50000">
                                          <p:cBhvr additive="base">
                                            <p:cTn id="44" dur="750" fill="hold"/>
                                            <p:tgtEl>
                                              <p:spTgt spid="46"/>
                                            </p:tgtEl>
                                            <p:attrNameLst>
                                              <p:attrName>ppt_x</p:attrName>
                                            </p:attrNameLst>
                                          </p:cBhvr>
                                          <p:tavLst>
                                            <p:tav tm="0">
                                              <p:val>
                                                <p:strVal val="#ppt_x"/>
                                              </p:val>
                                            </p:tav>
                                            <p:tav tm="100000">
                                              <p:val>
                                                <p:strVal val="#ppt_x"/>
                                              </p:val>
                                            </p:tav>
                                          </p:tavLst>
                                        </p:anim>
                                        <p:anim calcmode="lin" valueType="num" p14:bounceEnd="50000">
                                          <p:cBhvr additive="base">
                                            <p:cTn id="45" dur="750" fill="hold"/>
                                            <p:tgtEl>
                                              <p:spTgt spid="46"/>
                                            </p:tgtEl>
                                            <p:attrNameLst>
                                              <p:attrName>ppt_y</p:attrName>
                                            </p:attrNameLst>
                                          </p:cBhvr>
                                          <p:tavLst>
                                            <p:tav tm="0">
                                              <p:val>
                                                <p:strVal val="0-#ppt_h/2"/>
                                              </p:val>
                                            </p:tav>
                                            <p:tav tm="100000">
                                              <p:val>
                                                <p:strVal val="#ppt_y"/>
                                              </p:val>
                                            </p:tav>
                                          </p:tavLst>
                                        </p:anim>
                                      </p:childTnLst>
                                    </p:cTn>
                                  </p:par>
                                  <p:par>
                                    <p:cTn id="46" presetID="2" presetClass="entr" presetSubtype="1" fill="hold" grpId="0" nodeType="withEffect" p14:presetBounceEnd="50000">
                                      <p:stCondLst>
                                        <p:cond delay="0"/>
                                      </p:stCondLst>
                                      <p:childTnLst>
                                        <p:set>
                                          <p:cBhvr>
                                            <p:cTn id="47" dur="1" fill="hold">
                                              <p:stCondLst>
                                                <p:cond delay="0"/>
                                              </p:stCondLst>
                                            </p:cTn>
                                            <p:tgtEl>
                                              <p:spTgt spid="47"/>
                                            </p:tgtEl>
                                            <p:attrNameLst>
                                              <p:attrName>style.visibility</p:attrName>
                                            </p:attrNameLst>
                                          </p:cBhvr>
                                          <p:to>
                                            <p:strVal val="visible"/>
                                          </p:to>
                                        </p:set>
                                        <p:anim calcmode="lin" valueType="num" p14:bounceEnd="50000">
                                          <p:cBhvr additive="base">
                                            <p:cTn id="48" dur="500" fill="hold"/>
                                            <p:tgtEl>
                                              <p:spTgt spid="47"/>
                                            </p:tgtEl>
                                            <p:attrNameLst>
                                              <p:attrName>ppt_x</p:attrName>
                                            </p:attrNameLst>
                                          </p:cBhvr>
                                          <p:tavLst>
                                            <p:tav tm="0">
                                              <p:val>
                                                <p:strVal val="#ppt_x"/>
                                              </p:val>
                                            </p:tav>
                                            <p:tav tm="100000">
                                              <p:val>
                                                <p:strVal val="#ppt_x"/>
                                              </p:val>
                                            </p:tav>
                                          </p:tavLst>
                                        </p:anim>
                                        <p:anim calcmode="lin" valueType="num" p14:bounceEnd="50000">
                                          <p:cBhvr additive="base">
                                            <p:cTn id="49" dur="500" fill="hold"/>
                                            <p:tgtEl>
                                              <p:spTgt spid="47"/>
                                            </p:tgtEl>
                                            <p:attrNameLst>
                                              <p:attrName>ppt_y</p:attrName>
                                            </p:attrNameLst>
                                          </p:cBhvr>
                                          <p:tavLst>
                                            <p:tav tm="0">
                                              <p:val>
                                                <p:strVal val="0-#ppt_h/2"/>
                                              </p:val>
                                            </p:tav>
                                            <p:tav tm="100000">
                                              <p:val>
                                                <p:strVal val="#ppt_y"/>
                                              </p:val>
                                            </p:tav>
                                          </p:tavLst>
                                        </p:anim>
                                      </p:childTnLst>
                                    </p:cTn>
                                  </p:par>
                                  <p:par>
                                    <p:cTn id="50" presetID="2" presetClass="entr" presetSubtype="1" fill="hold" grpId="0" nodeType="withEffect" p14:presetBounceEnd="50000">
                                      <p:stCondLst>
                                        <p:cond delay="250"/>
                                      </p:stCondLst>
                                      <p:childTnLst>
                                        <p:set>
                                          <p:cBhvr>
                                            <p:cTn id="51" dur="1" fill="hold">
                                              <p:stCondLst>
                                                <p:cond delay="0"/>
                                              </p:stCondLst>
                                            </p:cTn>
                                            <p:tgtEl>
                                              <p:spTgt spid="48"/>
                                            </p:tgtEl>
                                            <p:attrNameLst>
                                              <p:attrName>style.visibility</p:attrName>
                                            </p:attrNameLst>
                                          </p:cBhvr>
                                          <p:to>
                                            <p:strVal val="visible"/>
                                          </p:to>
                                        </p:set>
                                        <p:anim calcmode="lin" valueType="num" p14:bounceEnd="50000">
                                          <p:cBhvr additive="base">
                                            <p:cTn id="52" dur="750" fill="hold"/>
                                            <p:tgtEl>
                                              <p:spTgt spid="48"/>
                                            </p:tgtEl>
                                            <p:attrNameLst>
                                              <p:attrName>ppt_x</p:attrName>
                                            </p:attrNameLst>
                                          </p:cBhvr>
                                          <p:tavLst>
                                            <p:tav tm="0">
                                              <p:val>
                                                <p:strVal val="#ppt_x"/>
                                              </p:val>
                                            </p:tav>
                                            <p:tav tm="100000">
                                              <p:val>
                                                <p:strVal val="#ppt_x"/>
                                              </p:val>
                                            </p:tav>
                                          </p:tavLst>
                                        </p:anim>
                                        <p:anim calcmode="lin" valueType="num" p14:bounceEnd="50000">
                                          <p:cBhvr additive="base">
                                            <p:cTn id="53" dur="750" fill="hold"/>
                                            <p:tgtEl>
                                              <p:spTgt spid="48"/>
                                            </p:tgtEl>
                                            <p:attrNameLst>
                                              <p:attrName>ppt_y</p:attrName>
                                            </p:attrNameLst>
                                          </p:cBhvr>
                                          <p:tavLst>
                                            <p:tav tm="0">
                                              <p:val>
                                                <p:strVal val="0-#ppt_h/2"/>
                                              </p:val>
                                            </p:tav>
                                            <p:tav tm="100000">
                                              <p:val>
                                                <p:strVal val="#ppt_y"/>
                                              </p:val>
                                            </p:tav>
                                          </p:tavLst>
                                        </p:anim>
                                      </p:childTnLst>
                                    </p:cTn>
                                  </p:par>
                                  <p:par>
                                    <p:cTn id="54" presetID="2" presetClass="entr" presetSubtype="1" fill="hold" grpId="0" nodeType="withEffect" p14:presetBounceEnd="50000">
                                      <p:stCondLst>
                                        <p:cond delay="250"/>
                                      </p:stCondLst>
                                      <p:childTnLst>
                                        <p:set>
                                          <p:cBhvr>
                                            <p:cTn id="55" dur="1" fill="hold">
                                              <p:stCondLst>
                                                <p:cond delay="0"/>
                                              </p:stCondLst>
                                            </p:cTn>
                                            <p:tgtEl>
                                              <p:spTgt spid="51"/>
                                            </p:tgtEl>
                                            <p:attrNameLst>
                                              <p:attrName>style.visibility</p:attrName>
                                            </p:attrNameLst>
                                          </p:cBhvr>
                                          <p:to>
                                            <p:strVal val="visible"/>
                                          </p:to>
                                        </p:set>
                                        <p:anim calcmode="lin" valueType="num" p14:bounceEnd="50000">
                                          <p:cBhvr additive="base">
                                            <p:cTn id="56" dur="500" fill="hold"/>
                                            <p:tgtEl>
                                              <p:spTgt spid="51"/>
                                            </p:tgtEl>
                                            <p:attrNameLst>
                                              <p:attrName>ppt_x</p:attrName>
                                            </p:attrNameLst>
                                          </p:cBhvr>
                                          <p:tavLst>
                                            <p:tav tm="0">
                                              <p:val>
                                                <p:strVal val="#ppt_x"/>
                                              </p:val>
                                            </p:tav>
                                            <p:tav tm="100000">
                                              <p:val>
                                                <p:strVal val="#ppt_x"/>
                                              </p:val>
                                            </p:tav>
                                          </p:tavLst>
                                        </p:anim>
                                        <p:anim calcmode="lin" valueType="num" p14:bounceEnd="50000">
                                          <p:cBhvr additive="base">
                                            <p:cTn id="57" dur="500" fill="hold"/>
                                            <p:tgtEl>
                                              <p:spTgt spid="51"/>
                                            </p:tgtEl>
                                            <p:attrNameLst>
                                              <p:attrName>ppt_y</p:attrName>
                                            </p:attrNameLst>
                                          </p:cBhvr>
                                          <p:tavLst>
                                            <p:tav tm="0">
                                              <p:val>
                                                <p:strVal val="0-#ppt_h/2"/>
                                              </p:val>
                                            </p:tav>
                                            <p:tav tm="100000">
                                              <p:val>
                                                <p:strVal val="#ppt_y"/>
                                              </p:val>
                                            </p:tav>
                                          </p:tavLst>
                                        </p:anim>
                                      </p:childTnLst>
                                    </p:cTn>
                                  </p:par>
                                </p:childTnLst>
                              </p:cTn>
                            </p:par>
                            <p:par>
                              <p:cTn id="58" fill="hold">
                                <p:stCondLst>
                                  <p:cond delay="3000"/>
                                </p:stCondLst>
                                <p:childTnLst>
                                  <p:par>
                                    <p:cTn id="59" presetID="2" presetClass="entr" presetSubtype="2" fill="hold" nodeType="afterEffect">
                                      <p:stCondLst>
                                        <p:cond delay="0"/>
                                      </p:stCondLst>
                                      <p:childTnLst>
                                        <p:set>
                                          <p:cBhvr>
                                            <p:cTn id="60" dur="1" fill="hold">
                                              <p:stCondLst>
                                                <p:cond delay="0"/>
                                              </p:stCondLst>
                                            </p:cTn>
                                            <p:tgtEl>
                                              <p:spTgt spid="52"/>
                                            </p:tgtEl>
                                            <p:attrNameLst>
                                              <p:attrName>style.visibility</p:attrName>
                                            </p:attrNameLst>
                                          </p:cBhvr>
                                          <p:to>
                                            <p:strVal val="visible"/>
                                          </p:to>
                                        </p:set>
                                        <p:anim calcmode="lin" valueType="num">
                                          <p:cBhvr additive="base">
                                            <p:cTn id="61" dur="500" fill="hold"/>
                                            <p:tgtEl>
                                              <p:spTgt spid="52"/>
                                            </p:tgtEl>
                                            <p:attrNameLst>
                                              <p:attrName>ppt_x</p:attrName>
                                            </p:attrNameLst>
                                          </p:cBhvr>
                                          <p:tavLst>
                                            <p:tav tm="0">
                                              <p:val>
                                                <p:strVal val="1+#ppt_w/2"/>
                                              </p:val>
                                            </p:tav>
                                            <p:tav tm="100000">
                                              <p:val>
                                                <p:strVal val="#ppt_x"/>
                                              </p:val>
                                            </p:tav>
                                          </p:tavLst>
                                        </p:anim>
                                        <p:anim calcmode="lin" valueType="num">
                                          <p:cBhvr additive="base">
                                            <p:cTn id="62" dur="500" fill="hold"/>
                                            <p:tgtEl>
                                              <p:spTgt spid="52"/>
                                            </p:tgtEl>
                                            <p:attrNameLst>
                                              <p:attrName>ppt_y</p:attrName>
                                            </p:attrNameLst>
                                          </p:cBhvr>
                                          <p:tavLst>
                                            <p:tav tm="0">
                                              <p:val>
                                                <p:strVal val="#ppt_y"/>
                                              </p:val>
                                            </p:tav>
                                            <p:tav tm="100000">
                                              <p:val>
                                                <p:strVal val="#ppt_y"/>
                                              </p:val>
                                            </p:tav>
                                          </p:tavLst>
                                        </p:anim>
                                      </p:childTnLst>
                                    </p:cTn>
                                  </p:par>
                                  <p:par>
                                    <p:cTn id="63" presetID="0" presetClass="path" presetSubtype="0" accel="50000" decel="50000" fill="hold" nodeType="withEffect">
                                      <p:stCondLst>
                                        <p:cond delay="500"/>
                                      </p:stCondLst>
                                      <p:childTnLst>
                                        <p:animMotion origin="layout" path="M 5.55556E-7 1.35802E-6 C -0.01233 0.00154 -0.02309 0.00741 -0.03542 0.00926 C -0.04809 0.01543 -0.05972 0.01697 -0.07292 0.01852 C -0.18837 0.01574 -0.19062 0.03302 -0.25625 0.0037 C -0.26302 -0.00432 -0.26458 -0.01111 -0.27083 -0.02222 C -0.28073 -0.03982 -0.29132 -0.05864 -0.30521 -0.06482 C -0.34097 -0.1071 -0.42309 -0.09012 -0.44896 -0.09074 C -0.45955 -0.09537 -0.47049 -0.09722 -0.48125 -0.10185 C -0.48802 -0.10494 -0.4941 -0.10895 -0.50104 -0.11111 C -0.51059 -0.1179 -0.52118 -0.12469 -0.53125 -0.12778 C -0.54705 -0.14198 -0.56319 -0.15309 -0.58021 -0.16111 C -0.58628 -0.16389 -0.59132 -0.17006 -0.59687 -0.17408 C -0.6099 -0.18364 -0.62552 -0.19043 -0.63958 -0.19445 C -0.67187 -0.1929 -0.70312 -0.19074 -0.73542 -0.19259 C -0.74983 -0.20124 -0.76441 -0.20833 -0.77812 -0.22037 C -0.7842 -0.22593 -0.79028 -0.2321 -0.79705 -0.23519 C -0.81007 -0.24908 -0.79462 -0.23395 -0.80729 -0.24259 C -0.81302 -0.2463 -0.8184 -0.25309 -0.82413 -0.25741 C -0.83003 -0.26204 -0.82622 -0.25648 -0.83125 -0.26111 C -0.84097 -0.26975 -0.85104 -0.27809 -0.86146 -0.28333 C -0.87083 -0.29445 -0.88108 -0.30556 -0.89184 -0.31296 C -0.89965 -0.32716 -0.91215 -0.33457 -0.91875 -0.35185 C -0.92014 -0.35556 -0.92205 -0.35895 -0.92292 -0.36296 C -0.92361 -0.36605 -0.92396 -0.36945 -0.925 -0.37222 C -0.9276 -0.37963 -0.9316 -0.38519 -0.93438 -0.39259 C -0.94045 -0.40864 -0.94549 -0.4179 -0.95313 -0.43148 " pathEditMode="relative" ptsTypes="fffffffffffffffffffffffffA">
                                          <p:cBhvr>
                                            <p:cTn id="64" dur="6500" fill="hold"/>
                                            <p:tgtEl>
                                              <p:spTgt spid="52"/>
                                            </p:tgtEl>
                                            <p:attrNameLst>
                                              <p:attrName>ppt_x</p:attrName>
                                              <p:attrName>ppt_y</p:attrName>
                                            </p:attrNameLst>
                                          </p:cBhvr>
                                        </p:animMotion>
                                      </p:childTnLst>
                                    </p:cTn>
                                  </p:par>
                                  <p:par>
                                    <p:cTn id="65" presetID="8" presetClass="emph" presetSubtype="0" repeatCount="2000" fill="hold" grpId="1" nodeType="withEffect">
                                      <p:stCondLst>
                                        <p:cond delay="0"/>
                                      </p:stCondLst>
                                      <p:childTnLst>
                                        <p:animRot by="21600000">
                                          <p:cBhvr>
                                            <p:cTn id="66" dur="3500" fill="hold"/>
                                            <p:tgtEl>
                                              <p:spTgt spid="41"/>
                                            </p:tgtEl>
                                            <p:attrNameLst>
                                              <p:attrName>r</p:attrName>
                                            </p:attrNameLst>
                                          </p:cBhvr>
                                        </p:animRot>
                                      </p:childTnLst>
                                    </p:cTn>
                                  </p:par>
                                  <p:par>
                                    <p:cTn id="67" presetID="8" presetClass="emph" presetSubtype="0" repeatCount="2000" fill="hold" grpId="1" nodeType="withEffect">
                                      <p:stCondLst>
                                        <p:cond delay="0"/>
                                      </p:stCondLst>
                                      <p:childTnLst>
                                        <p:animRot by="-21600000">
                                          <p:cBhvr>
                                            <p:cTn id="68" dur="3500" fill="hold"/>
                                            <p:tgtEl>
                                              <p:spTgt spid="44"/>
                                            </p:tgtEl>
                                            <p:attrNameLst>
                                              <p:attrName>r</p:attrName>
                                            </p:attrNameLst>
                                          </p:cBhvr>
                                        </p:animRot>
                                      </p:childTnLst>
                                    </p:cTn>
                                  </p:par>
                                  <p:par>
                                    <p:cTn id="69" presetID="8" presetClass="emph" presetSubtype="0" repeatCount="2000" fill="hold" grpId="1" nodeType="withEffect">
                                      <p:stCondLst>
                                        <p:cond delay="0"/>
                                      </p:stCondLst>
                                      <p:childTnLst>
                                        <p:animRot by="21600000">
                                          <p:cBhvr>
                                            <p:cTn id="70" dur="3500" fill="hold"/>
                                            <p:tgtEl>
                                              <p:spTgt spid="45"/>
                                            </p:tgtEl>
                                            <p:attrNameLst>
                                              <p:attrName>r</p:attrName>
                                            </p:attrNameLst>
                                          </p:cBhvr>
                                        </p:animRot>
                                      </p:childTnLst>
                                    </p:cTn>
                                  </p:par>
                                  <p:par>
                                    <p:cTn id="71" presetID="8" presetClass="emph" presetSubtype="0" repeatCount="2000" fill="hold" grpId="1" nodeType="withEffect">
                                      <p:stCondLst>
                                        <p:cond delay="0"/>
                                      </p:stCondLst>
                                      <p:childTnLst>
                                        <p:animRot by="-21600000">
                                          <p:cBhvr>
                                            <p:cTn id="72" dur="3500" fill="hold"/>
                                            <p:tgtEl>
                                              <p:spTgt spid="47"/>
                                            </p:tgtEl>
                                            <p:attrNameLst>
                                              <p:attrName>r</p:attrName>
                                            </p:attrNameLst>
                                          </p:cBhvr>
                                        </p:animRot>
                                      </p:childTnLst>
                                    </p:cTn>
                                  </p:par>
                                  <p:par>
                                    <p:cTn id="73" presetID="8" presetClass="emph" presetSubtype="0" repeatCount="2000" fill="hold" grpId="1" nodeType="withEffect">
                                      <p:stCondLst>
                                        <p:cond delay="0"/>
                                      </p:stCondLst>
                                      <p:childTnLst>
                                        <p:animRot by="21600000">
                                          <p:cBhvr>
                                            <p:cTn id="74" dur="3500" fill="hold"/>
                                            <p:tgtEl>
                                              <p:spTgt spid="43"/>
                                            </p:tgtEl>
                                            <p:attrNameLst>
                                              <p:attrName>r</p:attrName>
                                            </p:attrNameLst>
                                          </p:cBhvr>
                                        </p:animRot>
                                      </p:childTnLst>
                                    </p:cTn>
                                  </p:par>
                                  <p:par>
                                    <p:cTn id="75" presetID="6" presetClass="emph" presetSubtype="0" repeatCount="2000" autoRev="1" fill="hold" grpId="1" nodeType="withEffect">
                                      <p:stCondLst>
                                        <p:cond delay="0"/>
                                      </p:stCondLst>
                                      <p:childTnLst>
                                        <p:animScale>
                                          <p:cBhvr>
                                            <p:cTn id="76" dur="2000" fill="hold"/>
                                            <p:tgtEl>
                                              <p:spTgt spid="51"/>
                                            </p:tgtEl>
                                          </p:cBhvr>
                                          <p:by x="150000" y="150000"/>
                                        </p:animScale>
                                      </p:childTnLst>
                                    </p:cTn>
                                  </p:par>
                                  <p:par>
                                    <p:cTn id="77" presetID="6" presetClass="emph" presetSubtype="0" repeatCount="2000" autoRev="1" fill="hold" grpId="1" nodeType="withEffect">
                                      <p:stCondLst>
                                        <p:cond delay="0"/>
                                      </p:stCondLst>
                                      <p:childTnLst>
                                        <p:animScale>
                                          <p:cBhvr>
                                            <p:cTn id="78" dur="2000" fill="hold"/>
                                            <p:tgtEl>
                                              <p:spTgt spid="42"/>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P spid="36" grpId="0"/>
          <p:bldP spid="41" grpId="0" animBg="1"/>
          <p:bldP spid="41" grpId="1" animBg="1"/>
          <p:bldP spid="42" grpId="0" animBg="1"/>
          <p:bldP spid="42" grpId="1" animBg="1"/>
          <p:bldP spid="43" grpId="0" animBg="1"/>
          <p:bldP spid="43" grpId="1" animBg="1"/>
          <p:bldP spid="44" grpId="0" animBg="1"/>
          <p:bldP spid="44" grpId="1" animBg="1"/>
          <p:bldP spid="45" grpId="0" animBg="1"/>
          <p:bldP spid="45" grpId="1" animBg="1"/>
          <p:bldP spid="46" grpId="0" animBg="1"/>
          <p:bldP spid="47" grpId="0" animBg="1"/>
          <p:bldP spid="47" grpId="1" animBg="1"/>
          <p:bldP spid="48" grpId="0" animBg="1"/>
          <p:bldP spid="51" grpId="0" animBg="1"/>
          <p:bldP spid="51" grpId="1"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35"/>
                                            </p:tgtEl>
                                            <p:attrNameLst>
                                              <p:attrName>style.visibility</p:attrName>
                                            </p:attrNameLst>
                                          </p:cBhvr>
                                          <p:to>
                                            <p:strVal val="visible"/>
                                          </p:to>
                                        </p:set>
                                        <p:anim calcmode="lin" valueType="num">
                                          <p:cBhvr>
                                            <p:cTn id="7" dur="500" fill="hold"/>
                                            <p:tgtEl>
                                              <p:spTgt spid="35"/>
                                            </p:tgtEl>
                                            <p:attrNameLst>
                                              <p:attrName>ppt_w</p:attrName>
                                            </p:attrNameLst>
                                          </p:cBhvr>
                                          <p:tavLst>
                                            <p:tav tm="0">
                                              <p:val>
                                                <p:fltVal val="0"/>
                                              </p:val>
                                            </p:tav>
                                            <p:tav tm="100000">
                                              <p:val>
                                                <p:strVal val="#ppt_w"/>
                                              </p:val>
                                            </p:tav>
                                          </p:tavLst>
                                        </p:anim>
                                        <p:anim calcmode="lin" valueType="num">
                                          <p:cBhvr>
                                            <p:cTn id="8" dur="500" fill="hold"/>
                                            <p:tgtEl>
                                              <p:spTgt spid="35"/>
                                            </p:tgtEl>
                                            <p:attrNameLst>
                                              <p:attrName>ppt_h</p:attrName>
                                            </p:attrNameLst>
                                          </p:cBhvr>
                                          <p:tavLst>
                                            <p:tav tm="0">
                                              <p:val>
                                                <p:fltVal val="0"/>
                                              </p:val>
                                            </p:tav>
                                            <p:tav tm="100000">
                                              <p:val>
                                                <p:strVal val="#ppt_h"/>
                                              </p:val>
                                            </p:tav>
                                          </p:tavLst>
                                        </p:anim>
                                        <p:animEffect transition="in" filter="fade">
                                          <p:cBhvr>
                                            <p:cTn id="9" dur="500"/>
                                            <p:tgtEl>
                                              <p:spTgt spid="35"/>
                                            </p:tgtEl>
                                          </p:cBhvr>
                                        </p:animEffect>
                                      </p:childTnLst>
                                    </p:cTn>
                                  </p:par>
                                </p:childTnLst>
                              </p:cTn>
                            </p:par>
                            <p:par>
                              <p:cTn id="10" fill="hold">
                                <p:stCondLst>
                                  <p:cond delay="500"/>
                                </p:stCondLst>
                                <p:childTnLst>
                                  <p:par>
                                    <p:cTn id="11" presetID="22" presetClass="entr" presetSubtype="8" fill="hold" nodeType="afterEffect">
                                      <p:stCondLst>
                                        <p:cond delay="0"/>
                                      </p:stCondLst>
                                      <p:childTnLst>
                                        <p:set>
                                          <p:cBhvr>
                                            <p:cTn id="12" dur="1" fill="hold">
                                              <p:stCondLst>
                                                <p:cond delay="0"/>
                                              </p:stCondLst>
                                            </p:cTn>
                                            <p:tgtEl>
                                              <p:spTgt spid="37"/>
                                            </p:tgtEl>
                                            <p:attrNameLst>
                                              <p:attrName>style.visibility</p:attrName>
                                            </p:attrNameLst>
                                          </p:cBhvr>
                                          <p:to>
                                            <p:strVal val="visible"/>
                                          </p:to>
                                        </p:set>
                                        <p:animEffect transition="in" filter="wipe(left)">
                                          <p:cBhvr>
                                            <p:cTn id="13" dur="500"/>
                                            <p:tgtEl>
                                              <p:spTgt spid="37"/>
                                            </p:tgtEl>
                                          </p:cBhvr>
                                        </p:animEffect>
                                      </p:childTnLst>
                                    </p:cTn>
                                  </p:par>
                                </p:childTnLst>
                              </p:cTn>
                            </p:par>
                            <p:par>
                              <p:cTn id="14" fill="hold">
                                <p:stCondLst>
                                  <p:cond delay="1000"/>
                                </p:stCondLst>
                                <p:childTnLst>
                                  <p:par>
                                    <p:cTn id="15" presetID="31" presetClass="entr" presetSubtype="0" fill="hold" grpId="0" nodeType="afterEffect">
                                      <p:stCondLst>
                                        <p:cond delay="0"/>
                                      </p:stCondLst>
                                      <p:childTnLst>
                                        <p:set>
                                          <p:cBhvr>
                                            <p:cTn id="16" dur="1" fill="hold">
                                              <p:stCondLst>
                                                <p:cond delay="0"/>
                                              </p:stCondLst>
                                            </p:cTn>
                                            <p:tgtEl>
                                              <p:spTgt spid="36"/>
                                            </p:tgtEl>
                                            <p:attrNameLst>
                                              <p:attrName>style.visibility</p:attrName>
                                            </p:attrNameLst>
                                          </p:cBhvr>
                                          <p:to>
                                            <p:strVal val="visible"/>
                                          </p:to>
                                        </p:set>
                                        <p:anim calcmode="lin" valueType="num">
                                          <p:cBhvr>
                                            <p:cTn id="17" dur="1000" fill="hold"/>
                                            <p:tgtEl>
                                              <p:spTgt spid="36"/>
                                            </p:tgtEl>
                                            <p:attrNameLst>
                                              <p:attrName>ppt_w</p:attrName>
                                            </p:attrNameLst>
                                          </p:cBhvr>
                                          <p:tavLst>
                                            <p:tav tm="0">
                                              <p:val>
                                                <p:fltVal val="0"/>
                                              </p:val>
                                            </p:tav>
                                            <p:tav tm="100000">
                                              <p:val>
                                                <p:strVal val="#ppt_w"/>
                                              </p:val>
                                            </p:tav>
                                          </p:tavLst>
                                        </p:anim>
                                        <p:anim calcmode="lin" valueType="num">
                                          <p:cBhvr>
                                            <p:cTn id="18" dur="1000" fill="hold"/>
                                            <p:tgtEl>
                                              <p:spTgt spid="36"/>
                                            </p:tgtEl>
                                            <p:attrNameLst>
                                              <p:attrName>ppt_h</p:attrName>
                                            </p:attrNameLst>
                                          </p:cBhvr>
                                          <p:tavLst>
                                            <p:tav tm="0">
                                              <p:val>
                                                <p:fltVal val="0"/>
                                              </p:val>
                                            </p:tav>
                                            <p:tav tm="100000">
                                              <p:val>
                                                <p:strVal val="#ppt_h"/>
                                              </p:val>
                                            </p:tav>
                                          </p:tavLst>
                                        </p:anim>
                                        <p:anim calcmode="lin" valueType="num">
                                          <p:cBhvr>
                                            <p:cTn id="19" dur="1000" fill="hold"/>
                                            <p:tgtEl>
                                              <p:spTgt spid="36"/>
                                            </p:tgtEl>
                                            <p:attrNameLst>
                                              <p:attrName>style.rotation</p:attrName>
                                            </p:attrNameLst>
                                          </p:cBhvr>
                                          <p:tavLst>
                                            <p:tav tm="0">
                                              <p:val>
                                                <p:fltVal val="90"/>
                                              </p:val>
                                            </p:tav>
                                            <p:tav tm="100000">
                                              <p:val>
                                                <p:fltVal val="0"/>
                                              </p:val>
                                            </p:tav>
                                          </p:tavLst>
                                        </p:anim>
                                        <p:animEffect transition="in" filter="fade">
                                          <p:cBhvr>
                                            <p:cTn id="20" dur="1000"/>
                                            <p:tgtEl>
                                              <p:spTgt spid="36"/>
                                            </p:tgtEl>
                                          </p:cBhvr>
                                        </p:animEffect>
                                      </p:childTnLst>
                                    </p:cTn>
                                  </p:par>
                                </p:childTnLst>
                              </p:cTn>
                            </p:par>
                            <p:par>
                              <p:cTn id="21" fill="hold">
                                <p:stCondLst>
                                  <p:cond delay="2000"/>
                                </p:stCondLst>
                                <p:childTnLst>
                                  <p:par>
                                    <p:cTn id="22" presetID="2" presetClass="entr" presetSubtype="1" fill="hold" grpId="0" nodeType="afterEffect">
                                      <p:stCondLst>
                                        <p:cond delay="0"/>
                                      </p:stCondLst>
                                      <p:childTnLst>
                                        <p:set>
                                          <p:cBhvr>
                                            <p:cTn id="23" dur="1" fill="hold">
                                              <p:stCondLst>
                                                <p:cond delay="0"/>
                                              </p:stCondLst>
                                            </p:cTn>
                                            <p:tgtEl>
                                              <p:spTgt spid="41"/>
                                            </p:tgtEl>
                                            <p:attrNameLst>
                                              <p:attrName>style.visibility</p:attrName>
                                            </p:attrNameLst>
                                          </p:cBhvr>
                                          <p:to>
                                            <p:strVal val="visible"/>
                                          </p:to>
                                        </p:set>
                                        <p:anim calcmode="lin" valueType="num">
                                          <p:cBhvr additive="base">
                                            <p:cTn id="24" dur="500" fill="hold"/>
                                            <p:tgtEl>
                                              <p:spTgt spid="41"/>
                                            </p:tgtEl>
                                            <p:attrNameLst>
                                              <p:attrName>ppt_x</p:attrName>
                                            </p:attrNameLst>
                                          </p:cBhvr>
                                          <p:tavLst>
                                            <p:tav tm="0">
                                              <p:val>
                                                <p:strVal val="#ppt_x"/>
                                              </p:val>
                                            </p:tav>
                                            <p:tav tm="100000">
                                              <p:val>
                                                <p:strVal val="#ppt_x"/>
                                              </p:val>
                                            </p:tav>
                                          </p:tavLst>
                                        </p:anim>
                                        <p:anim calcmode="lin" valueType="num">
                                          <p:cBhvr additive="base">
                                            <p:cTn id="25" dur="500" fill="hold"/>
                                            <p:tgtEl>
                                              <p:spTgt spid="41"/>
                                            </p:tgtEl>
                                            <p:attrNameLst>
                                              <p:attrName>ppt_y</p:attrName>
                                            </p:attrNameLst>
                                          </p:cBhvr>
                                          <p:tavLst>
                                            <p:tav tm="0">
                                              <p:val>
                                                <p:strVal val="0-#ppt_h/2"/>
                                              </p:val>
                                            </p:tav>
                                            <p:tav tm="100000">
                                              <p:val>
                                                <p:strVal val="#ppt_y"/>
                                              </p:val>
                                            </p:tav>
                                          </p:tavLst>
                                        </p:anim>
                                      </p:childTnLst>
                                    </p:cTn>
                                  </p:par>
                                  <p:par>
                                    <p:cTn id="26" presetID="2" presetClass="entr" presetSubtype="1" fill="hold" grpId="0" nodeType="withEffect">
                                      <p:stCondLst>
                                        <p:cond delay="250"/>
                                      </p:stCondLst>
                                      <p:childTnLst>
                                        <p:set>
                                          <p:cBhvr>
                                            <p:cTn id="27" dur="1" fill="hold">
                                              <p:stCondLst>
                                                <p:cond delay="0"/>
                                              </p:stCondLst>
                                            </p:cTn>
                                            <p:tgtEl>
                                              <p:spTgt spid="42"/>
                                            </p:tgtEl>
                                            <p:attrNameLst>
                                              <p:attrName>style.visibility</p:attrName>
                                            </p:attrNameLst>
                                          </p:cBhvr>
                                          <p:to>
                                            <p:strVal val="visible"/>
                                          </p:to>
                                        </p:set>
                                        <p:anim calcmode="lin" valueType="num">
                                          <p:cBhvr additive="base">
                                            <p:cTn id="28" dur="500" fill="hold"/>
                                            <p:tgtEl>
                                              <p:spTgt spid="42"/>
                                            </p:tgtEl>
                                            <p:attrNameLst>
                                              <p:attrName>ppt_x</p:attrName>
                                            </p:attrNameLst>
                                          </p:cBhvr>
                                          <p:tavLst>
                                            <p:tav tm="0">
                                              <p:val>
                                                <p:strVal val="#ppt_x"/>
                                              </p:val>
                                            </p:tav>
                                            <p:tav tm="100000">
                                              <p:val>
                                                <p:strVal val="#ppt_x"/>
                                              </p:val>
                                            </p:tav>
                                          </p:tavLst>
                                        </p:anim>
                                        <p:anim calcmode="lin" valueType="num">
                                          <p:cBhvr additive="base">
                                            <p:cTn id="29" dur="500" fill="hold"/>
                                            <p:tgtEl>
                                              <p:spTgt spid="42"/>
                                            </p:tgtEl>
                                            <p:attrNameLst>
                                              <p:attrName>ppt_y</p:attrName>
                                            </p:attrNameLst>
                                          </p:cBhvr>
                                          <p:tavLst>
                                            <p:tav tm="0">
                                              <p:val>
                                                <p:strVal val="0-#ppt_h/2"/>
                                              </p:val>
                                            </p:tav>
                                            <p:tav tm="100000">
                                              <p:val>
                                                <p:strVal val="#ppt_y"/>
                                              </p:val>
                                            </p:tav>
                                          </p:tavLst>
                                        </p:anim>
                                      </p:childTnLst>
                                    </p:cTn>
                                  </p:par>
                                  <p:par>
                                    <p:cTn id="30" presetID="2" presetClass="entr" presetSubtype="1" fill="hold" grpId="0" nodeType="withEffect">
                                      <p:stCondLst>
                                        <p:cond delay="500"/>
                                      </p:stCondLst>
                                      <p:childTnLst>
                                        <p:set>
                                          <p:cBhvr>
                                            <p:cTn id="31" dur="1" fill="hold">
                                              <p:stCondLst>
                                                <p:cond delay="0"/>
                                              </p:stCondLst>
                                            </p:cTn>
                                            <p:tgtEl>
                                              <p:spTgt spid="43"/>
                                            </p:tgtEl>
                                            <p:attrNameLst>
                                              <p:attrName>style.visibility</p:attrName>
                                            </p:attrNameLst>
                                          </p:cBhvr>
                                          <p:to>
                                            <p:strVal val="visible"/>
                                          </p:to>
                                        </p:set>
                                        <p:anim calcmode="lin" valueType="num">
                                          <p:cBhvr additive="base">
                                            <p:cTn id="32" dur="500" fill="hold"/>
                                            <p:tgtEl>
                                              <p:spTgt spid="43"/>
                                            </p:tgtEl>
                                            <p:attrNameLst>
                                              <p:attrName>ppt_x</p:attrName>
                                            </p:attrNameLst>
                                          </p:cBhvr>
                                          <p:tavLst>
                                            <p:tav tm="0">
                                              <p:val>
                                                <p:strVal val="#ppt_x"/>
                                              </p:val>
                                            </p:tav>
                                            <p:tav tm="100000">
                                              <p:val>
                                                <p:strVal val="#ppt_x"/>
                                              </p:val>
                                            </p:tav>
                                          </p:tavLst>
                                        </p:anim>
                                        <p:anim calcmode="lin" valueType="num">
                                          <p:cBhvr additive="base">
                                            <p:cTn id="33" dur="500" fill="hold"/>
                                            <p:tgtEl>
                                              <p:spTgt spid="43"/>
                                            </p:tgtEl>
                                            <p:attrNameLst>
                                              <p:attrName>ppt_y</p:attrName>
                                            </p:attrNameLst>
                                          </p:cBhvr>
                                          <p:tavLst>
                                            <p:tav tm="0">
                                              <p:val>
                                                <p:strVal val="0-#ppt_h/2"/>
                                              </p:val>
                                            </p:tav>
                                            <p:tav tm="100000">
                                              <p:val>
                                                <p:strVal val="#ppt_y"/>
                                              </p:val>
                                            </p:tav>
                                          </p:tavLst>
                                        </p:anim>
                                      </p:childTnLst>
                                    </p:cTn>
                                  </p:par>
                                  <p:par>
                                    <p:cTn id="34" presetID="2" presetClass="entr" presetSubtype="1" fill="hold" grpId="0" nodeType="withEffect">
                                      <p:stCondLst>
                                        <p:cond delay="0"/>
                                      </p:stCondLst>
                                      <p:childTnLst>
                                        <p:set>
                                          <p:cBhvr>
                                            <p:cTn id="35" dur="1" fill="hold">
                                              <p:stCondLst>
                                                <p:cond delay="0"/>
                                              </p:stCondLst>
                                            </p:cTn>
                                            <p:tgtEl>
                                              <p:spTgt spid="44"/>
                                            </p:tgtEl>
                                            <p:attrNameLst>
                                              <p:attrName>style.visibility</p:attrName>
                                            </p:attrNameLst>
                                          </p:cBhvr>
                                          <p:to>
                                            <p:strVal val="visible"/>
                                          </p:to>
                                        </p:set>
                                        <p:anim calcmode="lin" valueType="num">
                                          <p:cBhvr additive="base">
                                            <p:cTn id="36" dur="750" fill="hold"/>
                                            <p:tgtEl>
                                              <p:spTgt spid="44"/>
                                            </p:tgtEl>
                                            <p:attrNameLst>
                                              <p:attrName>ppt_x</p:attrName>
                                            </p:attrNameLst>
                                          </p:cBhvr>
                                          <p:tavLst>
                                            <p:tav tm="0">
                                              <p:val>
                                                <p:strVal val="#ppt_x"/>
                                              </p:val>
                                            </p:tav>
                                            <p:tav tm="100000">
                                              <p:val>
                                                <p:strVal val="#ppt_x"/>
                                              </p:val>
                                            </p:tav>
                                          </p:tavLst>
                                        </p:anim>
                                        <p:anim calcmode="lin" valueType="num">
                                          <p:cBhvr additive="base">
                                            <p:cTn id="37" dur="750" fill="hold"/>
                                            <p:tgtEl>
                                              <p:spTgt spid="44"/>
                                            </p:tgtEl>
                                            <p:attrNameLst>
                                              <p:attrName>ppt_y</p:attrName>
                                            </p:attrNameLst>
                                          </p:cBhvr>
                                          <p:tavLst>
                                            <p:tav tm="0">
                                              <p:val>
                                                <p:strVal val="0-#ppt_h/2"/>
                                              </p:val>
                                            </p:tav>
                                            <p:tav tm="100000">
                                              <p:val>
                                                <p:strVal val="#ppt_y"/>
                                              </p:val>
                                            </p:tav>
                                          </p:tavLst>
                                        </p:anim>
                                      </p:childTnLst>
                                    </p:cTn>
                                  </p:par>
                                  <p:par>
                                    <p:cTn id="38" presetID="2" presetClass="entr" presetSubtype="1" fill="hold" grpId="0" nodeType="withEffect">
                                      <p:stCondLst>
                                        <p:cond delay="0"/>
                                      </p:stCondLst>
                                      <p:childTnLst>
                                        <p:set>
                                          <p:cBhvr>
                                            <p:cTn id="39" dur="1" fill="hold">
                                              <p:stCondLst>
                                                <p:cond delay="0"/>
                                              </p:stCondLst>
                                            </p:cTn>
                                            <p:tgtEl>
                                              <p:spTgt spid="45"/>
                                            </p:tgtEl>
                                            <p:attrNameLst>
                                              <p:attrName>style.visibility</p:attrName>
                                            </p:attrNameLst>
                                          </p:cBhvr>
                                          <p:to>
                                            <p:strVal val="visible"/>
                                          </p:to>
                                        </p:set>
                                        <p:anim calcmode="lin" valueType="num">
                                          <p:cBhvr additive="base">
                                            <p:cTn id="40" dur="500" fill="hold"/>
                                            <p:tgtEl>
                                              <p:spTgt spid="45"/>
                                            </p:tgtEl>
                                            <p:attrNameLst>
                                              <p:attrName>ppt_x</p:attrName>
                                            </p:attrNameLst>
                                          </p:cBhvr>
                                          <p:tavLst>
                                            <p:tav tm="0">
                                              <p:val>
                                                <p:strVal val="#ppt_x"/>
                                              </p:val>
                                            </p:tav>
                                            <p:tav tm="100000">
                                              <p:val>
                                                <p:strVal val="#ppt_x"/>
                                              </p:val>
                                            </p:tav>
                                          </p:tavLst>
                                        </p:anim>
                                        <p:anim calcmode="lin" valueType="num">
                                          <p:cBhvr additive="base">
                                            <p:cTn id="41" dur="500" fill="hold"/>
                                            <p:tgtEl>
                                              <p:spTgt spid="45"/>
                                            </p:tgtEl>
                                            <p:attrNameLst>
                                              <p:attrName>ppt_y</p:attrName>
                                            </p:attrNameLst>
                                          </p:cBhvr>
                                          <p:tavLst>
                                            <p:tav tm="0">
                                              <p:val>
                                                <p:strVal val="0-#ppt_h/2"/>
                                              </p:val>
                                            </p:tav>
                                            <p:tav tm="100000">
                                              <p:val>
                                                <p:strVal val="#ppt_y"/>
                                              </p:val>
                                            </p:tav>
                                          </p:tavLst>
                                        </p:anim>
                                      </p:childTnLst>
                                    </p:cTn>
                                  </p:par>
                                  <p:par>
                                    <p:cTn id="42" presetID="2" presetClass="entr" presetSubtype="1" fill="hold" grpId="0" nodeType="withEffect">
                                      <p:stCondLst>
                                        <p:cond delay="250"/>
                                      </p:stCondLst>
                                      <p:childTnLst>
                                        <p:set>
                                          <p:cBhvr>
                                            <p:cTn id="43" dur="1" fill="hold">
                                              <p:stCondLst>
                                                <p:cond delay="0"/>
                                              </p:stCondLst>
                                            </p:cTn>
                                            <p:tgtEl>
                                              <p:spTgt spid="46"/>
                                            </p:tgtEl>
                                            <p:attrNameLst>
                                              <p:attrName>style.visibility</p:attrName>
                                            </p:attrNameLst>
                                          </p:cBhvr>
                                          <p:to>
                                            <p:strVal val="visible"/>
                                          </p:to>
                                        </p:set>
                                        <p:anim calcmode="lin" valueType="num">
                                          <p:cBhvr additive="base">
                                            <p:cTn id="44" dur="750" fill="hold"/>
                                            <p:tgtEl>
                                              <p:spTgt spid="46"/>
                                            </p:tgtEl>
                                            <p:attrNameLst>
                                              <p:attrName>ppt_x</p:attrName>
                                            </p:attrNameLst>
                                          </p:cBhvr>
                                          <p:tavLst>
                                            <p:tav tm="0">
                                              <p:val>
                                                <p:strVal val="#ppt_x"/>
                                              </p:val>
                                            </p:tav>
                                            <p:tav tm="100000">
                                              <p:val>
                                                <p:strVal val="#ppt_x"/>
                                              </p:val>
                                            </p:tav>
                                          </p:tavLst>
                                        </p:anim>
                                        <p:anim calcmode="lin" valueType="num">
                                          <p:cBhvr additive="base">
                                            <p:cTn id="45" dur="750" fill="hold"/>
                                            <p:tgtEl>
                                              <p:spTgt spid="46"/>
                                            </p:tgtEl>
                                            <p:attrNameLst>
                                              <p:attrName>ppt_y</p:attrName>
                                            </p:attrNameLst>
                                          </p:cBhvr>
                                          <p:tavLst>
                                            <p:tav tm="0">
                                              <p:val>
                                                <p:strVal val="0-#ppt_h/2"/>
                                              </p:val>
                                            </p:tav>
                                            <p:tav tm="100000">
                                              <p:val>
                                                <p:strVal val="#ppt_y"/>
                                              </p:val>
                                            </p:tav>
                                          </p:tavLst>
                                        </p:anim>
                                      </p:childTnLst>
                                    </p:cTn>
                                  </p:par>
                                  <p:par>
                                    <p:cTn id="46" presetID="2" presetClass="entr" presetSubtype="1" fill="hold" grpId="0" nodeType="withEffect">
                                      <p:stCondLst>
                                        <p:cond delay="0"/>
                                      </p:stCondLst>
                                      <p:childTnLst>
                                        <p:set>
                                          <p:cBhvr>
                                            <p:cTn id="47" dur="1" fill="hold">
                                              <p:stCondLst>
                                                <p:cond delay="0"/>
                                              </p:stCondLst>
                                            </p:cTn>
                                            <p:tgtEl>
                                              <p:spTgt spid="47"/>
                                            </p:tgtEl>
                                            <p:attrNameLst>
                                              <p:attrName>style.visibility</p:attrName>
                                            </p:attrNameLst>
                                          </p:cBhvr>
                                          <p:to>
                                            <p:strVal val="visible"/>
                                          </p:to>
                                        </p:set>
                                        <p:anim calcmode="lin" valueType="num">
                                          <p:cBhvr additive="base">
                                            <p:cTn id="48" dur="500" fill="hold"/>
                                            <p:tgtEl>
                                              <p:spTgt spid="47"/>
                                            </p:tgtEl>
                                            <p:attrNameLst>
                                              <p:attrName>ppt_x</p:attrName>
                                            </p:attrNameLst>
                                          </p:cBhvr>
                                          <p:tavLst>
                                            <p:tav tm="0">
                                              <p:val>
                                                <p:strVal val="#ppt_x"/>
                                              </p:val>
                                            </p:tav>
                                            <p:tav tm="100000">
                                              <p:val>
                                                <p:strVal val="#ppt_x"/>
                                              </p:val>
                                            </p:tav>
                                          </p:tavLst>
                                        </p:anim>
                                        <p:anim calcmode="lin" valueType="num">
                                          <p:cBhvr additive="base">
                                            <p:cTn id="49" dur="500" fill="hold"/>
                                            <p:tgtEl>
                                              <p:spTgt spid="47"/>
                                            </p:tgtEl>
                                            <p:attrNameLst>
                                              <p:attrName>ppt_y</p:attrName>
                                            </p:attrNameLst>
                                          </p:cBhvr>
                                          <p:tavLst>
                                            <p:tav tm="0">
                                              <p:val>
                                                <p:strVal val="0-#ppt_h/2"/>
                                              </p:val>
                                            </p:tav>
                                            <p:tav tm="100000">
                                              <p:val>
                                                <p:strVal val="#ppt_y"/>
                                              </p:val>
                                            </p:tav>
                                          </p:tavLst>
                                        </p:anim>
                                      </p:childTnLst>
                                    </p:cTn>
                                  </p:par>
                                  <p:par>
                                    <p:cTn id="50" presetID="2" presetClass="entr" presetSubtype="1" fill="hold" grpId="0" nodeType="withEffect">
                                      <p:stCondLst>
                                        <p:cond delay="250"/>
                                      </p:stCondLst>
                                      <p:childTnLst>
                                        <p:set>
                                          <p:cBhvr>
                                            <p:cTn id="51" dur="1" fill="hold">
                                              <p:stCondLst>
                                                <p:cond delay="0"/>
                                              </p:stCondLst>
                                            </p:cTn>
                                            <p:tgtEl>
                                              <p:spTgt spid="48"/>
                                            </p:tgtEl>
                                            <p:attrNameLst>
                                              <p:attrName>style.visibility</p:attrName>
                                            </p:attrNameLst>
                                          </p:cBhvr>
                                          <p:to>
                                            <p:strVal val="visible"/>
                                          </p:to>
                                        </p:set>
                                        <p:anim calcmode="lin" valueType="num">
                                          <p:cBhvr additive="base">
                                            <p:cTn id="52" dur="750" fill="hold"/>
                                            <p:tgtEl>
                                              <p:spTgt spid="48"/>
                                            </p:tgtEl>
                                            <p:attrNameLst>
                                              <p:attrName>ppt_x</p:attrName>
                                            </p:attrNameLst>
                                          </p:cBhvr>
                                          <p:tavLst>
                                            <p:tav tm="0">
                                              <p:val>
                                                <p:strVal val="#ppt_x"/>
                                              </p:val>
                                            </p:tav>
                                            <p:tav tm="100000">
                                              <p:val>
                                                <p:strVal val="#ppt_x"/>
                                              </p:val>
                                            </p:tav>
                                          </p:tavLst>
                                        </p:anim>
                                        <p:anim calcmode="lin" valueType="num">
                                          <p:cBhvr additive="base">
                                            <p:cTn id="53" dur="750" fill="hold"/>
                                            <p:tgtEl>
                                              <p:spTgt spid="48"/>
                                            </p:tgtEl>
                                            <p:attrNameLst>
                                              <p:attrName>ppt_y</p:attrName>
                                            </p:attrNameLst>
                                          </p:cBhvr>
                                          <p:tavLst>
                                            <p:tav tm="0">
                                              <p:val>
                                                <p:strVal val="0-#ppt_h/2"/>
                                              </p:val>
                                            </p:tav>
                                            <p:tav tm="100000">
                                              <p:val>
                                                <p:strVal val="#ppt_y"/>
                                              </p:val>
                                            </p:tav>
                                          </p:tavLst>
                                        </p:anim>
                                      </p:childTnLst>
                                    </p:cTn>
                                  </p:par>
                                  <p:par>
                                    <p:cTn id="54" presetID="2" presetClass="entr" presetSubtype="1" fill="hold" grpId="0" nodeType="withEffect">
                                      <p:stCondLst>
                                        <p:cond delay="250"/>
                                      </p:stCondLst>
                                      <p:childTnLst>
                                        <p:set>
                                          <p:cBhvr>
                                            <p:cTn id="55" dur="1" fill="hold">
                                              <p:stCondLst>
                                                <p:cond delay="0"/>
                                              </p:stCondLst>
                                            </p:cTn>
                                            <p:tgtEl>
                                              <p:spTgt spid="51"/>
                                            </p:tgtEl>
                                            <p:attrNameLst>
                                              <p:attrName>style.visibility</p:attrName>
                                            </p:attrNameLst>
                                          </p:cBhvr>
                                          <p:to>
                                            <p:strVal val="visible"/>
                                          </p:to>
                                        </p:set>
                                        <p:anim calcmode="lin" valueType="num">
                                          <p:cBhvr additive="base">
                                            <p:cTn id="56" dur="500" fill="hold"/>
                                            <p:tgtEl>
                                              <p:spTgt spid="51"/>
                                            </p:tgtEl>
                                            <p:attrNameLst>
                                              <p:attrName>ppt_x</p:attrName>
                                            </p:attrNameLst>
                                          </p:cBhvr>
                                          <p:tavLst>
                                            <p:tav tm="0">
                                              <p:val>
                                                <p:strVal val="#ppt_x"/>
                                              </p:val>
                                            </p:tav>
                                            <p:tav tm="100000">
                                              <p:val>
                                                <p:strVal val="#ppt_x"/>
                                              </p:val>
                                            </p:tav>
                                          </p:tavLst>
                                        </p:anim>
                                        <p:anim calcmode="lin" valueType="num">
                                          <p:cBhvr additive="base">
                                            <p:cTn id="57" dur="500" fill="hold"/>
                                            <p:tgtEl>
                                              <p:spTgt spid="51"/>
                                            </p:tgtEl>
                                            <p:attrNameLst>
                                              <p:attrName>ppt_y</p:attrName>
                                            </p:attrNameLst>
                                          </p:cBhvr>
                                          <p:tavLst>
                                            <p:tav tm="0">
                                              <p:val>
                                                <p:strVal val="0-#ppt_h/2"/>
                                              </p:val>
                                            </p:tav>
                                            <p:tav tm="100000">
                                              <p:val>
                                                <p:strVal val="#ppt_y"/>
                                              </p:val>
                                            </p:tav>
                                          </p:tavLst>
                                        </p:anim>
                                      </p:childTnLst>
                                    </p:cTn>
                                  </p:par>
                                </p:childTnLst>
                              </p:cTn>
                            </p:par>
                            <p:par>
                              <p:cTn id="58" fill="hold">
                                <p:stCondLst>
                                  <p:cond delay="3000"/>
                                </p:stCondLst>
                                <p:childTnLst>
                                  <p:par>
                                    <p:cTn id="59" presetID="2" presetClass="entr" presetSubtype="2" fill="hold" nodeType="afterEffect">
                                      <p:stCondLst>
                                        <p:cond delay="0"/>
                                      </p:stCondLst>
                                      <p:childTnLst>
                                        <p:set>
                                          <p:cBhvr>
                                            <p:cTn id="60" dur="1" fill="hold">
                                              <p:stCondLst>
                                                <p:cond delay="0"/>
                                              </p:stCondLst>
                                            </p:cTn>
                                            <p:tgtEl>
                                              <p:spTgt spid="52"/>
                                            </p:tgtEl>
                                            <p:attrNameLst>
                                              <p:attrName>style.visibility</p:attrName>
                                            </p:attrNameLst>
                                          </p:cBhvr>
                                          <p:to>
                                            <p:strVal val="visible"/>
                                          </p:to>
                                        </p:set>
                                        <p:anim calcmode="lin" valueType="num">
                                          <p:cBhvr additive="base">
                                            <p:cTn id="61" dur="500" fill="hold"/>
                                            <p:tgtEl>
                                              <p:spTgt spid="52"/>
                                            </p:tgtEl>
                                            <p:attrNameLst>
                                              <p:attrName>ppt_x</p:attrName>
                                            </p:attrNameLst>
                                          </p:cBhvr>
                                          <p:tavLst>
                                            <p:tav tm="0">
                                              <p:val>
                                                <p:strVal val="1+#ppt_w/2"/>
                                              </p:val>
                                            </p:tav>
                                            <p:tav tm="100000">
                                              <p:val>
                                                <p:strVal val="#ppt_x"/>
                                              </p:val>
                                            </p:tav>
                                          </p:tavLst>
                                        </p:anim>
                                        <p:anim calcmode="lin" valueType="num">
                                          <p:cBhvr additive="base">
                                            <p:cTn id="62" dur="500" fill="hold"/>
                                            <p:tgtEl>
                                              <p:spTgt spid="52"/>
                                            </p:tgtEl>
                                            <p:attrNameLst>
                                              <p:attrName>ppt_y</p:attrName>
                                            </p:attrNameLst>
                                          </p:cBhvr>
                                          <p:tavLst>
                                            <p:tav tm="0">
                                              <p:val>
                                                <p:strVal val="#ppt_y"/>
                                              </p:val>
                                            </p:tav>
                                            <p:tav tm="100000">
                                              <p:val>
                                                <p:strVal val="#ppt_y"/>
                                              </p:val>
                                            </p:tav>
                                          </p:tavLst>
                                        </p:anim>
                                      </p:childTnLst>
                                    </p:cTn>
                                  </p:par>
                                  <p:par>
                                    <p:cTn id="63" presetID="0" presetClass="path" presetSubtype="0" accel="50000" decel="50000" fill="hold" nodeType="withEffect">
                                      <p:stCondLst>
                                        <p:cond delay="500"/>
                                      </p:stCondLst>
                                      <p:childTnLst>
                                        <p:animMotion origin="layout" path="M 5.55556E-7 1.35802E-6 C -0.01233 0.00154 -0.02309 0.00741 -0.03542 0.00926 C -0.04809 0.01543 -0.05972 0.01697 -0.07292 0.01852 C -0.18837 0.01574 -0.19062 0.03302 -0.25625 0.0037 C -0.26302 -0.00432 -0.26458 -0.01111 -0.27083 -0.02222 C -0.28073 -0.03982 -0.29132 -0.05864 -0.30521 -0.06482 C -0.34097 -0.1071 -0.42309 -0.09012 -0.44896 -0.09074 C -0.45955 -0.09537 -0.47049 -0.09722 -0.48125 -0.10185 C -0.48802 -0.10494 -0.4941 -0.10895 -0.50104 -0.11111 C -0.51059 -0.1179 -0.52118 -0.12469 -0.53125 -0.12778 C -0.54705 -0.14198 -0.56319 -0.15309 -0.58021 -0.16111 C -0.58628 -0.16389 -0.59132 -0.17006 -0.59687 -0.17408 C -0.6099 -0.18364 -0.62552 -0.19043 -0.63958 -0.19445 C -0.67187 -0.1929 -0.70312 -0.19074 -0.73542 -0.19259 C -0.74983 -0.20124 -0.76441 -0.20833 -0.77812 -0.22037 C -0.7842 -0.22593 -0.79028 -0.2321 -0.79705 -0.23519 C -0.81007 -0.24908 -0.79462 -0.23395 -0.80729 -0.24259 C -0.81302 -0.2463 -0.8184 -0.25309 -0.82413 -0.25741 C -0.83003 -0.26204 -0.82622 -0.25648 -0.83125 -0.26111 C -0.84097 -0.26975 -0.85104 -0.27809 -0.86146 -0.28333 C -0.87083 -0.29445 -0.88108 -0.30556 -0.89184 -0.31296 C -0.89965 -0.32716 -0.91215 -0.33457 -0.91875 -0.35185 C -0.92014 -0.35556 -0.92205 -0.35895 -0.92292 -0.36296 C -0.92361 -0.36605 -0.92396 -0.36945 -0.925 -0.37222 C -0.9276 -0.37963 -0.9316 -0.38519 -0.93438 -0.39259 C -0.94045 -0.40864 -0.94549 -0.4179 -0.95313 -0.43148 " pathEditMode="relative" ptsTypes="fffffffffffffffffffffffffA">
                                          <p:cBhvr>
                                            <p:cTn id="64" dur="6500" fill="hold"/>
                                            <p:tgtEl>
                                              <p:spTgt spid="52"/>
                                            </p:tgtEl>
                                            <p:attrNameLst>
                                              <p:attrName>ppt_x</p:attrName>
                                              <p:attrName>ppt_y</p:attrName>
                                            </p:attrNameLst>
                                          </p:cBhvr>
                                        </p:animMotion>
                                      </p:childTnLst>
                                    </p:cTn>
                                  </p:par>
                                  <p:par>
                                    <p:cTn id="65" presetID="8" presetClass="emph" presetSubtype="0" repeatCount="2000" fill="hold" grpId="1" nodeType="withEffect">
                                      <p:stCondLst>
                                        <p:cond delay="0"/>
                                      </p:stCondLst>
                                      <p:childTnLst>
                                        <p:animRot by="21600000">
                                          <p:cBhvr>
                                            <p:cTn id="66" dur="3500" fill="hold"/>
                                            <p:tgtEl>
                                              <p:spTgt spid="41"/>
                                            </p:tgtEl>
                                            <p:attrNameLst>
                                              <p:attrName>r</p:attrName>
                                            </p:attrNameLst>
                                          </p:cBhvr>
                                        </p:animRot>
                                      </p:childTnLst>
                                    </p:cTn>
                                  </p:par>
                                  <p:par>
                                    <p:cTn id="67" presetID="8" presetClass="emph" presetSubtype="0" repeatCount="2000" fill="hold" grpId="1" nodeType="withEffect">
                                      <p:stCondLst>
                                        <p:cond delay="0"/>
                                      </p:stCondLst>
                                      <p:childTnLst>
                                        <p:animRot by="-21600000">
                                          <p:cBhvr>
                                            <p:cTn id="68" dur="3500" fill="hold"/>
                                            <p:tgtEl>
                                              <p:spTgt spid="44"/>
                                            </p:tgtEl>
                                            <p:attrNameLst>
                                              <p:attrName>r</p:attrName>
                                            </p:attrNameLst>
                                          </p:cBhvr>
                                        </p:animRot>
                                      </p:childTnLst>
                                    </p:cTn>
                                  </p:par>
                                  <p:par>
                                    <p:cTn id="69" presetID="8" presetClass="emph" presetSubtype="0" repeatCount="2000" fill="hold" grpId="1" nodeType="withEffect">
                                      <p:stCondLst>
                                        <p:cond delay="0"/>
                                      </p:stCondLst>
                                      <p:childTnLst>
                                        <p:animRot by="21600000">
                                          <p:cBhvr>
                                            <p:cTn id="70" dur="3500" fill="hold"/>
                                            <p:tgtEl>
                                              <p:spTgt spid="45"/>
                                            </p:tgtEl>
                                            <p:attrNameLst>
                                              <p:attrName>r</p:attrName>
                                            </p:attrNameLst>
                                          </p:cBhvr>
                                        </p:animRot>
                                      </p:childTnLst>
                                    </p:cTn>
                                  </p:par>
                                  <p:par>
                                    <p:cTn id="71" presetID="8" presetClass="emph" presetSubtype="0" repeatCount="2000" fill="hold" grpId="1" nodeType="withEffect">
                                      <p:stCondLst>
                                        <p:cond delay="0"/>
                                      </p:stCondLst>
                                      <p:childTnLst>
                                        <p:animRot by="-21600000">
                                          <p:cBhvr>
                                            <p:cTn id="72" dur="3500" fill="hold"/>
                                            <p:tgtEl>
                                              <p:spTgt spid="47"/>
                                            </p:tgtEl>
                                            <p:attrNameLst>
                                              <p:attrName>r</p:attrName>
                                            </p:attrNameLst>
                                          </p:cBhvr>
                                        </p:animRot>
                                      </p:childTnLst>
                                    </p:cTn>
                                  </p:par>
                                  <p:par>
                                    <p:cTn id="73" presetID="8" presetClass="emph" presetSubtype="0" repeatCount="2000" fill="hold" grpId="1" nodeType="withEffect">
                                      <p:stCondLst>
                                        <p:cond delay="0"/>
                                      </p:stCondLst>
                                      <p:childTnLst>
                                        <p:animRot by="21600000">
                                          <p:cBhvr>
                                            <p:cTn id="74" dur="3500" fill="hold"/>
                                            <p:tgtEl>
                                              <p:spTgt spid="43"/>
                                            </p:tgtEl>
                                            <p:attrNameLst>
                                              <p:attrName>r</p:attrName>
                                            </p:attrNameLst>
                                          </p:cBhvr>
                                        </p:animRot>
                                      </p:childTnLst>
                                    </p:cTn>
                                  </p:par>
                                  <p:par>
                                    <p:cTn id="75" presetID="6" presetClass="emph" presetSubtype="0" repeatCount="2000" autoRev="1" fill="hold" grpId="1" nodeType="withEffect">
                                      <p:stCondLst>
                                        <p:cond delay="0"/>
                                      </p:stCondLst>
                                      <p:childTnLst>
                                        <p:animScale>
                                          <p:cBhvr>
                                            <p:cTn id="76" dur="2000" fill="hold"/>
                                            <p:tgtEl>
                                              <p:spTgt spid="51"/>
                                            </p:tgtEl>
                                          </p:cBhvr>
                                          <p:by x="150000" y="150000"/>
                                        </p:animScale>
                                      </p:childTnLst>
                                    </p:cTn>
                                  </p:par>
                                  <p:par>
                                    <p:cTn id="77" presetID="6" presetClass="emph" presetSubtype="0" repeatCount="2000" autoRev="1" fill="hold" grpId="1" nodeType="withEffect">
                                      <p:stCondLst>
                                        <p:cond delay="0"/>
                                      </p:stCondLst>
                                      <p:childTnLst>
                                        <p:animScale>
                                          <p:cBhvr>
                                            <p:cTn id="78" dur="2000" fill="hold"/>
                                            <p:tgtEl>
                                              <p:spTgt spid="42"/>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P spid="36" grpId="0"/>
          <p:bldP spid="41" grpId="0" animBg="1"/>
          <p:bldP spid="41" grpId="1" animBg="1"/>
          <p:bldP spid="42" grpId="0" animBg="1"/>
          <p:bldP spid="42" grpId="1" animBg="1"/>
          <p:bldP spid="43" grpId="0" animBg="1"/>
          <p:bldP spid="43" grpId="1" animBg="1"/>
          <p:bldP spid="44" grpId="0" animBg="1"/>
          <p:bldP spid="44" grpId="1" animBg="1"/>
          <p:bldP spid="45" grpId="0" animBg="1"/>
          <p:bldP spid="45" grpId="1" animBg="1"/>
          <p:bldP spid="46" grpId="0" animBg="1"/>
          <p:bldP spid="47" grpId="0" animBg="1"/>
          <p:bldP spid="47" grpId="1" animBg="1"/>
          <p:bldP spid="48" grpId="0" animBg="1"/>
          <p:bldP spid="51" grpId="0" animBg="1"/>
          <p:bldP spid="51" grpId="1" animBg="1"/>
        </p:bldLst>
      </p:timing>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标题 13"/>
          <p:cNvSpPr>
            <a:spLocks noGrp="1"/>
          </p:cNvSpPr>
          <p:nvPr>
            <p:ph type="title"/>
          </p:nvPr>
        </p:nvSpPr>
        <p:spPr/>
        <p:txBody>
          <a:bodyPr/>
          <a:lstStyle/>
          <a:p>
            <a:r>
              <a:rPr lang="zh-CN" altLang="en-US" dirty="0"/>
              <a:t>第三部分  点击此处输入您的标题</a:t>
            </a:r>
          </a:p>
        </p:txBody>
      </p:sp>
      <p:sp>
        <p:nvSpPr>
          <p:cNvPr id="15" name="Freeform 14"/>
          <p:cNvSpPr>
            <a:spLocks/>
          </p:cNvSpPr>
          <p:nvPr/>
        </p:nvSpPr>
        <p:spPr bwMode="auto">
          <a:xfrm rot="13500000">
            <a:off x="2742255" y="1947432"/>
            <a:ext cx="919914" cy="1531358"/>
          </a:xfrm>
          <a:custGeom>
            <a:avLst/>
            <a:gdLst>
              <a:gd name="T0" fmla="*/ 329 w 486"/>
              <a:gd name="T1" fmla="*/ 0 h 799"/>
              <a:gd name="T2" fmla="*/ 378 w 486"/>
              <a:gd name="T3" fmla="*/ 1 h 799"/>
              <a:gd name="T4" fmla="*/ 430 w 486"/>
              <a:gd name="T5" fmla="*/ 7 h 799"/>
              <a:gd name="T6" fmla="*/ 486 w 486"/>
              <a:gd name="T7" fmla="*/ 19 h 799"/>
              <a:gd name="T8" fmla="*/ 483 w 486"/>
              <a:gd name="T9" fmla="*/ 30 h 799"/>
              <a:gd name="T10" fmla="*/ 428 w 486"/>
              <a:gd name="T11" fmla="*/ 19 h 799"/>
              <a:gd name="T12" fmla="*/ 376 w 486"/>
              <a:gd name="T13" fmla="*/ 13 h 799"/>
              <a:gd name="T14" fmla="*/ 329 w 486"/>
              <a:gd name="T15" fmla="*/ 12 h 799"/>
              <a:gd name="T16" fmla="*/ 278 w 486"/>
              <a:gd name="T17" fmla="*/ 15 h 799"/>
              <a:gd name="T18" fmla="*/ 231 w 486"/>
              <a:gd name="T19" fmla="*/ 22 h 799"/>
              <a:gd name="T20" fmla="*/ 191 w 486"/>
              <a:gd name="T21" fmla="*/ 36 h 799"/>
              <a:gd name="T22" fmla="*/ 153 w 486"/>
              <a:gd name="T23" fmla="*/ 53 h 799"/>
              <a:gd name="T24" fmla="*/ 122 w 486"/>
              <a:gd name="T25" fmla="*/ 74 h 799"/>
              <a:gd name="T26" fmla="*/ 94 w 486"/>
              <a:gd name="T27" fmla="*/ 101 h 799"/>
              <a:gd name="T28" fmla="*/ 72 w 486"/>
              <a:gd name="T29" fmla="*/ 129 h 799"/>
              <a:gd name="T30" fmla="*/ 52 w 486"/>
              <a:gd name="T31" fmla="*/ 162 h 799"/>
              <a:gd name="T32" fmla="*/ 38 w 486"/>
              <a:gd name="T33" fmla="*/ 198 h 799"/>
              <a:gd name="T34" fmla="*/ 27 w 486"/>
              <a:gd name="T35" fmla="*/ 235 h 799"/>
              <a:gd name="T36" fmla="*/ 18 w 486"/>
              <a:gd name="T37" fmla="*/ 275 h 799"/>
              <a:gd name="T38" fmla="*/ 14 w 486"/>
              <a:gd name="T39" fmla="*/ 317 h 799"/>
              <a:gd name="T40" fmla="*/ 12 w 486"/>
              <a:gd name="T41" fmla="*/ 361 h 799"/>
              <a:gd name="T42" fmla="*/ 17 w 486"/>
              <a:gd name="T43" fmla="*/ 434 h 799"/>
              <a:gd name="T44" fmla="*/ 27 w 486"/>
              <a:gd name="T45" fmla="*/ 510 h 799"/>
              <a:gd name="T46" fmla="*/ 45 w 486"/>
              <a:gd name="T47" fmla="*/ 584 h 799"/>
              <a:gd name="T48" fmla="*/ 67 w 486"/>
              <a:gd name="T49" fmla="*/ 657 h 799"/>
              <a:gd name="T50" fmla="*/ 95 w 486"/>
              <a:gd name="T51" fmla="*/ 727 h 799"/>
              <a:gd name="T52" fmla="*/ 127 w 486"/>
              <a:gd name="T53" fmla="*/ 793 h 799"/>
              <a:gd name="T54" fmla="*/ 127 w 486"/>
              <a:gd name="T55" fmla="*/ 793 h 799"/>
              <a:gd name="T56" fmla="*/ 115 w 486"/>
              <a:gd name="T57" fmla="*/ 799 h 799"/>
              <a:gd name="T58" fmla="*/ 84 w 486"/>
              <a:gd name="T59" fmla="*/ 733 h 799"/>
              <a:gd name="T60" fmla="*/ 55 w 486"/>
              <a:gd name="T61" fmla="*/ 662 h 799"/>
              <a:gd name="T62" fmla="*/ 33 w 486"/>
              <a:gd name="T63" fmla="*/ 587 h 799"/>
              <a:gd name="T64" fmla="*/ 15 w 486"/>
              <a:gd name="T65" fmla="*/ 512 h 799"/>
              <a:gd name="T66" fmla="*/ 5 w 486"/>
              <a:gd name="T67" fmla="*/ 436 h 799"/>
              <a:gd name="T68" fmla="*/ 0 w 486"/>
              <a:gd name="T69" fmla="*/ 361 h 799"/>
              <a:gd name="T70" fmla="*/ 2 w 486"/>
              <a:gd name="T71" fmla="*/ 312 h 799"/>
              <a:gd name="T72" fmla="*/ 8 w 486"/>
              <a:gd name="T73" fmla="*/ 266 h 799"/>
              <a:gd name="T74" fmla="*/ 17 w 486"/>
              <a:gd name="T75" fmla="*/ 222 h 799"/>
              <a:gd name="T76" fmla="*/ 32 w 486"/>
              <a:gd name="T77" fmla="*/ 180 h 799"/>
              <a:gd name="T78" fmla="*/ 49 w 486"/>
              <a:gd name="T79" fmla="*/ 143 h 799"/>
              <a:gd name="T80" fmla="*/ 73 w 486"/>
              <a:gd name="T81" fmla="*/ 107 h 799"/>
              <a:gd name="T82" fmla="*/ 97 w 486"/>
              <a:gd name="T83" fmla="*/ 80 h 799"/>
              <a:gd name="T84" fmla="*/ 125 w 486"/>
              <a:gd name="T85" fmla="*/ 56 h 799"/>
              <a:gd name="T86" fmla="*/ 158 w 486"/>
              <a:gd name="T87" fmla="*/ 37 h 799"/>
              <a:gd name="T88" fmla="*/ 194 w 486"/>
              <a:gd name="T89" fmla="*/ 21 h 799"/>
              <a:gd name="T90" fmla="*/ 235 w 486"/>
              <a:gd name="T91" fmla="*/ 9 h 799"/>
              <a:gd name="T92" fmla="*/ 280 w 486"/>
              <a:gd name="T93" fmla="*/ 1 h 799"/>
              <a:gd name="T94" fmla="*/ 329 w 486"/>
              <a:gd name="T95" fmla="*/ 0 h 7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486" h="799">
                <a:moveTo>
                  <a:pt x="329" y="0"/>
                </a:moveTo>
                <a:lnTo>
                  <a:pt x="378" y="1"/>
                </a:lnTo>
                <a:lnTo>
                  <a:pt x="430" y="7"/>
                </a:lnTo>
                <a:lnTo>
                  <a:pt x="486" y="19"/>
                </a:lnTo>
                <a:lnTo>
                  <a:pt x="483" y="30"/>
                </a:lnTo>
                <a:lnTo>
                  <a:pt x="428" y="19"/>
                </a:lnTo>
                <a:lnTo>
                  <a:pt x="376" y="13"/>
                </a:lnTo>
                <a:lnTo>
                  <a:pt x="329" y="12"/>
                </a:lnTo>
                <a:lnTo>
                  <a:pt x="278" y="15"/>
                </a:lnTo>
                <a:lnTo>
                  <a:pt x="231" y="22"/>
                </a:lnTo>
                <a:lnTo>
                  <a:pt x="191" y="36"/>
                </a:lnTo>
                <a:lnTo>
                  <a:pt x="153" y="53"/>
                </a:lnTo>
                <a:lnTo>
                  <a:pt x="122" y="74"/>
                </a:lnTo>
                <a:lnTo>
                  <a:pt x="94" y="101"/>
                </a:lnTo>
                <a:lnTo>
                  <a:pt x="72" y="129"/>
                </a:lnTo>
                <a:lnTo>
                  <a:pt x="52" y="162"/>
                </a:lnTo>
                <a:lnTo>
                  <a:pt x="38" y="198"/>
                </a:lnTo>
                <a:lnTo>
                  <a:pt x="27" y="235"/>
                </a:lnTo>
                <a:lnTo>
                  <a:pt x="18" y="275"/>
                </a:lnTo>
                <a:lnTo>
                  <a:pt x="14" y="317"/>
                </a:lnTo>
                <a:lnTo>
                  <a:pt x="12" y="361"/>
                </a:lnTo>
                <a:lnTo>
                  <a:pt x="17" y="434"/>
                </a:lnTo>
                <a:lnTo>
                  <a:pt x="27" y="510"/>
                </a:lnTo>
                <a:lnTo>
                  <a:pt x="45" y="584"/>
                </a:lnTo>
                <a:lnTo>
                  <a:pt x="67" y="657"/>
                </a:lnTo>
                <a:lnTo>
                  <a:pt x="95" y="727"/>
                </a:lnTo>
                <a:lnTo>
                  <a:pt x="127" y="793"/>
                </a:lnTo>
                <a:lnTo>
                  <a:pt x="127" y="793"/>
                </a:lnTo>
                <a:lnTo>
                  <a:pt x="115" y="799"/>
                </a:lnTo>
                <a:lnTo>
                  <a:pt x="84" y="733"/>
                </a:lnTo>
                <a:lnTo>
                  <a:pt x="55" y="662"/>
                </a:lnTo>
                <a:lnTo>
                  <a:pt x="33" y="587"/>
                </a:lnTo>
                <a:lnTo>
                  <a:pt x="15" y="512"/>
                </a:lnTo>
                <a:lnTo>
                  <a:pt x="5" y="436"/>
                </a:lnTo>
                <a:lnTo>
                  <a:pt x="0" y="361"/>
                </a:lnTo>
                <a:lnTo>
                  <a:pt x="2" y="312"/>
                </a:lnTo>
                <a:lnTo>
                  <a:pt x="8" y="266"/>
                </a:lnTo>
                <a:lnTo>
                  <a:pt x="17" y="222"/>
                </a:lnTo>
                <a:lnTo>
                  <a:pt x="32" y="180"/>
                </a:lnTo>
                <a:lnTo>
                  <a:pt x="49" y="143"/>
                </a:lnTo>
                <a:lnTo>
                  <a:pt x="73" y="107"/>
                </a:lnTo>
                <a:lnTo>
                  <a:pt x="97" y="80"/>
                </a:lnTo>
                <a:lnTo>
                  <a:pt x="125" y="56"/>
                </a:lnTo>
                <a:lnTo>
                  <a:pt x="158" y="37"/>
                </a:lnTo>
                <a:lnTo>
                  <a:pt x="194" y="21"/>
                </a:lnTo>
                <a:lnTo>
                  <a:pt x="235" y="9"/>
                </a:lnTo>
                <a:lnTo>
                  <a:pt x="280" y="1"/>
                </a:lnTo>
                <a:lnTo>
                  <a:pt x="329" y="0"/>
                </a:lnTo>
                <a:close/>
              </a:path>
            </a:pathLst>
          </a:custGeom>
          <a:solidFill>
            <a:srgbClr val="909090"/>
          </a:solidFill>
          <a:ln w="0">
            <a:noFill/>
            <a:prstDash val="solid"/>
            <a:round/>
            <a:headEnd/>
            <a:tailEnd/>
          </a:ln>
          <a:effectLst>
            <a:outerShdw algn="tl" rotWithShape="0">
              <a:srgbClr val="FFFFFF"/>
            </a:outerShdw>
          </a:effectLst>
        </p:spPr>
        <p:txBody>
          <a:bodyPr vert="horz" wrap="square" lIns="98183" tIns="49092" rIns="98183" bIns="49092" numCol="1" anchor="t" anchorCtr="0" compatLnSpc="1">
            <a:prstTxWarp prst="textNoShape">
              <a:avLst/>
            </a:prstTxWarp>
          </a:bodyPr>
          <a:lstStyle/>
          <a:p>
            <a:pPr algn="ctr" fontAlgn="base">
              <a:spcBef>
                <a:spcPct val="0"/>
              </a:spcBef>
              <a:spcAft>
                <a:spcPct val="0"/>
              </a:spcAft>
              <a:defRPr/>
            </a:pPr>
            <a:endParaRPr lang="en-US" sz="2222" kern="0">
              <a:solidFill>
                <a:srgbClr val="000000"/>
              </a:solidFill>
              <a:latin typeface="微软雅黑"/>
              <a:ea typeface="微软雅黑"/>
              <a:sym typeface="Gill Sans" charset="0"/>
            </a:endParaRPr>
          </a:p>
        </p:txBody>
      </p:sp>
      <p:sp>
        <p:nvSpPr>
          <p:cNvPr id="16" name="Freeform 6"/>
          <p:cNvSpPr>
            <a:spLocks/>
          </p:cNvSpPr>
          <p:nvPr/>
        </p:nvSpPr>
        <p:spPr bwMode="auto">
          <a:xfrm>
            <a:off x="-22870" y="1775057"/>
            <a:ext cx="9395139" cy="2462571"/>
          </a:xfrm>
          <a:custGeom>
            <a:avLst/>
            <a:gdLst>
              <a:gd name="T0" fmla="*/ 4415 w 4902"/>
              <a:gd name="T1" fmla="*/ 13 h 1301"/>
              <a:gd name="T2" fmla="*/ 4658 w 4902"/>
              <a:gd name="T3" fmla="*/ 87 h 1301"/>
              <a:gd name="T4" fmla="*/ 4902 w 4902"/>
              <a:gd name="T5" fmla="*/ 238 h 1301"/>
              <a:gd name="T6" fmla="*/ 4734 w 4902"/>
              <a:gd name="T7" fmla="*/ 139 h 1301"/>
              <a:gd name="T8" fmla="*/ 4492 w 4902"/>
              <a:gd name="T9" fmla="*/ 41 h 1301"/>
              <a:gd name="T10" fmla="*/ 4253 w 4902"/>
              <a:gd name="T11" fmla="*/ 11 h 1301"/>
              <a:gd name="T12" fmla="*/ 3954 w 4902"/>
              <a:gd name="T13" fmla="*/ 55 h 1301"/>
              <a:gd name="T14" fmla="*/ 3670 w 4902"/>
              <a:gd name="T15" fmla="*/ 165 h 1301"/>
              <a:gd name="T16" fmla="*/ 3409 w 4902"/>
              <a:gd name="T17" fmla="*/ 321 h 1301"/>
              <a:gd name="T18" fmla="*/ 3177 w 4902"/>
              <a:gd name="T19" fmla="*/ 495 h 1301"/>
              <a:gd name="T20" fmla="*/ 2982 w 4902"/>
              <a:gd name="T21" fmla="*/ 664 h 1301"/>
              <a:gd name="T22" fmla="*/ 2820 w 4902"/>
              <a:gd name="T23" fmla="*/ 812 h 1301"/>
              <a:gd name="T24" fmla="*/ 2635 w 4902"/>
              <a:gd name="T25" fmla="*/ 977 h 1301"/>
              <a:gd name="T26" fmla="*/ 2426 w 4902"/>
              <a:gd name="T27" fmla="*/ 1134 h 1301"/>
              <a:gd name="T28" fmla="*/ 2204 w 4902"/>
              <a:gd name="T29" fmla="*/ 1255 h 1301"/>
              <a:gd name="T30" fmla="*/ 1973 w 4902"/>
              <a:gd name="T31" fmla="*/ 1301 h 1301"/>
              <a:gd name="T32" fmla="*/ 1822 w 4902"/>
              <a:gd name="T33" fmla="*/ 1277 h 1301"/>
              <a:gd name="T34" fmla="*/ 1675 w 4902"/>
              <a:gd name="T35" fmla="*/ 1198 h 1301"/>
              <a:gd name="T36" fmla="*/ 1532 w 4902"/>
              <a:gd name="T37" fmla="*/ 1056 h 1301"/>
              <a:gd name="T38" fmla="*/ 1397 w 4902"/>
              <a:gd name="T39" fmla="*/ 841 h 1301"/>
              <a:gd name="T40" fmla="*/ 1242 w 4902"/>
              <a:gd name="T41" fmla="*/ 586 h 1301"/>
              <a:gd name="T42" fmla="*/ 1083 w 4902"/>
              <a:gd name="T43" fmla="*/ 409 h 1301"/>
              <a:gd name="T44" fmla="*/ 923 w 4902"/>
              <a:gd name="T45" fmla="*/ 301 h 1301"/>
              <a:gd name="T46" fmla="*/ 762 w 4902"/>
              <a:gd name="T47" fmla="*/ 257 h 1301"/>
              <a:gd name="T48" fmla="*/ 559 w 4902"/>
              <a:gd name="T49" fmla="*/ 275 h 1301"/>
              <a:gd name="T50" fmla="*/ 342 w 4902"/>
              <a:gd name="T51" fmla="*/ 379 h 1301"/>
              <a:gd name="T52" fmla="*/ 137 w 4902"/>
              <a:gd name="T53" fmla="*/ 547 h 1301"/>
              <a:gd name="T54" fmla="*/ 0 w 4902"/>
              <a:gd name="T55" fmla="*/ 676 h 1301"/>
              <a:gd name="T56" fmla="*/ 177 w 4902"/>
              <a:gd name="T57" fmla="*/ 492 h 1301"/>
              <a:gd name="T58" fmla="*/ 367 w 4902"/>
              <a:gd name="T59" fmla="*/ 348 h 1301"/>
              <a:gd name="T60" fmla="*/ 569 w 4902"/>
              <a:gd name="T61" fmla="*/ 260 h 1301"/>
              <a:gd name="T62" fmla="*/ 764 w 4902"/>
              <a:gd name="T63" fmla="*/ 245 h 1301"/>
              <a:gd name="T64" fmla="*/ 927 w 4902"/>
              <a:gd name="T65" fmla="*/ 291 h 1301"/>
              <a:gd name="T66" fmla="*/ 1091 w 4902"/>
              <a:gd name="T67" fmla="*/ 400 h 1301"/>
              <a:gd name="T68" fmla="*/ 1251 w 4902"/>
              <a:gd name="T69" fmla="*/ 578 h 1301"/>
              <a:gd name="T70" fmla="*/ 1407 w 4902"/>
              <a:gd name="T71" fmla="*/ 835 h 1301"/>
              <a:gd name="T72" fmla="*/ 1541 w 4902"/>
              <a:gd name="T73" fmla="*/ 1048 h 1301"/>
              <a:gd name="T74" fmla="*/ 1682 w 4902"/>
              <a:gd name="T75" fmla="*/ 1188 h 1301"/>
              <a:gd name="T76" fmla="*/ 1826 w 4902"/>
              <a:gd name="T77" fmla="*/ 1265 h 1301"/>
              <a:gd name="T78" fmla="*/ 1973 w 4902"/>
              <a:gd name="T79" fmla="*/ 1289 h 1301"/>
              <a:gd name="T80" fmla="*/ 2199 w 4902"/>
              <a:gd name="T81" fmla="*/ 1243 h 1301"/>
              <a:gd name="T82" fmla="*/ 2421 w 4902"/>
              <a:gd name="T83" fmla="*/ 1125 h 1301"/>
              <a:gd name="T84" fmla="*/ 2627 w 4902"/>
              <a:gd name="T85" fmla="*/ 968 h 1301"/>
              <a:gd name="T86" fmla="*/ 2811 w 4902"/>
              <a:gd name="T87" fmla="*/ 803 h 1301"/>
              <a:gd name="T88" fmla="*/ 2975 w 4902"/>
              <a:gd name="T89" fmla="*/ 655 h 1301"/>
              <a:gd name="T90" fmla="*/ 3169 w 4902"/>
              <a:gd name="T91" fmla="*/ 486 h 1301"/>
              <a:gd name="T92" fmla="*/ 3403 w 4902"/>
              <a:gd name="T93" fmla="*/ 310 h 1301"/>
              <a:gd name="T94" fmla="*/ 3664 w 4902"/>
              <a:gd name="T95" fmla="*/ 154 h 1301"/>
              <a:gd name="T96" fmla="*/ 3951 w 4902"/>
              <a:gd name="T97" fmla="*/ 43 h 1301"/>
              <a:gd name="T98" fmla="*/ 4253 w 4902"/>
              <a:gd name="T99" fmla="*/ 0 h 1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4902" h="1301">
                <a:moveTo>
                  <a:pt x="4253" y="0"/>
                </a:moveTo>
                <a:lnTo>
                  <a:pt x="4333" y="3"/>
                </a:lnTo>
                <a:lnTo>
                  <a:pt x="4415" y="13"/>
                </a:lnTo>
                <a:lnTo>
                  <a:pt x="4495" y="29"/>
                </a:lnTo>
                <a:lnTo>
                  <a:pt x="4577" y="55"/>
                </a:lnTo>
                <a:lnTo>
                  <a:pt x="4658" y="87"/>
                </a:lnTo>
                <a:lnTo>
                  <a:pt x="4740" y="129"/>
                </a:lnTo>
                <a:lnTo>
                  <a:pt x="4822" y="178"/>
                </a:lnTo>
                <a:lnTo>
                  <a:pt x="4902" y="238"/>
                </a:lnTo>
                <a:lnTo>
                  <a:pt x="4895" y="246"/>
                </a:lnTo>
                <a:lnTo>
                  <a:pt x="4814" y="188"/>
                </a:lnTo>
                <a:lnTo>
                  <a:pt x="4734" y="139"/>
                </a:lnTo>
                <a:lnTo>
                  <a:pt x="4654" y="98"/>
                </a:lnTo>
                <a:lnTo>
                  <a:pt x="4572" y="66"/>
                </a:lnTo>
                <a:lnTo>
                  <a:pt x="4492" y="41"/>
                </a:lnTo>
                <a:lnTo>
                  <a:pt x="4412" y="25"/>
                </a:lnTo>
                <a:lnTo>
                  <a:pt x="4333" y="14"/>
                </a:lnTo>
                <a:lnTo>
                  <a:pt x="4253" y="11"/>
                </a:lnTo>
                <a:lnTo>
                  <a:pt x="4152" y="16"/>
                </a:lnTo>
                <a:lnTo>
                  <a:pt x="4052" y="31"/>
                </a:lnTo>
                <a:lnTo>
                  <a:pt x="3954" y="55"/>
                </a:lnTo>
                <a:lnTo>
                  <a:pt x="3857" y="84"/>
                </a:lnTo>
                <a:lnTo>
                  <a:pt x="3762" y="121"/>
                </a:lnTo>
                <a:lnTo>
                  <a:pt x="3670" y="165"/>
                </a:lnTo>
                <a:lnTo>
                  <a:pt x="3580" y="214"/>
                </a:lnTo>
                <a:lnTo>
                  <a:pt x="3493" y="266"/>
                </a:lnTo>
                <a:lnTo>
                  <a:pt x="3409" y="321"/>
                </a:lnTo>
                <a:lnTo>
                  <a:pt x="3328" y="377"/>
                </a:lnTo>
                <a:lnTo>
                  <a:pt x="3251" y="437"/>
                </a:lnTo>
                <a:lnTo>
                  <a:pt x="3177" y="495"/>
                </a:lnTo>
                <a:lnTo>
                  <a:pt x="3109" y="553"/>
                </a:lnTo>
                <a:lnTo>
                  <a:pt x="3043" y="609"/>
                </a:lnTo>
                <a:lnTo>
                  <a:pt x="2982" y="664"/>
                </a:lnTo>
                <a:lnTo>
                  <a:pt x="2926" y="715"/>
                </a:lnTo>
                <a:lnTo>
                  <a:pt x="2875" y="761"/>
                </a:lnTo>
                <a:lnTo>
                  <a:pt x="2820" y="812"/>
                </a:lnTo>
                <a:lnTo>
                  <a:pt x="2761" y="865"/>
                </a:lnTo>
                <a:lnTo>
                  <a:pt x="2700" y="920"/>
                </a:lnTo>
                <a:lnTo>
                  <a:pt x="2635" y="977"/>
                </a:lnTo>
                <a:lnTo>
                  <a:pt x="2568" y="1032"/>
                </a:lnTo>
                <a:lnTo>
                  <a:pt x="2498" y="1085"/>
                </a:lnTo>
                <a:lnTo>
                  <a:pt x="2426" y="1134"/>
                </a:lnTo>
                <a:lnTo>
                  <a:pt x="2354" y="1181"/>
                </a:lnTo>
                <a:lnTo>
                  <a:pt x="2279" y="1221"/>
                </a:lnTo>
                <a:lnTo>
                  <a:pt x="2204" y="1255"/>
                </a:lnTo>
                <a:lnTo>
                  <a:pt x="2128" y="1280"/>
                </a:lnTo>
                <a:lnTo>
                  <a:pt x="2051" y="1297"/>
                </a:lnTo>
                <a:lnTo>
                  <a:pt x="1973" y="1301"/>
                </a:lnTo>
                <a:lnTo>
                  <a:pt x="1923" y="1300"/>
                </a:lnTo>
                <a:lnTo>
                  <a:pt x="1872" y="1291"/>
                </a:lnTo>
                <a:lnTo>
                  <a:pt x="1822" y="1277"/>
                </a:lnTo>
                <a:lnTo>
                  <a:pt x="1773" y="1258"/>
                </a:lnTo>
                <a:lnTo>
                  <a:pt x="1724" y="1231"/>
                </a:lnTo>
                <a:lnTo>
                  <a:pt x="1675" y="1198"/>
                </a:lnTo>
                <a:lnTo>
                  <a:pt x="1626" y="1158"/>
                </a:lnTo>
                <a:lnTo>
                  <a:pt x="1578" y="1111"/>
                </a:lnTo>
                <a:lnTo>
                  <a:pt x="1532" y="1056"/>
                </a:lnTo>
                <a:lnTo>
                  <a:pt x="1486" y="993"/>
                </a:lnTo>
                <a:lnTo>
                  <a:pt x="1441" y="922"/>
                </a:lnTo>
                <a:lnTo>
                  <a:pt x="1397" y="841"/>
                </a:lnTo>
                <a:lnTo>
                  <a:pt x="1346" y="746"/>
                </a:lnTo>
                <a:lnTo>
                  <a:pt x="1294" y="661"/>
                </a:lnTo>
                <a:lnTo>
                  <a:pt x="1242" y="586"/>
                </a:lnTo>
                <a:lnTo>
                  <a:pt x="1189" y="519"/>
                </a:lnTo>
                <a:lnTo>
                  <a:pt x="1137" y="461"/>
                </a:lnTo>
                <a:lnTo>
                  <a:pt x="1083" y="409"/>
                </a:lnTo>
                <a:lnTo>
                  <a:pt x="1030" y="365"/>
                </a:lnTo>
                <a:lnTo>
                  <a:pt x="976" y="331"/>
                </a:lnTo>
                <a:lnTo>
                  <a:pt x="923" y="301"/>
                </a:lnTo>
                <a:lnTo>
                  <a:pt x="869" y="281"/>
                </a:lnTo>
                <a:lnTo>
                  <a:pt x="816" y="266"/>
                </a:lnTo>
                <a:lnTo>
                  <a:pt x="762" y="257"/>
                </a:lnTo>
                <a:lnTo>
                  <a:pt x="709" y="254"/>
                </a:lnTo>
                <a:lnTo>
                  <a:pt x="633" y="260"/>
                </a:lnTo>
                <a:lnTo>
                  <a:pt x="559" y="275"/>
                </a:lnTo>
                <a:lnTo>
                  <a:pt x="486" y="301"/>
                </a:lnTo>
                <a:lnTo>
                  <a:pt x="413" y="336"/>
                </a:lnTo>
                <a:lnTo>
                  <a:pt x="342" y="379"/>
                </a:lnTo>
                <a:lnTo>
                  <a:pt x="272" y="428"/>
                </a:lnTo>
                <a:lnTo>
                  <a:pt x="202" y="484"/>
                </a:lnTo>
                <a:lnTo>
                  <a:pt x="137" y="547"/>
                </a:lnTo>
                <a:lnTo>
                  <a:pt x="71" y="612"/>
                </a:lnTo>
                <a:lnTo>
                  <a:pt x="9" y="684"/>
                </a:lnTo>
                <a:lnTo>
                  <a:pt x="0" y="676"/>
                </a:lnTo>
                <a:lnTo>
                  <a:pt x="56" y="611"/>
                </a:lnTo>
                <a:lnTo>
                  <a:pt x="116" y="550"/>
                </a:lnTo>
                <a:lnTo>
                  <a:pt x="177" y="492"/>
                </a:lnTo>
                <a:lnTo>
                  <a:pt x="239" y="438"/>
                </a:lnTo>
                <a:lnTo>
                  <a:pt x="303" y="391"/>
                </a:lnTo>
                <a:lnTo>
                  <a:pt x="367" y="348"/>
                </a:lnTo>
                <a:lnTo>
                  <a:pt x="434" y="312"/>
                </a:lnTo>
                <a:lnTo>
                  <a:pt x="501" y="282"/>
                </a:lnTo>
                <a:lnTo>
                  <a:pt x="569" y="260"/>
                </a:lnTo>
                <a:lnTo>
                  <a:pt x="639" y="246"/>
                </a:lnTo>
                <a:lnTo>
                  <a:pt x="709" y="242"/>
                </a:lnTo>
                <a:lnTo>
                  <a:pt x="764" y="245"/>
                </a:lnTo>
                <a:lnTo>
                  <a:pt x="819" y="254"/>
                </a:lnTo>
                <a:lnTo>
                  <a:pt x="872" y="269"/>
                </a:lnTo>
                <a:lnTo>
                  <a:pt x="927" y="291"/>
                </a:lnTo>
                <a:lnTo>
                  <a:pt x="982" y="321"/>
                </a:lnTo>
                <a:lnTo>
                  <a:pt x="1037" y="357"/>
                </a:lnTo>
                <a:lnTo>
                  <a:pt x="1091" y="400"/>
                </a:lnTo>
                <a:lnTo>
                  <a:pt x="1146" y="452"/>
                </a:lnTo>
                <a:lnTo>
                  <a:pt x="1199" y="511"/>
                </a:lnTo>
                <a:lnTo>
                  <a:pt x="1251" y="578"/>
                </a:lnTo>
                <a:lnTo>
                  <a:pt x="1305" y="655"/>
                </a:lnTo>
                <a:lnTo>
                  <a:pt x="1357" y="740"/>
                </a:lnTo>
                <a:lnTo>
                  <a:pt x="1407" y="835"/>
                </a:lnTo>
                <a:lnTo>
                  <a:pt x="1452" y="914"/>
                </a:lnTo>
                <a:lnTo>
                  <a:pt x="1496" y="986"/>
                </a:lnTo>
                <a:lnTo>
                  <a:pt x="1541" y="1048"/>
                </a:lnTo>
                <a:lnTo>
                  <a:pt x="1587" y="1103"/>
                </a:lnTo>
                <a:lnTo>
                  <a:pt x="1634" y="1149"/>
                </a:lnTo>
                <a:lnTo>
                  <a:pt x="1682" y="1188"/>
                </a:lnTo>
                <a:lnTo>
                  <a:pt x="1730" y="1221"/>
                </a:lnTo>
                <a:lnTo>
                  <a:pt x="1777" y="1246"/>
                </a:lnTo>
                <a:lnTo>
                  <a:pt x="1826" y="1265"/>
                </a:lnTo>
                <a:lnTo>
                  <a:pt x="1875" y="1279"/>
                </a:lnTo>
                <a:lnTo>
                  <a:pt x="1924" y="1288"/>
                </a:lnTo>
                <a:lnTo>
                  <a:pt x="1973" y="1289"/>
                </a:lnTo>
                <a:lnTo>
                  <a:pt x="2049" y="1285"/>
                </a:lnTo>
                <a:lnTo>
                  <a:pt x="2125" y="1268"/>
                </a:lnTo>
                <a:lnTo>
                  <a:pt x="2199" y="1243"/>
                </a:lnTo>
                <a:lnTo>
                  <a:pt x="2273" y="1210"/>
                </a:lnTo>
                <a:lnTo>
                  <a:pt x="2348" y="1170"/>
                </a:lnTo>
                <a:lnTo>
                  <a:pt x="2421" y="1125"/>
                </a:lnTo>
                <a:lnTo>
                  <a:pt x="2490" y="1075"/>
                </a:lnTo>
                <a:lnTo>
                  <a:pt x="2560" y="1023"/>
                </a:lnTo>
                <a:lnTo>
                  <a:pt x="2627" y="968"/>
                </a:lnTo>
                <a:lnTo>
                  <a:pt x="2691" y="911"/>
                </a:lnTo>
                <a:lnTo>
                  <a:pt x="2753" y="856"/>
                </a:lnTo>
                <a:lnTo>
                  <a:pt x="2811" y="803"/>
                </a:lnTo>
                <a:lnTo>
                  <a:pt x="2868" y="752"/>
                </a:lnTo>
                <a:lnTo>
                  <a:pt x="2918" y="706"/>
                </a:lnTo>
                <a:lnTo>
                  <a:pt x="2975" y="655"/>
                </a:lnTo>
                <a:lnTo>
                  <a:pt x="3034" y="600"/>
                </a:lnTo>
                <a:lnTo>
                  <a:pt x="3100" y="544"/>
                </a:lnTo>
                <a:lnTo>
                  <a:pt x="3169" y="486"/>
                </a:lnTo>
                <a:lnTo>
                  <a:pt x="3244" y="426"/>
                </a:lnTo>
                <a:lnTo>
                  <a:pt x="3321" y="368"/>
                </a:lnTo>
                <a:lnTo>
                  <a:pt x="3403" y="310"/>
                </a:lnTo>
                <a:lnTo>
                  <a:pt x="3486" y="255"/>
                </a:lnTo>
                <a:lnTo>
                  <a:pt x="3574" y="203"/>
                </a:lnTo>
                <a:lnTo>
                  <a:pt x="3664" y="154"/>
                </a:lnTo>
                <a:lnTo>
                  <a:pt x="3758" y="111"/>
                </a:lnTo>
                <a:lnTo>
                  <a:pt x="3853" y="74"/>
                </a:lnTo>
                <a:lnTo>
                  <a:pt x="3951" y="43"/>
                </a:lnTo>
                <a:lnTo>
                  <a:pt x="4049" y="19"/>
                </a:lnTo>
                <a:lnTo>
                  <a:pt x="4150" y="4"/>
                </a:lnTo>
                <a:lnTo>
                  <a:pt x="4253" y="0"/>
                </a:lnTo>
                <a:close/>
              </a:path>
            </a:pathLst>
          </a:custGeom>
          <a:solidFill>
            <a:srgbClr val="909090"/>
          </a:solidFill>
          <a:ln w="0">
            <a:noFill/>
            <a:prstDash val="solid"/>
            <a:round/>
            <a:headEnd/>
            <a:tailEnd/>
          </a:ln>
          <a:effectLst>
            <a:outerShdw algn="tl" rotWithShape="0">
              <a:srgbClr val="FFFFFF"/>
            </a:outerShdw>
          </a:effectLst>
        </p:spPr>
        <p:txBody>
          <a:bodyPr vert="horz" wrap="square" lIns="98183" tIns="49092" rIns="98183" bIns="49092" numCol="1" anchor="t" anchorCtr="0" compatLnSpc="1">
            <a:prstTxWarp prst="textNoShape">
              <a:avLst/>
            </a:prstTxWarp>
          </a:bodyPr>
          <a:lstStyle/>
          <a:p>
            <a:pPr algn="ctr" fontAlgn="base">
              <a:spcBef>
                <a:spcPct val="0"/>
              </a:spcBef>
              <a:spcAft>
                <a:spcPct val="0"/>
              </a:spcAft>
              <a:defRPr/>
            </a:pPr>
            <a:endParaRPr lang="en-US" sz="2222" kern="0">
              <a:solidFill>
                <a:srgbClr val="000000"/>
              </a:solidFill>
              <a:latin typeface="微软雅黑"/>
              <a:ea typeface="微软雅黑"/>
              <a:sym typeface="Gill Sans" charset="0"/>
            </a:endParaRPr>
          </a:p>
        </p:txBody>
      </p:sp>
      <p:sp>
        <p:nvSpPr>
          <p:cNvPr id="17" name="Freeform 13"/>
          <p:cNvSpPr>
            <a:spLocks/>
          </p:cNvSpPr>
          <p:nvPr/>
        </p:nvSpPr>
        <p:spPr bwMode="auto">
          <a:xfrm>
            <a:off x="5547486" y="2859016"/>
            <a:ext cx="1361105" cy="346388"/>
          </a:xfrm>
          <a:custGeom>
            <a:avLst/>
            <a:gdLst>
              <a:gd name="T0" fmla="*/ 461 w 962"/>
              <a:gd name="T1" fmla="*/ 0 h 183"/>
              <a:gd name="T2" fmla="*/ 531 w 962"/>
              <a:gd name="T3" fmla="*/ 3 h 183"/>
              <a:gd name="T4" fmla="*/ 601 w 962"/>
              <a:gd name="T5" fmla="*/ 12 h 183"/>
              <a:gd name="T6" fmla="*/ 672 w 962"/>
              <a:gd name="T7" fmla="*/ 28 h 183"/>
              <a:gd name="T8" fmla="*/ 745 w 962"/>
              <a:gd name="T9" fmla="*/ 52 h 183"/>
              <a:gd name="T10" fmla="*/ 818 w 962"/>
              <a:gd name="T11" fmla="*/ 83 h 183"/>
              <a:gd name="T12" fmla="*/ 889 w 962"/>
              <a:gd name="T13" fmla="*/ 124 h 183"/>
              <a:gd name="T14" fmla="*/ 962 w 962"/>
              <a:gd name="T15" fmla="*/ 173 h 183"/>
              <a:gd name="T16" fmla="*/ 954 w 962"/>
              <a:gd name="T17" fmla="*/ 183 h 183"/>
              <a:gd name="T18" fmla="*/ 883 w 962"/>
              <a:gd name="T19" fmla="*/ 134 h 183"/>
              <a:gd name="T20" fmla="*/ 812 w 962"/>
              <a:gd name="T21" fmla="*/ 95 h 183"/>
              <a:gd name="T22" fmla="*/ 740 w 962"/>
              <a:gd name="T23" fmla="*/ 64 h 183"/>
              <a:gd name="T24" fmla="*/ 669 w 962"/>
              <a:gd name="T25" fmla="*/ 40 h 183"/>
              <a:gd name="T26" fmla="*/ 599 w 962"/>
              <a:gd name="T27" fmla="*/ 24 h 183"/>
              <a:gd name="T28" fmla="*/ 529 w 962"/>
              <a:gd name="T29" fmla="*/ 15 h 183"/>
              <a:gd name="T30" fmla="*/ 461 w 962"/>
              <a:gd name="T31" fmla="*/ 12 h 183"/>
              <a:gd name="T32" fmla="*/ 387 w 962"/>
              <a:gd name="T33" fmla="*/ 15 h 183"/>
              <a:gd name="T34" fmla="*/ 314 w 962"/>
              <a:gd name="T35" fmla="*/ 25 h 183"/>
              <a:gd name="T36" fmla="*/ 246 w 962"/>
              <a:gd name="T37" fmla="*/ 42 h 183"/>
              <a:gd name="T38" fmla="*/ 180 w 962"/>
              <a:gd name="T39" fmla="*/ 64 h 183"/>
              <a:gd name="T40" fmla="*/ 118 w 962"/>
              <a:gd name="T41" fmla="*/ 91 h 183"/>
              <a:gd name="T42" fmla="*/ 60 w 962"/>
              <a:gd name="T43" fmla="*/ 121 h 183"/>
              <a:gd name="T44" fmla="*/ 8 w 962"/>
              <a:gd name="T45" fmla="*/ 155 h 183"/>
              <a:gd name="T46" fmla="*/ 8 w 962"/>
              <a:gd name="T47" fmla="*/ 155 h 183"/>
              <a:gd name="T48" fmla="*/ 0 w 962"/>
              <a:gd name="T49" fmla="*/ 144 h 183"/>
              <a:gd name="T50" fmla="*/ 54 w 962"/>
              <a:gd name="T51" fmla="*/ 110 h 183"/>
              <a:gd name="T52" fmla="*/ 112 w 962"/>
              <a:gd name="T53" fmla="*/ 79 h 183"/>
              <a:gd name="T54" fmla="*/ 176 w 962"/>
              <a:gd name="T55" fmla="*/ 52 h 183"/>
              <a:gd name="T56" fmla="*/ 243 w 962"/>
              <a:gd name="T57" fmla="*/ 30 h 183"/>
              <a:gd name="T58" fmla="*/ 312 w 962"/>
              <a:gd name="T59" fmla="*/ 14 h 183"/>
              <a:gd name="T60" fmla="*/ 385 w 962"/>
              <a:gd name="T61" fmla="*/ 3 h 183"/>
              <a:gd name="T62" fmla="*/ 461 w 962"/>
              <a:gd name="T63" fmla="*/ 0 h 1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962" h="183">
                <a:moveTo>
                  <a:pt x="461" y="0"/>
                </a:moveTo>
                <a:lnTo>
                  <a:pt x="531" y="3"/>
                </a:lnTo>
                <a:lnTo>
                  <a:pt x="601" y="12"/>
                </a:lnTo>
                <a:lnTo>
                  <a:pt x="672" y="28"/>
                </a:lnTo>
                <a:lnTo>
                  <a:pt x="745" y="52"/>
                </a:lnTo>
                <a:lnTo>
                  <a:pt x="818" y="83"/>
                </a:lnTo>
                <a:lnTo>
                  <a:pt x="889" y="124"/>
                </a:lnTo>
                <a:lnTo>
                  <a:pt x="962" y="173"/>
                </a:lnTo>
                <a:lnTo>
                  <a:pt x="954" y="183"/>
                </a:lnTo>
                <a:lnTo>
                  <a:pt x="883" y="134"/>
                </a:lnTo>
                <a:lnTo>
                  <a:pt x="812" y="95"/>
                </a:lnTo>
                <a:lnTo>
                  <a:pt x="740" y="64"/>
                </a:lnTo>
                <a:lnTo>
                  <a:pt x="669" y="40"/>
                </a:lnTo>
                <a:lnTo>
                  <a:pt x="599" y="24"/>
                </a:lnTo>
                <a:lnTo>
                  <a:pt x="529" y="15"/>
                </a:lnTo>
                <a:lnTo>
                  <a:pt x="461" y="12"/>
                </a:lnTo>
                <a:lnTo>
                  <a:pt x="387" y="15"/>
                </a:lnTo>
                <a:lnTo>
                  <a:pt x="314" y="25"/>
                </a:lnTo>
                <a:lnTo>
                  <a:pt x="246" y="42"/>
                </a:lnTo>
                <a:lnTo>
                  <a:pt x="180" y="64"/>
                </a:lnTo>
                <a:lnTo>
                  <a:pt x="118" y="91"/>
                </a:lnTo>
                <a:lnTo>
                  <a:pt x="60" y="121"/>
                </a:lnTo>
                <a:lnTo>
                  <a:pt x="8" y="155"/>
                </a:lnTo>
                <a:lnTo>
                  <a:pt x="8" y="155"/>
                </a:lnTo>
                <a:lnTo>
                  <a:pt x="0" y="144"/>
                </a:lnTo>
                <a:lnTo>
                  <a:pt x="54" y="110"/>
                </a:lnTo>
                <a:lnTo>
                  <a:pt x="112" y="79"/>
                </a:lnTo>
                <a:lnTo>
                  <a:pt x="176" y="52"/>
                </a:lnTo>
                <a:lnTo>
                  <a:pt x="243" y="30"/>
                </a:lnTo>
                <a:lnTo>
                  <a:pt x="312" y="14"/>
                </a:lnTo>
                <a:lnTo>
                  <a:pt x="385" y="3"/>
                </a:lnTo>
                <a:lnTo>
                  <a:pt x="461" y="0"/>
                </a:lnTo>
                <a:close/>
              </a:path>
            </a:pathLst>
          </a:custGeom>
          <a:solidFill>
            <a:srgbClr val="909090"/>
          </a:solidFill>
          <a:ln w="0">
            <a:noFill/>
            <a:prstDash val="solid"/>
            <a:round/>
            <a:headEnd/>
            <a:tailEnd/>
          </a:ln>
          <a:effectLst>
            <a:outerShdw algn="tl" rotWithShape="0">
              <a:srgbClr val="FFFFFF"/>
            </a:outerShdw>
          </a:effectLst>
        </p:spPr>
        <p:txBody>
          <a:bodyPr vert="horz" wrap="square" lIns="98183" tIns="49092" rIns="98183" bIns="49092" numCol="1" anchor="t" anchorCtr="0" compatLnSpc="1">
            <a:prstTxWarp prst="textNoShape">
              <a:avLst/>
            </a:prstTxWarp>
          </a:bodyPr>
          <a:lstStyle/>
          <a:p>
            <a:pPr algn="ctr" fontAlgn="base">
              <a:spcBef>
                <a:spcPct val="0"/>
              </a:spcBef>
              <a:spcAft>
                <a:spcPct val="0"/>
              </a:spcAft>
              <a:defRPr/>
            </a:pPr>
            <a:endParaRPr lang="en-US" sz="2222" kern="0">
              <a:solidFill>
                <a:srgbClr val="000000"/>
              </a:solidFill>
              <a:latin typeface="微软雅黑"/>
              <a:ea typeface="微软雅黑"/>
              <a:sym typeface="Gill Sans" charset="0"/>
            </a:endParaRPr>
          </a:p>
        </p:txBody>
      </p:sp>
      <p:grpSp>
        <p:nvGrpSpPr>
          <p:cNvPr id="18" name="Group 19"/>
          <p:cNvGrpSpPr/>
          <p:nvPr/>
        </p:nvGrpSpPr>
        <p:grpSpPr>
          <a:xfrm>
            <a:off x="559226" y="2684622"/>
            <a:ext cx="1517831" cy="958441"/>
            <a:chOff x="552376" y="2667382"/>
            <a:chExt cx="1499240" cy="958587"/>
          </a:xfrm>
        </p:grpSpPr>
        <p:sp>
          <p:nvSpPr>
            <p:cNvPr id="19" name="Rectangle 26"/>
            <p:cNvSpPr>
              <a:spLocks/>
            </p:cNvSpPr>
            <p:nvPr/>
          </p:nvSpPr>
          <p:spPr bwMode="auto">
            <a:xfrm>
              <a:off x="552376" y="2880550"/>
              <a:ext cx="1499240" cy="7454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algn="ctr" fontAlgn="base">
                <a:lnSpc>
                  <a:spcPct val="114000"/>
                </a:lnSpc>
                <a:spcBef>
                  <a:spcPct val="0"/>
                </a:spcBef>
                <a:spcAft>
                  <a:spcPct val="0"/>
                </a:spcAft>
              </a:pPr>
              <a:r>
                <a:rPr lang="zh-CN" altLang="en-US" sz="873" dirty="0">
                  <a:solidFill>
                    <a:srgbClr val="000000"/>
                  </a:solidFill>
                  <a:latin typeface="微软雅黑"/>
                  <a:ea typeface="微软雅黑"/>
                  <a:cs typeface="Lato Light" charset="0"/>
                  <a:sym typeface="Lato Light" charset="0"/>
                </a:rPr>
                <a:t>此处添加详细文本描述，建议与标题相关并符合整体语言风格，语言描述尽量简洁生动。尽量将每页幻灯片的字数控制在</a:t>
              </a:r>
              <a:r>
                <a:rPr lang="en-US" altLang="zh-CN" sz="873" dirty="0">
                  <a:solidFill>
                    <a:srgbClr val="000000"/>
                  </a:solidFill>
                  <a:latin typeface="微软雅黑"/>
                  <a:ea typeface="微软雅黑"/>
                  <a:cs typeface="Lato Light" charset="0"/>
                  <a:sym typeface="Lato Light" charset="0"/>
                </a:rPr>
                <a:t>200</a:t>
              </a:r>
              <a:r>
                <a:rPr lang="zh-CN" altLang="en-US" sz="873" dirty="0">
                  <a:solidFill>
                    <a:srgbClr val="000000"/>
                  </a:solidFill>
                  <a:latin typeface="微软雅黑"/>
                  <a:ea typeface="微软雅黑"/>
                  <a:cs typeface="Lato Light" charset="0"/>
                  <a:sym typeface="Lato Light" charset="0"/>
                </a:rPr>
                <a:t>字之内。</a:t>
              </a:r>
              <a:endParaRPr lang="en-US" sz="873" dirty="0">
                <a:solidFill>
                  <a:srgbClr val="000000"/>
                </a:solidFill>
                <a:latin typeface="微软雅黑"/>
                <a:ea typeface="微软雅黑"/>
                <a:cs typeface="Lato Light" charset="0"/>
                <a:sym typeface="Lato Light" charset="0"/>
              </a:endParaRPr>
            </a:p>
          </p:txBody>
        </p:sp>
        <p:sp>
          <p:nvSpPr>
            <p:cNvPr id="20" name="Rectangle 27"/>
            <p:cNvSpPr>
              <a:spLocks/>
            </p:cNvSpPr>
            <p:nvPr/>
          </p:nvSpPr>
          <p:spPr bwMode="auto">
            <a:xfrm>
              <a:off x="620524" y="2667382"/>
              <a:ext cx="1362945" cy="1708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algn="ctr" fontAlgn="base">
                <a:lnSpc>
                  <a:spcPct val="80000"/>
                </a:lnSpc>
                <a:spcBef>
                  <a:spcPct val="0"/>
                </a:spcBef>
                <a:spcAft>
                  <a:spcPct val="0"/>
                </a:spcAft>
              </a:pPr>
              <a:r>
                <a:rPr lang="zh-CN" altLang="en-US" sz="1746" dirty="0">
                  <a:solidFill>
                    <a:srgbClr val="000000"/>
                  </a:solidFill>
                  <a:latin typeface="微软雅黑"/>
                  <a:ea typeface="微软雅黑"/>
                  <a:cs typeface="Bebas Neue" charset="0"/>
                  <a:sym typeface="Bebas Neue" charset="0"/>
                </a:rPr>
                <a:t>添加标题</a:t>
              </a:r>
              <a:endParaRPr lang="en-US" altLang="zh-CN" sz="1746" dirty="0">
                <a:solidFill>
                  <a:srgbClr val="000000"/>
                </a:solidFill>
                <a:latin typeface="微软雅黑"/>
                <a:ea typeface="微软雅黑"/>
                <a:cs typeface="Bebas Neue" charset="0"/>
                <a:sym typeface="Bebas Neue" charset="0"/>
              </a:endParaRPr>
            </a:p>
          </p:txBody>
        </p:sp>
      </p:grpSp>
      <p:sp>
        <p:nvSpPr>
          <p:cNvPr id="21" name="Freeform 13"/>
          <p:cNvSpPr>
            <a:spLocks/>
          </p:cNvSpPr>
          <p:nvPr/>
        </p:nvSpPr>
        <p:spPr bwMode="auto">
          <a:xfrm rot="5910658">
            <a:off x="6141224" y="1781021"/>
            <a:ext cx="1030748" cy="348067"/>
          </a:xfrm>
          <a:custGeom>
            <a:avLst/>
            <a:gdLst>
              <a:gd name="T0" fmla="*/ 461 w 962"/>
              <a:gd name="T1" fmla="*/ 0 h 183"/>
              <a:gd name="T2" fmla="*/ 531 w 962"/>
              <a:gd name="T3" fmla="*/ 3 h 183"/>
              <a:gd name="T4" fmla="*/ 601 w 962"/>
              <a:gd name="T5" fmla="*/ 12 h 183"/>
              <a:gd name="T6" fmla="*/ 672 w 962"/>
              <a:gd name="T7" fmla="*/ 28 h 183"/>
              <a:gd name="T8" fmla="*/ 745 w 962"/>
              <a:gd name="T9" fmla="*/ 52 h 183"/>
              <a:gd name="T10" fmla="*/ 818 w 962"/>
              <a:gd name="T11" fmla="*/ 83 h 183"/>
              <a:gd name="T12" fmla="*/ 889 w 962"/>
              <a:gd name="T13" fmla="*/ 124 h 183"/>
              <a:gd name="T14" fmla="*/ 962 w 962"/>
              <a:gd name="T15" fmla="*/ 173 h 183"/>
              <a:gd name="T16" fmla="*/ 954 w 962"/>
              <a:gd name="T17" fmla="*/ 183 h 183"/>
              <a:gd name="T18" fmla="*/ 883 w 962"/>
              <a:gd name="T19" fmla="*/ 134 h 183"/>
              <a:gd name="T20" fmla="*/ 812 w 962"/>
              <a:gd name="T21" fmla="*/ 95 h 183"/>
              <a:gd name="T22" fmla="*/ 740 w 962"/>
              <a:gd name="T23" fmla="*/ 64 h 183"/>
              <a:gd name="T24" fmla="*/ 669 w 962"/>
              <a:gd name="T25" fmla="*/ 40 h 183"/>
              <a:gd name="T26" fmla="*/ 599 w 962"/>
              <a:gd name="T27" fmla="*/ 24 h 183"/>
              <a:gd name="T28" fmla="*/ 529 w 962"/>
              <a:gd name="T29" fmla="*/ 15 h 183"/>
              <a:gd name="T30" fmla="*/ 461 w 962"/>
              <a:gd name="T31" fmla="*/ 12 h 183"/>
              <a:gd name="T32" fmla="*/ 387 w 962"/>
              <a:gd name="T33" fmla="*/ 15 h 183"/>
              <a:gd name="T34" fmla="*/ 314 w 962"/>
              <a:gd name="T35" fmla="*/ 25 h 183"/>
              <a:gd name="T36" fmla="*/ 246 w 962"/>
              <a:gd name="T37" fmla="*/ 42 h 183"/>
              <a:gd name="T38" fmla="*/ 180 w 962"/>
              <a:gd name="T39" fmla="*/ 64 h 183"/>
              <a:gd name="T40" fmla="*/ 118 w 962"/>
              <a:gd name="T41" fmla="*/ 91 h 183"/>
              <a:gd name="T42" fmla="*/ 60 w 962"/>
              <a:gd name="T43" fmla="*/ 121 h 183"/>
              <a:gd name="T44" fmla="*/ 8 w 962"/>
              <a:gd name="T45" fmla="*/ 155 h 183"/>
              <a:gd name="T46" fmla="*/ 8 w 962"/>
              <a:gd name="T47" fmla="*/ 155 h 183"/>
              <a:gd name="T48" fmla="*/ 0 w 962"/>
              <a:gd name="T49" fmla="*/ 144 h 183"/>
              <a:gd name="T50" fmla="*/ 54 w 962"/>
              <a:gd name="T51" fmla="*/ 110 h 183"/>
              <a:gd name="T52" fmla="*/ 112 w 962"/>
              <a:gd name="T53" fmla="*/ 79 h 183"/>
              <a:gd name="T54" fmla="*/ 176 w 962"/>
              <a:gd name="T55" fmla="*/ 52 h 183"/>
              <a:gd name="T56" fmla="*/ 243 w 962"/>
              <a:gd name="T57" fmla="*/ 30 h 183"/>
              <a:gd name="T58" fmla="*/ 312 w 962"/>
              <a:gd name="T59" fmla="*/ 14 h 183"/>
              <a:gd name="T60" fmla="*/ 385 w 962"/>
              <a:gd name="T61" fmla="*/ 3 h 183"/>
              <a:gd name="T62" fmla="*/ 461 w 962"/>
              <a:gd name="T63" fmla="*/ 0 h 1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962" h="183">
                <a:moveTo>
                  <a:pt x="461" y="0"/>
                </a:moveTo>
                <a:lnTo>
                  <a:pt x="531" y="3"/>
                </a:lnTo>
                <a:lnTo>
                  <a:pt x="601" y="12"/>
                </a:lnTo>
                <a:lnTo>
                  <a:pt x="672" y="28"/>
                </a:lnTo>
                <a:lnTo>
                  <a:pt x="745" y="52"/>
                </a:lnTo>
                <a:lnTo>
                  <a:pt x="818" y="83"/>
                </a:lnTo>
                <a:lnTo>
                  <a:pt x="889" y="124"/>
                </a:lnTo>
                <a:lnTo>
                  <a:pt x="962" y="173"/>
                </a:lnTo>
                <a:lnTo>
                  <a:pt x="954" y="183"/>
                </a:lnTo>
                <a:lnTo>
                  <a:pt x="883" y="134"/>
                </a:lnTo>
                <a:lnTo>
                  <a:pt x="812" y="95"/>
                </a:lnTo>
                <a:lnTo>
                  <a:pt x="740" y="64"/>
                </a:lnTo>
                <a:lnTo>
                  <a:pt x="669" y="40"/>
                </a:lnTo>
                <a:lnTo>
                  <a:pt x="599" y="24"/>
                </a:lnTo>
                <a:lnTo>
                  <a:pt x="529" y="15"/>
                </a:lnTo>
                <a:lnTo>
                  <a:pt x="461" y="12"/>
                </a:lnTo>
                <a:lnTo>
                  <a:pt x="387" y="15"/>
                </a:lnTo>
                <a:lnTo>
                  <a:pt x="314" y="25"/>
                </a:lnTo>
                <a:lnTo>
                  <a:pt x="246" y="42"/>
                </a:lnTo>
                <a:lnTo>
                  <a:pt x="180" y="64"/>
                </a:lnTo>
                <a:lnTo>
                  <a:pt x="118" y="91"/>
                </a:lnTo>
                <a:lnTo>
                  <a:pt x="60" y="121"/>
                </a:lnTo>
                <a:lnTo>
                  <a:pt x="8" y="155"/>
                </a:lnTo>
                <a:lnTo>
                  <a:pt x="8" y="155"/>
                </a:lnTo>
                <a:lnTo>
                  <a:pt x="0" y="144"/>
                </a:lnTo>
                <a:lnTo>
                  <a:pt x="54" y="110"/>
                </a:lnTo>
                <a:lnTo>
                  <a:pt x="112" y="79"/>
                </a:lnTo>
                <a:lnTo>
                  <a:pt x="176" y="52"/>
                </a:lnTo>
                <a:lnTo>
                  <a:pt x="243" y="30"/>
                </a:lnTo>
                <a:lnTo>
                  <a:pt x="312" y="14"/>
                </a:lnTo>
                <a:lnTo>
                  <a:pt x="385" y="3"/>
                </a:lnTo>
                <a:lnTo>
                  <a:pt x="461" y="0"/>
                </a:lnTo>
                <a:close/>
              </a:path>
            </a:pathLst>
          </a:custGeom>
          <a:solidFill>
            <a:srgbClr val="909090"/>
          </a:solidFill>
          <a:ln w="0">
            <a:noFill/>
            <a:prstDash val="solid"/>
            <a:round/>
            <a:headEnd/>
            <a:tailEnd/>
          </a:ln>
          <a:effectLst>
            <a:outerShdw algn="tl" rotWithShape="0">
              <a:srgbClr val="FFFFFF"/>
            </a:outerShdw>
          </a:effectLst>
        </p:spPr>
        <p:txBody>
          <a:bodyPr vert="horz" wrap="square" lIns="98183" tIns="49092" rIns="98183" bIns="49092" numCol="1" anchor="t" anchorCtr="0" compatLnSpc="1">
            <a:prstTxWarp prst="textNoShape">
              <a:avLst/>
            </a:prstTxWarp>
          </a:bodyPr>
          <a:lstStyle/>
          <a:p>
            <a:pPr algn="ctr" fontAlgn="base">
              <a:spcBef>
                <a:spcPct val="0"/>
              </a:spcBef>
              <a:spcAft>
                <a:spcPct val="0"/>
              </a:spcAft>
              <a:defRPr/>
            </a:pPr>
            <a:endParaRPr lang="en-US" sz="2222" kern="0">
              <a:solidFill>
                <a:srgbClr val="000000"/>
              </a:solidFill>
              <a:latin typeface="微软雅黑"/>
              <a:ea typeface="微软雅黑"/>
              <a:sym typeface="Gill Sans" charset="0"/>
            </a:endParaRPr>
          </a:p>
        </p:txBody>
      </p:sp>
      <p:grpSp>
        <p:nvGrpSpPr>
          <p:cNvPr id="22" name="Group 129"/>
          <p:cNvGrpSpPr/>
          <p:nvPr/>
        </p:nvGrpSpPr>
        <p:grpSpPr>
          <a:xfrm>
            <a:off x="2114720" y="1926276"/>
            <a:ext cx="1379845" cy="852220"/>
            <a:chOff x="696724" y="2667382"/>
            <a:chExt cx="1362945" cy="852351"/>
          </a:xfrm>
        </p:grpSpPr>
        <p:sp>
          <p:nvSpPr>
            <p:cNvPr id="23" name="Rectangle 26"/>
            <p:cNvSpPr>
              <a:spLocks/>
            </p:cNvSpPr>
            <p:nvPr/>
          </p:nvSpPr>
          <p:spPr bwMode="auto">
            <a:xfrm>
              <a:off x="696724" y="2920895"/>
              <a:ext cx="1354892" cy="598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algn="ctr" fontAlgn="base">
                <a:lnSpc>
                  <a:spcPct val="114000"/>
                </a:lnSpc>
                <a:spcBef>
                  <a:spcPct val="0"/>
                </a:spcBef>
                <a:spcAft>
                  <a:spcPct val="0"/>
                </a:spcAft>
              </a:pPr>
              <a:r>
                <a:rPr lang="zh-CN" altLang="en-US" sz="873" dirty="0">
                  <a:solidFill>
                    <a:srgbClr val="000000"/>
                  </a:solidFill>
                  <a:latin typeface="微软雅黑"/>
                  <a:ea typeface="微软雅黑"/>
                  <a:cs typeface="Lato Light" charset="0"/>
                  <a:sym typeface="Lato Light" charset="0"/>
                </a:rPr>
                <a:t>此处添加详细文本描述，建议与标题相关并符合整体语言风格</a:t>
              </a:r>
              <a:endParaRPr lang="en-US" sz="873" dirty="0">
                <a:solidFill>
                  <a:srgbClr val="000000"/>
                </a:solidFill>
                <a:latin typeface="微软雅黑"/>
                <a:ea typeface="微软雅黑"/>
                <a:cs typeface="Lato Light" charset="0"/>
                <a:sym typeface="Lato Light" charset="0"/>
              </a:endParaRPr>
            </a:p>
          </p:txBody>
        </p:sp>
        <p:sp>
          <p:nvSpPr>
            <p:cNvPr id="24" name="Rectangle 27"/>
            <p:cNvSpPr>
              <a:spLocks/>
            </p:cNvSpPr>
            <p:nvPr/>
          </p:nvSpPr>
          <p:spPr bwMode="auto">
            <a:xfrm>
              <a:off x="696724" y="2667382"/>
              <a:ext cx="1362945" cy="1708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algn="ctr" fontAlgn="base">
                <a:lnSpc>
                  <a:spcPct val="80000"/>
                </a:lnSpc>
                <a:spcBef>
                  <a:spcPct val="0"/>
                </a:spcBef>
                <a:spcAft>
                  <a:spcPct val="0"/>
                </a:spcAft>
              </a:pPr>
              <a:r>
                <a:rPr lang="zh-CN" altLang="en-US" sz="1746" dirty="0">
                  <a:solidFill>
                    <a:srgbClr val="000000"/>
                  </a:solidFill>
                  <a:latin typeface="微软雅黑"/>
                  <a:ea typeface="微软雅黑"/>
                  <a:cs typeface="Bebas Neue" charset="0"/>
                  <a:sym typeface="Bebas Neue" charset="0"/>
                </a:rPr>
                <a:t>添加标题</a:t>
              </a:r>
              <a:endParaRPr lang="en-US" altLang="zh-CN" sz="1746" dirty="0">
                <a:solidFill>
                  <a:srgbClr val="000000"/>
                </a:solidFill>
                <a:latin typeface="微软雅黑"/>
                <a:ea typeface="微软雅黑"/>
                <a:cs typeface="Bebas Neue" charset="0"/>
                <a:sym typeface="Bebas Neue" charset="0"/>
              </a:endParaRPr>
            </a:p>
          </p:txBody>
        </p:sp>
      </p:grpSp>
      <p:grpSp>
        <p:nvGrpSpPr>
          <p:cNvPr id="25" name="Group 132"/>
          <p:cNvGrpSpPr/>
          <p:nvPr/>
        </p:nvGrpSpPr>
        <p:grpSpPr>
          <a:xfrm>
            <a:off x="4918723" y="1287640"/>
            <a:ext cx="1379845" cy="867220"/>
            <a:chOff x="696724" y="2667382"/>
            <a:chExt cx="1362945" cy="867353"/>
          </a:xfrm>
        </p:grpSpPr>
        <p:sp>
          <p:nvSpPr>
            <p:cNvPr id="26" name="Rectangle 26"/>
            <p:cNvSpPr>
              <a:spLocks/>
            </p:cNvSpPr>
            <p:nvPr/>
          </p:nvSpPr>
          <p:spPr bwMode="auto">
            <a:xfrm>
              <a:off x="696724" y="2935897"/>
              <a:ext cx="1354892" cy="598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algn="ctr" fontAlgn="base">
                <a:lnSpc>
                  <a:spcPct val="114000"/>
                </a:lnSpc>
                <a:spcBef>
                  <a:spcPct val="0"/>
                </a:spcBef>
                <a:spcAft>
                  <a:spcPct val="0"/>
                </a:spcAft>
              </a:pPr>
              <a:r>
                <a:rPr lang="zh-CN" altLang="en-US" sz="873" dirty="0">
                  <a:solidFill>
                    <a:srgbClr val="000000"/>
                  </a:solidFill>
                  <a:latin typeface="微软雅黑"/>
                  <a:ea typeface="微软雅黑"/>
                  <a:cs typeface="Lato Light" charset="0"/>
                  <a:sym typeface="Lato Light" charset="0"/>
                </a:rPr>
                <a:t>此处添加详细文本描述，建议与标题相关并符合整体语言风格</a:t>
              </a:r>
              <a:endParaRPr lang="en-US" sz="873" dirty="0">
                <a:solidFill>
                  <a:srgbClr val="000000"/>
                </a:solidFill>
                <a:latin typeface="微软雅黑"/>
                <a:ea typeface="微软雅黑"/>
                <a:cs typeface="Lato Light" charset="0"/>
                <a:sym typeface="Lato Light" charset="0"/>
              </a:endParaRPr>
            </a:p>
          </p:txBody>
        </p:sp>
        <p:sp>
          <p:nvSpPr>
            <p:cNvPr id="27" name="Rectangle 27"/>
            <p:cNvSpPr>
              <a:spLocks/>
            </p:cNvSpPr>
            <p:nvPr/>
          </p:nvSpPr>
          <p:spPr bwMode="auto">
            <a:xfrm>
              <a:off x="696724" y="2667382"/>
              <a:ext cx="1362945" cy="1708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algn="ctr" fontAlgn="base">
                <a:lnSpc>
                  <a:spcPct val="80000"/>
                </a:lnSpc>
                <a:spcBef>
                  <a:spcPct val="0"/>
                </a:spcBef>
                <a:spcAft>
                  <a:spcPct val="0"/>
                </a:spcAft>
              </a:pPr>
              <a:r>
                <a:rPr lang="zh-CN" altLang="en-US" sz="1746" dirty="0">
                  <a:solidFill>
                    <a:srgbClr val="000000"/>
                  </a:solidFill>
                  <a:latin typeface="微软雅黑"/>
                  <a:ea typeface="微软雅黑"/>
                  <a:cs typeface="Bebas Neue" charset="0"/>
                  <a:sym typeface="Bebas Neue" charset="0"/>
                </a:rPr>
                <a:t>添加标题</a:t>
              </a:r>
              <a:endParaRPr lang="en-US" altLang="zh-CN" sz="1746" dirty="0">
                <a:solidFill>
                  <a:srgbClr val="000000"/>
                </a:solidFill>
                <a:latin typeface="微软雅黑"/>
                <a:ea typeface="微软雅黑"/>
                <a:cs typeface="Bebas Neue" charset="0"/>
                <a:sym typeface="Bebas Neue" charset="0"/>
              </a:endParaRPr>
            </a:p>
          </p:txBody>
        </p:sp>
      </p:grpSp>
      <p:grpSp>
        <p:nvGrpSpPr>
          <p:cNvPr id="28" name="Group 135"/>
          <p:cNvGrpSpPr/>
          <p:nvPr/>
        </p:nvGrpSpPr>
        <p:grpSpPr>
          <a:xfrm>
            <a:off x="4412533" y="4067412"/>
            <a:ext cx="1517831" cy="830458"/>
            <a:chOff x="552376" y="2667382"/>
            <a:chExt cx="1499240" cy="830586"/>
          </a:xfrm>
        </p:grpSpPr>
        <p:sp>
          <p:nvSpPr>
            <p:cNvPr id="29" name="Rectangle 26"/>
            <p:cNvSpPr>
              <a:spLocks/>
            </p:cNvSpPr>
            <p:nvPr/>
          </p:nvSpPr>
          <p:spPr bwMode="auto">
            <a:xfrm>
              <a:off x="552376" y="2907455"/>
              <a:ext cx="1499240" cy="590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algn="ctr" fontAlgn="base">
                <a:lnSpc>
                  <a:spcPct val="114000"/>
                </a:lnSpc>
                <a:spcBef>
                  <a:spcPct val="0"/>
                </a:spcBef>
                <a:spcAft>
                  <a:spcPct val="0"/>
                </a:spcAft>
              </a:pPr>
              <a:r>
                <a:rPr lang="zh-CN" altLang="en-US" sz="873" dirty="0">
                  <a:solidFill>
                    <a:srgbClr val="000000"/>
                  </a:solidFill>
                  <a:latin typeface="微软雅黑"/>
                  <a:ea typeface="微软雅黑"/>
                  <a:cs typeface="Lato Light" charset="0"/>
                  <a:sym typeface="Lato Light" charset="0"/>
                </a:rPr>
                <a:t>此处添加详细文本描述，建议与标题相关并符合整体语言风格，语言描述尽量简洁生动。</a:t>
              </a:r>
              <a:endParaRPr lang="en-US" sz="873" dirty="0">
                <a:solidFill>
                  <a:srgbClr val="000000"/>
                </a:solidFill>
                <a:latin typeface="微软雅黑"/>
                <a:ea typeface="微软雅黑"/>
                <a:cs typeface="Lato Light" charset="0"/>
                <a:sym typeface="Lato Light" charset="0"/>
              </a:endParaRPr>
            </a:p>
          </p:txBody>
        </p:sp>
        <p:sp>
          <p:nvSpPr>
            <p:cNvPr id="30" name="Rectangle 27"/>
            <p:cNvSpPr>
              <a:spLocks/>
            </p:cNvSpPr>
            <p:nvPr/>
          </p:nvSpPr>
          <p:spPr bwMode="auto">
            <a:xfrm>
              <a:off x="620524" y="2667382"/>
              <a:ext cx="1362945" cy="1708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algn="ctr" fontAlgn="base">
                <a:lnSpc>
                  <a:spcPct val="80000"/>
                </a:lnSpc>
                <a:spcBef>
                  <a:spcPct val="0"/>
                </a:spcBef>
                <a:spcAft>
                  <a:spcPct val="0"/>
                </a:spcAft>
              </a:pPr>
              <a:r>
                <a:rPr lang="zh-CN" altLang="en-US" sz="1746" dirty="0">
                  <a:solidFill>
                    <a:srgbClr val="000000"/>
                  </a:solidFill>
                  <a:latin typeface="微软雅黑"/>
                  <a:ea typeface="微软雅黑"/>
                  <a:cs typeface="Bebas Neue" charset="0"/>
                  <a:sym typeface="Bebas Neue" charset="0"/>
                </a:rPr>
                <a:t>添加标题</a:t>
              </a:r>
              <a:endParaRPr lang="en-US" altLang="zh-CN" sz="1746" dirty="0">
                <a:solidFill>
                  <a:srgbClr val="000000"/>
                </a:solidFill>
                <a:latin typeface="微软雅黑"/>
                <a:ea typeface="微软雅黑"/>
                <a:cs typeface="Bebas Neue" charset="0"/>
                <a:sym typeface="Bebas Neue" charset="0"/>
              </a:endParaRPr>
            </a:p>
          </p:txBody>
        </p:sp>
      </p:grpSp>
      <p:grpSp>
        <p:nvGrpSpPr>
          <p:cNvPr id="31" name="Group 138"/>
          <p:cNvGrpSpPr/>
          <p:nvPr/>
        </p:nvGrpSpPr>
        <p:grpSpPr>
          <a:xfrm>
            <a:off x="6216072" y="3608803"/>
            <a:ext cx="1517831" cy="831898"/>
            <a:chOff x="552376" y="2667382"/>
            <a:chExt cx="1499240" cy="832026"/>
          </a:xfrm>
        </p:grpSpPr>
        <p:sp>
          <p:nvSpPr>
            <p:cNvPr id="32" name="Rectangle 26"/>
            <p:cNvSpPr>
              <a:spLocks/>
            </p:cNvSpPr>
            <p:nvPr/>
          </p:nvSpPr>
          <p:spPr bwMode="auto">
            <a:xfrm>
              <a:off x="552376" y="2908895"/>
              <a:ext cx="1499240" cy="590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algn="ctr" fontAlgn="base">
                <a:lnSpc>
                  <a:spcPct val="114000"/>
                </a:lnSpc>
                <a:spcBef>
                  <a:spcPct val="0"/>
                </a:spcBef>
                <a:spcAft>
                  <a:spcPct val="0"/>
                </a:spcAft>
              </a:pPr>
              <a:r>
                <a:rPr lang="zh-CN" altLang="en-US" sz="873" dirty="0">
                  <a:solidFill>
                    <a:srgbClr val="000000"/>
                  </a:solidFill>
                  <a:latin typeface="微软雅黑"/>
                  <a:ea typeface="微软雅黑"/>
                  <a:cs typeface="Lato Light" charset="0"/>
                  <a:sym typeface="Lato Light" charset="0"/>
                </a:rPr>
                <a:t>此处添加详细文本描述，建议与标题相关并符合整体语言风格，语言描述尽量简洁生动。</a:t>
              </a:r>
              <a:endParaRPr lang="en-US" sz="873" dirty="0">
                <a:solidFill>
                  <a:srgbClr val="000000"/>
                </a:solidFill>
                <a:latin typeface="微软雅黑"/>
                <a:ea typeface="微软雅黑"/>
                <a:cs typeface="Lato Light" charset="0"/>
                <a:sym typeface="Lato Light" charset="0"/>
              </a:endParaRPr>
            </a:p>
          </p:txBody>
        </p:sp>
        <p:sp>
          <p:nvSpPr>
            <p:cNvPr id="33" name="Rectangle 27"/>
            <p:cNvSpPr>
              <a:spLocks/>
            </p:cNvSpPr>
            <p:nvPr/>
          </p:nvSpPr>
          <p:spPr bwMode="auto">
            <a:xfrm>
              <a:off x="620524" y="2667382"/>
              <a:ext cx="1362945" cy="1708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algn="ctr" fontAlgn="base">
                <a:lnSpc>
                  <a:spcPct val="80000"/>
                </a:lnSpc>
                <a:spcBef>
                  <a:spcPct val="0"/>
                </a:spcBef>
                <a:spcAft>
                  <a:spcPct val="0"/>
                </a:spcAft>
              </a:pPr>
              <a:r>
                <a:rPr lang="zh-CN" altLang="en-US" sz="1746" dirty="0">
                  <a:solidFill>
                    <a:srgbClr val="000000"/>
                  </a:solidFill>
                  <a:latin typeface="微软雅黑"/>
                  <a:ea typeface="微软雅黑"/>
                  <a:cs typeface="Bebas Neue" charset="0"/>
                  <a:sym typeface="Bebas Neue" charset="0"/>
                </a:rPr>
                <a:t>添加标题</a:t>
              </a:r>
              <a:endParaRPr lang="en-US" altLang="zh-CN" sz="1746" dirty="0">
                <a:solidFill>
                  <a:srgbClr val="000000"/>
                </a:solidFill>
                <a:latin typeface="微软雅黑"/>
                <a:ea typeface="微软雅黑"/>
                <a:cs typeface="Bebas Neue" charset="0"/>
                <a:sym typeface="Bebas Neue" charset="0"/>
              </a:endParaRPr>
            </a:p>
          </p:txBody>
        </p:sp>
      </p:grpSp>
      <p:grpSp>
        <p:nvGrpSpPr>
          <p:cNvPr id="34" name="Group 141"/>
          <p:cNvGrpSpPr/>
          <p:nvPr/>
        </p:nvGrpSpPr>
        <p:grpSpPr>
          <a:xfrm>
            <a:off x="7349516" y="2230991"/>
            <a:ext cx="1517831" cy="838204"/>
            <a:chOff x="552376" y="2667382"/>
            <a:chExt cx="1499240" cy="838333"/>
          </a:xfrm>
        </p:grpSpPr>
        <p:sp>
          <p:nvSpPr>
            <p:cNvPr id="35" name="Rectangle 26"/>
            <p:cNvSpPr>
              <a:spLocks/>
            </p:cNvSpPr>
            <p:nvPr/>
          </p:nvSpPr>
          <p:spPr bwMode="auto">
            <a:xfrm>
              <a:off x="552376" y="2915202"/>
              <a:ext cx="1499240" cy="590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algn="ctr" fontAlgn="base">
                <a:lnSpc>
                  <a:spcPct val="114000"/>
                </a:lnSpc>
                <a:spcBef>
                  <a:spcPct val="0"/>
                </a:spcBef>
                <a:spcAft>
                  <a:spcPct val="0"/>
                </a:spcAft>
              </a:pPr>
              <a:r>
                <a:rPr lang="zh-CN" altLang="en-US" sz="873" dirty="0">
                  <a:solidFill>
                    <a:srgbClr val="000000"/>
                  </a:solidFill>
                  <a:latin typeface="微软雅黑"/>
                  <a:ea typeface="微软雅黑"/>
                  <a:cs typeface="Lato Light" charset="0"/>
                  <a:sym typeface="Lato Light" charset="0"/>
                </a:rPr>
                <a:t>此处添加详细文本描述，建议与标题相关并符合整体语言风格，语言描述尽量简洁生动。</a:t>
              </a:r>
              <a:endParaRPr lang="en-US" sz="873" dirty="0">
                <a:solidFill>
                  <a:srgbClr val="000000"/>
                </a:solidFill>
                <a:latin typeface="微软雅黑"/>
                <a:ea typeface="微软雅黑"/>
                <a:cs typeface="Lato Light" charset="0"/>
                <a:sym typeface="Lato Light" charset="0"/>
              </a:endParaRPr>
            </a:p>
          </p:txBody>
        </p:sp>
        <p:sp>
          <p:nvSpPr>
            <p:cNvPr id="36" name="Rectangle 27"/>
            <p:cNvSpPr>
              <a:spLocks/>
            </p:cNvSpPr>
            <p:nvPr/>
          </p:nvSpPr>
          <p:spPr bwMode="auto">
            <a:xfrm>
              <a:off x="620524" y="2667382"/>
              <a:ext cx="1362945" cy="1708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algn="ctr" fontAlgn="base">
                <a:lnSpc>
                  <a:spcPct val="80000"/>
                </a:lnSpc>
                <a:spcBef>
                  <a:spcPct val="0"/>
                </a:spcBef>
                <a:spcAft>
                  <a:spcPct val="0"/>
                </a:spcAft>
              </a:pPr>
              <a:r>
                <a:rPr lang="zh-CN" altLang="en-US" sz="1746" dirty="0">
                  <a:solidFill>
                    <a:srgbClr val="000000"/>
                  </a:solidFill>
                  <a:latin typeface="微软雅黑"/>
                  <a:ea typeface="微软雅黑"/>
                  <a:cs typeface="Bebas Neue" charset="0"/>
                  <a:sym typeface="Bebas Neue" charset="0"/>
                </a:rPr>
                <a:t>添加标题</a:t>
              </a:r>
              <a:endParaRPr lang="en-US" altLang="zh-CN" sz="1746" dirty="0">
                <a:solidFill>
                  <a:srgbClr val="000000"/>
                </a:solidFill>
                <a:latin typeface="微软雅黑"/>
                <a:ea typeface="微软雅黑"/>
                <a:cs typeface="Bebas Neue" charset="0"/>
                <a:sym typeface="Bebas Neue" charset="0"/>
              </a:endParaRPr>
            </a:p>
          </p:txBody>
        </p:sp>
      </p:grpSp>
      <p:grpSp>
        <p:nvGrpSpPr>
          <p:cNvPr id="37" name="Group 15"/>
          <p:cNvGrpSpPr/>
          <p:nvPr/>
        </p:nvGrpSpPr>
        <p:grpSpPr>
          <a:xfrm>
            <a:off x="6672044" y="2956646"/>
            <a:ext cx="473092" cy="467227"/>
            <a:chOff x="6590322" y="2740893"/>
            <a:chExt cx="467298" cy="467298"/>
          </a:xfrm>
        </p:grpSpPr>
        <p:sp>
          <p:nvSpPr>
            <p:cNvPr id="38" name="Freeform 11"/>
            <p:cNvSpPr>
              <a:spLocks/>
            </p:cNvSpPr>
            <p:nvPr/>
          </p:nvSpPr>
          <p:spPr bwMode="auto">
            <a:xfrm>
              <a:off x="6590322" y="2740893"/>
              <a:ext cx="467298" cy="467298"/>
            </a:xfrm>
            <a:custGeom>
              <a:avLst/>
              <a:gdLst>
                <a:gd name="T0" fmla="*/ 103 w 204"/>
                <a:gd name="T1" fmla="*/ 0 h 204"/>
                <a:gd name="T2" fmla="*/ 130 w 204"/>
                <a:gd name="T3" fmla="*/ 3 h 204"/>
                <a:gd name="T4" fmla="*/ 153 w 204"/>
                <a:gd name="T5" fmla="*/ 13 h 204"/>
                <a:gd name="T6" fmla="*/ 174 w 204"/>
                <a:gd name="T7" fmla="*/ 30 h 204"/>
                <a:gd name="T8" fmla="*/ 191 w 204"/>
                <a:gd name="T9" fmla="*/ 51 h 204"/>
                <a:gd name="T10" fmla="*/ 201 w 204"/>
                <a:gd name="T11" fmla="*/ 74 h 204"/>
                <a:gd name="T12" fmla="*/ 204 w 204"/>
                <a:gd name="T13" fmla="*/ 101 h 204"/>
                <a:gd name="T14" fmla="*/ 201 w 204"/>
                <a:gd name="T15" fmla="*/ 128 h 204"/>
                <a:gd name="T16" fmla="*/ 191 w 204"/>
                <a:gd name="T17" fmla="*/ 153 h 204"/>
                <a:gd name="T18" fmla="*/ 174 w 204"/>
                <a:gd name="T19" fmla="*/ 174 h 204"/>
                <a:gd name="T20" fmla="*/ 153 w 204"/>
                <a:gd name="T21" fmla="*/ 189 h 204"/>
                <a:gd name="T22" fmla="*/ 130 w 204"/>
                <a:gd name="T23" fmla="*/ 199 h 204"/>
                <a:gd name="T24" fmla="*/ 103 w 204"/>
                <a:gd name="T25" fmla="*/ 204 h 204"/>
                <a:gd name="T26" fmla="*/ 76 w 204"/>
                <a:gd name="T27" fmla="*/ 199 h 204"/>
                <a:gd name="T28" fmla="*/ 51 w 204"/>
                <a:gd name="T29" fmla="*/ 189 h 204"/>
                <a:gd name="T30" fmla="*/ 30 w 204"/>
                <a:gd name="T31" fmla="*/ 174 h 204"/>
                <a:gd name="T32" fmla="*/ 15 w 204"/>
                <a:gd name="T33" fmla="*/ 153 h 204"/>
                <a:gd name="T34" fmla="*/ 5 w 204"/>
                <a:gd name="T35" fmla="*/ 128 h 204"/>
                <a:gd name="T36" fmla="*/ 0 w 204"/>
                <a:gd name="T37" fmla="*/ 101 h 204"/>
                <a:gd name="T38" fmla="*/ 5 w 204"/>
                <a:gd name="T39" fmla="*/ 74 h 204"/>
                <a:gd name="T40" fmla="*/ 15 w 204"/>
                <a:gd name="T41" fmla="*/ 51 h 204"/>
                <a:gd name="T42" fmla="*/ 30 w 204"/>
                <a:gd name="T43" fmla="*/ 30 h 204"/>
                <a:gd name="T44" fmla="*/ 51 w 204"/>
                <a:gd name="T45" fmla="*/ 13 h 204"/>
                <a:gd name="T46" fmla="*/ 76 w 204"/>
                <a:gd name="T47" fmla="*/ 3 h 204"/>
                <a:gd name="T48" fmla="*/ 103 w 204"/>
                <a:gd name="T49" fmla="*/ 0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04" h="204">
                  <a:moveTo>
                    <a:pt x="103" y="0"/>
                  </a:moveTo>
                  <a:lnTo>
                    <a:pt x="130" y="3"/>
                  </a:lnTo>
                  <a:lnTo>
                    <a:pt x="153" y="13"/>
                  </a:lnTo>
                  <a:lnTo>
                    <a:pt x="174" y="30"/>
                  </a:lnTo>
                  <a:lnTo>
                    <a:pt x="191" y="51"/>
                  </a:lnTo>
                  <a:lnTo>
                    <a:pt x="201" y="74"/>
                  </a:lnTo>
                  <a:lnTo>
                    <a:pt x="204" y="101"/>
                  </a:lnTo>
                  <a:lnTo>
                    <a:pt x="201" y="128"/>
                  </a:lnTo>
                  <a:lnTo>
                    <a:pt x="191" y="153"/>
                  </a:lnTo>
                  <a:lnTo>
                    <a:pt x="174" y="174"/>
                  </a:lnTo>
                  <a:lnTo>
                    <a:pt x="153" y="189"/>
                  </a:lnTo>
                  <a:lnTo>
                    <a:pt x="130" y="199"/>
                  </a:lnTo>
                  <a:lnTo>
                    <a:pt x="103" y="204"/>
                  </a:lnTo>
                  <a:lnTo>
                    <a:pt x="76" y="199"/>
                  </a:lnTo>
                  <a:lnTo>
                    <a:pt x="51" y="189"/>
                  </a:lnTo>
                  <a:lnTo>
                    <a:pt x="30" y="174"/>
                  </a:lnTo>
                  <a:lnTo>
                    <a:pt x="15" y="153"/>
                  </a:lnTo>
                  <a:lnTo>
                    <a:pt x="5" y="128"/>
                  </a:lnTo>
                  <a:lnTo>
                    <a:pt x="0" y="101"/>
                  </a:lnTo>
                  <a:lnTo>
                    <a:pt x="5" y="74"/>
                  </a:lnTo>
                  <a:lnTo>
                    <a:pt x="15" y="51"/>
                  </a:lnTo>
                  <a:lnTo>
                    <a:pt x="30" y="30"/>
                  </a:lnTo>
                  <a:lnTo>
                    <a:pt x="51" y="13"/>
                  </a:lnTo>
                  <a:lnTo>
                    <a:pt x="76" y="3"/>
                  </a:lnTo>
                  <a:lnTo>
                    <a:pt x="103" y="0"/>
                  </a:lnTo>
                  <a:close/>
                </a:path>
              </a:pathLst>
            </a:custGeom>
            <a:solidFill>
              <a:schemeClr val="accent4"/>
            </a:solidFill>
            <a:ln w="0">
              <a:noFill/>
              <a:prstDash val="solid"/>
              <a:round/>
              <a:headEnd/>
              <a:tailEnd/>
            </a:ln>
          </p:spPr>
          <p:txBody>
            <a:bodyPr vert="horz" wrap="square" lIns="72567" tIns="36284" rIns="72567" bIns="36284" numCol="1" anchor="t" anchorCtr="0" compatLnSpc="1">
              <a:prstTxWarp prst="textNoShape">
                <a:avLst/>
              </a:prstTxWarp>
            </a:bodyPr>
            <a:lstStyle/>
            <a:p>
              <a:pPr algn="ctr" fontAlgn="base">
                <a:spcBef>
                  <a:spcPct val="0"/>
                </a:spcBef>
                <a:spcAft>
                  <a:spcPct val="0"/>
                </a:spcAft>
                <a:defRPr/>
              </a:pPr>
              <a:endParaRPr lang="en-US" sz="2222" kern="0">
                <a:solidFill>
                  <a:srgbClr val="000000"/>
                </a:solidFill>
                <a:latin typeface="微软雅黑"/>
                <a:ea typeface="微软雅黑"/>
                <a:sym typeface="Gill Sans" charset="0"/>
              </a:endParaRPr>
            </a:p>
          </p:txBody>
        </p:sp>
        <p:sp>
          <p:nvSpPr>
            <p:cNvPr id="39" name="Freeform 6"/>
            <p:cNvSpPr>
              <a:spLocks noEditPoints="1"/>
            </p:cNvSpPr>
            <p:nvPr/>
          </p:nvSpPr>
          <p:spPr bwMode="auto">
            <a:xfrm>
              <a:off x="6661500" y="2865381"/>
              <a:ext cx="318518" cy="211972"/>
            </a:xfrm>
            <a:custGeom>
              <a:avLst/>
              <a:gdLst>
                <a:gd name="T0" fmla="*/ 176 w 176"/>
                <a:gd name="T1" fmla="*/ 99 h 117"/>
                <a:gd name="T2" fmla="*/ 176 w 176"/>
                <a:gd name="T3" fmla="*/ 108 h 117"/>
                <a:gd name="T4" fmla="*/ 161 w 176"/>
                <a:gd name="T5" fmla="*/ 117 h 117"/>
                <a:gd name="T6" fmla="*/ 15 w 176"/>
                <a:gd name="T7" fmla="*/ 117 h 117"/>
                <a:gd name="T8" fmla="*/ 0 w 176"/>
                <a:gd name="T9" fmla="*/ 108 h 117"/>
                <a:gd name="T10" fmla="*/ 0 w 176"/>
                <a:gd name="T11" fmla="*/ 99 h 117"/>
                <a:gd name="T12" fmla="*/ 15 w 176"/>
                <a:gd name="T13" fmla="*/ 99 h 117"/>
                <a:gd name="T14" fmla="*/ 161 w 176"/>
                <a:gd name="T15" fmla="*/ 99 h 117"/>
                <a:gd name="T16" fmla="*/ 176 w 176"/>
                <a:gd name="T17" fmla="*/ 99 h 117"/>
                <a:gd name="T18" fmla="*/ 24 w 176"/>
                <a:gd name="T19" fmla="*/ 79 h 117"/>
                <a:gd name="T20" fmla="*/ 24 w 176"/>
                <a:gd name="T21" fmla="*/ 14 h 117"/>
                <a:gd name="T22" fmla="*/ 38 w 176"/>
                <a:gd name="T23" fmla="*/ 0 h 117"/>
                <a:gd name="T24" fmla="*/ 138 w 176"/>
                <a:gd name="T25" fmla="*/ 0 h 117"/>
                <a:gd name="T26" fmla="*/ 152 w 176"/>
                <a:gd name="T27" fmla="*/ 14 h 117"/>
                <a:gd name="T28" fmla="*/ 152 w 176"/>
                <a:gd name="T29" fmla="*/ 79 h 117"/>
                <a:gd name="T30" fmla="*/ 138 w 176"/>
                <a:gd name="T31" fmla="*/ 93 h 117"/>
                <a:gd name="T32" fmla="*/ 38 w 176"/>
                <a:gd name="T33" fmla="*/ 93 h 117"/>
                <a:gd name="T34" fmla="*/ 24 w 176"/>
                <a:gd name="T35" fmla="*/ 79 h 117"/>
                <a:gd name="T36" fmla="*/ 35 w 176"/>
                <a:gd name="T37" fmla="*/ 79 h 117"/>
                <a:gd name="T38" fmla="*/ 38 w 176"/>
                <a:gd name="T39" fmla="*/ 82 h 117"/>
                <a:gd name="T40" fmla="*/ 138 w 176"/>
                <a:gd name="T41" fmla="*/ 82 h 117"/>
                <a:gd name="T42" fmla="*/ 141 w 176"/>
                <a:gd name="T43" fmla="*/ 79 h 117"/>
                <a:gd name="T44" fmla="*/ 141 w 176"/>
                <a:gd name="T45" fmla="*/ 14 h 117"/>
                <a:gd name="T46" fmla="*/ 138 w 176"/>
                <a:gd name="T47" fmla="*/ 11 h 117"/>
                <a:gd name="T48" fmla="*/ 38 w 176"/>
                <a:gd name="T49" fmla="*/ 11 h 117"/>
                <a:gd name="T50" fmla="*/ 35 w 176"/>
                <a:gd name="T51" fmla="*/ 14 h 117"/>
                <a:gd name="T52" fmla="*/ 35 w 176"/>
                <a:gd name="T53" fmla="*/ 79 h 117"/>
                <a:gd name="T54" fmla="*/ 97 w 176"/>
                <a:gd name="T55" fmla="*/ 107 h 117"/>
                <a:gd name="T56" fmla="*/ 95 w 176"/>
                <a:gd name="T57" fmla="*/ 105 h 117"/>
                <a:gd name="T58" fmla="*/ 81 w 176"/>
                <a:gd name="T59" fmla="*/ 105 h 117"/>
                <a:gd name="T60" fmla="*/ 79 w 176"/>
                <a:gd name="T61" fmla="*/ 107 h 117"/>
                <a:gd name="T62" fmla="*/ 81 w 176"/>
                <a:gd name="T63" fmla="*/ 108 h 117"/>
                <a:gd name="T64" fmla="*/ 95 w 176"/>
                <a:gd name="T65" fmla="*/ 108 h 117"/>
                <a:gd name="T66" fmla="*/ 97 w 176"/>
                <a:gd name="T67" fmla="*/ 107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76" h="117">
                  <a:moveTo>
                    <a:pt x="176" y="99"/>
                  </a:moveTo>
                  <a:cubicBezTo>
                    <a:pt x="176" y="108"/>
                    <a:pt x="176" y="108"/>
                    <a:pt x="176" y="108"/>
                  </a:cubicBezTo>
                  <a:cubicBezTo>
                    <a:pt x="176" y="113"/>
                    <a:pt x="169" y="117"/>
                    <a:pt x="161" y="117"/>
                  </a:cubicBezTo>
                  <a:cubicBezTo>
                    <a:pt x="15" y="117"/>
                    <a:pt x="15" y="117"/>
                    <a:pt x="15" y="117"/>
                  </a:cubicBezTo>
                  <a:cubicBezTo>
                    <a:pt x="7" y="117"/>
                    <a:pt x="0" y="113"/>
                    <a:pt x="0" y="108"/>
                  </a:cubicBezTo>
                  <a:cubicBezTo>
                    <a:pt x="0" y="99"/>
                    <a:pt x="0" y="99"/>
                    <a:pt x="0" y="99"/>
                  </a:cubicBezTo>
                  <a:cubicBezTo>
                    <a:pt x="15" y="99"/>
                    <a:pt x="15" y="99"/>
                    <a:pt x="15" y="99"/>
                  </a:cubicBezTo>
                  <a:cubicBezTo>
                    <a:pt x="161" y="99"/>
                    <a:pt x="161" y="99"/>
                    <a:pt x="161" y="99"/>
                  </a:cubicBezTo>
                  <a:lnTo>
                    <a:pt x="176" y="99"/>
                  </a:lnTo>
                  <a:close/>
                  <a:moveTo>
                    <a:pt x="24" y="79"/>
                  </a:moveTo>
                  <a:cubicBezTo>
                    <a:pt x="24" y="14"/>
                    <a:pt x="24" y="14"/>
                    <a:pt x="24" y="14"/>
                  </a:cubicBezTo>
                  <a:cubicBezTo>
                    <a:pt x="24" y="6"/>
                    <a:pt x="30" y="0"/>
                    <a:pt x="38" y="0"/>
                  </a:cubicBezTo>
                  <a:cubicBezTo>
                    <a:pt x="138" y="0"/>
                    <a:pt x="138" y="0"/>
                    <a:pt x="138" y="0"/>
                  </a:cubicBezTo>
                  <a:cubicBezTo>
                    <a:pt x="146" y="0"/>
                    <a:pt x="152" y="6"/>
                    <a:pt x="152" y="14"/>
                  </a:cubicBezTo>
                  <a:cubicBezTo>
                    <a:pt x="152" y="79"/>
                    <a:pt x="152" y="79"/>
                    <a:pt x="152" y="79"/>
                  </a:cubicBezTo>
                  <a:cubicBezTo>
                    <a:pt x="152" y="87"/>
                    <a:pt x="146" y="93"/>
                    <a:pt x="138" y="93"/>
                  </a:cubicBezTo>
                  <a:cubicBezTo>
                    <a:pt x="38" y="93"/>
                    <a:pt x="38" y="93"/>
                    <a:pt x="38" y="93"/>
                  </a:cubicBezTo>
                  <a:cubicBezTo>
                    <a:pt x="30" y="93"/>
                    <a:pt x="24" y="87"/>
                    <a:pt x="24" y="79"/>
                  </a:cubicBezTo>
                  <a:close/>
                  <a:moveTo>
                    <a:pt x="35" y="79"/>
                  </a:moveTo>
                  <a:cubicBezTo>
                    <a:pt x="35" y="80"/>
                    <a:pt x="37" y="82"/>
                    <a:pt x="38" y="82"/>
                  </a:cubicBezTo>
                  <a:cubicBezTo>
                    <a:pt x="138" y="82"/>
                    <a:pt x="138" y="82"/>
                    <a:pt x="138" y="82"/>
                  </a:cubicBezTo>
                  <a:cubicBezTo>
                    <a:pt x="139" y="82"/>
                    <a:pt x="141" y="80"/>
                    <a:pt x="141" y="79"/>
                  </a:cubicBezTo>
                  <a:cubicBezTo>
                    <a:pt x="141" y="14"/>
                    <a:pt x="141" y="14"/>
                    <a:pt x="141" y="14"/>
                  </a:cubicBezTo>
                  <a:cubicBezTo>
                    <a:pt x="141" y="13"/>
                    <a:pt x="139" y="11"/>
                    <a:pt x="138" y="11"/>
                  </a:cubicBezTo>
                  <a:cubicBezTo>
                    <a:pt x="38" y="11"/>
                    <a:pt x="38" y="11"/>
                    <a:pt x="38" y="11"/>
                  </a:cubicBezTo>
                  <a:cubicBezTo>
                    <a:pt x="37" y="11"/>
                    <a:pt x="35" y="13"/>
                    <a:pt x="35" y="14"/>
                  </a:cubicBezTo>
                  <a:lnTo>
                    <a:pt x="35" y="79"/>
                  </a:lnTo>
                  <a:close/>
                  <a:moveTo>
                    <a:pt x="97" y="107"/>
                  </a:moveTo>
                  <a:cubicBezTo>
                    <a:pt x="97" y="106"/>
                    <a:pt x="96" y="105"/>
                    <a:pt x="95" y="105"/>
                  </a:cubicBezTo>
                  <a:cubicBezTo>
                    <a:pt x="81" y="105"/>
                    <a:pt x="81" y="105"/>
                    <a:pt x="81" y="105"/>
                  </a:cubicBezTo>
                  <a:cubicBezTo>
                    <a:pt x="80" y="105"/>
                    <a:pt x="79" y="106"/>
                    <a:pt x="79" y="107"/>
                  </a:cubicBezTo>
                  <a:cubicBezTo>
                    <a:pt x="79" y="107"/>
                    <a:pt x="80" y="108"/>
                    <a:pt x="81" y="108"/>
                  </a:cubicBezTo>
                  <a:cubicBezTo>
                    <a:pt x="95" y="108"/>
                    <a:pt x="95" y="108"/>
                    <a:pt x="95" y="108"/>
                  </a:cubicBezTo>
                  <a:cubicBezTo>
                    <a:pt x="96" y="108"/>
                    <a:pt x="97" y="107"/>
                    <a:pt x="97" y="107"/>
                  </a:cubicBezTo>
                  <a:close/>
                </a:path>
              </a:pathLst>
            </a:custGeom>
            <a:solidFill>
              <a:srgbClr val="FFFFFF"/>
            </a:solidFill>
            <a:ln>
              <a:noFill/>
            </a:ln>
          </p:spPr>
          <p:txBody>
            <a:bodyPr vert="horz" wrap="square" lIns="72567" tIns="36284" rIns="72567" bIns="36284" numCol="1" anchor="t" anchorCtr="0" compatLnSpc="1">
              <a:prstTxWarp prst="textNoShape">
                <a:avLst/>
              </a:prstTxWarp>
            </a:bodyPr>
            <a:lstStyle/>
            <a:p>
              <a:pPr algn="ctr" fontAlgn="base">
                <a:spcBef>
                  <a:spcPct val="0"/>
                </a:spcBef>
                <a:spcAft>
                  <a:spcPct val="0"/>
                </a:spcAft>
                <a:defRPr/>
              </a:pPr>
              <a:endParaRPr lang="en-US" sz="2222" kern="0">
                <a:solidFill>
                  <a:srgbClr val="000000"/>
                </a:solidFill>
                <a:latin typeface="微软雅黑"/>
                <a:ea typeface="微软雅黑"/>
                <a:sym typeface="Gill Sans" charset="0"/>
              </a:endParaRPr>
            </a:p>
          </p:txBody>
        </p:sp>
      </p:grpSp>
      <p:grpSp>
        <p:nvGrpSpPr>
          <p:cNvPr id="40" name="Group 1"/>
          <p:cNvGrpSpPr/>
          <p:nvPr/>
        </p:nvGrpSpPr>
        <p:grpSpPr>
          <a:xfrm>
            <a:off x="1079303" y="2034562"/>
            <a:ext cx="470773" cy="467227"/>
            <a:chOff x="1066082" y="1818668"/>
            <a:chExt cx="465007" cy="467298"/>
          </a:xfrm>
        </p:grpSpPr>
        <p:sp>
          <p:nvSpPr>
            <p:cNvPr id="41" name="Freeform 7"/>
            <p:cNvSpPr>
              <a:spLocks/>
            </p:cNvSpPr>
            <p:nvPr/>
          </p:nvSpPr>
          <p:spPr bwMode="auto">
            <a:xfrm>
              <a:off x="1066082" y="1818668"/>
              <a:ext cx="465007" cy="467298"/>
            </a:xfrm>
            <a:custGeom>
              <a:avLst/>
              <a:gdLst>
                <a:gd name="T0" fmla="*/ 102 w 203"/>
                <a:gd name="T1" fmla="*/ 0 h 204"/>
                <a:gd name="T2" fmla="*/ 129 w 203"/>
                <a:gd name="T3" fmla="*/ 3 h 204"/>
                <a:gd name="T4" fmla="*/ 153 w 203"/>
                <a:gd name="T5" fmla="*/ 13 h 204"/>
                <a:gd name="T6" fmla="*/ 174 w 203"/>
                <a:gd name="T7" fmla="*/ 30 h 204"/>
                <a:gd name="T8" fmla="*/ 190 w 203"/>
                <a:gd name="T9" fmla="*/ 50 h 204"/>
                <a:gd name="T10" fmla="*/ 200 w 203"/>
                <a:gd name="T11" fmla="*/ 74 h 204"/>
                <a:gd name="T12" fmla="*/ 203 w 203"/>
                <a:gd name="T13" fmla="*/ 102 h 204"/>
                <a:gd name="T14" fmla="*/ 200 w 203"/>
                <a:gd name="T15" fmla="*/ 129 h 204"/>
                <a:gd name="T16" fmla="*/ 190 w 203"/>
                <a:gd name="T17" fmla="*/ 153 h 204"/>
                <a:gd name="T18" fmla="*/ 174 w 203"/>
                <a:gd name="T19" fmla="*/ 174 h 204"/>
                <a:gd name="T20" fmla="*/ 153 w 203"/>
                <a:gd name="T21" fmla="*/ 190 h 204"/>
                <a:gd name="T22" fmla="*/ 129 w 203"/>
                <a:gd name="T23" fmla="*/ 201 h 204"/>
                <a:gd name="T24" fmla="*/ 102 w 203"/>
                <a:gd name="T25" fmla="*/ 204 h 204"/>
                <a:gd name="T26" fmla="*/ 74 w 203"/>
                <a:gd name="T27" fmla="*/ 201 h 204"/>
                <a:gd name="T28" fmla="*/ 50 w 203"/>
                <a:gd name="T29" fmla="*/ 190 h 204"/>
                <a:gd name="T30" fmla="*/ 30 w 203"/>
                <a:gd name="T31" fmla="*/ 174 h 204"/>
                <a:gd name="T32" fmla="*/ 13 w 203"/>
                <a:gd name="T33" fmla="*/ 153 h 204"/>
                <a:gd name="T34" fmla="*/ 3 w 203"/>
                <a:gd name="T35" fmla="*/ 129 h 204"/>
                <a:gd name="T36" fmla="*/ 0 w 203"/>
                <a:gd name="T37" fmla="*/ 102 h 204"/>
                <a:gd name="T38" fmla="*/ 3 w 203"/>
                <a:gd name="T39" fmla="*/ 74 h 204"/>
                <a:gd name="T40" fmla="*/ 13 w 203"/>
                <a:gd name="T41" fmla="*/ 50 h 204"/>
                <a:gd name="T42" fmla="*/ 30 w 203"/>
                <a:gd name="T43" fmla="*/ 30 h 204"/>
                <a:gd name="T44" fmla="*/ 50 w 203"/>
                <a:gd name="T45" fmla="*/ 13 h 204"/>
                <a:gd name="T46" fmla="*/ 74 w 203"/>
                <a:gd name="T47" fmla="*/ 3 h 204"/>
                <a:gd name="T48" fmla="*/ 102 w 203"/>
                <a:gd name="T49" fmla="*/ 0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03" h="204">
                  <a:moveTo>
                    <a:pt x="102" y="0"/>
                  </a:moveTo>
                  <a:lnTo>
                    <a:pt x="129" y="3"/>
                  </a:lnTo>
                  <a:lnTo>
                    <a:pt x="153" y="13"/>
                  </a:lnTo>
                  <a:lnTo>
                    <a:pt x="174" y="30"/>
                  </a:lnTo>
                  <a:lnTo>
                    <a:pt x="190" y="50"/>
                  </a:lnTo>
                  <a:lnTo>
                    <a:pt x="200" y="74"/>
                  </a:lnTo>
                  <a:lnTo>
                    <a:pt x="203" y="102"/>
                  </a:lnTo>
                  <a:lnTo>
                    <a:pt x="200" y="129"/>
                  </a:lnTo>
                  <a:lnTo>
                    <a:pt x="190" y="153"/>
                  </a:lnTo>
                  <a:lnTo>
                    <a:pt x="174" y="174"/>
                  </a:lnTo>
                  <a:lnTo>
                    <a:pt x="153" y="190"/>
                  </a:lnTo>
                  <a:lnTo>
                    <a:pt x="129" y="201"/>
                  </a:lnTo>
                  <a:lnTo>
                    <a:pt x="102" y="204"/>
                  </a:lnTo>
                  <a:lnTo>
                    <a:pt x="74" y="201"/>
                  </a:lnTo>
                  <a:lnTo>
                    <a:pt x="50" y="190"/>
                  </a:lnTo>
                  <a:lnTo>
                    <a:pt x="30" y="174"/>
                  </a:lnTo>
                  <a:lnTo>
                    <a:pt x="13" y="153"/>
                  </a:lnTo>
                  <a:lnTo>
                    <a:pt x="3" y="129"/>
                  </a:lnTo>
                  <a:lnTo>
                    <a:pt x="0" y="102"/>
                  </a:lnTo>
                  <a:lnTo>
                    <a:pt x="3" y="74"/>
                  </a:lnTo>
                  <a:lnTo>
                    <a:pt x="13" y="50"/>
                  </a:lnTo>
                  <a:lnTo>
                    <a:pt x="30" y="30"/>
                  </a:lnTo>
                  <a:lnTo>
                    <a:pt x="50" y="13"/>
                  </a:lnTo>
                  <a:lnTo>
                    <a:pt x="74" y="3"/>
                  </a:lnTo>
                  <a:lnTo>
                    <a:pt x="102" y="0"/>
                  </a:lnTo>
                  <a:close/>
                </a:path>
              </a:pathLst>
            </a:custGeom>
            <a:solidFill>
              <a:schemeClr val="accent1"/>
            </a:solidFill>
            <a:ln w="0">
              <a:noFill/>
              <a:prstDash val="solid"/>
              <a:round/>
              <a:headEnd/>
              <a:tailEnd/>
            </a:ln>
          </p:spPr>
          <p:txBody>
            <a:bodyPr vert="horz" wrap="square" lIns="72567" tIns="36284" rIns="72567" bIns="36284" numCol="1" anchor="t" anchorCtr="0" compatLnSpc="1">
              <a:prstTxWarp prst="textNoShape">
                <a:avLst/>
              </a:prstTxWarp>
            </a:bodyPr>
            <a:lstStyle/>
            <a:p>
              <a:pPr algn="ctr" fontAlgn="base">
                <a:spcBef>
                  <a:spcPct val="0"/>
                </a:spcBef>
                <a:spcAft>
                  <a:spcPct val="0"/>
                </a:spcAft>
                <a:defRPr/>
              </a:pPr>
              <a:endParaRPr lang="en-US" sz="2222" kern="0">
                <a:solidFill>
                  <a:srgbClr val="000000"/>
                </a:solidFill>
                <a:latin typeface="微软雅黑"/>
                <a:ea typeface="微软雅黑"/>
                <a:sym typeface="Gill Sans" charset="0"/>
              </a:endParaRPr>
            </a:p>
          </p:txBody>
        </p:sp>
        <p:sp>
          <p:nvSpPr>
            <p:cNvPr id="42" name="Freeform 7"/>
            <p:cNvSpPr>
              <a:spLocks noEditPoints="1"/>
            </p:cNvSpPr>
            <p:nvPr/>
          </p:nvSpPr>
          <p:spPr bwMode="auto">
            <a:xfrm>
              <a:off x="1145360" y="1919614"/>
              <a:ext cx="299574" cy="277578"/>
            </a:xfrm>
            <a:custGeom>
              <a:avLst/>
              <a:gdLst>
                <a:gd name="T0" fmla="*/ 31 w 177"/>
                <a:gd name="T1" fmla="*/ 94 h 164"/>
                <a:gd name="T2" fmla="*/ 19 w 177"/>
                <a:gd name="T3" fmla="*/ 94 h 164"/>
                <a:gd name="T4" fmla="*/ 1 w 177"/>
                <a:gd name="T5" fmla="*/ 79 h 164"/>
                <a:gd name="T6" fmla="*/ 12 w 177"/>
                <a:gd name="T7" fmla="*/ 47 h 164"/>
                <a:gd name="T8" fmla="*/ 36 w 177"/>
                <a:gd name="T9" fmla="*/ 55 h 164"/>
                <a:gd name="T10" fmla="*/ 48 w 177"/>
                <a:gd name="T11" fmla="*/ 52 h 164"/>
                <a:gd name="T12" fmla="*/ 48 w 177"/>
                <a:gd name="T13" fmla="*/ 59 h 164"/>
                <a:gd name="T14" fmla="*/ 55 w 177"/>
                <a:gd name="T15" fmla="*/ 82 h 164"/>
                <a:gd name="T16" fmla="*/ 31 w 177"/>
                <a:gd name="T17" fmla="*/ 94 h 164"/>
                <a:gd name="T18" fmla="*/ 36 w 177"/>
                <a:gd name="T19" fmla="*/ 47 h 164"/>
                <a:gd name="T20" fmla="*/ 12 w 177"/>
                <a:gd name="T21" fmla="*/ 23 h 164"/>
                <a:gd name="T22" fmla="*/ 36 w 177"/>
                <a:gd name="T23" fmla="*/ 0 h 164"/>
                <a:gd name="T24" fmla="*/ 59 w 177"/>
                <a:gd name="T25" fmla="*/ 23 h 164"/>
                <a:gd name="T26" fmla="*/ 36 w 177"/>
                <a:gd name="T27" fmla="*/ 47 h 164"/>
                <a:gd name="T28" fmla="*/ 129 w 177"/>
                <a:gd name="T29" fmla="*/ 164 h 164"/>
                <a:gd name="T30" fmla="*/ 49 w 177"/>
                <a:gd name="T31" fmla="*/ 164 h 164"/>
                <a:gd name="T32" fmla="*/ 24 w 177"/>
                <a:gd name="T33" fmla="*/ 140 h 164"/>
                <a:gd name="T34" fmla="*/ 56 w 177"/>
                <a:gd name="T35" fmla="*/ 88 h 164"/>
                <a:gd name="T36" fmla="*/ 89 w 177"/>
                <a:gd name="T37" fmla="*/ 101 h 164"/>
                <a:gd name="T38" fmla="*/ 121 w 177"/>
                <a:gd name="T39" fmla="*/ 88 h 164"/>
                <a:gd name="T40" fmla="*/ 153 w 177"/>
                <a:gd name="T41" fmla="*/ 140 h 164"/>
                <a:gd name="T42" fmla="*/ 129 w 177"/>
                <a:gd name="T43" fmla="*/ 164 h 164"/>
                <a:gd name="T44" fmla="*/ 89 w 177"/>
                <a:gd name="T45" fmla="*/ 94 h 164"/>
                <a:gd name="T46" fmla="*/ 53 w 177"/>
                <a:gd name="T47" fmla="*/ 59 h 164"/>
                <a:gd name="T48" fmla="*/ 89 w 177"/>
                <a:gd name="T49" fmla="*/ 23 h 164"/>
                <a:gd name="T50" fmla="*/ 124 w 177"/>
                <a:gd name="T51" fmla="*/ 59 h 164"/>
                <a:gd name="T52" fmla="*/ 89 w 177"/>
                <a:gd name="T53" fmla="*/ 94 h 164"/>
                <a:gd name="T54" fmla="*/ 141 w 177"/>
                <a:gd name="T55" fmla="*/ 47 h 164"/>
                <a:gd name="T56" fmla="*/ 118 w 177"/>
                <a:gd name="T57" fmla="*/ 23 h 164"/>
                <a:gd name="T58" fmla="*/ 141 w 177"/>
                <a:gd name="T59" fmla="*/ 0 h 164"/>
                <a:gd name="T60" fmla="*/ 165 w 177"/>
                <a:gd name="T61" fmla="*/ 23 h 164"/>
                <a:gd name="T62" fmla="*/ 141 w 177"/>
                <a:gd name="T63" fmla="*/ 47 h 164"/>
                <a:gd name="T64" fmla="*/ 159 w 177"/>
                <a:gd name="T65" fmla="*/ 94 h 164"/>
                <a:gd name="T66" fmla="*/ 146 w 177"/>
                <a:gd name="T67" fmla="*/ 94 h 164"/>
                <a:gd name="T68" fmla="*/ 122 w 177"/>
                <a:gd name="T69" fmla="*/ 82 h 164"/>
                <a:gd name="T70" fmla="*/ 130 w 177"/>
                <a:gd name="T71" fmla="*/ 59 h 164"/>
                <a:gd name="T72" fmla="*/ 129 w 177"/>
                <a:gd name="T73" fmla="*/ 52 h 164"/>
                <a:gd name="T74" fmla="*/ 141 w 177"/>
                <a:gd name="T75" fmla="*/ 55 h 164"/>
                <a:gd name="T76" fmla="*/ 165 w 177"/>
                <a:gd name="T77" fmla="*/ 47 h 164"/>
                <a:gd name="T78" fmla="*/ 177 w 177"/>
                <a:gd name="T79" fmla="*/ 79 h 164"/>
                <a:gd name="T80" fmla="*/ 159 w 177"/>
                <a:gd name="T81" fmla="*/ 94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77" h="164">
                  <a:moveTo>
                    <a:pt x="31" y="94"/>
                  </a:moveTo>
                  <a:cubicBezTo>
                    <a:pt x="19" y="94"/>
                    <a:pt x="19" y="94"/>
                    <a:pt x="19" y="94"/>
                  </a:cubicBezTo>
                  <a:cubicBezTo>
                    <a:pt x="9" y="94"/>
                    <a:pt x="1" y="89"/>
                    <a:pt x="1" y="79"/>
                  </a:cubicBezTo>
                  <a:cubicBezTo>
                    <a:pt x="1" y="72"/>
                    <a:pt x="0" y="47"/>
                    <a:pt x="12" y="47"/>
                  </a:cubicBezTo>
                  <a:cubicBezTo>
                    <a:pt x="14" y="47"/>
                    <a:pt x="24" y="55"/>
                    <a:pt x="36" y="55"/>
                  </a:cubicBezTo>
                  <a:cubicBezTo>
                    <a:pt x="40" y="55"/>
                    <a:pt x="44" y="54"/>
                    <a:pt x="48" y="52"/>
                  </a:cubicBezTo>
                  <a:cubicBezTo>
                    <a:pt x="48" y="54"/>
                    <a:pt x="48" y="57"/>
                    <a:pt x="48" y="59"/>
                  </a:cubicBezTo>
                  <a:cubicBezTo>
                    <a:pt x="48" y="67"/>
                    <a:pt x="50" y="75"/>
                    <a:pt x="55" y="82"/>
                  </a:cubicBezTo>
                  <a:cubicBezTo>
                    <a:pt x="46" y="82"/>
                    <a:pt x="37" y="86"/>
                    <a:pt x="31" y="94"/>
                  </a:cubicBezTo>
                  <a:close/>
                  <a:moveTo>
                    <a:pt x="36" y="47"/>
                  </a:moveTo>
                  <a:cubicBezTo>
                    <a:pt x="23" y="47"/>
                    <a:pt x="12" y="36"/>
                    <a:pt x="12" y="23"/>
                  </a:cubicBezTo>
                  <a:cubicBezTo>
                    <a:pt x="12" y="10"/>
                    <a:pt x="23" y="0"/>
                    <a:pt x="36" y="0"/>
                  </a:cubicBezTo>
                  <a:cubicBezTo>
                    <a:pt x="49" y="0"/>
                    <a:pt x="59" y="10"/>
                    <a:pt x="59" y="23"/>
                  </a:cubicBezTo>
                  <a:cubicBezTo>
                    <a:pt x="59" y="36"/>
                    <a:pt x="49" y="47"/>
                    <a:pt x="36" y="47"/>
                  </a:cubicBezTo>
                  <a:close/>
                  <a:moveTo>
                    <a:pt x="129" y="164"/>
                  </a:moveTo>
                  <a:cubicBezTo>
                    <a:pt x="49" y="164"/>
                    <a:pt x="49" y="164"/>
                    <a:pt x="49" y="164"/>
                  </a:cubicBezTo>
                  <a:cubicBezTo>
                    <a:pt x="34" y="164"/>
                    <a:pt x="24" y="155"/>
                    <a:pt x="24" y="140"/>
                  </a:cubicBezTo>
                  <a:cubicBezTo>
                    <a:pt x="24" y="120"/>
                    <a:pt x="29" y="88"/>
                    <a:pt x="56" y="88"/>
                  </a:cubicBezTo>
                  <a:cubicBezTo>
                    <a:pt x="59" y="88"/>
                    <a:pt x="70" y="101"/>
                    <a:pt x="89" y="101"/>
                  </a:cubicBezTo>
                  <a:cubicBezTo>
                    <a:pt x="107" y="101"/>
                    <a:pt x="118" y="88"/>
                    <a:pt x="121" y="88"/>
                  </a:cubicBezTo>
                  <a:cubicBezTo>
                    <a:pt x="148" y="88"/>
                    <a:pt x="153" y="120"/>
                    <a:pt x="153" y="140"/>
                  </a:cubicBezTo>
                  <a:cubicBezTo>
                    <a:pt x="153" y="155"/>
                    <a:pt x="143" y="164"/>
                    <a:pt x="129" y="164"/>
                  </a:cubicBezTo>
                  <a:close/>
                  <a:moveTo>
                    <a:pt x="89" y="94"/>
                  </a:moveTo>
                  <a:cubicBezTo>
                    <a:pt x="69" y="94"/>
                    <a:pt x="53" y="78"/>
                    <a:pt x="53" y="59"/>
                  </a:cubicBezTo>
                  <a:cubicBezTo>
                    <a:pt x="53" y="39"/>
                    <a:pt x="69" y="23"/>
                    <a:pt x="89" y="23"/>
                  </a:cubicBezTo>
                  <a:cubicBezTo>
                    <a:pt x="108" y="23"/>
                    <a:pt x="124" y="39"/>
                    <a:pt x="124" y="59"/>
                  </a:cubicBezTo>
                  <a:cubicBezTo>
                    <a:pt x="124" y="78"/>
                    <a:pt x="108" y="94"/>
                    <a:pt x="89" y="94"/>
                  </a:cubicBezTo>
                  <a:close/>
                  <a:moveTo>
                    <a:pt x="141" y="47"/>
                  </a:moveTo>
                  <a:cubicBezTo>
                    <a:pt x="128" y="47"/>
                    <a:pt x="118" y="36"/>
                    <a:pt x="118" y="23"/>
                  </a:cubicBezTo>
                  <a:cubicBezTo>
                    <a:pt x="118" y="10"/>
                    <a:pt x="128" y="0"/>
                    <a:pt x="141" y="0"/>
                  </a:cubicBezTo>
                  <a:cubicBezTo>
                    <a:pt x="154" y="0"/>
                    <a:pt x="165" y="10"/>
                    <a:pt x="165" y="23"/>
                  </a:cubicBezTo>
                  <a:cubicBezTo>
                    <a:pt x="165" y="36"/>
                    <a:pt x="154" y="47"/>
                    <a:pt x="141" y="47"/>
                  </a:cubicBezTo>
                  <a:close/>
                  <a:moveTo>
                    <a:pt x="159" y="94"/>
                  </a:moveTo>
                  <a:cubicBezTo>
                    <a:pt x="146" y="94"/>
                    <a:pt x="146" y="94"/>
                    <a:pt x="146" y="94"/>
                  </a:cubicBezTo>
                  <a:cubicBezTo>
                    <a:pt x="140" y="86"/>
                    <a:pt x="132" y="82"/>
                    <a:pt x="122" y="82"/>
                  </a:cubicBezTo>
                  <a:cubicBezTo>
                    <a:pt x="127" y="75"/>
                    <a:pt x="130" y="67"/>
                    <a:pt x="130" y="59"/>
                  </a:cubicBezTo>
                  <a:cubicBezTo>
                    <a:pt x="130" y="57"/>
                    <a:pt x="129" y="54"/>
                    <a:pt x="129" y="52"/>
                  </a:cubicBezTo>
                  <a:cubicBezTo>
                    <a:pt x="133" y="54"/>
                    <a:pt x="137" y="55"/>
                    <a:pt x="141" y="55"/>
                  </a:cubicBezTo>
                  <a:cubicBezTo>
                    <a:pt x="154" y="55"/>
                    <a:pt x="163" y="47"/>
                    <a:pt x="165" y="47"/>
                  </a:cubicBezTo>
                  <a:cubicBezTo>
                    <a:pt x="177" y="47"/>
                    <a:pt x="177" y="72"/>
                    <a:pt x="177" y="79"/>
                  </a:cubicBezTo>
                  <a:cubicBezTo>
                    <a:pt x="177" y="89"/>
                    <a:pt x="168" y="94"/>
                    <a:pt x="159" y="94"/>
                  </a:cubicBezTo>
                  <a:close/>
                </a:path>
              </a:pathLst>
            </a:custGeom>
            <a:solidFill>
              <a:srgbClr val="FFFFFF"/>
            </a:solidFill>
            <a:ln>
              <a:noFill/>
            </a:ln>
          </p:spPr>
          <p:txBody>
            <a:bodyPr vert="horz" wrap="square" lIns="72567" tIns="36284" rIns="72567" bIns="36284" numCol="1" anchor="t" anchorCtr="0" compatLnSpc="1">
              <a:prstTxWarp prst="textNoShape">
                <a:avLst/>
              </a:prstTxWarp>
            </a:bodyPr>
            <a:lstStyle/>
            <a:p>
              <a:pPr algn="ctr" fontAlgn="base">
                <a:spcBef>
                  <a:spcPct val="0"/>
                </a:spcBef>
                <a:spcAft>
                  <a:spcPct val="0"/>
                </a:spcAft>
                <a:defRPr/>
              </a:pPr>
              <a:endParaRPr lang="en-US" sz="2222" kern="0">
                <a:solidFill>
                  <a:srgbClr val="000000"/>
                </a:solidFill>
                <a:latin typeface="微软雅黑"/>
                <a:ea typeface="微软雅黑"/>
                <a:sym typeface="Gill Sans" charset="0"/>
              </a:endParaRPr>
            </a:p>
          </p:txBody>
        </p:sp>
      </p:grpSp>
      <p:grpSp>
        <p:nvGrpSpPr>
          <p:cNvPr id="43" name="Group 2"/>
          <p:cNvGrpSpPr/>
          <p:nvPr/>
        </p:nvGrpSpPr>
        <p:grpSpPr>
          <a:xfrm>
            <a:off x="3680984" y="2041024"/>
            <a:ext cx="470773" cy="464935"/>
            <a:chOff x="3635896" y="1825130"/>
            <a:chExt cx="465007" cy="465007"/>
          </a:xfrm>
        </p:grpSpPr>
        <p:sp>
          <p:nvSpPr>
            <p:cNvPr id="44" name="Freeform 8"/>
            <p:cNvSpPr>
              <a:spLocks/>
            </p:cNvSpPr>
            <p:nvPr/>
          </p:nvSpPr>
          <p:spPr bwMode="auto">
            <a:xfrm>
              <a:off x="3635896" y="1825130"/>
              <a:ext cx="465007" cy="465007"/>
            </a:xfrm>
            <a:custGeom>
              <a:avLst/>
              <a:gdLst>
                <a:gd name="T0" fmla="*/ 101 w 203"/>
                <a:gd name="T1" fmla="*/ 0 h 203"/>
                <a:gd name="T2" fmla="*/ 129 w 203"/>
                <a:gd name="T3" fmla="*/ 2 h 203"/>
                <a:gd name="T4" fmla="*/ 153 w 203"/>
                <a:gd name="T5" fmla="*/ 13 h 203"/>
                <a:gd name="T6" fmla="*/ 173 w 203"/>
                <a:gd name="T7" fmla="*/ 29 h 203"/>
                <a:gd name="T8" fmla="*/ 190 w 203"/>
                <a:gd name="T9" fmla="*/ 50 h 203"/>
                <a:gd name="T10" fmla="*/ 200 w 203"/>
                <a:gd name="T11" fmla="*/ 74 h 203"/>
                <a:gd name="T12" fmla="*/ 203 w 203"/>
                <a:gd name="T13" fmla="*/ 101 h 203"/>
                <a:gd name="T14" fmla="*/ 200 w 203"/>
                <a:gd name="T15" fmla="*/ 129 h 203"/>
                <a:gd name="T16" fmla="*/ 190 w 203"/>
                <a:gd name="T17" fmla="*/ 153 h 203"/>
                <a:gd name="T18" fmla="*/ 173 w 203"/>
                <a:gd name="T19" fmla="*/ 174 h 203"/>
                <a:gd name="T20" fmla="*/ 153 w 203"/>
                <a:gd name="T21" fmla="*/ 190 h 203"/>
                <a:gd name="T22" fmla="*/ 129 w 203"/>
                <a:gd name="T23" fmla="*/ 200 h 203"/>
                <a:gd name="T24" fmla="*/ 101 w 203"/>
                <a:gd name="T25" fmla="*/ 203 h 203"/>
                <a:gd name="T26" fmla="*/ 74 w 203"/>
                <a:gd name="T27" fmla="*/ 200 h 203"/>
                <a:gd name="T28" fmla="*/ 50 w 203"/>
                <a:gd name="T29" fmla="*/ 190 h 203"/>
                <a:gd name="T30" fmla="*/ 29 w 203"/>
                <a:gd name="T31" fmla="*/ 174 h 203"/>
                <a:gd name="T32" fmla="*/ 13 w 203"/>
                <a:gd name="T33" fmla="*/ 153 h 203"/>
                <a:gd name="T34" fmla="*/ 3 w 203"/>
                <a:gd name="T35" fmla="*/ 129 h 203"/>
                <a:gd name="T36" fmla="*/ 0 w 203"/>
                <a:gd name="T37" fmla="*/ 101 h 203"/>
                <a:gd name="T38" fmla="*/ 3 w 203"/>
                <a:gd name="T39" fmla="*/ 74 h 203"/>
                <a:gd name="T40" fmla="*/ 13 w 203"/>
                <a:gd name="T41" fmla="*/ 50 h 203"/>
                <a:gd name="T42" fmla="*/ 29 w 203"/>
                <a:gd name="T43" fmla="*/ 29 h 203"/>
                <a:gd name="T44" fmla="*/ 50 w 203"/>
                <a:gd name="T45" fmla="*/ 13 h 203"/>
                <a:gd name="T46" fmla="*/ 74 w 203"/>
                <a:gd name="T47" fmla="*/ 2 h 203"/>
                <a:gd name="T48" fmla="*/ 101 w 203"/>
                <a:gd name="T49" fmla="*/ 0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03" h="203">
                  <a:moveTo>
                    <a:pt x="101" y="0"/>
                  </a:moveTo>
                  <a:lnTo>
                    <a:pt x="129" y="2"/>
                  </a:lnTo>
                  <a:lnTo>
                    <a:pt x="153" y="13"/>
                  </a:lnTo>
                  <a:lnTo>
                    <a:pt x="173" y="29"/>
                  </a:lnTo>
                  <a:lnTo>
                    <a:pt x="190" y="50"/>
                  </a:lnTo>
                  <a:lnTo>
                    <a:pt x="200" y="74"/>
                  </a:lnTo>
                  <a:lnTo>
                    <a:pt x="203" y="101"/>
                  </a:lnTo>
                  <a:lnTo>
                    <a:pt x="200" y="129"/>
                  </a:lnTo>
                  <a:lnTo>
                    <a:pt x="190" y="153"/>
                  </a:lnTo>
                  <a:lnTo>
                    <a:pt x="173" y="174"/>
                  </a:lnTo>
                  <a:lnTo>
                    <a:pt x="153" y="190"/>
                  </a:lnTo>
                  <a:lnTo>
                    <a:pt x="129" y="200"/>
                  </a:lnTo>
                  <a:lnTo>
                    <a:pt x="101" y="203"/>
                  </a:lnTo>
                  <a:lnTo>
                    <a:pt x="74" y="200"/>
                  </a:lnTo>
                  <a:lnTo>
                    <a:pt x="50" y="190"/>
                  </a:lnTo>
                  <a:lnTo>
                    <a:pt x="29" y="174"/>
                  </a:lnTo>
                  <a:lnTo>
                    <a:pt x="13" y="153"/>
                  </a:lnTo>
                  <a:lnTo>
                    <a:pt x="3" y="129"/>
                  </a:lnTo>
                  <a:lnTo>
                    <a:pt x="0" y="101"/>
                  </a:lnTo>
                  <a:lnTo>
                    <a:pt x="3" y="74"/>
                  </a:lnTo>
                  <a:lnTo>
                    <a:pt x="13" y="50"/>
                  </a:lnTo>
                  <a:lnTo>
                    <a:pt x="29" y="29"/>
                  </a:lnTo>
                  <a:lnTo>
                    <a:pt x="50" y="13"/>
                  </a:lnTo>
                  <a:lnTo>
                    <a:pt x="74" y="2"/>
                  </a:lnTo>
                  <a:lnTo>
                    <a:pt x="101" y="0"/>
                  </a:lnTo>
                  <a:close/>
                </a:path>
              </a:pathLst>
            </a:custGeom>
            <a:solidFill>
              <a:schemeClr val="accent2"/>
            </a:solidFill>
            <a:ln w="0">
              <a:noFill/>
              <a:prstDash val="solid"/>
              <a:round/>
              <a:headEnd/>
              <a:tailEnd/>
            </a:ln>
          </p:spPr>
          <p:txBody>
            <a:bodyPr vert="horz" wrap="square" lIns="72567" tIns="36284" rIns="72567" bIns="36284" numCol="1" anchor="t" anchorCtr="0" compatLnSpc="1">
              <a:prstTxWarp prst="textNoShape">
                <a:avLst/>
              </a:prstTxWarp>
            </a:bodyPr>
            <a:lstStyle/>
            <a:p>
              <a:pPr algn="ctr" fontAlgn="base">
                <a:spcBef>
                  <a:spcPct val="0"/>
                </a:spcBef>
                <a:spcAft>
                  <a:spcPct val="0"/>
                </a:spcAft>
                <a:defRPr/>
              </a:pPr>
              <a:endParaRPr lang="en-US" sz="2222" kern="0">
                <a:solidFill>
                  <a:srgbClr val="000000"/>
                </a:solidFill>
                <a:latin typeface="微软雅黑"/>
                <a:ea typeface="微软雅黑"/>
                <a:sym typeface="Gill Sans" charset="0"/>
              </a:endParaRPr>
            </a:p>
          </p:txBody>
        </p:sp>
        <p:sp>
          <p:nvSpPr>
            <p:cNvPr id="45" name="Freeform 8"/>
            <p:cNvSpPr>
              <a:spLocks noEditPoints="1"/>
            </p:cNvSpPr>
            <p:nvPr/>
          </p:nvSpPr>
          <p:spPr bwMode="auto">
            <a:xfrm>
              <a:off x="3788568" y="1901620"/>
              <a:ext cx="201914" cy="300866"/>
            </a:xfrm>
            <a:custGeom>
              <a:avLst/>
              <a:gdLst>
                <a:gd name="T0" fmla="*/ 85 w 94"/>
                <a:gd name="T1" fmla="*/ 44 h 140"/>
                <a:gd name="T2" fmla="*/ 45 w 94"/>
                <a:gd name="T3" fmla="*/ 90 h 140"/>
                <a:gd name="T4" fmla="*/ 26 w 94"/>
                <a:gd name="T5" fmla="*/ 105 h 140"/>
                <a:gd name="T6" fmla="*/ 26 w 94"/>
                <a:gd name="T7" fmla="*/ 108 h 140"/>
                <a:gd name="T8" fmla="*/ 35 w 94"/>
                <a:gd name="T9" fmla="*/ 123 h 140"/>
                <a:gd name="T10" fmla="*/ 17 w 94"/>
                <a:gd name="T11" fmla="*/ 140 h 140"/>
                <a:gd name="T12" fmla="*/ 0 w 94"/>
                <a:gd name="T13" fmla="*/ 123 h 140"/>
                <a:gd name="T14" fmla="*/ 9 w 94"/>
                <a:gd name="T15" fmla="*/ 108 h 140"/>
                <a:gd name="T16" fmla="*/ 9 w 94"/>
                <a:gd name="T17" fmla="*/ 33 h 140"/>
                <a:gd name="T18" fmla="*/ 0 w 94"/>
                <a:gd name="T19" fmla="*/ 17 h 140"/>
                <a:gd name="T20" fmla="*/ 17 w 94"/>
                <a:gd name="T21" fmla="*/ 0 h 140"/>
                <a:gd name="T22" fmla="*/ 35 w 94"/>
                <a:gd name="T23" fmla="*/ 17 h 140"/>
                <a:gd name="T24" fmla="*/ 26 w 94"/>
                <a:gd name="T25" fmla="*/ 33 h 140"/>
                <a:gd name="T26" fmla="*/ 26 w 94"/>
                <a:gd name="T27" fmla="*/ 78 h 140"/>
                <a:gd name="T28" fmla="*/ 40 w 94"/>
                <a:gd name="T29" fmla="*/ 73 h 140"/>
                <a:gd name="T30" fmla="*/ 67 w 94"/>
                <a:gd name="T31" fmla="*/ 44 h 140"/>
                <a:gd name="T32" fmla="*/ 58 w 94"/>
                <a:gd name="T33" fmla="*/ 29 h 140"/>
                <a:gd name="T34" fmla="*/ 76 w 94"/>
                <a:gd name="T35" fmla="*/ 11 h 140"/>
                <a:gd name="T36" fmla="*/ 94 w 94"/>
                <a:gd name="T37" fmla="*/ 29 h 140"/>
                <a:gd name="T38" fmla="*/ 85 w 94"/>
                <a:gd name="T39" fmla="*/ 44 h 140"/>
                <a:gd name="T40" fmla="*/ 17 w 94"/>
                <a:gd name="T41" fmla="*/ 9 h 140"/>
                <a:gd name="T42" fmla="*/ 9 w 94"/>
                <a:gd name="T43" fmla="*/ 17 h 140"/>
                <a:gd name="T44" fmla="*/ 17 w 94"/>
                <a:gd name="T45" fmla="*/ 26 h 140"/>
                <a:gd name="T46" fmla="*/ 26 w 94"/>
                <a:gd name="T47" fmla="*/ 17 h 140"/>
                <a:gd name="T48" fmla="*/ 17 w 94"/>
                <a:gd name="T49" fmla="*/ 9 h 140"/>
                <a:gd name="T50" fmla="*/ 17 w 94"/>
                <a:gd name="T51" fmla="*/ 114 h 140"/>
                <a:gd name="T52" fmla="*/ 9 w 94"/>
                <a:gd name="T53" fmla="*/ 123 h 140"/>
                <a:gd name="T54" fmla="*/ 17 w 94"/>
                <a:gd name="T55" fmla="*/ 132 h 140"/>
                <a:gd name="T56" fmla="*/ 26 w 94"/>
                <a:gd name="T57" fmla="*/ 123 h 140"/>
                <a:gd name="T58" fmla="*/ 17 w 94"/>
                <a:gd name="T59" fmla="*/ 114 h 140"/>
                <a:gd name="T60" fmla="*/ 76 w 94"/>
                <a:gd name="T61" fmla="*/ 20 h 140"/>
                <a:gd name="T62" fmla="*/ 67 w 94"/>
                <a:gd name="T63" fmla="*/ 29 h 140"/>
                <a:gd name="T64" fmla="*/ 76 w 94"/>
                <a:gd name="T65" fmla="*/ 38 h 140"/>
                <a:gd name="T66" fmla="*/ 85 w 94"/>
                <a:gd name="T67" fmla="*/ 29 h 140"/>
                <a:gd name="T68" fmla="*/ 76 w 94"/>
                <a:gd name="T69" fmla="*/ 20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94" h="140">
                  <a:moveTo>
                    <a:pt x="85" y="44"/>
                  </a:moveTo>
                  <a:cubicBezTo>
                    <a:pt x="84" y="77"/>
                    <a:pt x="61" y="85"/>
                    <a:pt x="45" y="90"/>
                  </a:cubicBezTo>
                  <a:cubicBezTo>
                    <a:pt x="31" y="94"/>
                    <a:pt x="26" y="96"/>
                    <a:pt x="26" y="105"/>
                  </a:cubicBezTo>
                  <a:cubicBezTo>
                    <a:pt x="26" y="108"/>
                    <a:pt x="26" y="108"/>
                    <a:pt x="26" y="108"/>
                  </a:cubicBezTo>
                  <a:cubicBezTo>
                    <a:pt x="31" y="111"/>
                    <a:pt x="35" y="116"/>
                    <a:pt x="35" y="123"/>
                  </a:cubicBezTo>
                  <a:cubicBezTo>
                    <a:pt x="35" y="132"/>
                    <a:pt x="27" y="140"/>
                    <a:pt x="17" y="140"/>
                  </a:cubicBezTo>
                  <a:cubicBezTo>
                    <a:pt x="8" y="140"/>
                    <a:pt x="0" y="132"/>
                    <a:pt x="0" y="123"/>
                  </a:cubicBezTo>
                  <a:cubicBezTo>
                    <a:pt x="0" y="116"/>
                    <a:pt x="3" y="111"/>
                    <a:pt x="9" y="108"/>
                  </a:cubicBezTo>
                  <a:cubicBezTo>
                    <a:pt x="9" y="33"/>
                    <a:pt x="9" y="33"/>
                    <a:pt x="9" y="33"/>
                  </a:cubicBezTo>
                  <a:cubicBezTo>
                    <a:pt x="3" y="29"/>
                    <a:pt x="0" y="24"/>
                    <a:pt x="0" y="17"/>
                  </a:cubicBezTo>
                  <a:cubicBezTo>
                    <a:pt x="0" y="8"/>
                    <a:pt x="8" y="0"/>
                    <a:pt x="17" y="0"/>
                  </a:cubicBezTo>
                  <a:cubicBezTo>
                    <a:pt x="27" y="0"/>
                    <a:pt x="35" y="8"/>
                    <a:pt x="35" y="17"/>
                  </a:cubicBezTo>
                  <a:cubicBezTo>
                    <a:pt x="35" y="24"/>
                    <a:pt x="31" y="29"/>
                    <a:pt x="26" y="33"/>
                  </a:cubicBezTo>
                  <a:cubicBezTo>
                    <a:pt x="26" y="78"/>
                    <a:pt x="26" y="78"/>
                    <a:pt x="26" y="78"/>
                  </a:cubicBezTo>
                  <a:cubicBezTo>
                    <a:pt x="31" y="76"/>
                    <a:pt x="36" y="74"/>
                    <a:pt x="40" y="73"/>
                  </a:cubicBezTo>
                  <a:cubicBezTo>
                    <a:pt x="57" y="67"/>
                    <a:pt x="67" y="63"/>
                    <a:pt x="67" y="44"/>
                  </a:cubicBezTo>
                  <a:cubicBezTo>
                    <a:pt x="62" y="41"/>
                    <a:pt x="58" y="36"/>
                    <a:pt x="58" y="29"/>
                  </a:cubicBezTo>
                  <a:cubicBezTo>
                    <a:pt x="58" y="19"/>
                    <a:pt x="66" y="11"/>
                    <a:pt x="76" y="11"/>
                  </a:cubicBezTo>
                  <a:cubicBezTo>
                    <a:pt x="86" y="11"/>
                    <a:pt x="94" y="19"/>
                    <a:pt x="94" y="29"/>
                  </a:cubicBezTo>
                  <a:cubicBezTo>
                    <a:pt x="94" y="36"/>
                    <a:pt x="90" y="41"/>
                    <a:pt x="85" y="44"/>
                  </a:cubicBezTo>
                  <a:close/>
                  <a:moveTo>
                    <a:pt x="17" y="9"/>
                  </a:moveTo>
                  <a:cubicBezTo>
                    <a:pt x="13" y="9"/>
                    <a:pt x="9" y="12"/>
                    <a:pt x="9" y="17"/>
                  </a:cubicBezTo>
                  <a:cubicBezTo>
                    <a:pt x="9" y="22"/>
                    <a:pt x="13" y="26"/>
                    <a:pt x="17" y="26"/>
                  </a:cubicBezTo>
                  <a:cubicBezTo>
                    <a:pt x="22" y="26"/>
                    <a:pt x="26" y="22"/>
                    <a:pt x="26" y="17"/>
                  </a:cubicBezTo>
                  <a:cubicBezTo>
                    <a:pt x="26" y="12"/>
                    <a:pt x="22" y="9"/>
                    <a:pt x="17" y="9"/>
                  </a:cubicBezTo>
                  <a:close/>
                  <a:moveTo>
                    <a:pt x="17" y="114"/>
                  </a:moveTo>
                  <a:cubicBezTo>
                    <a:pt x="13" y="114"/>
                    <a:pt x="9" y="118"/>
                    <a:pt x="9" y="123"/>
                  </a:cubicBezTo>
                  <a:cubicBezTo>
                    <a:pt x="9" y="128"/>
                    <a:pt x="13" y="132"/>
                    <a:pt x="17" y="132"/>
                  </a:cubicBezTo>
                  <a:cubicBezTo>
                    <a:pt x="22" y="132"/>
                    <a:pt x="26" y="128"/>
                    <a:pt x="26" y="123"/>
                  </a:cubicBezTo>
                  <a:cubicBezTo>
                    <a:pt x="26" y="118"/>
                    <a:pt x="22" y="114"/>
                    <a:pt x="17" y="114"/>
                  </a:cubicBezTo>
                  <a:close/>
                  <a:moveTo>
                    <a:pt x="76" y="20"/>
                  </a:moveTo>
                  <a:cubicBezTo>
                    <a:pt x="71" y="20"/>
                    <a:pt x="67" y="24"/>
                    <a:pt x="67" y="29"/>
                  </a:cubicBezTo>
                  <a:cubicBezTo>
                    <a:pt x="67" y="34"/>
                    <a:pt x="71" y="38"/>
                    <a:pt x="76" y="38"/>
                  </a:cubicBezTo>
                  <a:cubicBezTo>
                    <a:pt x="81" y="38"/>
                    <a:pt x="85" y="34"/>
                    <a:pt x="85" y="29"/>
                  </a:cubicBezTo>
                  <a:cubicBezTo>
                    <a:pt x="85" y="24"/>
                    <a:pt x="81" y="20"/>
                    <a:pt x="76" y="20"/>
                  </a:cubicBezTo>
                  <a:close/>
                </a:path>
              </a:pathLst>
            </a:custGeom>
            <a:solidFill>
              <a:srgbClr val="FFFFFF"/>
            </a:solidFill>
            <a:ln>
              <a:noFill/>
            </a:ln>
          </p:spPr>
          <p:txBody>
            <a:bodyPr vert="horz" wrap="square" lIns="72567" tIns="36284" rIns="72567" bIns="36284" numCol="1" anchor="t" anchorCtr="0" compatLnSpc="1">
              <a:prstTxWarp prst="textNoShape">
                <a:avLst/>
              </a:prstTxWarp>
            </a:bodyPr>
            <a:lstStyle/>
            <a:p>
              <a:pPr algn="ctr" fontAlgn="base">
                <a:spcBef>
                  <a:spcPct val="0"/>
                </a:spcBef>
                <a:spcAft>
                  <a:spcPct val="0"/>
                </a:spcAft>
                <a:defRPr/>
              </a:pPr>
              <a:endParaRPr lang="en-US" sz="2222" kern="0">
                <a:solidFill>
                  <a:srgbClr val="000000"/>
                </a:solidFill>
                <a:latin typeface="微软雅黑"/>
                <a:ea typeface="微软雅黑"/>
                <a:sym typeface="Gill Sans" charset="0"/>
              </a:endParaRPr>
            </a:p>
          </p:txBody>
        </p:sp>
      </p:grpSp>
      <p:grpSp>
        <p:nvGrpSpPr>
          <p:cNvPr id="46" name="Group 17"/>
          <p:cNvGrpSpPr/>
          <p:nvPr/>
        </p:nvGrpSpPr>
        <p:grpSpPr>
          <a:xfrm>
            <a:off x="6444316" y="1203598"/>
            <a:ext cx="473092" cy="464935"/>
            <a:chOff x="6365383" y="987574"/>
            <a:chExt cx="467298" cy="465007"/>
          </a:xfrm>
        </p:grpSpPr>
        <p:sp>
          <p:nvSpPr>
            <p:cNvPr id="47" name="Freeform 10"/>
            <p:cNvSpPr>
              <a:spLocks/>
            </p:cNvSpPr>
            <p:nvPr/>
          </p:nvSpPr>
          <p:spPr bwMode="auto">
            <a:xfrm>
              <a:off x="6365383" y="987574"/>
              <a:ext cx="467298" cy="465007"/>
            </a:xfrm>
            <a:custGeom>
              <a:avLst/>
              <a:gdLst>
                <a:gd name="T0" fmla="*/ 101 w 204"/>
                <a:gd name="T1" fmla="*/ 0 h 203"/>
                <a:gd name="T2" fmla="*/ 130 w 204"/>
                <a:gd name="T3" fmla="*/ 3 h 203"/>
                <a:gd name="T4" fmla="*/ 153 w 204"/>
                <a:gd name="T5" fmla="*/ 13 h 203"/>
                <a:gd name="T6" fmla="*/ 174 w 204"/>
                <a:gd name="T7" fmla="*/ 29 h 203"/>
                <a:gd name="T8" fmla="*/ 191 w 204"/>
                <a:gd name="T9" fmla="*/ 50 h 203"/>
                <a:gd name="T10" fmla="*/ 201 w 204"/>
                <a:gd name="T11" fmla="*/ 74 h 203"/>
                <a:gd name="T12" fmla="*/ 204 w 204"/>
                <a:gd name="T13" fmla="*/ 102 h 203"/>
                <a:gd name="T14" fmla="*/ 201 w 204"/>
                <a:gd name="T15" fmla="*/ 129 h 203"/>
                <a:gd name="T16" fmla="*/ 191 w 204"/>
                <a:gd name="T17" fmla="*/ 153 h 203"/>
                <a:gd name="T18" fmla="*/ 174 w 204"/>
                <a:gd name="T19" fmla="*/ 174 h 203"/>
                <a:gd name="T20" fmla="*/ 153 w 204"/>
                <a:gd name="T21" fmla="*/ 190 h 203"/>
                <a:gd name="T22" fmla="*/ 130 w 204"/>
                <a:gd name="T23" fmla="*/ 200 h 203"/>
                <a:gd name="T24" fmla="*/ 101 w 204"/>
                <a:gd name="T25" fmla="*/ 203 h 203"/>
                <a:gd name="T26" fmla="*/ 75 w 204"/>
                <a:gd name="T27" fmla="*/ 200 h 203"/>
                <a:gd name="T28" fmla="*/ 51 w 204"/>
                <a:gd name="T29" fmla="*/ 190 h 203"/>
                <a:gd name="T30" fmla="*/ 30 w 204"/>
                <a:gd name="T31" fmla="*/ 174 h 203"/>
                <a:gd name="T32" fmla="*/ 14 w 204"/>
                <a:gd name="T33" fmla="*/ 153 h 203"/>
                <a:gd name="T34" fmla="*/ 3 w 204"/>
                <a:gd name="T35" fmla="*/ 129 h 203"/>
                <a:gd name="T36" fmla="*/ 0 w 204"/>
                <a:gd name="T37" fmla="*/ 102 h 203"/>
                <a:gd name="T38" fmla="*/ 3 w 204"/>
                <a:gd name="T39" fmla="*/ 74 h 203"/>
                <a:gd name="T40" fmla="*/ 14 w 204"/>
                <a:gd name="T41" fmla="*/ 50 h 203"/>
                <a:gd name="T42" fmla="*/ 30 w 204"/>
                <a:gd name="T43" fmla="*/ 29 h 203"/>
                <a:gd name="T44" fmla="*/ 51 w 204"/>
                <a:gd name="T45" fmla="*/ 13 h 203"/>
                <a:gd name="T46" fmla="*/ 75 w 204"/>
                <a:gd name="T47" fmla="*/ 3 h 203"/>
                <a:gd name="T48" fmla="*/ 101 w 204"/>
                <a:gd name="T49" fmla="*/ 0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04" h="203">
                  <a:moveTo>
                    <a:pt x="101" y="0"/>
                  </a:moveTo>
                  <a:lnTo>
                    <a:pt x="130" y="3"/>
                  </a:lnTo>
                  <a:lnTo>
                    <a:pt x="153" y="13"/>
                  </a:lnTo>
                  <a:lnTo>
                    <a:pt x="174" y="29"/>
                  </a:lnTo>
                  <a:lnTo>
                    <a:pt x="191" y="50"/>
                  </a:lnTo>
                  <a:lnTo>
                    <a:pt x="201" y="74"/>
                  </a:lnTo>
                  <a:lnTo>
                    <a:pt x="204" y="102"/>
                  </a:lnTo>
                  <a:lnTo>
                    <a:pt x="201" y="129"/>
                  </a:lnTo>
                  <a:lnTo>
                    <a:pt x="191" y="153"/>
                  </a:lnTo>
                  <a:lnTo>
                    <a:pt x="174" y="174"/>
                  </a:lnTo>
                  <a:lnTo>
                    <a:pt x="153" y="190"/>
                  </a:lnTo>
                  <a:lnTo>
                    <a:pt x="130" y="200"/>
                  </a:lnTo>
                  <a:lnTo>
                    <a:pt x="101" y="203"/>
                  </a:lnTo>
                  <a:lnTo>
                    <a:pt x="75" y="200"/>
                  </a:lnTo>
                  <a:lnTo>
                    <a:pt x="51" y="190"/>
                  </a:lnTo>
                  <a:lnTo>
                    <a:pt x="30" y="174"/>
                  </a:lnTo>
                  <a:lnTo>
                    <a:pt x="14" y="153"/>
                  </a:lnTo>
                  <a:lnTo>
                    <a:pt x="3" y="129"/>
                  </a:lnTo>
                  <a:lnTo>
                    <a:pt x="0" y="102"/>
                  </a:lnTo>
                  <a:lnTo>
                    <a:pt x="3" y="74"/>
                  </a:lnTo>
                  <a:lnTo>
                    <a:pt x="14" y="50"/>
                  </a:lnTo>
                  <a:lnTo>
                    <a:pt x="30" y="29"/>
                  </a:lnTo>
                  <a:lnTo>
                    <a:pt x="51" y="13"/>
                  </a:lnTo>
                  <a:lnTo>
                    <a:pt x="75" y="3"/>
                  </a:lnTo>
                  <a:lnTo>
                    <a:pt x="101" y="0"/>
                  </a:lnTo>
                  <a:close/>
                </a:path>
              </a:pathLst>
            </a:custGeom>
            <a:solidFill>
              <a:schemeClr val="accent1"/>
            </a:solidFill>
            <a:ln w="0">
              <a:noFill/>
              <a:prstDash val="solid"/>
              <a:round/>
              <a:headEnd/>
              <a:tailEnd/>
            </a:ln>
          </p:spPr>
          <p:txBody>
            <a:bodyPr vert="horz" wrap="square" lIns="72567" tIns="36284" rIns="72567" bIns="36284" numCol="1" anchor="t" anchorCtr="0" compatLnSpc="1">
              <a:prstTxWarp prst="textNoShape">
                <a:avLst/>
              </a:prstTxWarp>
            </a:bodyPr>
            <a:lstStyle/>
            <a:p>
              <a:pPr algn="ctr" fontAlgn="base">
                <a:spcBef>
                  <a:spcPct val="0"/>
                </a:spcBef>
                <a:spcAft>
                  <a:spcPct val="0"/>
                </a:spcAft>
                <a:defRPr/>
              </a:pPr>
              <a:endParaRPr lang="en-US" sz="2222" kern="0">
                <a:solidFill>
                  <a:srgbClr val="000000"/>
                </a:solidFill>
                <a:latin typeface="微软雅黑"/>
                <a:ea typeface="微软雅黑"/>
                <a:sym typeface="Gill Sans" charset="0"/>
              </a:endParaRPr>
            </a:p>
          </p:txBody>
        </p:sp>
        <p:sp>
          <p:nvSpPr>
            <p:cNvPr id="48" name="Freeform 9"/>
            <p:cNvSpPr>
              <a:spLocks noEditPoints="1"/>
            </p:cNvSpPr>
            <p:nvPr/>
          </p:nvSpPr>
          <p:spPr bwMode="auto">
            <a:xfrm>
              <a:off x="6458481" y="1121413"/>
              <a:ext cx="263683" cy="197326"/>
            </a:xfrm>
            <a:custGeom>
              <a:avLst/>
              <a:gdLst>
                <a:gd name="T0" fmla="*/ 302 w 302"/>
                <a:gd name="T1" fmla="*/ 226 h 226"/>
                <a:gd name="T2" fmla="*/ 0 w 302"/>
                <a:gd name="T3" fmla="*/ 226 h 226"/>
                <a:gd name="T4" fmla="*/ 0 w 302"/>
                <a:gd name="T5" fmla="*/ 0 h 226"/>
                <a:gd name="T6" fmla="*/ 17 w 302"/>
                <a:gd name="T7" fmla="*/ 0 h 226"/>
                <a:gd name="T8" fmla="*/ 17 w 302"/>
                <a:gd name="T9" fmla="*/ 206 h 226"/>
                <a:gd name="T10" fmla="*/ 302 w 302"/>
                <a:gd name="T11" fmla="*/ 206 h 226"/>
                <a:gd name="T12" fmla="*/ 302 w 302"/>
                <a:gd name="T13" fmla="*/ 226 h 226"/>
                <a:gd name="T14" fmla="*/ 282 w 302"/>
                <a:gd name="T15" fmla="*/ 188 h 226"/>
                <a:gd name="T16" fmla="*/ 37 w 302"/>
                <a:gd name="T17" fmla="*/ 188 h 226"/>
                <a:gd name="T18" fmla="*/ 37 w 302"/>
                <a:gd name="T19" fmla="*/ 103 h 226"/>
                <a:gd name="T20" fmla="*/ 103 w 302"/>
                <a:gd name="T21" fmla="*/ 17 h 226"/>
                <a:gd name="T22" fmla="*/ 189 w 302"/>
                <a:gd name="T23" fmla="*/ 103 h 226"/>
                <a:gd name="T24" fmla="*/ 245 w 302"/>
                <a:gd name="T25" fmla="*/ 56 h 226"/>
                <a:gd name="T26" fmla="*/ 282 w 302"/>
                <a:gd name="T27" fmla="*/ 188 h 2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02" h="226">
                  <a:moveTo>
                    <a:pt x="302" y="226"/>
                  </a:moveTo>
                  <a:lnTo>
                    <a:pt x="0" y="226"/>
                  </a:lnTo>
                  <a:lnTo>
                    <a:pt x="0" y="0"/>
                  </a:lnTo>
                  <a:lnTo>
                    <a:pt x="17" y="0"/>
                  </a:lnTo>
                  <a:lnTo>
                    <a:pt x="17" y="206"/>
                  </a:lnTo>
                  <a:lnTo>
                    <a:pt x="302" y="206"/>
                  </a:lnTo>
                  <a:lnTo>
                    <a:pt x="302" y="226"/>
                  </a:lnTo>
                  <a:close/>
                  <a:moveTo>
                    <a:pt x="282" y="188"/>
                  </a:moveTo>
                  <a:lnTo>
                    <a:pt x="37" y="188"/>
                  </a:lnTo>
                  <a:lnTo>
                    <a:pt x="37" y="103"/>
                  </a:lnTo>
                  <a:lnTo>
                    <a:pt x="103" y="17"/>
                  </a:lnTo>
                  <a:lnTo>
                    <a:pt x="189" y="103"/>
                  </a:lnTo>
                  <a:lnTo>
                    <a:pt x="245" y="56"/>
                  </a:lnTo>
                  <a:lnTo>
                    <a:pt x="282" y="188"/>
                  </a:lnTo>
                  <a:close/>
                </a:path>
              </a:pathLst>
            </a:custGeom>
            <a:solidFill>
              <a:srgbClr val="FFFFFF"/>
            </a:solidFill>
            <a:ln>
              <a:noFill/>
            </a:ln>
          </p:spPr>
          <p:txBody>
            <a:bodyPr vert="horz" wrap="square" lIns="72567" tIns="36284" rIns="72567" bIns="36284" numCol="1" anchor="t" anchorCtr="0" compatLnSpc="1">
              <a:prstTxWarp prst="textNoShape">
                <a:avLst/>
              </a:prstTxWarp>
            </a:bodyPr>
            <a:lstStyle/>
            <a:p>
              <a:pPr algn="ctr" fontAlgn="base">
                <a:spcBef>
                  <a:spcPct val="0"/>
                </a:spcBef>
                <a:spcAft>
                  <a:spcPct val="0"/>
                </a:spcAft>
                <a:defRPr/>
              </a:pPr>
              <a:endParaRPr lang="en-US" sz="2222" kern="0">
                <a:solidFill>
                  <a:srgbClr val="000000"/>
                </a:solidFill>
                <a:latin typeface="微软雅黑"/>
                <a:ea typeface="微软雅黑"/>
                <a:sym typeface="Gill Sans" charset="0"/>
              </a:endParaRPr>
            </a:p>
          </p:txBody>
        </p:sp>
      </p:grpSp>
      <p:grpSp>
        <p:nvGrpSpPr>
          <p:cNvPr id="49" name="Group 3"/>
          <p:cNvGrpSpPr/>
          <p:nvPr/>
        </p:nvGrpSpPr>
        <p:grpSpPr>
          <a:xfrm>
            <a:off x="4830076" y="3306622"/>
            <a:ext cx="470773" cy="469518"/>
            <a:chOff x="4770914" y="3090921"/>
            <a:chExt cx="465007" cy="469589"/>
          </a:xfrm>
        </p:grpSpPr>
        <p:sp>
          <p:nvSpPr>
            <p:cNvPr id="50" name="Freeform 9"/>
            <p:cNvSpPr>
              <a:spLocks/>
            </p:cNvSpPr>
            <p:nvPr/>
          </p:nvSpPr>
          <p:spPr bwMode="auto">
            <a:xfrm>
              <a:off x="4770914" y="3090921"/>
              <a:ext cx="465007" cy="469589"/>
            </a:xfrm>
            <a:custGeom>
              <a:avLst/>
              <a:gdLst>
                <a:gd name="T0" fmla="*/ 102 w 203"/>
                <a:gd name="T1" fmla="*/ 0 h 205"/>
                <a:gd name="T2" fmla="*/ 129 w 203"/>
                <a:gd name="T3" fmla="*/ 4 h 205"/>
                <a:gd name="T4" fmla="*/ 153 w 203"/>
                <a:gd name="T5" fmla="*/ 14 h 205"/>
                <a:gd name="T6" fmla="*/ 174 w 203"/>
                <a:gd name="T7" fmla="*/ 29 h 205"/>
                <a:gd name="T8" fmla="*/ 190 w 203"/>
                <a:gd name="T9" fmla="*/ 50 h 205"/>
                <a:gd name="T10" fmla="*/ 200 w 203"/>
                <a:gd name="T11" fmla="*/ 75 h 205"/>
                <a:gd name="T12" fmla="*/ 203 w 203"/>
                <a:gd name="T13" fmla="*/ 102 h 205"/>
                <a:gd name="T14" fmla="*/ 200 w 203"/>
                <a:gd name="T15" fmla="*/ 129 h 205"/>
                <a:gd name="T16" fmla="*/ 190 w 203"/>
                <a:gd name="T17" fmla="*/ 154 h 205"/>
                <a:gd name="T18" fmla="*/ 174 w 203"/>
                <a:gd name="T19" fmla="*/ 174 h 205"/>
                <a:gd name="T20" fmla="*/ 153 w 203"/>
                <a:gd name="T21" fmla="*/ 190 h 205"/>
                <a:gd name="T22" fmla="*/ 129 w 203"/>
                <a:gd name="T23" fmla="*/ 200 h 205"/>
                <a:gd name="T24" fmla="*/ 102 w 203"/>
                <a:gd name="T25" fmla="*/ 205 h 205"/>
                <a:gd name="T26" fmla="*/ 76 w 203"/>
                <a:gd name="T27" fmla="*/ 200 h 205"/>
                <a:gd name="T28" fmla="*/ 50 w 203"/>
                <a:gd name="T29" fmla="*/ 190 h 205"/>
                <a:gd name="T30" fmla="*/ 29 w 203"/>
                <a:gd name="T31" fmla="*/ 174 h 205"/>
                <a:gd name="T32" fmla="*/ 15 w 203"/>
                <a:gd name="T33" fmla="*/ 154 h 205"/>
                <a:gd name="T34" fmla="*/ 4 w 203"/>
                <a:gd name="T35" fmla="*/ 129 h 205"/>
                <a:gd name="T36" fmla="*/ 0 w 203"/>
                <a:gd name="T37" fmla="*/ 102 h 205"/>
                <a:gd name="T38" fmla="*/ 4 w 203"/>
                <a:gd name="T39" fmla="*/ 75 h 205"/>
                <a:gd name="T40" fmla="*/ 15 w 203"/>
                <a:gd name="T41" fmla="*/ 50 h 205"/>
                <a:gd name="T42" fmla="*/ 29 w 203"/>
                <a:gd name="T43" fmla="*/ 29 h 205"/>
                <a:gd name="T44" fmla="*/ 50 w 203"/>
                <a:gd name="T45" fmla="*/ 14 h 205"/>
                <a:gd name="T46" fmla="*/ 76 w 203"/>
                <a:gd name="T47" fmla="*/ 4 h 205"/>
                <a:gd name="T48" fmla="*/ 102 w 203"/>
                <a:gd name="T49" fmla="*/ 0 h 2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03" h="205">
                  <a:moveTo>
                    <a:pt x="102" y="0"/>
                  </a:moveTo>
                  <a:lnTo>
                    <a:pt x="129" y="4"/>
                  </a:lnTo>
                  <a:lnTo>
                    <a:pt x="153" y="14"/>
                  </a:lnTo>
                  <a:lnTo>
                    <a:pt x="174" y="29"/>
                  </a:lnTo>
                  <a:lnTo>
                    <a:pt x="190" y="50"/>
                  </a:lnTo>
                  <a:lnTo>
                    <a:pt x="200" y="75"/>
                  </a:lnTo>
                  <a:lnTo>
                    <a:pt x="203" y="102"/>
                  </a:lnTo>
                  <a:lnTo>
                    <a:pt x="200" y="129"/>
                  </a:lnTo>
                  <a:lnTo>
                    <a:pt x="190" y="154"/>
                  </a:lnTo>
                  <a:lnTo>
                    <a:pt x="174" y="174"/>
                  </a:lnTo>
                  <a:lnTo>
                    <a:pt x="153" y="190"/>
                  </a:lnTo>
                  <a:lnTo>
                    <a:pt x="129" y="200"/>
                  </a:lnTo>
                  <a:lnTo>
                    <a:pt x="102" y="205"/>
                  </a:lnTo>
                  <a:lnTo>
                    <a:pt x="76" y="200"/>
                  </a:lnTo>
                  <a:lnTo>
                    <a:pt x="50" y="190"/>
                  </a:lnTo>
                  <a:lnTo>
                    <a:pt x="29" y="174"/>
                  </a:lnTo>
                  <a:lnTo>
                    <a:pt x="15" y="154"/>
                  </a:lnTo>
                  <a:lnTo>
                    <a:pt x="4" y="129"/>
                  </a:lnTo>
                  <a:lnTo>
                    <a:pt x="0" y="102"/>
                  </a:lnTo>
                  <a:lnTo>
                    <a:pt x="4" y="75"/>
                  </a:lnTo>
                  <a:lnTo>
                    <a:pt x="15" y="50"/>
                  </a:lnTo>
                  <a:lnTo>
                    <a:pt x="29" y="29"/>
                  </a:lnTo>
                  <a:lnTo>
                    <a:pt x="50" y="14"/>
                  </a:lnTo>
                  <a:lnTo>
                    <a:pt x="76" y="4"/>
                  </a:lnTo>
                  <a:lnTo>
                    <a:pt x="102" y="0"/>
                  </a:lnTo>
                  <a:close/>
                </a:path>
              </a:pathLst>
            </a:custGeom>
            <a:solidFill>
              <a:schemeClr val="accent3"/>
            </a:solidFill>
            <a:ln w="0">
              <a:noFill/>
              <a:prstDash val="solid"/>
              <a:round/>
              <a:headEnd/>
              <a:tailEnd/>
            </a:ln>
          </p:spPr>
          <p:txBody>
            <a:bodyPr vert="horz" wrap="square" lIns="72567" tIns="36284" rIns="72567" bIns="36284" numCol="1" anchor="t" anchorCtr="0" compatLnSpc="1">
              <a:prstTxWarp prst="textNoShape">
                <a:avLst/>
              </a:prstTxWarp>
            </a:bodyPr>
            <a:lstStyle/>
            <a:p>
              <a:pPr algn="ctr" fontAlgn="base">
                <a:spcBef>
                  <a:spcPct val="0"/>
                </a:spcBef>
                <a:spcAft>
                  <a:spcPct val="0"/>
                </a:spcAft>
                <a:defRPr/>
              </a:pPr>
              <a:endParaRPr lang="en-US" sz="2222" kern="0">
                <a:solidFill>
                  <a:srgbClr val="000000"/>
                </a:solidFill>
                <a:latin typeface="微软雅黑"/>
                <a:ea typeface="微软雅黑"/>
                <a:sym typeface="Gill Sans" charset="0"/>
              </a:endParaRPr>
            </a:p>
          </p:txBody>
        </p:sp>
        <p:sp>
          <p:nvSpPr>
            <p:cNvPr id="51" name="Freeform 10"/>
            <p:cNvSpPr>
              <a:spLocks noEditPoints="1"/>
            </p:cNvSpPr>
            <p:nvPr/>
          </p:nvSpPr>
          <p:spPr bwMode="auto">
            <a:xfrm>
              <a:off x="4870438" y="3218381"/>
              <a:ext cx="260899" cy="203797"/>
            </a:xfrm>
            <a:custGeom>
              <a:avLst/>
              <a:gdLst>
                <a:gd name="T0" fmla="*/ 164 w 164"/>
                <a:gd name="T1" fmla="*/ 114 h 128"/>
                <a:gd name="T2" fmla="*/ 149 w 164"/>
                <a:gd name="T3" fmla="*/ 128 h 128"/>
                <a:gd name="T4" fmla="*/ 15 w 164"/>
                <a:gd name="T5" fmla="*/ 128 h 128"/>
                <a:gd name="T6" fmla="*/ 0 w 164"/>
                <a:gd name="T7" fmla="*/ 114 h 128"/>
                <a:gd name="T8" fmla="*/ 0 w 164"/>
                <a:gd name="T9" fmla="*/ 14 h 128"/>
                <a:gd name="T10" fmla="*/ 15 w 164"/>
                <a:gd name="T11" fmla="*/ 0 h 128"/>
                <a:gd name="T12" fmla="*/ 149 w 164"/>
                <a:gd name="T13" fmla="*/ 0 h 128"/>
                <a:gd name="T14" fmla="*/ 164 w 164"/>
                <a:gd name="T15" fmla="*/ 14 h 128"/>
                <a:gd name="T16" fmla="*/ 164 w 164"/>
                <a:gd name="T17" fmla="*/ 114 h 128"/>
                <a:gd name="T18" fmla="*/ 149 w 164"/>
                <a:gd name="T19" fmla="*/ 11 h 128"/>
                <a:gd name="T20" fmla="*/ 15 w 164"/>
                <a:gd name="T21" fmla="*/ 11 h 128"/>
                <a:gd name="T22" fmla="*/ 12 w 164"/>
                <a:gd name="T23" fmla="*/ 14 h 128"/>
                <a:gd name="T24" fmla="*/ 25 w 164"/>
                <a:gd name="T25" fmla="*/ 40 h 128"/>
                <a:gd name="T26" fmla="*/ 62 w 164"/>
                <a:gd name="T27" fmla="*/ 69 h 128"/>
                <a:gd name="T28" fmla="*/ 82 w 164"/>
                <a:gd name="T29" fmla="*/ 82 h 128"/>
                <a:gd name="T30" fmla="*/ 82 w 164"/>
                <a:gd name="T31" fmla="*/ 82 h 128"/>
                <a:gd name="T32" fmla="*/ 82 w 164"/>
                <a:gd name="T33" fmla="*/ 82 h 128"/>
                <a:gd name="T34" fmla="*/ 102 w 164"/>
                <a:gd name="T35" fmla="*/ 69 h 128"/>
                <a:gd name="T36" fmla="*/ 139 w 164"/>
                <a:gd name="T37" fmla="*/ 40 h 128"/>
                <a:gd name="T38" fmla="*/ 152 w 164"/>
                <a:gd name="T39" fmla="*/ 18 h 128"/>
                <a:gd name="T40" fmla="*/ 149 w 164"/>
                <a:gd name="T41" fmla="*/ 11 h 128"/>
                <a:gd name="T42" fmla="*/ 152 w 164"/>
                <a:gd name="T43" fmla="*/ 43 h 128"/>
                <a:gd name="T44" fmla="*/ 146 w 164"/>
                <a:gd name="T45" fmla="*/ 50 h 128"/>
                <a:gd name="T46" fmla="*/ 107 w 164"/>
                <a:gd name="T47" fmla="*/ 80 h 128"/>
                <a:gd name="T48" fmla="*/ 82 w 164"/>
                <a:gd name="T49" fmla="*/ 93 h 128"/>
                <a:gd name="T50" fmla="*/ 82 w 164"/>
                <a:gd name="T51" fmla="*/ 93 h 128"/>
                <a:gd name="T52" fmla="*/ 82 w 164"/>
                <a:gd name="T53" fmla="*/ 93 h 128"/>
                <a:gd name="T54" fmla="*/ 57 w 164"/>
                <a:gd name="T55" fmla="*/ 80 h 128"/>
                <a:gd name="T56" fmla="*/ 18 w 164"/>
                <a:gd name="T57" fmla="*/ 50 h 128"/>
                <a:gd name="T58" fmla="*/ 12 w 164"/>
                <a:gd name="T59" fmla="*/ 43 h 128"/>
                <a:gd name="T60" fmla="*/ 12 w 164"/>
                <a:gd name="T61" fmla="*/ 114 h 128"/>
                <a:gd name="T62" fmla="*/ 15 w 164"/>
                <a:gd name="T63" fmla="*/ 117 h 128"/>
                <a:gd name="T64" fmla="*/ 149 w 164"/>
                <a:gd name="T65" fmla="*/ 117 h 128"/>
                <a:gd name="T66" fmla="*/ 152 w 164"/>
                <a:gd name="T67" fmla="*/ 114 h 128"/>
                <a:gd name="T68" fmla="*/ 152 w 164"/>
                <a:gd name="T69" fmla="*/ 43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64" h="128">
                  <a:moveTo>
                    <a:pt x="164" y="114"/>
                  </a:moveTo>
                  <a:cubicBezTo>
                    <a:pt x="164" y="122"/>
                    <a:pt x="157" y="128"/>
                    <a:pt x="149" y="128"/>
                  </a:cubicBezTo>
                  <a:cubicBezTo>
                    <a:pt x="15" y="128"/>
                    <a:pt x="15" y="128"/>
                    <a:pt x="15" y="128"/>
                  </a:cubicBezTo>
                  <a:cubicBezTo>
                    <a:pt x="7" y="128"/>
                    <a:pt x="0" y="122"/>
                    <a:pt x="0" y="114"/>
                  </a:cubicBezTo>
                  <a:cubicBezTo>
                    <a:pt x="0" y="14"/>
                    <a:pt x="0" y="14"/>
                    <a:pt x="0" y="14"/>
                  </a:cubicBezTo>
                  <a:cubicBezTo>
                    <a:pt x="0" y="6"/>
                    <a:pt x="7" y="0"/>
                    <a:pt x="15" y="0"/>
                  </a:cubicBezTo>
                  <a:cubicBezTo>
                    <a:pt x="149" y="0"/>
                    <a:pt x="149" y="0"/>
                    <a:pt x="149" y="0"/>
                  </a:cubicBezTo>
                  <a:cubicBezTo>
                    <a:pt x="157" y="0"/>
                    <a:pt x="164" y="6"/>
                    <a:pt x="164" y="14"/>
                  </a:cubicBezTo>
                  <a:lnTo>
                    <a:pt x="164" y="114"/>
                  </a:lnTo>
                  <a:close/>
                  <a:moveTo>
                    <a:pt x="149" y="11"/>
                  </a:moveTo>
                  <a:cubicBezTo>
                    <a:pt x="15" y="11"/>
                    <a:pt x="15" y="11"/>
                    <a:pt x="15" y="11"/>
                  </a:cubicBezTo>
                  <a:cubicBezTo>
                    <a:pt x="13" y="11"/>
                    <a:pt x="12" y="13"/>
                    <a:pt x="12" y="14"/>
                  </a:cubicBezTo>
                  <a:cubicBezTo>
                    <a:pt x="12" y="25"/>
                    <a:pt x="17" y="34"/>
                    <a:pt x="25" y="40"/>
                  </a:cubicBezTo>
                  <a:cubicBezTo>
                    <a:pt x="37" y="50"/>
                    <a:pt x="50" y="59"/>
                    <a:pt x="62" y="69"/>
                  </a:cubicBezTo>
                  <a:cubicBezTo>
                    <a:pt x="67" y="73"/>
                    <a:pt x="76" y="82"/>
                    <a:pt x="82" y="82"/>
                  </a:cubicBezTo>
                  <a:cubicBezTo>
                    <a:pt x="82" y="82"/>
                    <a:pt x="82" y="82"/>
                    <a:pt x="82" y="82"/>
                  </a:cubicBezTo>
                  <a:cubicBezTo>
                    <a:pt x="82" y="82"/>
                    <a:pt x="82" y="82"/>
                    <a:pt x="82" y="82"/>
                  </a:cubicBezTo>
                  <a:cubicBezTo>
                    <a:pt x="89" y="82"/>
                    <a:pt x="97" y="73"/>
                    <a:pt x="102" y="69"/>
                  </a:cubicBezTo>
                  <a:cubicBezTo>
                    <a:pt x="114" y="59"/>
                    <a:pt x="127" y="50"/>
                    <a:pt x="139" y="40"/>
                  </a:cubicBezTo>
                  <a:cubicBezTo>
                    <a:pt x="145" y="36"/>
                    <a:pt x="152" y="25"/>
                    <a:pt x="152" y="18"/>
                  </a:cubicBezTo>
                  <a:cubicBezTo>
                    <a:pt x="152" y="15"/>
                    <a:pt x="153" y="11"/>
                    <a:pt x="149" y="11"/>
                  </a:cubicBezTo>
                  <a:close/>
                  <a:moveTo>
                    <a:pt x="152" y="43"/>
                  </a:moveTo>
                  <a:cubicBezTo>
                    <a:pt x="150" y="46"/>
                    <a:pt x="148" y="48"/>
                    <a:pt x="146" y="50"/>
                  </a:cubicBezTo>
                  <a:cubicBezTo>
                    <a:pt x="133" y="60"/>
                    <a:pt x="120" y="70"/>
                    <a:pt x="107" y="80"/>
                  </a:cubicBezTo>
                  <a:cubicBezTo>
                    <a:pt x="100" y="86"/>
                    <a:pt x="92" y="93"/>
                    <a:pt x="82" y="93"/>
                  </a:cubicBezTo>
                  <a:cubicBezTo>
                    <a:pt x="82" y="93"/>
                    <a:pt x="82" y="93"/>
                    <a:pt x="82" y="93"/>
                  </a:cubicBezTo>
                  <a:cubicBezTo>
                    <a:pt x="82" y="93"/>
                    <a:pt x="82" y="93"/>
                    <a:pt x="82" y="93"/>
                  </a:cubicBezTo>
                  <a:cubicBezTo>
                    <a:pt x="72" y="93"/>
                    <a:pt x="64" y="86"/>
                    <a:pt x="57" y="80"/>
                  </a:cubicBezTo>
                  <a:cubicBezTo>
                    <a:pt x="44" y="70"/>
                    <a:pt x="31" y="60"/>
                    <a:pt x="18" y="50"/>
                  </a:cubicBezTo>
                  <a:cubicBezTo>
                    <a:pt x="16" y="48"/>
                    <a:pt x="14" y="46"/>
                    <a:pt x="12" y="43"/>
                  </a:cubicBezTo>
                  <a:cubicBezTo>
                    <a:pt x="12" y="114"/>
                    <a:pt x="12" y="114"/>
                    <a:pt x="12" y="114"/>
                  </a:cubicBezTo>
                  <a:cubicBezTo>
                    <a:pt x="12" y="115"/>
                    <a:pt x="13" y="117"/>
                    <a:pt x="15" y="117"/>
                  </a:cubicBezTo>
                  <a:cubicBezTo>
                    <a:pt x="149" y="117"/>
                    <a:pt x="149" y="117"/>
                    <a:pt x="149" y="117"/>
                  </a:cubicBezTo>
                  <a:cubicBezTo>
                    <a:pt x="151" y="117"/>
                    <a:pt x="152" y="115"/>
                    <a:pt x="152" y="114"/>
                  </a:cubicBezTo>
                  <a:lnTo>
                    <a:pt x="152" y="43"/>
                  </a:lnTo>
                  <a:close/>
                </a:path>
              </a:pathLst>
            </a:custGeom>
            <a:solidFill>
              <a:srgbClr val="FFFFFF"/>
            </a:solidFill>
            <a:ln>
              <a:noFill/>
            </a:ln>
          </p:spPr>
          <p:txBody>
            <a:bodyPr vert="horz" wrap="square" lIns="72567" tIns="36284" rIns="72567" bIns="36284" numCol="1" anchor="t" anchorCtr="0" compatLnSpc="1">
              <a:prstTxWarp prst="textNoShape">
                <a:avLst/>
              </a:prstTxWarp>
            </a:bodyPr>
            <a:lstStyle/>
            <a:p>
              <a:pPr algn="ctr" fontAlgn="base">
                <a:spcBef>
                  <a:spcPct val="0"/>
                </a:spcBef>
                <a:spcAft>
                  <a:spcPct val="0"/>
                </a:spcAft>
                <a:defRPr/>
              </a:pPr>
              <a:endParaRPr lang="en-US" sz="2222" kern="0">
                <a:solidFill>
                  <a:srgbClr val="000000"/>
                </a:solidFill>
                <a:latin typeface="微软雅黑"/>
                <a:ea typeface="微软雅黑"/>
                <a:sym typeface="Gill Sans" charset="0"/>
              </a:endParaRPr>
            </a:p>
          </p:txBody>
        </p:sp>
      </p:grpSp>
      <p:grpSp>
        <p:nvGrpSpPr>
          <p:cNvPr id="52" name="Group 18"/>
          <p:cNvGrpSpPr/>
          <p:nvPr/>
        </p:nvGrpSpPr>
        <p:grpSpPr>
          <a:xfrm>
            <a:off x="7948130" y="1554500"/>
            <a:ext cx="473092" cy="467227"/>
            <a:chOff x="7850778" y="1338532"/>
            <a:chExt cx="467298" cy="467298"/>
          </a:xfrm>
        </p:grpSpPr>
        <p:sp>
          <p:nvSpPr>
            <p:cNvPr id="53" name="Freeform 12"/>
            <p:cNvSpPr>
              <a:spLocks/>
            </p:cNvSpPr>
            <p:nvPr/>
          </p:nvSpPr>
          <p:spPr bwMode="auto">
            <a:xfrm>
              <a:off x="7850778" y="1338532"/>
              <a:ext cx="467298" cy="467298"/>
            </a:xfrm>
            <a:custGeom>
              <a:avLst/>
              <a:gdLst>
                <a:gd name="T0" fmla="*/ 101 w 204"/>
                <a:gd name="T1" fmla="*/ 0 h 204"/>
                <a:gd name="T2" fmla="*/ 129 w 204"/>
                <a:gd name="T3" fmla="*/ 3 h 204"/>
                <a:gd name="T4" fmla="*/ 153 w 204"/>
                <a:gd name="T5" fmla="*/ 13 h 204"/>
                <a:gd name="T6" fmla="*/ 174 w 204"/>
                <a:gd name="T7" fmla="*/ 30 h 204"/>
                <a:gd name="T8" fmla="*/ 190 w 204"/>
                <a:gd name="T9" fmla="*/ 51 h 204"/>
                <a:gd name="T10" fmla="*/ 201 w 204"/>
                <a:gd name="T11" fmla="*/ 74 h 204"/>
                <a:gd name="T12" fmla="*/ 204 w 204"/>
                <a:gd name="T13" fmla="*/ 101 h 204"/>
                <a:gd name="T14" fmla="*/ 201 w 204"/>
                <a:gd name="T15" fmla="*/ 128 h 204"/>
                <a:gd name="T16" fmla="*/ 190 w 204"/>
                <a:gd name="T17" fmla="*/ 153 h 204"/>
                <a:gd name="T18" fmla="*/ 174 w 204"/>
                <a:gd name="T19" fmla="*/ 174 h 204"/>
                <a:gd name="T20" fmla="*/ 153 w 204"/>
                <a:gd name="T21" fmla="*/ 189 h 204"/>
                <a:gd name="T22" fmla="*/ 129 w 204"/>
                <a:gd name="T23" fmla="*/ 199 h 204"/>
                <a:gd name="T24" fmla="*/ 101 w 204"/>
                <a:gd name="T25" fmla="*/ 204 h 204"/>
                <a:gd name="T26" fmla="*/ 74 w 204"/>
                <a:gd name="T27" fmla="*/ 199 h 204"/>
                <a:gd name="T28" fmla="*/ 51 w 204"/>
                <a:gd name="T29" fmla="*/ 189 h 204"/>
                <a:gd name="T30" fmla="*/ 30 w 204"/>
                <a:gd name="T31" fmla="*/ 174 h 204"/>
                <a:gd name="T32" fmla="*/ 13 w 204"/>
                <a:gd name="T33" fmla="*/ 153 h 204"/>
                <a:gd name="T34" fmla="*/ 3 w 204"/>
                <a:gd name="T35" fmla="*/ 128 h 204"/>
                <a:gd name="T36" fmla="*/ 0 w 204"/>
                <a:gd name="T37" fmla="*/ 101 h 204"/>
                <a:gd name="T38" fmla="*/ 3 w 204"/>
                <a:gd name="T39" fmla="*/ 74 h 204"/>
                <a:gd name="T40" fmla="*/ 13 w 204"/>
                <a:gd name="T41" fmla="*/ 51 h 204"/>
                <a:gd name="T42" fmla="*/ 30 w 204"/>
                <a:gd name="T43" fmla="*/ 30 h 204"/>
                <a:gd name="T44" fmla="*/ 51 w 204"/>
                <a:gd name="T45" fmla="*/ 13 h 204"/>
                <a:gd name="T46" fmla="*/ 74 w 204"/>
                <a:gd name="T47" fmla="*/ 3 h 204"/>
                <a:gd name="T48" fmla="*/ 101 w 204"/>
                <a:gd name="T49" fmla="*/ 0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04" h="204">
                  <a:moveTo>
                    <a:pt x="101" y="0"/>
                  </a:moveTo>
                  <a:lnTo>
                    <a:pt x="129" y="3"/>
                  </a:lnTo>
                  <a:lnTo>
                    <a:pt x="153" y="13"/>
                  </a:lnTo>
                  <a:lnTo>
                    <a:pt x="174" y="30"/>
                  </a:lnTo>
                  <a:lnTo>
                    <a:pt x="190" y="51"/>
                  </a:lnTo>
                  <a:lnTo>
                    <a:pt x="201" y="74"/>
                  </a:lnTo>
                  <a:lnTo>
                    <a:pt x="204" y="101"/>
                  </a:lnTo>
                  <a:lnTo>
                    <a:pt x="201" y="128"/>
                  </a:lnTo>
                  <a:lnTo>
                    <a:pt x="190" y="153"/>
                  </a:lnTo>
                  <a:lnTo>
                    <a:pt x="174" y="174"/>
                  </a:lnTo>
                  <a:lnTo>
                    <a:pt x="153" y="189"/>
                  </a:lnTo>
                  <a:lnTo>
                    <a:pt x="129" y="199"/>
                  </a:lnTo>
                  <a:lnTo>
                    <a:pt x="101" y="204"/>
                  </a:lnTo>
                  <a:lnTo>
                    <a:pt x="74" y="199"/>
                  </a:lnTo>
                  <a:lnTo>
                    <a:pt x="51" y="189"/>
                  </a:lnTo>
                  <a:lnTo>
                    <a:pt x="30" y="174"/>
                  </a:lnTo>
                  <a:lnTo>
                    <a:pt x="13" y="153"/>
                  </a:lnTo>
                  <a:lnTo>
                    <a:pt x="3" y="128"/>
                  </a:lnTo>
                  <a:lnTo>
                    <a:pt x="0" y="101"/>
                  </a:lnTo>
                  <a:lnTo>
                    <a:pt x="3" y="74"/>
                  </a:lnTo>
                  <a:lnTo>
                    <a:pt x="13" y="51"/>
                  </a:lnTo>
                  <a:lnTo>
                    <a:pt x="30" y="30"/>
                  </a:lnTo>
                  <a:lnTo>
                    <a:pt x="51" y="13"/>
                  </a:lnTo>
                  <a:lnTo>
                    <a:pt x="74" y="3"/>
                  </a:lnTo>
                  <a:lnTo>
                    <a:pt x="101" y="0"/>
                  </a:lnTo>
                  <a:close/>
                </a:path>
              </a:pathLst>
            </a:custGeom>
            <a:solidFill>
              <a:schemeClr val="accent3"/>
            </a:solidFill>
            <a:ln w="0">
              <a:noFill/>
              <a:prstDash val="solid"/>
              <a:round/>
              <a:headEnd/>
              <a:tailEnd/>
            </a:ln>
          </p:spPr>
          <p:txBody>
            <a:bodyPr vert="horz" wrap="square" lIns="72567" tIns="36284" rIns="72567" bIns="36284" numCol="1" anchor="t" anchorCtr="0" compatLnSpc="1">
              <a:prstTxWarp prst="textNoShape">
                <a:avLst/>
              </a:prstTxWarp>
            </a:bodyPr>
            <a:lstStyle/>
            <a:p>
              <a:pPr algn="ctr" fontAlgn="base">
                <a:spcBef>
                  <a:spcPct val="0"/>
                </a:spcBef>
                <a:spcAft>
                  <a:spcPct val="0"/>
                </a:spcAft>
                <a:defRPr/>
              </a:pPr>
              <a:endParaRPr lang="en-US" sz="2222" kern="0">
                <a:solidFill>
                  <a:srgbClr val="000000"/>
                </a:solidFill>
                <a:latin typeface="微软雅黑"/>
                <a:ea typeface="微软雅黑"/>
                <a:sym typeface="Gill Sans" charset="0"/>
              </a:endParaRPr>
            </a:p>
          </p:txBody>
        </p:sp>
        <p:sp>
          <p:nvSpPr>
            <p:cNvPr id="54" name="Freeform 11"/>
            <p:cNvSpPr>
              <a:spLocks noEditPoints="1"/>
            </p:cNvSpPr>
            <p:nvPr/>
          </p:nvSpPr>
          <p:spPr bwMode="auto">
            <a:xfrm>
              <a:off x="7954681" y="1439214"/>
              <a:ext cx="254730" cy="253695"/>
            </a:xfrm>
            <a:custGeom>
              <a:avLst/>
              <a:gdLst>
                <a:gd name="T0" fmla="*/ 141 w 152"/>
                <a:gd name="T1" fmla="*/ 152 h 152"/>
                <a:gd name="T2" fmla="*/ 132 w 152"/>
                <a:gd name="T3" fmla="*/ 148 h 152"/>
                <a:gd name="T4" fmla="*/ 101 w 152"/>
                <a:gd name="T5" fmla="*/ 117 h 152"/>
                <a:gd name="T6" fmla="*/ 65 w 152"/>
                <a:gd name="T7" fmla="*/ 128 h 152"/>
                <a:gd name="T8" fmla="*/ 0 w 152"/>
                <a:gd name="T9" fmla="*/ 64 h 152"/>
                <a:gd name="T10" fmla="*/ 65 w 152"/>
                <a:gd name="T11" fmla="*/ 0 h 152"/>
                <a:gd name="T12" fmla="*/ 129 w 152"/>
                <a:gd name="T13" fmla="*/ 64 h 152"/>
                <a:gd name="T14" fmla="*/ 118 w 152"/>
                <a:gd name="T15" fmla="*/ 100 h 152"/>
                <a:gd name="T16" fmla="*/ 149 w 152"/>
                <a:gd name="T17" fmla="*/ 132 h 152"/>
                <a:gd name="T18" fmla="*/ 152 w 152"/>
                <a:gd name="T19" fmla="*/ 140 h 152"/>
                <a:gd name="T20" fmla="*/ 141 w 152"/>
                <a:gd name="T21" fmla="*/ 152 h 152"/>
                <a:gd name="T22" fmla="*/ 65 w 152"/>
                <a:gd name="T23" fmla="*/ 23 h 152"/>
                <a:gd name="T24" fmla="*/ 24 w 152"/>
                <a:gd name="T25" fmla="*/ 64 h 152"/>
                <a:gd name="T26" fmla="*/ 65 w 152"/>
                <a:gd name="T27" fmla="*/ 105 h 152"/>
                <a:gd name="T28" fmla="*/ 106 w 152"/>
                <a:gd name="T29" fmla="*/ 64 h 152"/>
                <a:gd name="T30" fmla="*/ 65 w 152"/>
                <a:gd name="T31" fmla="*/ 23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52" h="152">
                  <a:moveTo>
                    <a:pt x="141" y="152"/>
                  </a:moveTo>
                  <a:cubicBezTo>
                    <a:pt x="138" y="152"/>
                    <a:pt x="135" y="151"/>
                    <a:pt x="132" y="148"/>
                  </a:cubicBezTo>
                  <a:cubicBezTo>
                    <a:pt x="101" y="117"/>
                    <a:pt x="101" y="117"/>
                    <a:pt x="101" y="117"/>
                  </a:cubicBezTo>
                  <a:cubicBezTo>
                    <a:pt x="90" y="124"/>
                    <a:pt x="78" y="128"/>
                    <a:pt x="65" y="128"/>
                  </a:cubicBezTo>
                  <a:cubicBezTo>
                    <a:pt x="29" y="128"/>
                    <a:pt x="0" y="100"/>
                    <a:pt x="0" y="64"/>
                  </a:cubicBezTo>
                  <a:cubicBezTo>
                    <a:pt x="0" y="28"/>
                    <a:pt x="29" y="0"/>
                    <a:pt x="65" y="0"/>
                  </a:cubicBezTo>
                  <a:cubicBezTo>
                    <a:pt x="100" y="0"/>
                    <a:pt x="129" y="28"/>
                    <a:pt x="129" y="64"/>
                  </a:cubicBezTo>
                  <a:cubicBezTo>
                    <a:pt x="129" y="77"/>
                    <a:pt x="125" y="90"/>
                    <a:pt x="118" y="100"/>
                  </a:cubicBezTo>
                  <a:cubicBezTo>
                    <a:pt x="149" y="132"/>
                    <a:pt x="149" y="132"/>
                    <a:pt x="149" y="132"/>
                  </a:cubicBezTo>
                  <a:cubicBezTo>
                    <a:pt x="151" y="134"/>
                    <a:pt x="152" y="137"/>
                    <a:pt x="152" y="140"/>
                  </a:cubicBezTo>
                  <a:cubicBezTo>
                    <a:pt x="152" y="147"/>
                    <a:pt x="147" y="152"/>
                    <a:pt x="141" y="152"/>
                  </a:cubicBezTo>
                  <a:close/>
                  <a:moveTo>
                    <a:pt x="65" y="23"/>
                  </a:moveTo>
                  <a:cubicBezTo>
                    <a:pt x="42" y="23"/>
                    <a:pt x="24" y="41"/>
                    <a:pt x="24" y="64"/>
                  </a:cubicBezTo>
                  <a:cubicBezTo>
                    <a:pt x="24" y="87"/>
                    <a:pt x="42" y="105"/>
                    <a:pt x="65" y="105"/>
                  </a:cubicBezTo>
                  <a:cubicBezTo>
                    <a:pt x="87" y="105"/>
                    <a:pt x="106" y="87"/>
                    <a:pt x="106" y="64"/>
                  </a:cubicBezTo>
                  <a:cubicBezTo>
                    <a:pt x="106" y="41"/>
                    <a:pt x="87" y="23"/>
                    <a:pt x="65" y="23"/>
                  </a:cubicBezTo>
                  <a:close/>
                </a:path>
              </a:pathLst>
            </a:custGeom>
            <a:solidFill>
              <a:srgbClr val="FFFFFF"/>
            </a:solidFill>
            <a:ln>
              <a:noFill/>
            </a:ln>
          </p:spPr>
          <p:txBody>
            <a:bodyPr vert="horz" wrap="square" lIns="72567" tIns="36284" rIns="72567" bIns="36284" numCol="1" anchor="t" anchorCtr="0" compatLnSpc="1">
              <a:prstTxWarp prst="textNoShape">
                <a:avLst/>
              </a:prstTxWarp>
            </a:bodyPr>
            <a:lstStyle/>
            <a:p>
              <a:pPr algn="ctr" fontAlgn="base">
                <a:spcBef>
                  <a:spcPct val="0"/>
                </a:spcBef>
                <a:spcAft>
                  <a:spcPct val="0"/>
                </a:spcAft>
                <a:defRPr/>
              </a:pPr>
              <a:endParaRPr lang="en-US" sz="2222" kern="0">
                <a:solidFill>
                  <a:srgbClr val="000000"/>
                </a:solidFill>
                <a:latin typeface="微软雅黑"/>
                <a:ea typeface="微软雅黑"/>
                <a:sym typeface="Gill Sans" charset="0"/>
              </a:endParaRPr>
            </a:p>
          </p:txBody>
        </p:sp>
      </p:grpSp>
    </p:spTree>
    <p:extLst>
      <p:ext uri="{BB962C8B-B14F-4D97-AF65-F5344CB8AC3E}">
        <p14:creationId xmlns:p14="http://schemas.microsoft.com/office/powerpoint/2010/main" val="3908256348"/>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wipe(left)">
                                      <p:cBhvr>
                                        <p:cTn id="7" dur="500"/>
                                        <p:tgtEl>
                                          <p:spTgt spid="16"/>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40"/>
                                        </p:tgtEl>
                                        <p:attrNameLst>
                                          <p:attrName>style.visibility</p:attrName>
                                        </p:attrNameLst>
                                      </p:cBhvr>
                                      <p:to>
                                        <p:strVal val="visible"/>
                                      </p:to>
                                    </p:set>
                                    <p:anim calcmode="lin" valueType="num">
                                      <p:cBhvr>
                                        <p:cTn id="11" dur="500" fill="hold"/>
                                        <p:tgtEl>
                                          <p:spTgt spid="40"/>
                                        </p:tgtEl>
                                        <p:attrNameLst>
                                          <p:attrName>ppt_w</p:attrName>
                                        </p:attrNameLst>
                                      </p:cBhvr>
                                      <p:tavLst>
                                        <p:tav tm="0">
                                          <p:val>
                                            <p:fltVal val="0"/>
                                          </p:val>
                                        </p:tav>
                                        <p:tav tm="100000">
                                          <p:val>
                                            <p:strVal val="#ppt_w"/>
                                          </p:val>
                                        </p:tav>
                                      </p:tavLst>
                                    </p:anim>
                                    <p:anim calcmode="lin" valueType="num">
                                      <p:cBhvr>
                                        <p:cTn id="12" dur="500" fill="hold"/>
                                        <p:tgtEl>
                                          <p:spTgt spid="40"/>
                                        </p:tgtEl>
                                        <p:attrNameLst>
                                          <p:attrName>ppt_h</p:attrName>
                                        </p:attrNameLst>
                                      </p:cBhvr>
                                      <p:tavLst>
                                        <p:tav tm="0">
                                          <p:val>
                                            <p:fltVal val="0"/>
                                          </p:val>
                                        </p:tav>
                                        <p:tav tm="100000">
                                          <p:val>
                                            <p:strVal val="#ppt_h"/>
                                          </p:val>
                                        </p:tav>
                                      </p:tavLst>
                                    </p:anim>
                                    <p:animEffect transition="in" filter="fade">
                                      <p:cBhvr>
                                        <p:cTn id="13" dur="500"/>
                                        <p:tgtEl>
                                          <p:spTgt spid="40"/>
                                        </p:tgtEl>
                                      </p:cBhvr>
                                    </p:animEffect>
                                  </p:childTnLst>
                                </p:cTn>
                              </p:par>
                            </p:childTnLst>
                          </p:cTn>
                        </p:par>
                        <p:par>
                          <p:cTn id="14" fill="hold">
                            <p:stCondLst>
                              <p:cond delay="1000"/>
                            </p:stCondLst>
                            <p:childTnLst>
                              <p:par>
                                <p:cTn id="15" presetID="22" presetClass="entr" presetSubtype="1" fill="hold" nodeType="afterEffect">
                                  <p:stCondLst>
                                    <p:cond delay="0"/>
                                  </p:stCondLst>
                                  <p:childTnLst>
                                    <p:set>
                                      <p:cBhvr>
                                        <p:cTn id="16" dur="1" fill="hold">
                                          <p:stCondLst>
                                            <p:cond delay="0"/>
                                          </p:stCondLst>
                                        </p:cTn>
                                        <p:tgtEl>
                                          <p:spTgt spid="18"/>
                                        </p:tgtEl>
                                        <p:attrNameLst>
                                          <p:attrName>style.visibility</p:attrName>
                                        </p:attrNameLst>
                                      </p:cBhvr>
                                      <p:to>
                                        <p:strVal val="visible"/>
                                      </p:to>
                                    </p:set>
                                    <p:animEffect transition="in" filter="wipe(up)">
                                      <p:cBhvr>
                                        <p:cTn id="17" dur="500"/>
                                        <p:tgtEl>
                                          <p:spTgt spid="18"/>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15"/>
                                        </p:tgtEl>
                                        <p:attrNameLst>
                                          <p:attrName>style.visibility</p:attrName>
                                        </p:attrNameLst>
                                      </p:cBhvr>
                                      <p:to>
                                        <p:strVal val="visible"/>
                                      </p:to>
                                    </p:set>
                                    <p:animEffect transition="in" filter="wipe(left)">
                                      <p:cBhvr>
                                        <p:cTn id="21" dur="500"/>
                                        <p:tgtEl>
                                          <p:spTgt spid="15"/>
                                        </p:tgtEl>
                                      </p:cBhvr>
                                    </p:animEffect>
                                  </p:childTnLst>
                                </p:cTn>
                              </p:par>
                              <p:par>
                                <p:cTn id="22" presetID="53" presetClass="entr" presetSubtype="16" fill="hold" nodeType="withEffect">
                                  <p:stCondLst>
                                    <p:cond delay="0"/>
                                  </p:stCondLst>
                                  <p:childTnLst>
                                    <p:set>
                                      <p:cBhvr>
                                        <p:cTn id="23" dur="1" fill="hold">
                                          <p:stCondLst>
                                            <p:cond delay="0"/>
                                          </p:stCondLst>
                                        </p:cTn>
                                        <p:tgtEl>
                                          <p:spTgt spid="43"/>
                                        </p:tgtEl>
                                        <p:attrNameLst>
                                          <p:attrName>style.visibility</p:attrName>
                                        </p:attrNameLst>
                                      </p:cBhvr>
                                      <p:to>
                                        <p:strVal val="visible"/>
                                      </p:to>
                                    </p:set>
                                    <p:anim calcmode="lin" valueType="num">
                                      <p:cBhvr>
                                        <p:cTn id="24" dur="500" fill="hold"/>
                                        <p:tgtEl>
                                          <p:spTgt spid="43"/>
                                        </p:tgtEl>
                                        <p:attrNameLst>
                                          <p:attrName>ppt_w</p:attrName>
                                        </p:attrNameLst>
                                      </p:cBhvr>
                                      <p:tavLst>
                                        <p:tav tm="0">
                                          <p:val>
                                            <p:fltVal val="0"/>
                                          </p:val>
                                        </p:tav>
                                        <p:tav tm="100000">
                                          <p:val>
                                            <p:strVal val="#ppt_w"/>
                                          </p:val>
                                        </p:tav>
                                      </p:tavLst>
                                    </p:anim>
                                    <p:anim calcmode="lin" valueType="num">
                                      <p:cBhvr>
                                        <p:cTn id="25" dur="500" fill="hold"/>
                                        <p:tgtEl>
                                          <p:spTgt spid="43"/>
                                        </p:tgtEl>
                                        <p:attrNameLst>
                                          <p:attrName>ppt_h</p:attrName>
                                        </p:attrNameLst>
                                      </p:cBhvr>
                                      <p:tavLst>
                                        <p:tav tm="0">
                                          <p:val>
                                            <p:fltVal val="0"/>
                                          </p:val>
                                        </p:tav>
                                        <p:tav tm="100000">
                                          <p:val>
                                            <p:strVal val="#ppt_h"/>
                                          </p:val>
                                        </p:tav>
                                      </p:tavLst>
                                    </p:anim>
                                    <p:animEffect transition="in" filter="fade">
                                      <p:cBhvr>
                                        <p:cTn id="26" dur="500"/>
                                        <p:tgtEl>
                                          <p:spTgt spid="43"/>
                                        </p:tgtEl>
                                      </p:cBhvr>
                                    </p:animEffect>
                                  </p:childTnLst>
                                </p:cTn>
                              </p:par>
                            </p:childTnLst>
                          </p:cTn>
                        </p:par>
                        <p:par>
                          <p:cTn id="27" fill="hold">
                            <p:stCondLst>
                              <p:cond delay="2000"/>
                            </p:stCondLst>
                            <p:childTnLst>
                              <p:par>
                                <p:cTn id="28" presetID="22" presetClass="entr" presetSubtype="1" fill="hold" nodeType="afterEffect">
                                  <p:stCondLst>
                                    <p:cond delay="0"/>
                                  </p:stCondLst>
                                  <p:childTnLst>
                                    <p:set>
                                      <p:cBhvr>
                                        <p:cTn id="29" dur="1" fill="hold">
                                          <p:stCondLst>
                                            <p:cond delay="0"/>
                                          </p:stCondLst>
                                        </p:cTn>
                                        <p:tgtEl>
                                          <p:spTgt spid="22"/>
                                        </p:tgtEl>
                                        <p:attrNameLst>
                                          <p:attrName>style.visibility</p:attrName>
                                        </p:attrNameLst>
                                      </p:cBhvr>
                                      <p:to>
                                        <p:strVal val="visible"/>
                                      </p:to>
                                    </p:set>
                                    <p:animEffect transition="in" filter="wipe(up)">
                                      <p:cBhvr>
                                        <p:cTn id="30" dur="500"/>
                                        <p:tgtEl>
                                          <p:spTgt spid="22"/>
                                        </p:tgtEl>
                                      </p:cBhvr>
                                    </p:animEffect>
                                  </p:childTnLst>
                                </p:cTn>
                              </p:par>
                            </p:childTnLst>
                          </p:cTn>
                        </p:par>
                        <p:par>
                          <p:cTn id="31" fill="hold">
                            <p:stCondLst>
                              <p:cond delay="2500"/>
                            </p:stCondLst>
                            <p:childTnLst>
                              <p:par>
                                <p:cTn id="32" presetID="53" presetClass="entr" presetSubtype="16" fill="hold" nodeType="afterEffect">
                                  <p:stCondLst>
                                    <p:cond delay="0"/>
                                  </p:stCondLst>
                                  <p:childTnLst>
                                    <p:set>
                                      <p:cBhvr>
                                        <p:cTn id="33" dur="1" fill="hold">
                                          <p:stCondLst>
                                            <p:cond delay="0"/>
                                          </p:stCondLst>
                                        </p:cTn>
                                        <p:tgtEl>
                                          <p:spTgt spid="49"/>
                                        </p:tgtEl>
                                        <p:attrNameLst>
                                          <p:attrName>style.visibility</p:attrName>
                                        </p:attrNameLst>
                                      </p:cBhvr>
                                      <p:to>
                                        <p:strVal val="visible"/>
                                      </p:to>
                                    </p:set>
                                    <p:anim calcmode="lin" valueType="num">
                                      <p:cBhvr>
                                        <p:cTn id="34" dur="500" fill="hold"/>
                                        <p:tgtEl>
                                          <p:spTgt spid="49"/>
                                        </p:tgtEl>
                                        <p:attrNameLst>
                                          <p:attrName>ppt_w</p:attrName>
                                        </p:attrNameLst>
                                      </p:cBhvr>
                                      <p:tavLst>
                                        <p:tav tm="0">
                                          <p:val>
                                            <p:fltVal val="0"/>
                                          </p:val>
                                        </p:tav>
                                        <p:tav tm="100000">
                                          <p:val>
                                            <p:strVal val="#ppt_w"/>
                                          </p:val>
                                        </p:tav>
                                      </p:tavLst>
                                    </p:anim>
                                    <p:anim calcmode="lin" valueType="num">
                                      <p:cBhvr>
                                        <p:cTn id="35" dur="500" fill="hold"/>
                                        <p:tgtEl>
                                          <p:spTgt spid="49"/>
                                        </p:tgtEl>
                                        <p:attrNameLst>
                                          <p:attrName>ppt_h</p:attrName>
                                        </p:attrNameLst>
                                      </p:cBhvr>
                                      <p:tavLst>
                                        <p:tav tm="0">
                                          <p:val>
                                            <p:fltVal val="0"/>
                                          </p:val>
                                        </p:tav>
                                        <p:tav tm="100000">
                                          <p:val>
                                            <p:strVal val="#ppt_h"/>
                                          </p:val>
                                        </p:tav>
                                      </p:tavLst>
                                    </p:anim>
                                    <p:animEffect transition="in" filter="fade">
                                      <p:cBhvr>
                                        <p:cTn id="36" dur="500"/>
                                        <p:tgtEl>
                                          <p:spTgt spid="49"/>
                                        </p:tgtEl>
                                      </p:cBhvr>
                                    </p:animEffect>
                                  </p:childTnLst>
                                </p:cTn>
                              </p:par>
                            </p:childTnLst>
                          </p:cTn>
                        </p:par>
                        <p:par>
                          <p:cTn id="37" fill="hold">
                            <p:stCondLst>
                              <p:cond delay="3000"/>
                            </p:stCondLst>
                            <p:childTnLst>
                              <p:par>
                                <p:cTn id="38" presetID="22" presetClass="entr" presetSubtype="1" fill="hold" nodeType="afterEffect">
                                  <p:stCondLst>
                                    <p:cond delay="0"/>
                                  </p:stCondLst>
                                  <p:childTnLst>
                                    <p:set>
                                      <p:cBhvr>
                                        <p:cTn id="39" dur="1" fill="hold">
                                          <p:stCondLst>
                                            <p:cond delay="0"/>
                                          </p:stCondLst>
                                        </p:cTn>
                                        <p:tgtEl>
                                          <p:spTgt spid="28"/>
                                        </p:tgtEl>
                                        <p:attrNameLst>
                                          <p:attrName>style.visibility</p:attrName>
                                        </p:attrNameLst>
                                      </p:cBhvr>
                                      <p:to>
                                        <p:strVal val="visible"/>
                                      </p:to>
                                    </p:set>
                                    <p:animEffect transition="in" filter="wipe(up)">
                                      <p:cBhvr>
                                        <p:cTn id="40" dur="500"/>
                                        <p:tgtEl>
                                          <p:spTgt spid="28"/>
                                        </p:tgtEl>
                                      </p:cBhvr>
                                    </p:animEffect>
                                  </p:childTnLst>
                                </p:cTn>
                              </p:par>
                            </p:childTnLst>
                          </p:cTn>
                        </p:par>
                        <p:par>
                          <p:cTn id="41" fill="hold">
                            <p:stCondLst>
                              <p:cond delay="3500"/>
                            </p:stCondLst>
                            <p:childTnLst>
                              <p:par>
                                <p:cTn id="42" presetID="22" presetClass="entr" presetSubtype="8" fill="hold" grpId="0" nodeType="afterEffect">
                                  <p:stCondLst>
                                    <p:cond delay="0"/>
                                  </p:stCondLst>
                                  <p:childTnLst>
                                    <p:set>
                                      <p:cBhvr>
                                        <p:cTn id="43" dur="1" fill="hold">
                                          <p:stCondLst>
                                            <p:cond delay="0"/>
                                          </p:stCondLst>
                                        </p:cTn>
                                        <p:tgtEl>
                                          <p:spTgt spid="17"/>
                                        </p:tgtEl>
                                        <p:attrNameLst>
                                          <p:attrName>style.visibility</p:attrName>
                                        </p:attrNameLst>
                                      </p:cBhvr>
                                      <p:to>
                                        <p:strVal val="visible"/>
                                      </p:to>
                                    </p:set>
                                    <p:animEffect transition="in" filter="wipe(left)">
                                      <p:cBhvr>
                                        <p:cTn id="44" dur="500"/>
                                        <p:tgtEl>
                                          <p:spTgt spid="17"/>
                                        </p:tgtEl>
                                      </p:cBhvr>
                                    </p:animEffect>
                                  </p:childTnLst>
                                </p:cTn>
                              </p:par>
                              <p:par>
                                <p:cTn id="45" presetID="53" presetClass="entr" presetSubtype="16" fill="hold" nodeType="withEffect">
                                  <p:stCondLst>
                                    <p:cond delay="0"/>
                                  </p:stCondLst>
                                  <p:childTnLst>
                                    <p:set>
                                      <p:cBhvr>
                                        <p:cTn id="46" dur="1" fill="hold">
                                          <p:stCondLst>
                                            <p:cond delay="0"/>
                                          </p:stCondLst>
                                        </p:cTn>
                                        <p:tgtEl>
                                          <p:spTgt spid="37"/>
                                        </p:tgtEl>
                                        <p:attrNameLst>
                                          <p:attrName>style.visibility</p:attrName>
                                        </p:attrNameLst>
                                      </p:cBhvr>
                                      <p:to>
                                        <p:strVal val="visible"/>
                                      </p:to>
                                    </p:set>
                                    <p:anim calcmode="lin" valueType="num">
                                      <p:cBhvr>
                                        <p:cTn id="47" dur="500" fill="hold"/>
                                        <p:tgtEl>
                                          <p:spTgt spid="37"/>
                                        </p:tgtEl>
                                        <p:attrNameLst>
                                          <p:attrName>ppt_w</p:attrName>
                                        </p:attrNameLst>
                                      </p:cBhvr>
                                      <p:tavLst>
                                        <p:tav tm="0">
                                          <p:val>
                                            <p:fltVal val="0"/>
                                          </p:val>
                                        </p:tav>
                                        <p:tav tm="100000">
                                          <p:val>
                                            <p:strVal val="#ppt_w"/>
                                          </p:val>
                                        </p:tav>
                                      </p:tavLst>
                                    </p:anim>
                                    <p:anim calcmode="lin" valueType="num">
                                      <p:cBhvr>
                                        <p:cTn id="48" dur="500" fill="hold"/>
                                        <p:tgtEl>
                                          <p:spTgt spid="37"/>
                                        </p:tgtEl>
                                        <p:attrNameLst>
                                          <p:attrName>ppt_h</p:attrName>
                                        </p:attrNameLst>
                                      </p:cBhvr>
                                      <p:tavLst>
                                        <p:tav tm="0">
                                          <p:val>
                                            <p:fltVal val="0"/>
                                          </p:val>
                                        </p:tav>
                                        <p:tav tm="100000">
                                          <p:val>
                                            <p:strVal val="#ppt_h"/>
                                          </p:val>
                                        </p:tav>
                                      </p:tavLst>
                                    </p:anim>
                                    <p:animEffect transition="in" filter="fade">
                                      <p:cBhvr>
                                        <p:cTn id="49" dur="500"/>
                                        <p:tgtEl>
                                          <p:spTgt spid="37"/>
                                        </p:tgtEl>
                                      </p:cBhvr>
                                    </p:animEffect>
                                  </p:childTnLst>
                                </p:cTn>
                              </p:par>
                            </p:childTnLst>
                          </p:cTn>
                        </p:par>
                        <p:par>
                          <p:cTn id="50" fill="hold">
                            <p:stCondLst>
                              <p:cond delay="4000"/>
                            </p:stCondLst>
                            <p:childTnLst>
                              <p:par>
                                <p:cTn id="51" presetID="22" presetClass="entr" presetSubtype="1" fill="hold" nodeType="afterEffect">
                                  <p:stCondLst>
                                    <p:cond delay="0"/>
                                  </p:stCondLst>
                                  <p:childTnLst>
                                    <p:set>
                                      <p:cBhvr>
                                        <p:cTn id="52" dur="1" fill="hold">
                                          <p:stCondLst>
                                            <p:cond delay="0"/>
                                          </p:stCondLst>
                                        </p:cTn>
                                        <p:tgtEl>
                                          <p:spTgt spid="31"/>
                                        </p:tgtEl>
                                        <p:attrNameLst>
                                          <p:attrName>style.visibility</p:attrName>
                                        </p:attrNameLst>
                                      </p:cBhvr>
                                      <p:to>
                                        <p:strVal val="visible"/>
                                      </p:to>
                                    </p:set>
                                    <p:animEffect transition="in" filter="wipe(up)">
                                      <p:cBhvr>
                                        <p:cTn id="53" dur="500"/>
                                        <p:tgtEl>
                                          <p:spTgt spid="31"/>
                                        </p:tgtEl>
                                      </p:cBhvr>
                                    </p:animEffect>
                                  </p:childTnLst>
                                </p:cTn>
                              </p:par>
                            </p:childTnLst>
                          </p:cTn>
                        </p:par>
                        <p:par>
                          <p:cTn id="54" fill="hold">
                            <p:stCondLst>
                              <p:cond delay="4500"/>
                            </p:stCondLst>
                            <p:childTnLst>
                              <p:par>
                                <p:cTn id="55" presetID="22" presetClass="entr" presetSubtype="4" fill="hold" grpId="0" nodeType="afterEffect">
                                  <p:stCondLst>
                                    <p:cond delay="0"/>
                                  </p:stCondLst>
                                  <p:childTnLst>
                                    <p:set>
                                      <p:cBhvr>
                                        <p:cTn id="56" dur="1" fill="hold">
                                          <p:stCondLst>
                                            <p:cond delay="0"/>
                                          </p:stCondLst>
                                        </p:cTn>
                                        <p:tgtEl>
                                          <p:spTgt spid="21"/>
                                        </p:tgtEl>
                                        <p:attrNameLst>
                                          <p:attrName>style.visibility</p:attrName>
                                        </p:attrNameLst>
                                      </p:cBhvr>
                                      <p:to>
                                        <p:strVal val="visible"/>
                                      </p:to>
                                    </p:set>
                                    <p:animEffect transition="in" filter="wipe(down)">
                                      <p:cBhvr>
                                        <p:cTn id="57" dur="500"/>
                                        <p:tgtEl>
                                          <p:spTgt spid="21"/>
                                        </p:tgtEl>
                                      </p:cBhvr>
                                    </p:animEffect>
                                  </p:childTnLst>
                                </p:cTn>
                              </p:par>
                              <p:par>
                                <p:cTn id="58" presetID="53" presetClass="entr" presetSubtype="16" fill="hold" nodeType="withEffect">
                                  <p:stCondLst>
                                    <p:cond delay="0"/>
                                  </p:stCondLst>
                                  <p:childTnLst>
                                    <p:set>
                                      <p:cBhvr>
                                        <p:cTn id="59" dur="1" fill="hold">
                                          <p:stCondLst>
                                            <p:cond delay="0"/>
                                          </p:stCondLst>
                                        </p:cTn>
                                        <p:tgtEl>
                                          <p:spTgt spid="46"/>
                                        </p:tgtEl>
                                        <p:attrNameLst>
                                          <p:attrName>style.visibility</p:attrName>
                                        </p:attrNameLst>
                                      </p:cBhvr>
                                      <p:to>
                                        <p:strVal val="visible"/>
                                      </p:to>
                                    </p:set>
                                    <p:anim calcmode="lin" valueType="num">
                                      <p:cBhvr>
                                        <p:cTn id="60" dur="500" fill="hold"/>
                                        <p:tgtEl>
                                          <p:spTgt spid="46"/>
                                        </p:tgtEl>
                                        <p:attrNameLst>
                                          <p:attrName>ppt_w</p:attrName>
                                        </p:attrNameLst>
                                      </p:cBhvr>
                                      <p:tavLst>
                                        <p:tav tm="0">
                                          <p:val>
                                            <p:fltVal val="0"/>
                                          </p:val>
                                        </p:tav>
                                        <p:tav tm="100000">
                                          <p:val>
                                            <p:strVal val="#ppt_w"/>
                                          </p:val>
                                        </p:tav>
                                      </p:tavLst>
                                    </p:anim>
                                    <p:anim calcmode="lin" valueType="num">
                                      <p:cBhvr>
                                        <p:cTn id="61" dur="500" fill="hold"/>
                                        <p:tgtEl>
                                          <p:spTgt spid="46"/>
                                        </p:tgtEl>
                                        <p:attrNameLst>
                                          <p:attrName>ppt_h</p:attrName>
                                        </p:attrNameLst>
                                      </p:cBhvr>
                                      <p:tavLst>
                                        <p:tav tm="0">
                                          <p:val>
                                            <p:fltVal val="0"/>
                                          </p:val>
                                        </p:tav>
                                        <p:tav tm="100000">
                                          <p:val>
                                            <p:strVal val="#ppt_h"/>
                                          </p:val>
                                        </p:tav>
                                      </p:tavLst>
                                    </p:anim>
                                    <p:animEffect transition="in" filter="fade">
                                      <p:cBhvr>
                                        <p:cTn id="62" dur="500"/>
                                        <p:tgtEl>
                                          <p:spTgt spid="46"/>
                                        </p:tgtEl>
                                      </p:cBhvr>
                                    </p:animEffect>
                                  </p:childTnLst>
                                </p:cTn>
                              </p:par>
                            </p:childTnLst>
                          </p:cTn>
                        </p:par>
                        <p:par>
                          <p:cTn id="63" fill="hold">
                            <p:stCondLst>
                              <p:cond delay="5000"/>
                            </p:stCondLst>
                            <p:childTnLst>
                              <p:par>
                                <p:cTn id="64" presetID="22" presetClass="entr" presetSubtype="1" fill="hold" nodeType="afterEffect">
                                  <p:stCondLst>
                                    <p:cond delay="0"/>
                                  </p:stCondLst>
                                  <p:childTnLst>
                                    <p:set>
                                      <p:cBhvr>
                                        <p:cTn id="65" dur="1" fill="hold">
                                          <p:stCondLst>
                                            <p:cond delay="0"/>
                                          </p:stCondLst>
                                        </p:cTn>
                                        <p:tgtEl>
                                          <p:spTgt spid="25"/>
                                        </p:tgtEl>
                                        <p:attrNameLst>
                                          <p:attrName>style.visibility</p:attrName>
                                        </p:attrNameLst>
                                      </p:cBhvr>
                                      <p:to>
                                        <p:strVal val="visible"/>
                                      </p:to>
                                    </p:set>
                                    <p:animEffect transition="in" filter="wipe(up)">
                                      <p:cBhvr>
                                        <p:cTn id="66" dur="500"/>
                                        <p:tgtEl>
                                          <p:spTgt spid="25"/>
                                        </p:tgtEl>
                                      </p:cBhvr>
                                    </p:animEffect>
                                  </p:childTnLst>
                                </p:cTn>
                              </p:par>
                            </p:childTnLst>
                          </p:cTn>
                        </p:par>
                        <p:par>
                          <p:cTn id="67" fill="hold">
                            <p:stCondLst>
                              <p:cond delay="5500"/>
                            </p:stCondLst>
                            <p:childTnLst>
                              <p:par>
                                <p:cTn id="68" presetID="53" presetClass="entr" presetSubtype="16" fill="hold" nodeType="afterEffect">
                                  <p:stCondLst>
                                    <p:cond delay="0"/>
                                  </p:stCondLst>
                                  <p:childTnLst>
                                    <p:set>
                                      <p:cBhvr>
                                        <p:cTn id="69" dur="1" fill="hold">
                                          <p:stCondLst>
                                            <p:cond delay="0"/>
                                          </p:stCondLst>
                                        </p:cTn>
                                        <p:tgtEl>
                                          <p:spTgt spid="52"/>
                                        </p:tgtEl>
                                        <p:attrNameLst>
                                          <p:attrName>style.visibility</p:attrName>
                                        </p:attrNameLst>
                                      </p:cBhvr>
                                      <p:to>
                                        <p:strVal val="visible"/>
                                      </p:to>
                                    </p:set>
                                    <p:anim calcmode="lin" valueType="num">
                                      <p:cBhvr>
                                        <p:cTn id="70" dur="500" fill="hold"/>
                                        <p:tgtEl>
                                          <p:spTgt spid="52"/>
                                        </p:tgtEl>
                                        <p:attrNameLst>
                                          <p:attrName>ppt_w</p:attrName>
                                        </p:attrNameLst>
                                      </p:cBhvr>
                                      <p:tavLst>
                                        <p:tav tm="0">
                                          <p:val>
                                            <p:fltVal val="0"/>
                                          </p:val>
                                        </p:tav>
                                        <p:tav tm="100000">
                                          <p:val>
                                            <p:strVal val="#ppt_w"/>
                                          </p:val>
                                        </p:tav>
                                      </p:tavLst>
                                    </p:anim>
                                    <p:anim calcmode="lin" valueType="num">
                                      <p:cBhvr>
                                        <p:cTn id="71" dur="500" fill="hold"/>
                                        <p:tgtEl>
                                          <p:spTgt spid="52"/>
                                        </p:tgtEl>
                                        <p:attrNameLst>
                                          <p:attrName>ppt_h</p:attrName>
                                        </p:attrNameLst>
                                      </p:cBhvr>
                                      <p:tavLst>
                                        <p:tav tm="0">
                                          <p:val>
                                            <p:fltVal val="0"/>
                                          </p:val>
                                        </p:tav>
                                        <p:tav tm="100000">
                                          <p:val>
                                            <p:strVal val="#ppt_h"/>
                                          </p:val>
                                        </p:tav>
                                      </p:tavLst>
                                    </p:anim>
                                    <p:animEffect transition="in" filter="fade">
                                      <p:cBhvr>
                                        <p:cTn id="72" dur="500"/>
                                        <p:tgtEl>
                                          <p:spTgt spid="52"/>
                                        </p:tgtEl>
                                      </p:cBhvr>
                                    </p:animEffect>
                                  </p:childTnLst>
                                </p:cTn>
                              </p:par>
                            </p:childTnLst>
                          </p:cTn>
                        </p:par>
                        <p:par>
                          <p:cTn id="73" fill="hold">
                            <p:stCondLst>
                              <p:cond delay="6000"/>
                            </p:stCondLst>
                            <p:childTnLst>
                              <p:par>
                                <p:cTn id="74" presetID="22" presetClass="entr" presetSubtype="1" fill="hold" nodeType="afterEffect">
                                  <p:stCondLst>
                                    <p:cond delay="0"/>
                                  </p:stCondLst>
                                  <p:childTnLst>
                                    <p:set>
                                      <p:cBhvr>
                                        <p:cTn id="75" dur="1" fill="hold">
                                          <p:stCondLst>
                                            <p:cond delay="0"/>
                                          </p:stCondLst>
                                        </p:cTn>
                                        <p:tgtEl>
                                          <p:spTgt spid="34"/>
                                        </p:tgtEl>
                                        <p:attrNameLst>
                                          <p:attrName>style.visibility</p:attrName>
                                        </p:attrNameLst>
                                      </p:cBhvr>
                                      <p:to>
                                        <p:strVal val="visible"/>
                                      </p:to>
                                    </p:set>
                                    <p:animEffect transition="in" filter="wipe(up)">
                                      <p:cBhvr>
                                        <p:cTn id="76"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6" grpId="0" animBg="1"/>
      <p:bldP spid="17" grpId="0" animBg="1"/>
      <p:bldP spid="21"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7"/>
          <p:cNvGrpSpPr>
            <a:grpSpLocks/>
          </p:cNvGrpSpPr>
          <p:nvPr/>
        </p:nvGrpSpPr>
        <p:grpSpPr bwMode="auto">
          <a:xfrm>
            <a:off x="1295400" y="1262063"/>
            <a:ext cx="3276600" cy="1525191"/>
            <a:chOff x="0" y="0"/>
            <a:chExt cx="4368800" cy="2032681"/>
          </a:xfrm>
        </p:grpSpPr>
        <p:sp>
          <p:nvSpPr>
            <p:cNvPr id="5" name="矩形 5"/>
            <p:cNvSpPr>
              <a:spLocks noChangeArrowheads="1"/>
            </p:cNvSpPr>
            <p:nvPr/>
          </p:nvSpPr>
          <p:spPr bwMode="auto">
            <a:xfrm>
              <a:off x="0" y="0"/>
              <a:ext cx="4368800" cy="2032681"/>
            </a:xfrm>
            <a:prstGeom prst="rect">
              <a:avLst/>
            </a:prstGeom>
            <a:blipFill dpi="0" rotWithShape="1">
              <a:blip r:embed="rId2" cstate="screen">
                <a:extLst>
                  <a:ext uri="{28A0092B-C50C-407E-A947-70E740481C1C}">
                    <a14:useLocalDpi xmlns:a14="http://schemas.microsoft.com/office/drawing/2010/main"/>
                  </a:ext>
                </a:extLst>
              </a:blip>
              <a:srcRect/>
              <a:stretch>
                <a:fillRect/>
              </a:stretch>
            </a:blipFill>
            <a:ln w="12700" cap="flat" cmpd="sng">
              <a:solidFill>
                <a:schemeClr val="bg1">
                  <a:lumMod val="65000"/>
                </a:schemeClr>
              </a:solidFill>
              <a:bevel/>
              <a:headEnd/>
              <a:tailEnd/>
            </a:ln>
            <a:extLst/>
          </p:spPr>
          <p:txBody>
            <a:bodyPr anchor="ctr"/>
            <a:lstStyle/>
            <a:p>
              <a:pPr algn="ctr"/>
              <a:endParaRPr lang="zh-CN" altLang="zh-CN">
                <a:solidFill>
                  <a:srgbClr val="FFFFFF"/>
                </a:solidFill>
                <a:latin typeface="+mj-ea"/>
                <a:ea typeface="+mj-ea"/>
                <a:sym typeface="宋体" pitchFamily="2" charset="-122"/>
              </a:endParaRPr>
            </a:p>
          </p:txBody>
        </p:sp>
        <p:sp>
          <p:nvSpPr>
            <p:cNvPr id="6" name="文本框 11"/>
            <p:cNvSpPr>
              <a:spLocks noChangeArrowheads="1"/>
            </p:cNvSpPr>
            <p:nvPr/>
          </p:nvSpPr>
          <p:spPr bwMode="auto">
            <a:xfrm>
              <a:off x="83231" y="25399"/>
              <a:ext cx="908796" cy="799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sz="3300" dirty="0">
                  <a:solidFill>
                    <a:srgbClr val="FFFFFF"/>
                  </a:solidFill>
                  <a:effectLst>
                    <a:outerShdw blurRad="38100" dist="38100" dir="2700000" algn="tl">
                      <a:srgbClr val="000000">
                        <a:alpha val="43137"/>
                      </a:srgbClr>
                    </a:outerShdw>
                  </a:effectLst>
                  <a:latin typeface="+mj-ea"/>
                  <a:ea typeface="+mj-ea"/>
                  <a:cs typeface="Calibri" pitchFamily="34" charset="0"/>
                  <a:sym typeface="Calibri" pitchFamily="34" charset="0"/>
                </a:rPr>
                <a:t>01</a:t>
              </a:r>
              <a:endParaRPr lang="zh-CN" altLang="en-US" sz="3300" dirty="0">
                <a:solidFill>
                  <a:srgbClr val="FFFFFF"/>
                </a:solidFill>
                <a:effectLst>
                  <a:outerShdw blurRad="38100" dist="38100" dir="2700000" algn="tl">
                    <a:srgbClr val="000000">
                      <a:alpha val="43137"/>
                    </a:srgbClr>
                  </a:outerShdw>
                </a:effectLst>
                <a:latin typeface="+mj-ea"/>
                <a:ea typeface="+mj-ea"/>
                <a:sym typeface="宋体" pitchFamily="2" charset="-122"/>
              </a:endParaRPr>
            </a:p>
          </p:txBody>
        </p:sp>
      </p:grpSp>
      <p:grpSp>
        <p:nvGrpSpPr>
          <p:cNvPr id="12" name="组合 30"/>
          <p:cNvGrpSpPr>
            <a:grpSpLocks/>
          </p:cNvGrpSpPr>
          <p:nvPr/>
        </p:nvGrpSpPr>
        <p:grpSpPr bwMode="auto">
          <a:xfrm>
            <a:off x="4572000" y="2781300"/>
            <a:ext cx="3380201" cy="1525191"/>
            <a:chOff x="0" y="0"/>
            <a:chExt cx="4506935" cy="2032681"/>
          </a:xfrm>
        </p:grpSpPr>
        <p:sp>
          <p:nvSpPr>
            <p:cNvPr id="13" name="矩形 6"/>
            <p:cNvSpPr>
              <a:spLocks noChangeArrowheads="1"/>
            </p:cNvSpPr>
            <p:nvPr/>
          </p:nvSpPr>
          <p:spPr bwMode="auto">
            <a:xfrm>
              <a:off x="0" y="0"/>
              <a:ext cx="4368800" cy="2032681"/>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w="12700" cap="flat" cmpd="sng">
              <a:solidFill>
                <a:schemeClr val="bg1">
                  <a:lumMod val="65000"/>
                </a:schemeClr>
              </a:solidFill>
              <a:bevel/>
              <a:headEnd/>
              <a:tailEnd/>
            </a:ln>
            <a:extLst/>
          </p:spPr>
          <p:txBody>
            <a:bodyPr anchor="ctr"/>
            <a:lstStyle/>
            <a:p>
              <a:pPr algn="ctr"/>
              <a:endParaRPr lang="zh-CN" altLang="zh-CN">
                <a:solidFill>
                  <a:srgbClr val="FFFFFF"/>
                </a:solidFill>
                <a:latin typeface="+mj-ea"/>
                <a:ea typeface="+mj-ea"/>
                <a:sym typeface="宋体" pitchFamily="2" charset="-122"/>
              </a:endParaRPr>
            </a:p>
          </p:txBody>
        </p:sp>
        <p:sp>
          <p:nvSpPr>
            <p:cNvPr id="14" name="文本框 15"/>
            <p:cNvSpPr>
              <a:spLocks noChangeArrowheads="1"/>
            </p:cNvSpPr>
            <p:nvPr/>
          </p:nvSpPr>
          <p:spPr bwMode="auto">
            <a:xfrm>
              <a:off x="3598139" y="361861"/>
              <a:ext cx="908796" cy="799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sz="3300" dirty="0">
                  <a:solidFill>
                    <a:srgbClr val="FFFFFF"/>
                  </a:solidFill>
                  <a:latin typeface="+mj-ea"/>
                  <a:ea typeface="+mj-ea"/>
                  <a:cs typeface="Calibri" pitchFamily="34" charset="0"/>
                  <a:sym typeface="Calibri" pitchFamily="34" charset="0"/>
                </a:rPr>
                <a:t>04</a:t>
              </a:r>
              <a:endParaRPr lang="zh-CN" altLang="en-US" sz="3300" dirty="0">
                <a:solidFill>
                  <a:srgbClr val="FFFFFF"/>
                </a:solidFill>
                <a:latin typeface="+mj-ea"/>
                <a:ea typeface="+mj-ea"/>
                <a:sym typeface="宋体" pitchFamily="2" charset="-122"/>
              </a:endParaRPr>
            </a:p>
          </p:txBody>
        </p:sp>
      </p:grpSp>
      <p:grpSp>
        <p:nvGrpSpPr>
          <p:cNvPr id="22" name="组合 28"/>
          <p:cNvGrpSpPr>
            <a:grpSpLocks/>
          </p:cNvGrpSpPr>
          <p:nvPr/>
        </p:nvGrpSpPr>
        <p:grpSpPr bwMode="auto">
          <a:xfrm>
            <a:off x="2188369" y="2786062"/>
            <a:ext cx="2383631" cy="1109663"/>
            <a:chOff x="0" y="0"/>
            <a:chExt cx="3178629" cy="1478928"/>
          </a:xfrm>
          <a:solidFill>
            <a:schemeClr val="accent3"/>
          </a:solidFill>
        </p:grpSpPr>
        <p:sp>
          <p:nvSpPr>
            <p:cNvPr id="23" name="矩形 10"/>
            <p:cNvSpPr>
              <a:spLocks noChangeArrowheads="1"/>
            </p:cNvSpPr>
            <p:nvPr/>
          </p:nvSpPr>
          <p:spPr bwMode="auto">
            <a:xfrm>
              <a:off x="0" y="0"/>
              <a:ext cx="3178629" cy="1478928"/>
            </a:xfrm>
            <a:prstGeom prst="rect">
              <a:avLst/>
            </a:prstGeom>
            <a:grpFill/>
            <a:ln>
              <a:noFill/>
            </a:ln>
            <a:extLst>
              <a:ext uri="{91240B29-F687-4F45-9708-019B960494DF}">
                <a14:hiddenLine xmlns:a14="http://schemas.microsoft.com/office/drawing/2010/main" w="12700" cap="flat" cmpd="sng">
                  <a:solidFill>
                    <a:srgbClr val="3D7329"/>
                  </a:solidFill>
                  <a:bevel/>
                  <a:headEnd/>
                  <a:tailEnd/>
                </a14:hiddenLine>
              </a:ext>
            </a:extLst>
          </p:spPr>
          <p:txBody>
            <a:bodyPr anchor="ctr"/>
            <a:lstStyle/>
            <a:p>
              <a:pPr algn="ctr"/>
              <a:endParaRPr lang="zh-CN" altLang="zh-CN">
                <a:solidFill>
                  <a:srgbClr val="FFFFFF"/>
                </a:solidFill>
                <a:latin typeface="+mj-ea"/>
                <a:ea typeface="+mj-ea"/>
                <a:sym typeface="宋体" pitchFamily="2" charset="-122"/>
              </a:endParaRPr>
            </a:p>
          </p:txBody>
        </p:sp>
        <p:sp>
          <p:nvSpPr>
            <p:cNvPr id="24" name="文本框 19"/>
            <p:cNvSpPr>
              <a:spLocks noChangeArrowheads="1"/>
            </p:cNvSpPr>
            <p:nvPr/>
          </p:nvSpPr>
          <p:spPr bwMode="auto">
            <a:xfrm>
              <a:off x="217994" y="40837"/>
              <a:ext cx="729364" cy="61529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sz="2400" dirty="0">
                  <a:solidFill>
                    <a:srgbClr val="000000"/>
                  </a:solidFill>
                  <a:latin typeface="+mj-ea"/>
                  <a:ea typeface="+mj-ea"/>
                  <a:cs typeface="Calibri" pitchFamily="34" charset="0"/>
                  <a:sym typeface="Calibri" pitchFamily="34" charset="0"/>
                </a:rPr>
                <a:t>03</a:t>
              </a:r>
              <a:endParaRPr lang="zh-CN" altLang="en-US" sz="2400" dirty="0">
                <a:solidFill>
                  <a:srgbClr val="000000"/>
                </a:solidFill>
                <a:latin typeface="+mj-ea"/>
                <a:ea typeface="+mj-ea"/>
                <a:sym typeface="宋体" pitchFamily="2" charset="-122"/>
              </a:endParaRPr>
            </a:p>
          </p:txBody>
        </p:sp>
        <p:grpSp>
          <p:nvGrpSpPr>
            <p:cNvPr id="25" name="组合 20"/>
            <p:cNvGrpSpPr>
              <a:grpSpLocks/>
            </p:cNvGrpSpPr>
            <p:nvPr/>
          </p:nvGrpSpPr>
          <p:grpSpPr bwMode="auto">
            <a:xfrm>
              <a:off x="172239" y="565018"/>
              <a:ext cx="2964508" cy="859220"/>
              <a:chOff x="0" y="0"/>
              <a:chExt cx="2964508" cy="859220"/>
            </a:xfrm>
            <a:grpFill/>
          </p:grpSpPr>
          <p:sp>
            <p:nvSpPr>
              <p:cNvPr id="26" name="文本框 21"/>
              <p:cNvSpPr>
                <a:spLocks noChangeArrowheads="1"/>
              </p:cNvSpPr>
              <p:nvPr/>
            </p:nvSpPr>
            <p:spPr bwMode="auto">
              <a:xfrm>
                <a:off x="0" y="0"/>
                <a:ext cx="1186819" cy="348667"/>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1100" b="1" dirty="0">
                    <a:solidFill>
                      <a:schemeClr val="bg1"/>
                    </a:solidFill>
                    <a:latin typeface="+mj-ea"/>
                    <a:ea typeface="+mj-ea"/>
                    <a:sym typeface="方正正黑简体" pitchFamily="2" charset="-122"/>
                  </a:rPr>
                  <a:t>请输入标题</a:t>
                </a:r>
                <a:endParaRPr lang="zh-CN" altLang="en-US" dirty="0">
                  <a:latin typeface="+mj-ea"/>
                  <a:ea typeface="+mj-ea"/>
                </a:endParaRPr>
              </a:p>
            </p:txBody>
          </p:sp>
          <p:sp>
            <p:nvSpPr>
              <p:cNvPr id="27" name="矩形 22"/>
              <p:cNvSpPr>
                <a:spLocks noChangeArrowheads="1"/>
              </p:cNvSpPr>
              <p:nvPr/>
            </p:nvSpPr>
            <p:spPr bwMode="auto">
              <a:xfrm>
                <a:off x="0" y="366984"/>
                <a:ext cx="2964508" cy="492236"/>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900" dirty="0">
                    <a:solidFill>
                      <a:srgbClr val="FFFFFF"/>
                    </a:solidFill>
                    <a:latin typeface="+mj-ea"/>
                    <a:ea typeface="+mj-ea"/>
                    <a:sym typeface="微软雅黑" pitchFamily="34" charset="-122"/>
                  </a:rPr>
                  <a:t>在这里输入内容文本在这里输入内容文本在这里输入内容</a:t>
                </a:r>
                <a:endParaRPr lang="zh-CN" altLang="en-US" sz="900" dirty="0">
                  <a:solidFill>
                    <a:srgbClr val="FFFFFF"/>
                  </a:solidFill>
                  <a:latin typeface="+mj-ea"/>
                  <a:ea typeface="+mj-ea"/>
                </a:endParaRPr>
              </a:p>
            </p:txBody>
          </p:sp>
        </p:grpSp>
      </p:grpSp>
      <p:grpSp>
        <p:nvGrpSpPr>
          <p:cNvPr id="34" name="组合 8"/>
          <p:cNvGrpSpPr>
            <a:grpSpLocks/>
          </p:cNvGrpSpPr>
          <p:nvPr/>
        </p:nvGrpSpPr>
        <p:grpSpPr bwMode="auto">
          <a:xfrm>
            <a:off x="4572000" y="1677591"/>
            <a:ext cx="2475030" cy="1109663"/>
            <a:chOff x="0" y="0"/>
            <a:chExt cx="3299675" cy="1478928"/>
          </a:xfrm>
          <a:solidFill>
            <a:schemeClr val="accent1"/>
          </a:solidFill>
        </p:grpSpPr>
        <p:sp>
          <p:nvSpPr>
            <p:cNvPr id="35" name="矩形 9"/>
            <p:cNvSpPr>
              <a:spLocks noChangeArrowheads="1"/>
            </p:cNvSpPr>
            <p:nvPr/>
          </p:nvSpPr>
          <p:spPr bwMode="auto">
            <a:xfrm>
              <a:off x="0" y="0"/>
              <a:ext cx="3178629" cy="1478928"/>
            </a:xfrm>
            <a:prstGeom prst="rect">
              <a:avLst/>
            </a:prstGeom>
            <a:grpFill/>
            <a:ln>
              <a:noFill/>
            </a:ln>
            <a:extLst>
              <a:ext uri="{91240B29-F687-4F45-9708-019B960494DF}">
                <a14:hiddenLine xmlns:a14="http://schemas.microsoft.com/office/drawing/2010/main" w="12700" cap="flat" cmpd="sng">
                  <a:solidFill>
                    <a:srgbClr val="3D7329"/>
                  </a:solidFill>
                  <a:bevel/>
                  <a:headEnd/>
                  <a:tailEnd/>
                </a14:hiddenLine>
              </a:ext>
            </a:extLst>
          </p:spPr>
          <p:txBody>
            <a:bodyPr anchor="ctr"/>
            <a:lstStyle/>
            <a:p>
              <a:pPr algn="ctr"/>
              <a:endParaRPr lang="zh-CN" altLang="zh-CN">
                <a:solidFill>
                  <a:srgbClr val="FFFFFF"/>
                </a:solidFill>
                <a:latin typeface="+mj-ea"/>
                <a:ea typeface="+mj-ea"/>
                <a:sym typeface="宋体" pitchFamily="2" charset="-122"/>
              </a:endParaRPr>
            </a:p>
          </p:txBody>
        </p:sp>
        <p:sp>
          <p:nvSpPr>
            <p:cNvPr id="36" name="文本框 23"/>
            <p:cNvSpPr>
              <a:spLocks noChangeArrowheads="1"/>
            </p:cNvSpPr>
            <p:nvPr/>
          </p:nvSpPr>
          <p:spPr bwMode="auto">
            <a:xfrm>
              <a:off x="2570496" y="0"/>
              <a:ext cx="729179" cy="615294"/>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sz="2400">
                  <a:solidFill>
                    <a:srgbClr val="000000"/>
                  </a:solidFill>
                  <a:latin typeface="+mj-ea"/>
                  <a:ea typeface="+mj-ea"/>
                  <a:cs typeface="Calibri" pitchFamily="34" charset="0"/>
                  <a:sym typeface="Calibri" pitchFamily="34" charset="0"/>
                </a:rPr>
                <a:t>02</a:t>
              </a:r>
              <a:endParaRPr lang="zh-CN" altLang="en-US" sz="2400">
                <a:solidFill>
                  <a:srgbClr val="000000"/>
                </a:solidFill>
                <a:latin typeface="+mj-ea"/>
                <a:ea typeface="+mj-ea"/>
                <a:sym typeface="宋体" pitchFamily="2" charset="-122"/>
              </a:endParaRPr>
            </a:p>
          </p:txBody>
        </p:sp>
        <p:grpSp>
          <p:nvGrpSpPr>
            <p:cNvPr id="37" name="组合 24"/>
            <p:cNvGrpSpPr>
              <a:grpSpLocks/>
            </p:cNvGrpSpPr>
            <p:nvPr/>
          </p:nvGrpSpPr>
          <p:grpSpPr bwMode="auto">
            <a:xfrm>
              <a:off x="238713" y="564196"/>
              <a:ext cx="2985447" cy="800174"/>
              <a:chOff x="0" y="0"/>
              <a:chExt cx="2985447" cy="800174"/>
            </a:xfrm>
            <a:grpFill/>
          </p:grpSpPr>
          <p:sp>
            <p:nvSpPr>
              <p:cNvPr id="38" name="文本框 25"/>
              <p:cNvSpPr>
                <a:spLocks noChangeArrowheads="1"/>
              </p:cNvSpPr>
              <p:nvPr/>
            </p:nvSpPr>
            <p:spPr bwMode="auto">
              <a:xfrm>
                <a:off x="1798929" y="0"/>
                <a:ext cx="1186518" cy="348667"/>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1100" b="1" dirty="0">
                    <a:solidFill>
                      <a:schemeClr val="bg1"/>
                    </a:solidFill>
                    <a:latin typeface="+mj-ea"/>
                    <a:ea typeface="+mj-ea"/>
                    <a:sym typeface="方正正黑简体" pitchFamily="2" charset="-122"/>
                  </a:rPr>
                  <a:t>请输入标题</a:t>
                </a:r>
                <a:endParaRPr lang="zh-CN" altLang="en-US" dirty="0">
                  <a:latin typeface="+mj-ea"/>
                  <a:ea typeface="+mj-ea"/>
                </a:endParaRPr>
              </a:p>
            </p:txBody>
          </p:sp>
          <p:sp>
            <p:nvSpPr>
              <p:cNvPr id="39" name="矩形 26"/>
              <p:cNvSpPr>
                <a:spLocks noChangeArrowheads="1"/>
              </p:cNvSpPr>
              <p:nvPr/>
            </p:nvSpPr>
            <p:spPr bwMode="auto">
              <a:xfrm>
                <a:off x="0" y="307938"/>
                <a:ext cx="2964508" cy="492236"/>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900" dirty="0">
                    <a:solidFill>
                      <a:srgbClr val="FFFFFF"/>
                    </a:solidFill>
                    <a:latin typeface="+mj-ea"/>
                    <a:ea typeface="+mj-ea"/>
                    <a:sym typeface="微软雅黑" pitchFamily="34" charset="-122"/>
                  </a:rPr>
                  <a:t>在这里输入内容文本在这里输入内容文本在这里输入内容</a:t>
                </a:r>
                <a:endParaRPr lang="zh-CN" altLang="en-US" sz="900" dirty="0">
                  <a:solidFill>
                    <a:srgbClr val="FFFFFF"/>
                  </a:solidFill>
                  <a:latin typeface="+mj-ea"/>
                  <a:ea typeface="+mj-ea"/>
                </a:endParaRPr>
              </a:p>
            </p:txBody>
          </p:sp>
        </p:grpSp>
      </p:grpSp>
      <p:grpSp>
        <p:nvGrpSpPr>
          <p:cNvPr id="42" name="Group 21"/>
          <p:cNvGrpSpPr>
            <a:grpSpLocks/>
          </p:cNvGrpSpPr>
          <p:nvPr/>
        </p:nvGrpSpPr>
        <p:grpSpPr bwMode="auto">
          <a:xfrm>
            <a:off x="6707981" y="1046560"/>
            <a:ext cx="341710" cy="375047"/>
            <a:chOff x="0" y="0"/>
            <a:chExt cx="419" cy="461"/>
          </a:xfrm>
        </p:grpSpPr>
        <p:sp>
          <p:nvSpPr>
            <p:cNvPr id="43" name="Freeform 22"/>
            <p:cNvSpPr>
              <a:spLocks noChangeArrowheads="1"/>
            </p:cNvSpPr>
            <p:nvPr/>
          </p:nvSpPr>
          <p:spPr bwMode="auto">
            <a:xfrm>
              <a:off x="0" y="44"/>
              <a:ext cx="418" cy="417"/>
            </a:xfrm>
            <a:custGeom>
              <a:avLst/>
              <a:gdLst>
                <a:gd name="T0" fmla="*/ 418 w 418"/>
                <a:gd name="T1" fmla="*/ 325 h 417"/>
                <a:gd name="T2" fmla="*/ 302 w 418"/>
                <a:gd name="T3" fmla="*/ 417 h 417"/>
                <a:gd name="T4" fmla="*/ 0 w 418"/>
                <a:gd name="T5" fmla="*/ 417 h 417"/>
                <a:gd name="T6" fmla="*/ 0 w 418"/>
                <a:gd name="T7" fmla="*/ 0 h 417"/>
                <a:gd name="T8" fmla="*/ 418 w 418"/>
                <a:gd name="T9" fmla="*/ 0 h 417"/>
                <a:gd name="T10" fmla="*/ 418 w 418"/>
                <a:gd name="T11" fmla="*/ 325 h 417"/>
                <a:gd name="T12" fmla="*/ 0 60000 65536"/>
                <a:gd name="T13" fmla="*/ 0 60000 65536"/>
                <a:gd name="T14" fmla="*/ 0 60000 65536"/>
                <a:gd name="T15" fmla="*/ 0 60000 65536"/>
                <a:gd name="T16" fmla="*/ 0 60000 65536"/>
                <a:gd name="T17" fmla="*/ 0 60000 65536"/>
                <a:gd name="T18" fmla="*/ 0 w 418"/>
                <a:gd name="T19" fmla="*/ 0 h 417"/>
                <a:gd name="T20" fmla="*/ 418 w 418"/>
                <a:gd name="T21" fmla="*/ 417 h 417"/>
              </a:gdLst>
              <a:ahLst/>
              <a:cxnLst>
                <a:cxn ang="T12">
                  <a:pos x="T0" y="T1"/>
                </a:cxn>
                <a:cxn ang="T13">
                  <a:pos x="T2" y="T3"/>
                </a:cxn>
                <a:cxn ang="T14">
                  <a:pos x="T4" y="T5"/>
                </a:cxn>
                <a:cxn ang="T15">
                  <a:pos x="T6" y="T7"/>
                </a:cxn>
                <a:cxn ang="T16">
                  <a:pos x="T8" y="T9"/>
                </a:cxn>
                <a:cxn ang="T17">
                  <a:pos x="T10" y="T11"/>
                </a:cxn>
              </a:cxnLst>
              <a:rect l="T18" t="T19" r="T20" b="T21"/>
              <a:pathLst>
                <a:path w="418" h="417">
                  <a:moveTo>
                    <a:pt x="418" y="325"/>
                  </a:moveTo>
                  <a:lnTo>
                    <a:pt x="302" y="417"/>
                  </a:lnTo>
                  <a:lnTo>
                    <a:pt x="0" y="417"/>
                  </a:lnTo>
                  <a:lnTo>
                    <a:pt x="0" y="0"/>
                  </a:lnTo>
                  <a:lnTo>
                    <a:pt x="418" y="0"/>
                  </a:lnTo>
                  <a:lnTo>
                    <a:pt x="418" y="325"/>
                  </a:lnTo>
                  <a:close/>
                </a:path>
              </a:pathLst>
            </a:custGeom>
            <a:solidFill>
              <a:schemeClr val="accent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latin typeface="Calibri" pitchFamily="34" charset="0"/>
                <a:sym typeface="宋体" pitchFamily="2" charset="-122"/>
              </a:endParaRPr>
            </a:p>
          </p:txBody>
        </p:sp>
        <p:sp>
          <p:nvSpPr>
            <p:cNvPr id="44" name="Freeform 23"/>
            <p:cNvSpPr>
              <a:spLocks noChangeArrowheads="1"/>
            </p:cNvSpPr>
            <p:nvPr/>
          </p:nvSpPr>
          <p:spPr bwMode="auto">
            <a:xfrm>
              <a:off x="0" y="44"/>
              <a:ext cx="418" cy="417"/>
            </a:xfrm>
            <a:custGeom>
              <a:avLst/>
              <a:gdLst>
                <a:gd name="T0" fmla="*/ 418 w 418"/>
                <a:gd name="T1" fmla="*/ 325 h 417"/>
                <a:gd name="T2" fmla="*/ 302 w 418"/>
                <a:gd name="T3" fmla="*/ 417 h 417"/>
                <a:gd name="T4" fmla="*/ 0 w 418"/>
                <a:gd name="T5" fmla="*/ 417 h 417"/>
                <a:gd name="T6" fmla="*/ 0 w 418"/>
                <a:gd name="T7" fmla="*/ 0 h 417"/>
                <a:gd name="T8" fmla="*/ 418 w 418"/>
                <a:gd name="T9" fmla="*/ 0 h 417"/>
                <a:gd name="T10" fmla="*/ 0 60000 65536"/>
                <a:gd name="T11" fmla="*/ 0 60000 65536"/>
                <a:gd name="T12" fmla="*/ 0 60000 65536"/>
                <a:gd name="T13" fmla="*/ 0 60000 65536"/>
                <a:gd name="T14" fmla="*/ 0 60000 65536"/>
                <a:gd name="T15" fmla="*/ 0 w 418"/>
                <a:gd name="T16" fmla="*/ 0 h 417"/>
                <a:gd name="T17" fmla="*/ 418 w 418"/>
                <a:gd name="T18" fmla="*/ 417 h 417"/>
              </a:gdLst>
              <a:ahLst/>
              <a:cxnLst>
                <a:cxn ang="T10">
                  <a:pos x="T0" y="T1"/>
                </a:cxn>
                <a:cxn ang="T11">
                  <a:pos x="T2" y="T3"/>
                </a:cxn>
                <a:cxn ang="T12">
                  <a:pos x="T4" y="T5"/>
                </a:cxn>
                <a:cxn ang="T13">
                  <a:pos x="T6" y="T7"/>
                </a:cxn>
                <a:cxn ang="T14">
                  <a:pos x="T8" y="T9"/>
                </a:cxn>
              </a:cxnLst>
              <a:rect l="T15" t="T16" r="T17" b="T18"/>
              <a:pathLst>
                <a:path w="418" h="417">
                  <a:moveTo>
                    <a:pt x="418" y="325"/>
                  </a:moveTo>
                  <a:lnTo>
                    <a:pt x="302" y="417"/>
                  </a:lnTo>
                  <a:lnTo>
                    <a:pt x="0" y="417"/>
                  </a:lnTo>
                  <a:lnTo>
                    <a:pt x="0" y="0"/>
                  </a:lnTo>
                  <a:lnTo>
                    <a:pt x="418"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latin typeface="Calibri" pitchFamily="34" charset="0"/>
                <a:sym typeface="宋体" pitchFamily="2" charset="-122"/>
              </a:endParaRPr>
            </a:p>
          </p:txBody>
        </p:sp>
        <p:sp>
          <p:nvSpPr>
            <p:cNvPr id="45" name="Freeform 24"/>
            <p:cNvSpPr>
              <a:spLocks noChangeArrowheads="1"/>
            </p:cNvSpPr>
            <p:nvPr/>
          </p:nvSpPr>
          <p:spPr bwMode="auto">
            <a:xfrm>
              <a:off x="305" y="370"/>
              <a:ext cx="114" cy="91"/>
            </a:xfrm>
            <a:custGeom>
              <a:avLst/>
              <a:gdLst>
                <a:gd name="T0" fmla="*/ 0 w 114"/>
                <a:gd name="T1" fmla="*/ 91 h 91"/>
                <a:gd name="T2" fmla="*/ 0 w 114"/>
                <a:gd name="T3" fmla="*/ 0 h 91"/>
                <a:gd name="T4" fmla="*/ 114 w 114"/>
                <a:gd name="T5" fmla="*/ 0 h 91"/>
                <a:gd name="T6" fmla="*/ 0 w 114"/>
                <a:gd name="T7" fmla="*/ 91 h 91"/>
                <a:gd name="T8" fmla="*/ 0 60000 65536"/>
                <a:gd name="T9" fmla="*/ 0 60000 65536"/>
                <a:gd name="T10" fmla="*/ 0 60000 65536"/>
                <a:gd name="T11" fmla="*/ 0 60000 65536"/>
                <a:gd name="T12" fmla="*/ 0 w 114"/>
                <a:gd name="T13" fmla="*/ 0 h 91"/>
                <a:gd name="T14" fmla="*/ 114 w 114"/>
                <a:gd name="T15" fmla="*/ 91 h 91"/>
              </a:gdLst>
              <a:ahLst/>
              <a:cxnLst>
                <a:cxn ang="T8">
                  <a:pos x="T0" y="T1"/>
                </a:cxn>
                <a:cxn ang="T9">
                  <a:pos x="T2" y="T3"/>
                </a:cxn>
                <a:cxn ang="T10">
                  <a:pos x="T4" y="T5"/>
                </a:cxn>
                <a:cxn ang="T11">
                  <a:pos x="T6" y="T7"/>
                </a:cxn>
              </a:cxnLst>
              <a:rect l="T12" t="T13" r="T14" b="T15"/>
              <a:pathLst>
                <a:path w="114" h="91">
                  <a:moveTo>
                    <a:pt x="0" y="91"/>
                  </a:moveTo>
                  <a:lnTo>
                    <a:pt x="0" y="0"/>
                  </a:lnTo>
                  <a:lnTo>
                    <a:pt x="114" y="0"/>
                  </a:lnTo>
                  <a:lnTo>
                    <a:pt x="0" y="91"/>
                  </a:lnTo>
                  <a:close/>
                </a:path>
              </a:pathLst>
            </a:custGeom>
            <a:solidFill>
              <a:srgbClr val="CCCCCC"/>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latin typeface="Calibri" pitchFamily="34" charset="0"/>
                <a:sym typeface="宋体" pitchFamily="2" charset="-122"/>
              </a:endParaRPr>
            </a:p>
          </p:txBody>
        </p:sp>
        <p:sp>
          <p:nvSpPr>
            <p:cNvPr id="46" name="Freeform 25"/>
            <p:cNvSpPr>
              <a:spLocks noEditPoints="1" noChangeArrowheads="1"/>
            </p:cNvSpPr>
            <p:nvPr/>
          </p:nvSpPr>
          <p:spPr bwMode="auto">
            <a:xfrm>
              <a:off x="75" y="129"/>
              <a:ext cx="279" cy="97"/>
            </a:xfrm>
            <a:custGeom>
              <a:avLst/>
              <a:gdLst>
                <a:gd name="T0" fmla="*/ 253 w 256"/>
                <a:gd name="T1" fmla="*/ 72 h 89"/>
                <a:gd name="T2" fmla="*/ 210 w 256"/>
                <a:gd name="T3" fmla="*/ 59 h 89"/>
                <a:gd name="T4" fmla="*/ 203 w 256"/>
                <a:gd name="T5" fmla="*/ 42 h 89"/>
                <a:gd name="T6" fmla="*/ 184 w 256"/>
                <a:gd name="T7" fmla="*/ 47 h 89"/>
                <a:gd name="T8" fmla="*/ 166 w 256"/>
                <a:gd name="T9" fmla="*/ 25 h 89"/>
                <a:gd name="T10" fmla="*/ 153 w 256"/>
                <a:gd name="T11" fmla="*/ 25 h 89"/>
                <a:gd name="T12" fmla="*/ 137 w 256"/>
                <a:gd name="T13" fmla="*/ 45 h 89"/>
                <a:gd name="T14" fmla="*/ 121 w 256"/>
                <a:gd name="T15" fmla="*/ 18 h 89"/>
                <a:gd name="T16" fmla="*/ 108 w 256"/>
                <a:gd name="T17" fmla="*/ 17 h 89"/>
                <a:gd name="T18" fmla="*/ 108 w 256"/>
                <a:gd name="T19" fmla="*/ 17 h 89"/>
                <a:gd name="T20" fmla="*/ 111 w 256"/>
                <a:gd name="T21" fmla="*/ 17 h 89"/>
                <a:gd name="T22" fmla="*/ 111 w 256"/>
                <a:gd name="T23" fmla="*/ 18 h 89"/>
                <a:gd name="T24" fmla="*/ 101 w 256"/>
                <a:gd name="T25" fmla="*/ 32 h 89"/>
                <a:gd name="T26" fmla="*/ 96 w 256"/>
                <a:gd name="T27" fmla="*/ 36 h 89"/>
                <a:gd name="T28" fmla="*/ 94 w 256"/>
                <a:gd name="T29" fmla="*/ 21 h 89"/>
                <a:gd name="T30" fmla="*/ 81 w 256"/>
                <a:gd name="T31" fmla="*/ 21 h 89"/>
                <a:gd name="T32" fmla="*/ 82 w 256"/>
                <a:gd name="T33" fmla="*/ 35 h 89"/>
                <a:gd name="T34" fmla="*/ 81 w 256"/>
                <a:gd name="T35" fmla="*/ 49 h 89"/>
                <a:gd name="T36" fmla="*/ 79 w 256"/>
                <a:gd name="T37" fmla="*/ 65 h 89"/>
                <a:gd name="T38" fmla="*/ 77 w 256"/>
                <a:gd name="T39" fmla="*/ 71 h 89"/>
                <a:gd name="T40" fmla="*/ 75 w 256"/>
                <a:gd name="T41" fmla="*/ 72 h 89"/>
                <a:gd name="T42" fmla="*/ 55 w 256"/>
                <a:gd name="T43" fmla="*/ 2 h 89"/>
                <a:gd name="T44" fmla="*/ 42 w 256"/>
                <a:gd name="T45" fmla="*/ 2 h 89"/>
                <a:gd name="T46" fmla="*/ 37 w 256"/>
                <a:gd name="T47" fmla="*/ 56 h 89"/>
                <a:gd name="T48" fmla="*/ 30 w 256"/>
                <a:gd name="T49" fmla="*/ 76 h 89"/>
                <a:gd name="T50" fmla="*/ 29 w 256"/>
                <a:gd name="T51" fmla="*/ 75 h 89"/>
                <a:gd name="T52" fmla="*/ 13 w 256"/>
                <a:gd name="T53" fmla="*/ 24 h 89"/>
                <a:gd name="T54" fmla="*/ 0 w 256"/>
                <a:gd name="T55" fmla="*/ 24 h 89"/>
                <a:gd name="T56" fmla="*/ 25 w 256"/>
                <a:gd name="T57" fmla="*/ 83 h 89"/>
                <a:gd name="T58" fmla="*/ 51 w 256"/>
                <a:gd name="T59" fmla="*/ 57 h 89"/>
                <a:gd name="T60" fmla="*/ 75 w 256"/>
                <a:gd name="T61" fmla="*/ 78 h 89"/>
                <a:gd name="T62" fmla="*/ 95 w 256"/>
                <a:gd name="T63" fmla="*/ 42 h 89"/>
                <a:gd name="T64" fmla="*/ 96 w 256"/>
                <a:gd name="T65" fmla="*/ 42 h 89"/>
                <a:gd name="T66" fmla="*/ 114 w 256"/>
                <a:gd name="T67" fmla="*/ 31 h 89"/>
                <a:gd name="T68" fmla="*/ 134 w 256"/>
                <a:gd name="T69" fmla="*/ 50 h 89"/>
                <a:gd name="T70" fmla="*/ 160 w 256"/>
                <a:gd name="T71" fmla="*/ 35 h 89"/>
                <a:gd name="T72" fmla="*/ 180 w 256"/>
                <a:gd name="T73" fmla="*/ 53 h 89"/>
                <a:gd name="T74" fmla="*/ 192 w 256"/>
                <a:gd name="T75" fmla="*/ 53 h 89"/>
                <a:gd name="T76" fmla="*/ 196 w 256"/>
                <a:gd name="T77" fmla="*/ 48 h 89"/>
                <a:gd name="T78" fmla="*/ 197 w 256"/>
                <a:gd name="T79" fmla="*/ 59 h 89"/>
                <a:gd name="T80" fmla="*/ 182 w 256"/>
                <a:gd name="T81" fmla="*/ 63 h 89"/>
                <a:gd name="T82" fmla="*/ 186 w 256"/>
                <a:gd name="T83" fmla="*/ 86 h 89"/>
                <a:gd name="T84" fmla="*/ 209 w 256"/>
                <a:gd name="T85" fmla="*/ 63 h 89"/>
                <a:gd name="T86" fmla="*/ 242 w 256"/>
                <a:gd name="T87" fmla="*/ 73 h 89"/>
                <a:gd name="T88" fmla="*/ 253 w 256"/>
                <a:gd name="T89" fmla="*/ 72 h 89"/>
                <a:gd name="T90" fmla="*/ 185 w 256"/>
                <a:gd name="T91" fmla="*/ 79 h 89"/>
                <a:gd name="T92" fmla="*/ 184 w 256"/>
                <a:gd name="T93" fmla="*/ 74 h 89"/>
                <a:gd name="T94" fmla="*/ 196 w 256"/>
                <a:gd name="T95" fmla="*/ 63 h 89"/>
                <a:gd name="T96" fmla="*/ 185 w 256"/>
                <a:gd name="T97" fmla="*/ 79 h 89"/>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256"/>
                <a:gd name="T148" fmla="*/ 0 h 89"/>
                <a:gd name="T149" fmla="*/ 256 w 256"/>
                <a:gd name="T150" fmla="*/ 89 h 89"/>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256" h="89">
                  <a:moveTo>
                    <a:pt x="253" y="72"/>
                  </a:moveTo>
                  <a:cubicBezTo>
                    <a:pt x="243" y="66"/>
                    <a:pt x="226" y="60"/>
                    <a:pt x="210" y="59"/>
                  </a:cubicBezTo>
                  <a:cubicBezTo>
                    <a:pt x="212" y="52"/>
                    <a:pt x="211" y="45"/>
                    <a:pt x="203" y="42"/>
                  </a:cubicBezTo>
                  <a:cubicBezTo>
                    <a:pt x="196" y="39"/>
                    <a:pt x="189" y="43"/>
                    <a:pt x="184" y="47"/>
                  </a:cubicBezTo>
                  <a:cubicBezTo>
                    <a:pt x="176" y="41"/>
                    <a:pt x="173" y="32"/>
                    <a:pt x="166" y="25"/>
                  </a:cubicBezTo>
                  <a:cubicBezTo>
                    <a:pt x="164" y="23"/>
                    <a:pt x="154" y="23"/>
                    <a:pt x="153" y="25"/>
                  </a:cubicBezTo>
                  <a:cubicBezTo>
                    <a:pt x="152" y="27"/>
                    <a:pt x="140" y="48"/>
                    <a:pt x="137" y="45"/>
                  </a:cubicBezTo>
                  <a:cubicBezTo>
                    <a:pt x="129" y="40"/>
                    <a:pt x="125" y="26"/>
                    <a:pt x="121" y="18"/>
                  </a:cubicBezTo>
                  <a:cubicBezTo>
                    <a:pt x="120" y="16"/>
                    <a:pt x="110" y="15"/>
                    <a:pt x="108" y="17"/>
                  </a:cubicBezTo>
                  <a:cubicBezTo>
                    <a:pt x="108" y="17"/>
                    <a:pt x="108" y="17"/>
                    <a:pt x="108" y="17"/>
                  </a:cubicBezTo>
                  <a:cubicBezTo>
                    <a:pt x="108" y="17"/>
                    <a:pt x="111" y="17"/>
                    <a:pt x="111" y="17"/>
                  </a:cubicBezTo>
                  <a:cubicBezTo>
                    <a:pt x="111" y="18"/>
                    <a:pt x="111" y="18"/>
                    <a:pt x="111" y="18"/>
                  </a:cubicBezTo>
                  <a:cubicBezTo>
                    <a:pt x="107" y="23"/>
                    <a:pt x="104" y="28"/>
                    <a:pt x="101" y="32"/>
                  </a:cubicBezTo>
                  <a:cubicBezTo>
                    <a:pt x="99" y="36"/>
                    <a:pt x="97" y="36"/>
                    <a:pt x="96" y="36"/>
                  </a:cubicBezTo>
                  <a:cubicBezTo>
                    <a:pt x="96" y="30"/>
                    <a:pt x="95" y="25"/>
                    <a:pt x="94" y="21"/>
                  </a:cubicBezTo>
                  <a:cubicBezTo>
                    <a:pt x="94" y="19"/>
                    <a:pt x="82" y="19"/>
                    <a:pt x="81" y="21"/>
                  </a:cubicBezTo>
                  <a:cubicBezTo>
                    <a:pt x="80" y="27"/>
                    <a:pt x="80" y="32"/>
                    <a:pt x="82" y="35"/>
                  </a:cubicBezTo>
                  <a:cubicBezTo>
                    <a:pt x="82" y="40"/>
                    <a:pt x="82" y="44"/>
                    <a:pt x="81" y="49"/>
                  </a:cubicBezTo>
                  <a:cubicBezTo>
                    <a:pt x="81" y="54"/>
                    <a:pt x="80" y="59"/>
                    <a:pt x="79" y="65"/>
                  </a:cubicBezTo>
                  <a:cubicBezTo>
                    <a:pt x="79" y="67"/>
                    <a:pt x="78" y="69"/>
                    <a:pt x="77" y="71"/>
                  </a:cubicBezTo>
                  <a:cubicBezTo>
                    <a:pt x="74" y="76"/>
                    <a:pt x="73" y="76"/>
                    <a:pt x="75" y="72"/>
                  </a:cubicBezTo>
                  <a:cubicBezTo>
                    <a:pt x="59" y="60"/>
                    <a:pt x="54" y="21"/>
                    <a:pt x="55" y="2"/>
                  </a:cubicBezTo>
                  <a:cubicBezTo>
                    <a:pt x="55" y="0"/>
                    <a:pt x="42" y="0"/>
                    <a:pt x="42" y="2"/>
                  </a:cubicBezTo>
                  <a:cubicBezTo>
                    <a:pt x="41" y="21"/>
                    <a:pt x="40" y="39"/>
                    <a:pt x="37" y="56"/>
                  </a:cubicBezTo>
                  <a:cubicBezTo>
                    <a:pt x="35" y="63"/>
                    <a:pt x="33" y="70"/>
                    <a:pt x="30" y="76"/>
                  </a:cubicBezTo>
                  <a:cubicBezTo>
                    <a:pt x="30" y="76"/>
                    <a:pt x="29" y="75"/>
                    <a:pt x="29" y="75"/>
                  </a:cubicBezTo>
                  <a:cubicBezTo>
                    <a:pt x="20" y="60"/>
                    <a:pt x="18" y="41"/>
                    <a:pt x="13" y="24"/>
                  </a:cubicBezTo>
                  <a:cubicBezTo>
                    <a:pt x="12" y="21"/>
                    <a:pt x="0" y="23"/>
                    <a:pt x="0" y="24"/>
                  </a:cubicBezTo>
                  <a:cubicBezTo>
                    <a:pt x="5" y="39"/>
                    <a:pt x="8" y="79"/>
                    <a:pt x="25" y="83"/>
                  </a:cubicBezTo>
                  <a:cubicBezTo>
                    <a:pt x="41" y="87"/>
                    <a:pt x="48" y="74"/>
                    <a:pt x="51" y="57"/>
                  </a:cubicBezTo>
                  <a:cubicBezTo>
                    <a:pt x="56" y="68"/>
                    <a:pt x="64" y="77"/>
                    <a:pt x="75" y="78"/>
                  </a:cubicBezTo>
                  <a:cubicBezTo>
                    <a:pt x="92" y="79"/>
                    <a:pt x="96" y="60"/>
                    <a:pt x="95" y="42"/>
                  </a:cubicBezTo>
                  <a:cubicBezTo>
                    <a:pt x="96" y="42"/>
                    <a:pt x="96" y="42"/>
                    <a:pt x="96" y="42"/>
                  </a:cubicBezTo>
                  <a:cubicBezTo>
                    <a:pt x="105" y="42"/>
                    <a:pt x="110" y="37"/>
                    <a:pt x="114" y="31"/>
                  </a:cubicBezTo>
                  <a:cubicBezTo>
                    <a:pt x="118" y="40"/>
                    <a:pt x="124" y="49"/>
                    <a:pt x="134" y="50"/>
                  </a:cubicBezTo>
                  <a:cubicBezTo>
                    <a:pt x="147" y="51"/>
                    <a:pt x="154" y="44"/>
                    <a:pt x="160" y="35"/>
                  </a:cubicBezTo>
                  <a:cubicBezTo>
                    <a:pt x="165" y="42"/>
                    <a:pt x="170" y="49"/>
                    <a:pt x="180" y="53"/>
                  </a:cubicBezTo>
                  <a:cubicBezTo>
                    <a:pt x="182" y="54"/>
                    <a:pt x="190" y="55"/>
                    <a:pt x="192" y="53"/>
                  </a:cubicBezTo>
                  <a:cubicBezTo>
                    <a:pt x="192" y="52"/>
                    <a:pt x="194" y="50"/>
                    <a:pt x="196" y="48"/>
                  </a:cubicBezTo>
                  <a:cubicBezTo>
                    <a:pt x="198" y="52"/>
                    <a:pt x="198" y="55"/>
                    <a:pt x="197" y="59"/>
                  </a:cubicBezTo>
                  <a:cubicBezTo>
                    <a:pt x="192" y="59"/>
                    <a:pt x="186" y="61"/>
                    <a:pt x="182" y="63"/>
                  </a:cubicBezTo>
                  <a:cubicBezTo>
                    <a:pt x="168" y="70"/>
                    <a:pt x="167" y="89"/>
                    <a:pt x="186" y="86"/>
                  </a:cubicBezTo>
                  <a:cubicBezTo>
                    <a:pt x="194" y="85"/>
                    <a:pt x="205" y="74"/>
                    <a:pt x="209" y="63"/>
                  </a:cubicBezTo>
                  <a:cubicBezTo>
                    <a:pt x="222" y="64"/>
                    <a:pt x="236" y="70"/>
                    <a:pt x="242" y="73"/>
                  </a:cubicBezTo>
                  <a:cubicBezTo>
                    <a:pt x="245" y="74"/>
                    <a:pt x="256" y="73"/>
                    <a:pt x="253" y="72"/>
                  </a:cubicBezTo>
                  <a:close/>
                  <a:moveTo>
                    <a:pt x="185" y="79"/>
                  </a:moveTo>
                  <a:cubicBezTo>
                    <a:pt x="180" y="86"/>
                    <a:pt x="183" y="78"/>
                    <a:pt x="184" y="74"/>
                  </a:cubicBezTo>
                  <a:cubicBezTo>
                    <a:pt x="184" y="67"/>
                    <a:pt x="189" y="64"/>
                    <a:pt x="196" y="63"/>
                  </a:cubicBezTo>
                  <a:cubicBezTo>
                    <a:pt x="193" y="69"/>
                    <a:pt x="189" y="75"/>
                    <a:pt x="185" y="79"/>
                  </a:cubicBezTo>
                  <a:close/>
                </a:path>
              </a:pathLst>
            </a:custGeom>
            <a:solidFill>
              <a:srgbClr val="CCCCCC"/>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latin typeface="Calibri" pitchFamily="34" charset="0"/>
                <a:sym typeface="宋体" pitchFamily="2" charset="-122"/>
              </a:endParaRPr>
            </a:p>
          </p:txBody>
        </p:sp>
        <p:sp>
          <p:nvSpPr>
            <p:cNvPr id="47" name="Freeform 26"/>
            <p:cNvSpPr>
              <a:spLocks noChangeArrowheads="1"/>
            </p:cNvSpPr>
            <p:nvPr/>
          </p:nvSpPr>
          <p:spPr bwMode="auto">
            <a:xfrm>
              <a:off x="68" y="300"/>
              <a:ext cx="145" cy="59"/>
            </a:xfrm>
            <a:custGeom>
              <a:avLst/>
              <a:gdLst>
                <a:gd name="T0" fmla="*/ 121 w 134"/>
                <a:gd name="T1" fmla="*/ 11 h 54"/>
                <a:gd name="T2" fmla="*/ 118 w 134"/>
                <a:gd name="T3" fmla="*/ 24 h 54"/>
                <a:gd name="T4" fmla="*/ 118 w 134"/>
                <a:gd name="T5" fmla="*/ 29 h 54"/>
                <a:gd name="T6" fmla="*/ 118 w 134"/>
                <a:gd name="T7" fmla="*/ 29 h 54"/>
                <a:gd name="T8" fmla="*/ 105 w 134"/>
                <a:gd name="T9" fmla="*/ 8 h 54"/>
                <a:gd name="T10" fmla="*/ 92 w 134"/>
                <a:gd name="T11" fmla="*/ 8 h 54"/>
                <a:gd name="T12" fmla="*/ 89 w 134"/>
                <a:gd name="T13" fmla="*/ 21 h 54"/>
                <a:gd name="T14" fmla="*/ 87 w 134"/>
                <a:gd name="T15" fmla="*/ 26 h 54"/>
                <a:gd name="T16" fmla="*/ 85 w 134"/>
                <a:gd name="T17" fmla="*/ 28 h 54"/>
                <a:gd name="T18" fmla="*/ 75 w 134"/>
                <a:gd name="T19" fmla="*/ 3 h 54"/>
                <a:gd name="T20" fmla="*/ 62 w 134"/>
                <a:gd name="T21" fmla="*/ 3 h 54"/>
                <a:gd name="T22" fmla="*/ 38 w 134"/>
                <a:gd name="T23" fmla="*/ 41 h 54"/>
                <a:gd name="T24" fmla="*/ 14 w 134"/>
                <a:gd name="T25" fmla="*/ 2 h 54"/>
                <a:gd name="T26" fmla="*/ 3 w 134"/>
                <a:gd name="T27" fmla="*/ 3 h 54"/>
                <a:gd name="T28" fmla="*/ 21 w 134"/>
                <a:gd name="T29" fmla="*/ 35 h 54"/>
                <a:gd name="T30" fmla="*/ 43 w 134"/>
                <a:gd name="T31" fmla="*/ 48 h 54"/>
                <a:gd name="T32" fmla="*/ 70 w 134"/>
                <a:gd name="T33" fmla="*/ 24 h 54"/>
                <a:gd name="T34" fmla="*/ 84 w 134"/>
                <a:gd name="T35" fmla="*/ 35 h 54"/>
                <a:gd name="T36" fmla="*/ 101 w 134"/>
                <a:gd name="T37" fmla="*/ 24 h 54"/>
                <a:gd name="T38" fmla="*/ 114 w 134"/>
                <a:gd name="T39" fmla="*/ 34 h 54"/>
                <a:gd name="T40" fmla="*/ 134 w 134"/>
                <a:gd name="T41" fmla="*/ 11 h 54"/>
                <a:gd name="T42" fmla="*/ 121 w 134"/>
                <a:gd name="T43" fmla="*/ 11 h 54"/>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134"/>
                <a:gd name="T67" fmla="*/ 0 h 54"/>
                <a:gd name="T68" fmla="*/ 134 w 134"/>
                <a:gd name="T69" fmla="*/ 54 h 54"/>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134" h="54">
                  <a:moveTo>
                    <a:pt x="121" y="11"/>
                  </a:moveTo>
                  <a:cubicBezTo>
                    <a:pt x="120" y="16"/>
                    <a:pt x="119" y="20"/>
                    <a:pt x="118" y="24"/>
                  </a:cubicBezTo>
                  <a:cubicBezTo>
                    <a:pt x="117" y="26"/>
                    <a:pt x="118" y="28"/>
                    <a:pt x="118" y="29"/>
                  </a:cubicBezTo>
                  <a:cubicBezTo>
                    <a:pt x="118" y="29"/>
                    <a:pt x="118" y="29"/>
                    <a:pt x="118" y="29"/>
                  </a:cubicBezTo>
                  <a:cubicBezTo>
                    <a:pt x="113" y="23"/>
                    <a:pt x="109" y="15"/>
                    <a:pt x="105" y="8"/>
                  </a:cubicBezTo>
                  <a:cubicBezTo>
                    <a:pt x="104" y="6"/>
                    <a:pt x="93" y="5"/>
                    <a:pt x="92" y="8"/>
                  </a:cubicBezTo>
                  <a:cubicBezTo>
                    <a:pt x="91" y="12"/>
                    <a:pt x="90" y="17"/>
                    <a:pt x="89" y="21"/>
                  </a:cubicBezTo>
                  <a:cubicBezTo>
                    <a:pt x="87" y="26"/>
                    <a:pt x="87" y="26"/>
                    <a:pt x="87" y="26"/>
                  </a:cubicBezTo>
                  <a:cubicBezTo>
                    <a:pt x="86" y="27"/>
                    <a:pt x="86" y="27"/>
                    <a:pt x="85" y="28"/>
                  </a:cubicBezTo>
                  <a:cubicBezTo>
                    <a:pt x="80" y="21"/>
                    <a:pt x="77" y="10"/>
                    <a:pt x="75" y="3"/>
                  </a:cubicBezTo>
                  <a:cubicBezTo>
                    <a:pt x="74" y="0"/>
                    <a:pt x="62" y="0"/>
                    <a:pt x="62" y="3"/>
                  </a:cubicBezTo>
                  <a:cubicBezTo>
                    <a:pt x="60" y="11"/>
                    <a:pt x="52" y="54"/>
                    <a:pt x="38" y="41"/>
                  </a:cubicBezTo>
                  <a:cubicBezTo>
                    <a:pt x="28" y="31"/>
                    <a:pt x="26" y="8"/>
                    <a:pt x="14" y="2"/>
                  </a:cubicBezTo>
                  <a:cubicBezTo>
                    <a:pt x="11" y="1"/>
                    <a:pt x="0" y="2"/>
                    <a:pt x="3" y="3"/>
                  </a:cubicBezTo>
                  <a:cubicBezTo>
                    <a:pt x="11" y="7"/>
                    <a:pt x="16" y="28"/>
                    <a:pt x="21" y="35"/>
                  </a:cubicBezTo>
                  <a:cubicBezTo>
                    <a:pt x="26" y="44"/>
                    <a:pt x="33" y="48"/>
                    <a:pt x="43" y="48"/>
                  </a:cubicBezTo>
                  <a:cubicBezTo>
                    <a:pt x="59" y="49"/>
                    <a:pt x="65" y="37"/>
                    <a:pt x="70" y="24"/>
                  </a:cubicBezTo>
                  <a:cubicBezTo>
                    <a:pt x="73" y="30"/>
                    <a:pt x="77" y="35"/>
                    <a:pt x="84" y="35"/>
                  </a:cubicBezTo>
                  <a:cubicBezTo>
                    <a:pt x="94" y="36"/>
                    <a:pt x="98" y="31"/>
                    <a:pt x="101" y="24"/>
                  </a:cubicBezTo>
                  <a:cubicBezTo>
                    <a:pt x="104" y="29"/>
                    <a:pt x="109" y="34"/>
                    <a:pt x="114" y="34"/>
                  </a:cubicBezTo>
                  <a:cubicBezTo>
                    <a:pt x="130" y="36"/>
                    <a:pt x="131" y="24"/>
                    <a:pt x="134" y="11"/>
                  </a:cubicBezTo>
                  <a:cubicBezTo>
                    <a:pt x="134" y="10"/>
                    <a:pt x="121" y="9"/>
                    <a:pt x="121" y="11"/>
                  </a:cubicBezTo>
                  <a:close/>
                </a:path>
              </a:pathLst>
            </a:custGeom>
            <a:solidFill>
              <a:srgbClr val="CCCCCC"/>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latin typeface="Calibri" pitchFamily="34" charset="0"/>
                <a:sym typeface="宋体" pitchFamily="2" charset="-122"/>
              </a:endParaRPr>
            </a:p>
          </p:txBody>
        </p:sp>
        <p:sp>
          <p:nvSpPr>
            <p:cNvPr id="48" name="Freeform 27"/>
            <p:cNvSpPr>
              <a:spLocks noChangeArrowheads="1"/>
            </p:cNvSpPr>
            <p:nvPr/>
          </p:nvSpPr>
          <p:spPr bwMode="auto">
            <a:xfrm>
              <a:off x="222" y="285"/>
              <a:ext cx="107" cy="77"/>
            </a:xfrm>
            <a:custGeom>
              <a:avLst/>
              <a:gdLst>
                <a:gd name="T0" fmla="*/ 82 w 98"/>
                <a:gd name="T1" fmla="*/ 12 h 71"/>
                <a:gd name="T2" fmla="*/ 69 w 98"/>
                <a:gd name="T3" fmla="*/ 12 h 71"/>
                <a:gd name="T4" fmla="*/ 67 w 98"/>
                <a:gd name="T5" fmla="*/ 22 h 71"/>
                <a:gd name="T6" fmla="*/ 65 w 98"/>
                <a:gd name="T7" fmla="*/ 25 h 71"/>
                <a:gd name="T8" fmla="*/ 65 w 98"/>
                <a:gd name="T9" fmla="*/ 25 h 71"/>
                <a:gd name="T10" fmla="*/ 59 w 98"/>
                <a:gd name="T11" fmla="*/ 19 h 71"/>
                <a:gd name="T12" fmla="*/ 35 w 98"/>
                <a:gd name="T13" fmla="*/ 15 h 71"/>
                <a:gd name="T14" fmla="*/ 17 w 98"/>
                <a:gd name="T15" fmla="*/ 30 h 71"/>
                <a:gd name="T16" fmla="*/ 14 w 98"/>
                <a:gd name="T17" fmla="*/ 2 h 71"/>
                <a:gd name="T18" fmla="*/ 0 w 98"/>
                <a:gd name="T19" fmla="*/ 2 h 71"/>
                <a:gd name="T20" fmla="*/ 9 w 98"/>
                <a:gd name="T21" fmla="*/ 69 h 71"/>
                <a:gd name="T22" fmla="*/ 22 w 98"/>
                <a:gd name="T23" fmla="*/ 69 h 71"/>
                <a:gd name="T24" fmla="*/ 29 w 98"/>
                <a:gd name="T25" fmla="*/ 35 h 71"/>
                <a:gd name="T26" fmla="*/ 37 w 98"/>
                <a:gd name="T27" fmla="*/ 20 h 71"/>
                <a:gd name="T28" fmla="*/ 55 w 98"/>
                <a:gd name="T29" fmla="*/ 28 h 71"/>
                <a:gd name="T30" fmla="*/ 70 w 98"/>
                <a:gd name="T31" fmla="*/ 32 h 71"/>
                <a:gd name="T32" fmla="*/ 75 w 98"/>
                <a:gd name="T33" fmla="*/ 29 h 71"/>
                <a:gd name="T34" fmla="*/ 85 w 98"/>
                <a:gd name="T35" fmla="*/ 42 h 71"/>
                <a:gd name="T36" fmla="*/ 97 w 98"/>
                <a:gd name="T37" fmla="*/ 41 h 71"/>
                <a:gd name="T38" fmla="*/ 82 w 98"/>
                <a:gd name="T39" fmla="*/ 12 h 71"/>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98"/>
                <a:gd name="T61" fmla="*/ 0 h 71"/>
                <a:gd name="T62" fmla="*/ 98 w 98"/>
                <a:gd name="T63" fmla="*/ 71 h 71"/>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98" h="71">
                  <a:moveTo>
                    <a:pt x="82" y="12"/>
                  </a:moveTo>
                  <a:cubicBezTo>
                    <a:pt x="81" y="10"/>
                    <a:pt x="70" y="10"/>
                    <a:pt x="69" y="12"/>
                  </a:cubicBezTo>
                  <a:cubicBezTo>
                    <a:pt x="68" y="15"/>
                    <a:pt x="68" y="18"/>
                    <a:pt x="67" y="22"/>
                  </a:cubicBezTo>
                  <a:cubicBezTo>
                    <a:pt x="65" y="25"/>
                    <a:pt x="65" y="25"/>
                    <a:pt x="65" y="25"/>
                  </a:cubicBezTo>
                  <a:cubicBezTo>
                    <a:pt x="65" y="25"/>
                    <a:pt x="65" y="25"/>
                    <a:pt x="65" y="25"/>
                  </a:cubicBezTo>
                  <a:cubicBezTo>
                    <a:pt x="63" y="23"/>
                    <a:pt x="61" y="21"/>
                    <a:pt x="59" y="19"/>
                  </a:cubicBezTo>
                  <a:cubicBezTo>
                    <a:pt x="52" y="15"/>
                    <a:pt x="43" y="14"/>
                    <a:pt x="35" y="15"/>
                  </a:cubicBezTo>
                  <a:cubicBezTo>
                    <a:pt x="26" y="16"/>
                    <a:pt x="21" y="23"/>
                    <a:pt x="17" y="30"/>
                  </a:cubicBezTo>
                  <a:cubicBezTo>
                    <a:pt x="16" y="21"/>
                    <a:pt x="15" y="12"/>
                    <a:pt x="14" y="2"/>
                  </a:cubicBezTo>
                  <a:cubicBezTo>
                    <a:pt x="13" y="0"/>
                    <a:pt x="0" y="1"/>
                    <a:pt x="0" y="2"/>
                  </a:cubicBezTo>
                  <a:cubicBezTo>
                    <a:pt x="4" y="25"/>
                    <a:pt x="6" y="47"/>
                    <a:pt x="9" y="69"/>
                  </a:cubicBezTo>
                  <a:cubicBezTo>
                    <a:pt x="9" y="71"/>
                    <a:pt x="22" y="71"/>
                    <a:pt x="22" y="69"/>
                  </a:cubicBezTo>
                  <a:cubicBezTo>
                    <a:pt x="25" y="58"/>
                    <a:pt x="26" y="46"/>
                    <a:pt x="29" y="35"/>
                  </a:cubicBezTo>
                  <a:cubicBezTo>
                    <a:pt x="31" y="30"/>
                    <a:pt x="33" y="24"/>
                    <a:pt x="37" y="20"/>
                  </a:cubicBezTo>
                  <a:cubicBezTo>
                    <a:pt x="43" y="14"/>
                    <a:pt x="52" y="24"/>
                    <a:pt x="55" y="28"/>
                  </a:cubicBezTo>
                  <a:cubicBezTo>
                    <a:pt x="60" y="32"/>
                    <a:pt x="65" y="32"/>
                    <a:pt x="70" y="32"/>
                  </a:cubicBezTo>
                  <a:cubicBezTo>
                    <a:pt x="73" y="31"/>
                    <a:pt x="74" y="30"/>
                    <a:pt x="75" y="29"/>
                  </a:cubicBezTo>
                  <a:cubicBezTo>
                    <a:pt x="78" y="34"/>
                    <a:pt x="80" y="38"/>
                    <a:pt x="85" y="42"/>
                  </a:cubicBezTo>
                  <a:cubicBezTo>
                    <a:pt x="87" y="44"/>
                    <a:pt x="98" y="42"/>
                    <a:pt x="97" y="41"/>
                  </a:cubicBezTo>
                  <a:cubicBezTo>
                    <a:pt x="88" y="34"/>
                    <a:pt x="86" y="23"/>
                    <a:pt x="82" y="12"/>
                  </a:cubicBezTo>
                  <a:close/>
                </a:path>
              </a:pathLst>
            </a:custGeom>
            <a:solidFill>
              <a:srgbClr val="CCCCCC"/>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latin typeface="Calibri" pitchFamily="34" charset="0"/>
                <a:sym typeface="宋体" pitchFamily="2" charset="-122"/>
              </a:endParaRPr>
            </a:p>
          </p:txBody>
        </p:sp>
        <p:sp>
          <p:nvSpPr>
            <p:cNvPr id="49" name="Oval 28"/>
            <p:cNvSpPr>
              <a:spLocks noChangeArrowheads="1"/>
            </p:cNvSpPr>
            <p:nvPr/>
          </p:nvSpPr>
          <p:spPr bwMode="auto">
            <a:xfrm>
              <a:off x="164" y="0"/>
              <a:ext cx="88" cy="88"/>
            </a:xfrm>
            <a:prstGeom prst="ellipse">
              <a:avLst/>
            </a:prstGeom>
            <a:solidFill>
              <a:srgbClr val="333333"/>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latin typeface="Calibri" pitchFamily="34" charset="0"/>
                <a:sym typeface="宋体" pitchFamily="2" charset="-122"/>
              </a:endParaRPr>
            </a:p>
          </p:txBody>
        </p:sp>
      </p:grpSp>
      <p:sp>
        <p:nvSpPr>
          <p:cNvPr id="50" name="矩形 56"/>
          <p:cNvSpPr>
            <a:spLocks noChangeArrowheads="1"/>
          </p:cNvSpPr>
          <p:nvPr/>
        </p:nvSpPr>
        <p:spPr bwMode="auto">
          <a:xfrm>
            <a:off x="7049691" y="1016794"/>
            <a:ext cx="1177528" cy="4602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pPr algn="just">
              <a:lnSpc>
                <a:spcPct val="150000"/>
              </a:lnSpc>
            </a:pPr>
            <a:r>
              <a:rPr lang="zh-CN" altLang="en-US" sz="900" dirty="0">
                <a:solidFill>
                  <a:srgbClr val="404040"/>
                </a:solidFill>
                <a:latin typeface="微软雅黑" pitchFamily="34" charset="-122"/>
                <a:ea typeface="微软雅黑" pitchFamily="34" charset="-122"/>
                <a:sym typeface="微软雅黑" pitchFamily="34" charset="-122"/>
              </a:rPr>
              <a:t>在这里输入内容文本在这里输入内容文本</a:t>
            </a:r>
          </a:p>
        </p:txBody>
      </p:sp>
      <p:sp>
        <p:nvSpPr>
          <p:cNvPr id="52" name="Freeform 32"/>
          <p:cNvSpPr>
            <a:spLocks noChangeArrowheads="1"/>
          </p:cNvSpPr>
          <p:nvPr/>
        </p:nvSpPr>
        <p:spPr bwMode="auto">
          <a:xfrm>
            <a:off x="2088356" y="4157663"/>
            <a:ext cx="258743" cy="304800"/>
          </a:xfrm>
          <a:custGeom>
            <a:avLst/>
            <a:gdLst>
              <a:gd name="T0" fmla="*/ 333 w 360"/>
              <a:gd name="T1" fmla="*/ 360 h 425"/>
              <a:gd name="T2" fmla="*/ 294 w 360"/>
              <a:gd name="T3" fmla="*/ 398 h 425"/>
              <a:gd name="T4" fmla="*/ 66 w 360"/>
              <a:gd name="T5" fmla="*/ 398 h 425"/>
              <a:gd name="T6" fmla="*/ 28 w 360"/>
              <a:gd name="T7" fmla="*/ 360 h 425"/>
              <a:gd name="T8" fmla="*/ 28 w 360"/>
              <a:gd name="T9" fmla="*/ 65 h 425"/>
              <a:gd name="T10" fmla="*/ 66 w 360"/>
              <a:gd name="T11" fmla="*/ 27 h 425"/>
              <a:gd name="T12" fmla="*/ 294 w 360"/>
              <a:gd name="T13" fmla="*/ 27 h 425"/>
              <a:gd name="T14" fmla="*/ 333 w 360"/>
              <a:gd name="T15" fmla="*/ 65 h 425"/>
              <a:gd name="T16" fmla="*/ 333 w 360"/>
              <a:gd name="T17" fmla="*/ 82 h 425"/>
              <a:gd name="T18" fmla="*/ 359 w 360"/>
              <a:gd name="T19" fmla="*/ 55 h 425"/>
              <a:gd name="T20" fmla="*/ 294 w 360"/>
              <a:gd name="T21" fmla="*/ 0 h 425"/>
              <a:gd name="T22" fmla="*/ 66 w 360"/>
              <a:gd name="T23" fmla="*/ 0 h 425"/>
              <a:gd name="T24" fmla="*/ 0 w 360"/>
              <a:gd name="T25" fmla="*/ 65 h 425"/>
              <a:gd name="T26" fmla="*/ 0 w 360"/>
              <a:gd name="T27" fmla="*/ 360 h 425"/>
              <a:gd name="T28" fmla="*/ 66 w 360"/>
              <a:gd name="T29" fmla="*/ 425 h 425"/>
              <a:gd name="T30" fmla="*/ 294 w 360"/>
              <a:gd name="T31" fmla="*/ 425 h 425"/>
              <a:gd name="T32" fmla="*/ 360 w 360"/>
              <a:gd name="T33" fmla="*/ 360 h 425"/>
              <a:gd name="T34" fmla="*/ 360 w 360"/>
              <a:gd name="T35" fmla="*/ 196 h 425"/>
              <a:gd name="T36" fmla="*/ 333 w 360"/>
              <a:gd name="T37" fmla="*/ 223 h 425"/>
              <a:gd name="T38" fmla="*/ 333 w 360"/>
              <a:gd name="T39" fmla="*/ 360 h 425"/>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360"/>
              <a:gd name="T61" fmla="*/ 0 h 425"/>
              <a:gd name="T62" fmla="*/ 360 w 360"/>
              <a:gd name="T63" fmla="*/ 425 h 425"/>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360" h="425">
                <a:moveTo>
                  <a:pt x="333" y="360"/>
                </a:moveTo>
                <a:cubicBezTo>
                  <a:pt x="333" y="381"/>
                  <a:pt x="315" y="398"/>
                  <a:pt x="294" y="398"/>
                </a:cubicBezTo>
                <a:cubicBezTo>
                  <a:pt x="66" y="398"/>
                  <a:pt x="66" y="398"/>
                  <a:pt x="66" y="398"/>
                </a:cubicBezTo>
                <a:cubicBezTo>
                  <a:pt x="45" y="398"/>
                  <a:pt x="28" y="381"/>
                  <a:pt x="28" y="360"/>
                </a:cubicBezTo>
                <a:cubicBezTo>
                  <a:pt x="28" y="65"/>
                  <a:pt x="28" y="65"/>
                  <a:pt x="28" y="65"/>
                </a:cubicBezTo>
                <a:cubicBezTo>
                  <a:pt x="28" y="44"/>
                  <a:pt x="45" y="27"/>
                  <a:pt x="66" y="27"/>
                </a:cubicBezTo>
                <a:cubicBezTo>
                  <a:pt x="294" y="27"/>
                  <a:pt x="294" y="27"/>
                  <a:pt x="294" y="27"/>
                </a:cubicBezTo>
                <a:cubicBezTo>
                  <a:pt x="315" y="27"/>
                  <a:pt x="333" y="44"/>
                  <a:pt x="333" y="65"/>
                </a:cubicBezTo>
                <a:cubicBezTo>
                  <a:pt x="333" y="82"/>
                  <a:pt x="333" y="82"/>
                  <a:pt x="333" y="82"/>
                </a:cubicBezTo>
                <a:cubicBezTo>
                  <a:pt x="359" y="55"/>
                  <a:pt x="359" y="55"/>
                  <a:pt x="359" y="55"/>
                </a:cubicBezTo>
                <a:cubicBezTo>
                  <a:pt x="354" y="24"/>
                  <a:pt x="327" y="0"/>
                  <a:pt x="294" y="0"/>
                </a:cubicBezTo>
                <a:cubicBezTo>
                  <a:pt x="66" y="0"/>
                  <a:pt x="66" y="0"/>
                  <a:pt x="66" y="0"/>
                </a:cubicBezTo>
                <a:cubicBezTo>
                  <a:pt x="30" y="0"/>
                  <a:pt x="0" y="29"/>
                  <a:pt x="0" y="65"/>
                </a:cubicBezTo>
                <a:cubicBezTo>
                  <a:pt x="0" y="360"/>
                  <a:pt x="0" y="360"/>
                  <a:pt x="0" y="360"/>
                </a:cubicBezTo>
                <a:cubicBezTo>
                  <a:pt x="0" y="396"/>
                  <a:pt x="30" y="425"/>
                  <a:pt x="66" y="425"/>
                </a:cubicBezTo>
                <a:cubicBezTo>
                  <a:pt x="294" y="425"/>
                  <a:pt x="294" y="425"/>
                  <a:pt x="294" y="425"/>
                </a:cubicBezTo>
                <a:cubicBezTo>
                  <a:pt x="331" y="425"/>
                  <a:pt x="360" y="396"/>
                  <a:pt x="360" y="360"/>
                </a:cubicBezTo>
                <a:cubicBezTo>
                  <a:pt x="360" y="196"/>
                  <a:pt x="360" y="196"/>
                  <a:pt x="360" y="196"/>
                </a:cubicBezTo>
                <a:cubicBezTo>
                  <a:pt x="333" y="223"/>
                  <a:pt x="333" y="223"/>
                  <a:pt x="333" y="223"/>
                </a:cubicBezTo>
                <a:lnTo>
                  <a:pt x="333" y="360"/>
                </a:lnTo>
                <a:close/>
              </a:path>
            </a:pathLst>
          </a:custGeom>
          <a:solidFill>
            <a:schemeClr val="accent3"/>
          </a:solidFill>
          <a:ln>
            <a:noFill/>
          </a:ln>
          <a:extLst/>
        </p:spPr>
        <p:txBody>
          <a:bodyPr/>
          <a:lstStyle/>
          <a:p>
            <a:endParaRPr lang="zh-CN" altLang="zh-CN">
              <a:solidFill>
                <a:srgbClr val="000000"/>
              </a:solidFill>
              <a:latin typeface="Calibri" pitchFamily="34" charset="0"/>
              <a:sym typeface="宋体" pitchFamily="2" charset="-122"/>
            </a:endParaRPr>
          </a:p>
        </p:txBody>
      </p:sp>
      <p:sp>
        <p:nvSpPr>
          <p:cNvPr id="53" name="Freeform 33"/>
          <p:cNvSpPr>
            <a:spLocks noChangeArrowheads="1"/>
          </p:cNvSpPr>
          <p:nvPr/>
        </p:nvSpPr>
        <p:spPr bwMode="auto">
          <a:xfrm>
            <a:off x="2192517" y="4370510"/>
            <a:ext cx="30796" cy="30751"/>
          </a:xfrm>
          <a:custGeom>
            <a:avLst/>
            <a:gdLst>
              <a:gd name="T0" fmla="*/ 13 w 43"/>
              <a:gd name="T1" fmla="*/ 0 h 43"/>
              <a:gd name="T2" fmla="*/ 1 w 43"/>
              <a:gd name="T3" fmla="*/ 33 h 43"/>
              <a:gd name="T4" fmla="*/ 3 w 43"/>
              <a:gd name="T5" fmla="*/ 41 h 43"/>
              <a:gd name="T6" fmla="*/ 11 w 43"/>
              <a:gd name="T7" fmla="*/ 42 h 43"/>
              <a:gd name="T8" fmla="*/ 43 w 43"/>
              <a:gd name="T9" fmla="*/ 31 h 43"/>
              <a:gd name="T10" fmla="*/ 13 w 43"/>
              <a:gd name="T11" fmla="*/ 0 h 43"/>
              <a:gd name="T12" fmla="*/ 0 60000 65536"/>
              <a:gd name="T13" fmla="*/ 0 60000 65536"/>
              <a:gd name="T14" fmla="*/ 0 60000 65536"/>
              <a:gd name="T15" fmla="*/ 0 60000 65536"/>
              <a:gd name="T16" fmla="*/ 0 60000 65536"/>
              <a:gd name="T17" fmla="*/ 0 60000 65536"/>
              <a:gd name="T18" fmla="*/ 0 w 43"/>
              <a:gd name="T19" fmla="*/ 0 h 43"/>
              <a:gd name="T20" fmla="*/ 43 w 43"/>
              <a:gd name="T21" fmla="*/ 43 h 43"/>
            </a:gdLst>
            <a:ahLst/>
            <a:cxnLst>
              <a:cxn ang="T12">
                <a:pos x="T0" y="T1"/>
              </a:cxn>
              <a:cxn ang="T13">
                <a:pos x="T2" y="T3"/>
              </a:cxn>
              <a:cxn ang="T14">
                <a:pos x="T4" y="T5"/>
              </a:cxn>
              <a:cxn ang="T15">
                <a:pos x="T6" y="T7"/>
              </a:cxn>
              <a:cxn ang="T16">
                <a:pos x="T8" y="T9"/>
              </a:cxn>
              <a:cxn ang="T17">
                <a:pos x="T10" y="T11"/>
              </a:cxn>
            </a:cxnLst>
            <a:rect l="T18" t="T19" r="T20" b="T21"/>
            <a:pathLst>
              <a:path w="43" h="43">
                <a:moveTo>
                  <a:pt x="13" y="0"/>
                </a:moveTo>
                <a:cubicBezTo>
                  <a:pt x="1" y="33"/>
                  <a:pt x="1" y="33"/>
                  <a:pt x="1" y="33"/>
                </a:cubicBezTo>
                <a:cubicBezTo>
                  <a:pt x="0" y="35"/>
                  <a:pt x="0" y="39"/>
                  <a:pt x="3" y="41"/>
                </a:cubicBezTo>
                <a:cubicBezTo>
                  <a:pt x="5" y="43"/>
                  <a:pt x="8" y="43"/>
                  <a:pt x="11" y="42"/>
                </a:cubicBezTo>
                <a:cubicBezTo>
                  <a:pt x="43" y="31"/>
                  <a:pt x="43" y="31"/>
                  <a:pt x="43" y="31"/>
                </a:cubicBezTo>
                <a:lnTo>
                  <a:pt x="13" y="0"/>
                </a:lnTo>
                <a:close/>
              </a:path>
            </a:pathLst>
          </a:custGeom>
          <a:solidFill>
            <a:schemeClr val="accent3"/>
          </a:solidFill>
          <a:ln>
            <a:noFill/>
          </a:ln>
          <a:extLst/>
        </p:spPr>
        <p:txBody>
          <a:bodyPr/>
          <a:lstStyle/>
          <a:p>
            <a:endParaRPr lang="zh-CN" altLang="zh-CN">
              <a:solidFill>
                <a:srgbClr val="000000"/>
              </a:solidFill>
              <a:latin typeface="Calibri" pitchFamily="34" charset="0"/>
              <a:sym typeface="宋体" pitchFamily="2" charset="-122"/>
            </a:endParaRPr>
          </a:p>
        </p:txBody>
      </p:sp>
      <p:sp>
        <p:nvSpPr>
          <p:cNvPr id="54" name="Freeform 34"/>
          <p:cNvSpPr>
            <a:spLocks noChangeArrowheads="1"/>
          </p:cNvSpPr>
          <p:nvPr/>
        </p:nvSpPr>
        <p:spPr bwMode="auto">
          <a:xfrm>
            <a:off x="2216369" y="4209820"/>
            <a:ext cx="167262" cy="168529"/>
          </a:xfrm>
          <a:custGeom>
            <a:avLst/>
            <a:gdLst>
              <a:gd name="T0" fmla="*/ 51 w 233"/>
              <a:gd name="T1" fmla="*/ 235 h 235"/>
              <a:gd name="T2" fmla="*/ 231 w 233"/>
              <a:gd name="T3" fmla="*/ 54 h 235"/>
              <a:gd name="T4" fmla="*/ 233 w 233"/>
              <a:gd name="T5" fmla="*/ 49 h 235"/>
              <a:gd name="T6" fmla="*/ 231 w 233"/>
              <a:gd name="T7" fmla="*/ 44 h 235"/>
              <a:gd name="T8" fmla="*/ 191 w 233"/>
              <a:gd name="T9" fmla="*/ 3 h 235"/>
              <a:gd name="T10" fmla="*/ 180 w 233"/>
              <a:gd name="T11" fmla="*/ 3 h 235"/>
              <a:gd name="T12" fmla="*/ 0 w 233"/>
              <a:gd name="T13" fmla="*/ 184 h 235"/>
              <a:gd name="T14" fmla="*/ 51 w 233"/>
              <a:gd name="T15" fmla="*/ 235 h 235"/>
              <a:gd name="T16" fmla="*/ 0 60000 65536"/>
              <a:gd name="T17" fmla="*/ 0 60000 65536"/>
              <a:gd name="T18" fmla="*/ 0 60000 65536"/>
              <a:gd name="T19" fmla="*/ 0 60000 65536"/>
              <a:gd name="T20" fmla="*/ 0 60000 65536"/>
              <a:gd name="T21" fmla="*/ 0 60000 65536"/>
              <a:gd name="T22" fmla="*/ 0 60000 65536"/>
              <a:gd name="T23" fmla="*/ 0 60000 65536"/>
              <a:gd name="T24" fmla="*/ 0 w 233"/>
              <a:gd name="T25" fmla="*/ 0 h 235"/>
              <a:gd name="T26" fmla="*/ 233 w 233"/>
              <a:gd name="T27" fmla="*/ 235 h 23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33" h="235">
                <a:moveTo>
                  <a:pt x="51" y="235"/>
                </a:moveTo>
                <a:cubicBezTo>
                  <a:pt x="231" y="54"/>
                  <a:pt x="231" y="54"/>
                  <a:pt x="231" y="54"/>
                </a:cubicBezTo>
                <a:cubicBezTo>
                  <a:pt x="233" y="53"/>
                  <a:pt x="233" y="51"/>
                  <a:pt x="233" y="49"/>
                </a:cubicBezTo>
                <a:cubicBezTo>
                  <a:pt x="233" y="47"/>
                  <a:pt x="233" y="45"/>
                  <a:pt x="231" y="44"/>
                </a:cubicBezTo>
                <a:cubicBezTo>
                  <a:pt x="191" y="3"/>
                  <a:pt x="191" y="3"/>
                  <a:pt x="191" y="3"/>
                </a:cubicBezTo>
                <a:cubicBezTo>
                  <a:pt x="188" y="0"/>
                  <a:pt x="183" y="0"/>
                  <a:pt x="180" y="3"/>
                </a:cubicBezTo>
                <a:cubicBezTo>
                  <a:pt x="0" y="184"/>
                  <a:pt x="0" y="184"/>
                  <a:pt x="0" y="184"/>
                </a:cubicBezTo>
                <a:lnTo>
                  <a:pt x="51" y="235"/>
                </a:lnTo>
                <a:close/>
              </a:path>
            </a:pathLst>
          </a:custGeom>
          <a:solidFill>
            <a:schemeClr val="accent3"/>
          </a:solidFill>
          <a:ln>
            <a:noFill/>
          </a:ln>
          <a:extLst/>
        </p:spPr>
        <p:txBody>
          <a:bodyPr/>
          <a:lstStyle/>
          <a:p>
            <a:endParaRPr lang="zh-CN" altLang="zh-CN">
              <a:solidFill>
                <a:srgbClr val="000000"/>
              </a:solidFill>
              <a:latin typeface="Calibri" pitchFamily="34" charset="0"/>
              <a:sym typeface="宋体" pitchFamily="2" charset="-122"/>
            </a:endParaRPr>
          </a:p>
        </p:txBody>
      </p:sp>
      <p:sp>
        <p:nvSpPr>
          <p:cNvPr id="55" name="Freeform 35"/>
          <p:cNvSpPr>
            <a:spLocks noChangeArrowheads="1"/>
          </p:cNvSpPr>
          <p:nvPr/>
        </p:nvSpPr>
        <p:spPr bwMode="auto">
          <a:xfrm>
            <a:off x="2143607" y="4243586"/>
            <a:ext cx="150355" cy="25325"/>
          </a:xfrm>
          <a:custGeom>
            <a:avLst/>
            <a:gdLst>
              <a:gd name="T0" fmla="*/ 209 w 209"/>
              <a:gd name="T1" fmla="*/ 8 h 35"/>
              <a:gd name="T2" fmla="*/ 209 w 209"/>
              <a:gd name="T3" fmla="*/ 0 h 35"/>
              <a:gd name="T4" fmla="*/ 12 w 209"/>
              <a:gd name="T5" fmla="*/ 0 h 35"/>
              <a:gd name="T6" fmla="*/ 0 w 209"/>
              <a:gd name="T7" fmla="*/ 11 h 35"/>
              <a:gd name="T8" fmla="*/ 0 w 209"/>
              <a:gd name="T9" fmla="*/ 23 h 35"/>
              <a:gd name="T10" fmla="*/ 12 w 209"/>
              <a:gd name="T11" fmla="*/ 35 h 35"/>
              <a:gd name="T12" fmla="*/ 183 w 209"/>
              <a:gd name="T13" fmla="*/ 35 h 35"/>
              <a:gd name="T14" fmla="*/ 209 w 209"/>
              <a:gd name="T15" fmla="*/ 8 h 35"/>
              <a:gd name="T16" fmla="*/ 0 60000 65536"/>
              <a:gd name="T17" fmla="*/ 0 60000 65536"/>
              <a:gd name="T18" fmla="*/ 0 60000 65536"/>
              <a:gd name="T19" fmla="*/ 0 60000 65536"/>
              <a:gd name="T20" fmla="*/ 0 60000 65536"/>
              <a:gd name="T21" fmla="*/ 0 60000 65536"/>
              <a:gd name="T22" fmla="*/ 0 60000 65536"/>
              <a:gd name="T23" fmla="*/ 0 60000 65536"/>
              <a:gd name="T24" fmla="*/ 0 w 209"/>
              <a:gd name="T25" fmla="*/ 0 h 35"/>
              <a:gd name="T26" fmla="*/ 209 w 209"/>
              <a:gd name="T27" fmla="*/ 35 h 3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09" h="35">
                <a:moveTo>
                  <a:pt x="209" y="8"/>
                </a:moveTo>
                <a:cubicBezTo>
                  <a:pt x="209" y="0"/>
                  <a:pt x="209" y="0"/>
                  <a:pt x="209" y="0"/>
                </a:cubicBezTo>
                <a:cubicBezTo>
                  <a:pt x="12" y="0"/>
                  <a:pt x="12" y="0"/>
                  <a:pt x="12" y="0"/>
                </a:cubicBezTo>
                <a:cubicBezTo>
                  <a:pt x="6" y="0"/>
                  <a:pt x="0" y="5"/>
                  <a:pt x="0" y="11"/>
                </a:cubicBezTo>
                <a:cubicBezTo>
                  <a:pt x="0" y="23"/>
                  <a:pt x="0" y="23"/>
                  <a:pt x="0" y="23"/>
                </a:cubicBezTo>
                <a:cubicBezTo>
                  <a:pt x="0" y="29"/>
                  <a:pt x="6" y="35"/>
                  <a:pt x="12" y="35"/>
                </a:cubicBezTo>
                <a:cubicBezTo>
                  <a:pt x="183" y="35"/>
                  <a:pt x="183" y="35"/>
                  <a:pt x="183" y="35"/>
                </a:cubicBezTo>
                <a:lnTo>
                  <a:pt x="209" y="8"/>
                </a:lnTo>
                <a:close/>
              </a:path>
            </a:pathLst>
          </a:custGeom>
          <a:solidFill>
            <a:schemeClr val="accent3"/>
          </a:solidFill>
          <a:ln>
            <a:noFill/>
          </a:ln>
          <a:extLst/>
        </p:spPr>
        <p:txBody>
          <a:bodyPr/>
          <a:lstStyle/>
          <a:p>
            <a:endParaRPr lang="zh-CN" altLang="zh-CN">
              <a:solidFill>
                <a:srgbClr val="000000"/>
              </a:solidFill>
              <a:latin typeface="Calibri" pitchFamily="34" charset="0"/>
              <a:sym typeface="宋体" pitchFamily="2" charset="-122"/>
            </a:endParaRPr>
          </a:p>
        </p:txBody>
      </p:sp>
      <p:sp>
        <p:nvSpPr>
          <p:cNvPr id="56" name="Freeform 36"/>
          <p:cNvSpPr>
            <a:spLocks noChangeArrowheads="1"/>
          </p:cNvSpPr>
          <p:nvPr/>
        </p:nvSpPr>
        <p:spPr bwMode="auto">
          <a:xfrm>
            <a:off x="2143607" y="4297551"/>
            <a:ext cx="102652" cy="25023"/>
          </a:xfrm>
          <a:custGeom>
            <a:avLst/>
            <a:gdLst>
              <a:gd name="T0" fmla="*/ 0 w 143"/>
              <a:gd name="T1" fmla="*/ 23 h 35"/>
              <a:gd name="T2" fmla="*/ 12 w 143"/>
              <a:gd name="T3" fmla="*/ 35 h 35"/>
              <a:gd name="T4" fmla="*/ 108 w 143"/>
              <a:gd name="T5" fmla="*/ 35 h 35"/>
              <a:gd name="T6" fmla="*/ 143 w 143"/>
              <a:gd name="T7" fmla="*/ 0 h 35"/>
              <a:gd name="T8" fmla="*/ 12 w 143"/>
              <a:gd name="T9" fmla="*/ 0 h 35"/>
              <a:gd name="T10" fmla="*/ 0 w 143"/>
              <a:gd name="T11" fmla="*/ 12 h 35"/>
              <a:gd name="T12" fmla="*/ 0 w 143"/>
              <a:gd name="T13" fmla="*/ 23 h 35"/>
              <a:gd name="T14" fmla="*/ 0 60000 65536"/>
              <a:gd name="T15" fmla="*/ 0 60000 65536"/>
              <a:gd name="T16" fmla="*/ 0 60000 65536"/>
              <a:gd name="T17" fmla="*/ 0 60000 65536"/>
              <a:gd name="T18" fmla="*/ 0 60000 65536"/>
              <a:gd name="T19" fmla="*/ 0 60000 65536"/>
              <a:gd name="T20" fmla="*/ 0 60000 65536"/>
              <a:gd name="T21" fmla="*/ 0 w 143"/>
              <a:gd name="T22" fmla="*/ 0 h 35"/>
              <a:gd name="T23" fmla="*/ 143 w 143"/>
              <a:gd name="T24" fmla="*/ 35 h 3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43" h="35">
                <a:moveTo>
                  <a:pt x="0" y="23"/>
                </a:moveTo>
                <a:cubicBezTo>
                  <a:pt x="0" y="30"/>
                  <a:pt x="6" y="35"/>
                  <a:pt x="12" y="35"/>
                </a:cubicBezTo>
                <a:cubicBezTo>
                  <a:pt x="108" y="35"/>
                  <a:pt x="108" y="35"/>
                  <a:pt x="108" y="35"/>
                </a:cubicBezTo>
                <a:cubicBezTo>
                  <a:pt x="143" y="0"/>
                  <a:pt x="143" y="0"/>
                  <a:pt x="143" y="0"/>
                </a:cubicBezTo>
                <a:cubicBezTo>
                  <a:pt x="12" y="0"/>
                  <a:pt x="12" y="0"/>
                  <a:pt x="12" y="0"/>
                </a:cubicBezTo>
                <a:cubicBezTo>
                  <a:pt x="6" y="0"/>
                  <a:pt x="0" y="5"/>
                  <a:pt x="0" y="12"/>
                </a:cubicBezTo>
                <a:lnTo>
                  <a:pt x="0" y="23"/>
                </a:lnTo>
                <a:close/>
              </a:path>
            </a:pathLst>
          </a:custGeom>
          <a:solidFill>
            <a:schemeClr val="accent3"/>
          </a:solidFill>
          <a:ln>
            <a:noFill/>
          </a:ln>
          <a:extLst/>
        </p:spPr>
        <p:txBody>
          <a:bodyPr/>
          <a:lstStyle/>
          <a:p>
            <a:endParaRPr lang="zh-CN" altLang="zh-CN">
              <a:solidFill>
                <a:srgbClr val="000000"/>
              </a:solidFill>
              <a:latin typeface="Calibri" pitchFamily="34" charset="0"/>
              <a:sym typeface="宋体" pitchFamily="2" charset="-122"/>
            </a:endParaRPr>
          </a:p>
        </p:txBody>
      </p:sp>
      <p:sp>
        <p:nvSpPr>
          <p:cNvPr id="57" name="Freeform 37"/>
          <p:cNvSpPr>
            <a:spLocks noChangeArrowheads="1"/>
          </p:cNvSpPr>
          <p:nvPr/>
        </p:nvSpPr>
        <p:spPr bwMode="auto">
          <a:xfrm>
            <a:off x="2143607" y="4351216"/>
            <a:ext cx="54647" cy="25023"/>
          </a:xfrm>
          <a:custGeom>
            <a:avLst/>
            <a:gdLst>
              <a:gd name="T0" fmla="*/ 0 w 76"/>
              <a:gd name="T1" fmla="*/ 23 h 35"/>
              <a:gd name="T2" fmla="*/ 12 w 76"/>
              <a:gd name="T3" fmla="*/ 35 h 35"/>
              <a:gd name="T4" fmla="*/ 63 w 76"/>
              <a:gd name="T5" fmla="*/ 35 h 35"/>
              <a:gd name="T6" fmla="*/ 76 w 76"/>
              <a:gd name="T7" fmla="*/ 0 h 35"/>
              <a:gd name="T8" fmla="*/ 12 w 76"/>
              <a:gd name="T9" fmla="*/ 0 h 35"/>
              <a:gd name="T10" fmla="*/ 0 w 76"/>
              <a:gd name="T11" fmla="*/ 12 h 35"/>
              <a:gd name="T12" fmla="*/ 0 w 76"/>
              <a:gd name="T13" fmla="*/ 23 h 35"/>
              <a:gd name="T14" fmla="*/ 0 60000 65536"/>
              <a:gd name="T15" fmla="*/ 0 60000 65536"/>
              <a:gd name="T16" fmla="*/ 0 60000 65536"/>
              <a:gd name="T17" fmla="*/ 0 60000 65536"/>
              <a:gd name="T18" fmla="*/ 0 60000 65536"/>
              <a:gd name="T19" fmla="*/ 0 60000 65536"/>
              <a:gd name="T20" fmla="*/ 0 60000 65536"/>
              <a:gd name="T21" fmla="*/ 0 w 76"/>
              <a:gd name="T22" fmla="*/ 0 h 35"/>
              <a:gd name="T23" fmla="*/ 76 w 76"/>
              <a:gd name="T24" fmla="*/ 35 h 3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76" h="35">
                <a:moveTo>
                  <a:pt x="0" y="23"/>
                </a:moveTo>
                <a:cubicBezTo>
                  <a:pt x="0" y="30"/>
                  <a:pt x="6" y="35"/>
                  <a:pt x="12" y="35"/>
                </a:cubicBezTo>
                <a:cubicBezTo>
                  <a:pt x="63" y="35"/>
                  <a:pt x="63" y="35"/>
                  <a:pt x="63" y="35"/>
                </a:cubicBezTo>
                <a:cubicBezTo>
                  <a:pt x="76" y="0"/>
                  <a:pt x="76" y="0"/>
                  <a:pt x="76" y="0"/>
                </a:cubicBezTo>
                <a:cubicBezTo>
                  <a:pt x="12" y="0"/>
                  <a:pt x="12" y="0"/>
                  <a:pt x="12" y="0"/>
                </a:cubicBezTo>
                <a:cubicBezTo>
                  <a:pt x="6" y="0"/>
                  <a:pt x="0" y="6"/>
                  <a:pt x="0" y="12"/>
                </a:cubicBezTo>
                <a:lnTo>
                  <a:pt x="0" y="23"/>
                </a:lnTo>
                <a:close/>
              </a:path>
            </a:pathLst>
          </a:custGeom>
          <a:solidFill>
            <a:schemeClr val="accent3"/>
          </a:solidFill>
          <a:ln>
            <a:noFill/>
          </a:ln>
          <a:extLst/>
        </p:spPr>
        <p:txBody>
          <a:bodyPr/>
          <a:lstStyle/>
          <a:p>
            <a:endParaRPr lang="zh-CN" altLang="zh-CN">
              <a:solidFill>
                <a:srgbClr val="000000"/>
              </a:solidFill>
              <a:latin typeface="Calibri" pitchFamily="34" charset="0"/>
              <a:sym typeface="宋体" pitchFamily="2" charset="-122"/>
            </a:endParaRPr>
          </a:p>
        </p:txBody>
      </p:sp>
      <p:sp>
        <p:nvSpPr>
          <p:cNvPr id="58" name="Freeform 38"/>
          <p:cNvSpPr>
            <a:spLocks noChangeArrowheads="1"/>
          </p:cNvSpPr>
          <p:nvPr/>
        </p:nvSpPr>
        <p:spPr bwMode="auto">
          <a:xfrm>
            <a:off x="2088356" y="4157663"/>
            <a:ext cx="258743" cy="304800"/>
          </a:xfrm>
          <a:custGeom>
            <a:avLst/>
            <a:gdLst>
              <a:gd name="T0" fmla="*/ 333 w 360"/>
              <a:gd name="T1" fmla="*/ 360 h 425"/>
              <a:gd name="T2" fmla="*/ 294 w 360"/>
              <a:gd name="T3" fmla="*/ 398 h 425"/>
              <a:gd name="T4" fmla="*/ 66 w 360"/>
              <a:gd name="T5" fmla="*/ 398 h 425"/>
              <a:gd name="T6" fmla="*/ 28 w 360"/>
              <a:gd name="T7" fmla="*/ 360 h 425"/>
              <a:gd name="T8" fmla="*/ 28 w 360"/>
              <a:gd name="T9" fmla="*/ 65 h 425"/>
              <a:gd name="T10" fmla="*/ 66 w 360"/>
              <a:gd name="T11" fmla="*/ 27 h 425"/>
              <a:gd name="T12" fmla="*/ 294 w 360"/>
              <a:gd name="T13" fmla="*/ 27 h 425"/>
              <a:gd name="T14" fmla="*/ 333 w 360"/>
              <a:gd name="T15" fmla="*/ 65 h 425"/>
              <a:gd name="T16" fmla="*/ 333 w 360"/>
              <a:gd name="T17" fmla="*/ 82 h 425"/>
              <a:gd name="T18" fmla="*/ 359 w 360"/>
              <a:gd name="T19" fmla="*/ 55 h 425"/>
              <a:gd name="T20" fmla="*/ 294 w 360"/>
              <a:gd name="T21" fmla="*/ 0 h 425"/>
              <a:gd name="T22" fmla="*/ 66 w 360"/>
              <a:gd name="T23" fmla="*/ 0 h 425"/>
              <a:gd name="T24" fmla="*/ 0 w 360"/>
              <a:gd name="T25" fmla="*/ 65 h 425"/>
              <a:gd name="T26" fmla="*/ 0 w 360"/>
              <a:gd name="T27" fmla="*/ 360 h 425"/>
              <a:gd name="T28" fmla="*/ 66 w 360"/>
              <a:gd name="T29" fmla="*/ 425 h 425"/>
              <a:gd name="T30" fmla="*/ 294 w 360"/>
              <a:gd name="T31" fmla="*/ 425 h 425"/>
              <a:gd name="T32" fmla="*/ 360 w 360"/>
              <a:gd name="T33" fmla="*/ 360 h 425"/>
              <a:gd name="T34" fmla="*/ 360 w 360"/>
              <a:gd name="T35" fmla="*/ 196 h 425"/>
              <a:gd name="T36" fmla="*/ 333 w 360"/>
              <a:gd name="T37" fmla="*/ 223 h 425"/>
              <a:gd name="T38" fmla="*/ 333 w 360"/>
              <a:gd name="T39" fmla="*/ 360 h 425"/>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360"/>
              <a:gd name="T61" fmla="*/ 0 h 425"/>
              <a:gd name="T62" fmla="*/ 360 w 360"/>
              <a:gd name="T63" fmla="*/ 425 h 425"/>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360" h="425">
                <a:moveTo>
                  <a:pt x="333" y="360"/>
                </a:moveTo>
                <a:cubicBezTo>
                  <a:pt x="333" y="381"/>
                  <a:pt x="315" y="398"/>
                  <a:pt x="294" y="398"/>
                </a:cubicBezTo>
                <a:cubicBezTo>
                  <a:pt x="66" y="398"/>
                  <a:pt x="66" y="398"/>
                  <a:pt x="66" y="398"/>
                </a:cubicBezTo>
                <a:cubicBezTo>
                  <a:pt x="45" y="398"/>
                  <a:pt x="28" y="381"/>
                  <a:pt x="28" y="360"/>
                </a:cubicBezTo>
                <a:cubicBezTo>
                  <a:pt x="28" y="65"/>
                  <a:pt x="28" y="65"/>
                  <a:pt x="28" y="65"/>
                </a:cubicBezTo>
                <a:cubicBezTo>
                  <a:pt x="28" y="44"/>
                  <a:pt x="45" y="27"/>
                  <a:pt x="66" y="27"/>
                </a:cubicBezTo>
                <a:cubicBezTo>
                  <a:pt x="294" y="27"/>
                  <a:pt x="294" y="27"/>
                  <a:pt x="294" y="27"/>
                </a:cubicBezTo>
                <a:cubicBezTo>
                  <a:pt x="315" y="27"/>
                  <a:pt x="333" y="44"/>
                  <a:pt x="333" y="65"/>
                </a:cubicBezTo>
                <a:cubicBezTo>
                  <a:pt x="333" y="82"/>
                  <a:pt x="333" y="82"/>
                  <a:pt x="333" y="82"/>
                </a:cubicBezTo>
                <a:cubicBezTo>
                  <a:pt x="359" y="55"/>
                  <a:pt x="359" y="55"/>
                  <a:pt x="359" y="55"/>
                </a:cubicBezTo>
                <a:cubicBezTo>
                  <a:pt x="354" y="24"/>
                  <a:pt x="327" y="0"/>
                  <a:pt x="294" y="0"/>
                </a:cubicBezTo>
                <a:cubicBezTo>
                  <a:pt x="66" y="0"/>
                  <a:pt x="66" y="0"/>
                  <a:pt x="66" y="0"/>
                </a:cubicBezTo>
                <a:cubicBezTo>
                  <a:pt x="30" y="0"/>
                  <a:pt x="0" y="29"/>
                  <a:pt x="0" y="65"/>
                </a:cubicBezTo>
                <a:cubicBezTo>
                  <a:pt x="0" y="360"/>
                  <a:pt x="0" y="360"/>
                  <a:pt x="0" y="360"/>
                </a:cubicBezTo>
                <a:cubicBezTo>
                  <a:pt x="0" y="396"/>
                  <a:pt x="30" y="425"/>
                  <a:pt x="66" y="425"/>
                </a:cubicBezTo>
                <a:cubicBezTo>
                  <a:pt x="294" y="425"/>
                  <a:pt x="294" y="425"/>
                  <a:pt x="294" y="425"/>
                </a:cubicBezTo>
                <a:cubicBezTo>
                  <a:pt x="331" y="425"/>
                  <a:pt x="360" y="396"/>
                  <a:pt x="360" y="360"/>
                </a:cubicBezTo>
                <a:cubicBezTo>
                  <a:pt x="360" y="196"/>
                  <a:pt x="360" y="196"/>
                  <a:pt x="360" y="196"/>
                </a:cubicBezTo>
                <a:cubicBezTo>
                  <a:pt x="333" y="223"/>
                  <a:pt x="333" y="223"/>
                  <a:pt x="333" y="223"/>
                </a:cubicBezTo>
                <a:lnTo>
                  <a:pt x="333" y="360"/>
                </a:lnTo>
                <a:close/>
              </a:path>
            </a:pathLst>
          </a:custGeom>
          <a:solidFill>
            <a:schemeClr val="accent3"/>
          </a:solidFill>
          <a:ln>
            <a:noFill/>
          </a:ln>
          <a:extLst/>
        </p:spPr>
        <p:txBody>
          <a:bodyPr/>
          <a:lstStyle/>
          <a:p>
            <a:endParaRPr lang="zh-CN" altLang="zh-CN">
              <a:solidFill>
                <a:srgbClr val="000000"/>
              </a:solidFill>
              <a:latin typeface="Calibri" pitchFamily="34" charset="0"/>
              <a:sym typeface="宋体" pitchFamily="2" charset="-122"/>
            </a:endParaRPr>
          </a:p>
        </p:txBody>
      </p:sp>
      <p:sp>
        <p:nvSpPr>
          <p:cNvPr id="59" name="Freeform 39"/>
          <p:cNvSpPr>
            <a:spLocks noChangeArrowheads="1"/>
          </p:cNvSpPr>
          <p:nvPr/>
        </p:nvSpPr>
        <p:spPr bwMode="auto">
          <a:xfrm>
            <a:off x="2192517" y="4370510"/>
            <a:ext cx="30796" cy="30751"/>
          </a:xfrm>
          <a:custGeom>
            <a:avLst/>
            <a:gdLst>
              <a:gd name="T0" fmla="*/ 13 w 43"/>
              <a:gd name="T1" fmla="*/ 0 h 43"/>
              <a:gd name="T2" fmla="*/ 1 w 43"/>
              <a:gd name="T3" fmla="*/ 33 h 43"/>
              <a:gd name="T4" fmla="*/ 3 w 43"/>
              <a:gd name="T5" fmla="*/ 41 h 43"/>
              <a:gd name="T6" fmla="*/ 11 w 43"/>
              <a:gd name="T7" fmla="*/ 42 h 43"/>
              <a:gd name="T8" fmla="*/ 43 w 43"/>
              <a:gd name="T9" fmla="*/ 31 h 43"/>
              <a:gd name="T10" fmla="*/ 13 w 43"/>
              <a:gd name="T11" fmla="*/ 0 h 43"/>
              <a:gd name="T12" fmla="*/ 0 60000 65536"/>
              <a:gd name="T13" fmla="*/ 0 60000 65536"/>
              <a:gd name="T14" fmla="*/ 0 60000 65536"/>
              <a:gd name="T15" fmla="*/ 0 60000 65536"/>
              <a:gd name="T16" fmla="*/ 0 60000 65536"/>
              <a:gd name="T17" fmla="*/ 0 60000 65536"/>
              <a:gd name="T18" fmla="*/ 0 w 43"/>
              <a:gd name="T19" fmla="*/ 0 h 43"/>
              <a:gd name="T20" fmla="*/ 43 w 43"/>
              <a:gd name="T21" fmla="*/ 43 h 43"/>
            </a:gdLst>
            <a:ahLst/>
            <a:cxnLst>
              <a:cxn ang="T12">
                <a:pos x="T0" y="T1"/>
              </a:cxn>
              <a:cxn ang="T13">
                <a:pos x="T2" y="T3"/>
              </a:cxn>
              <a:cxn ang="T14">
                <a:pos x="T4" y="T5"/>
              </a:cxn>
              <a:cxn ang="T15">
                <a:pos x="T6" y="T7"/>
              </a:cxn>
              <a:cxn ang="T16">
                <a:pos x="T8" y="T9"/>
              </a:cxn>
              <a:cxn ang="T17">
                <a:pos x="T10" y="T11"/>
              </a:cxn>
            </a:cxnLst>
            <a:rect l="T18" t="T19" r="T20" b="T21"/>
            <a:pathLst>
              <a:path w="43" h="43">
                <a:moveTo>
                  <a:pt x="13" y="0"/>
                </a:moveTo>
                <a:cubicBezTo>
                  <a:pt x="1" y="33"/>
                  <a:pt x="1" y="33"/>
                  <a:pt x="1" y="33"/>
                </a:cubicBezTo>
                <a:cubicBezTo>
                  <a:pt x="0" y="35"/>
                  <a:pt x="0" y="39"/>
                  <a:pt x="3" y="41"/>
                </a:cubicBezTo>
                <a:cubicBezTo>
                  <a:pt x="5" y="43"/>
                  <a:pt x="8" y="43"/>
                  <a:pt x="11" y="42"/>
                </a:cubicBezTo>
                <a:cubicBezTo>
                  <a:pt x="43" y="31"/>
                  <a:pt x="43" y="31"/>
                  <a:pt x="43" y="31"/>
                </a:cubicBezTo>
                <a:lnTo>
                  <a:pt x="13" y="0"/>
                </a:lnTo>
                <a:close/>
              </a:path>
            </a:pathLst>
          </a:custGeom>
          <a:solidFill>
            <a:schemeClr val="accent3"/>
          </a:solidFill>
          <a:ln>
            <a:noFill/>
          </a:ln>
          <a:extLst/>
        </p:spPr>
        <p:txBody>
          <a:bodyPr/>
          <a:lstStyle/>
          <a:p>
            <a:endParaRPr lang="zh-CN" altLang="zh-CN">
              <a:solidFill>
                <a:srgbClr val="000000"/>
              </a:solidFill>
              <a:latin typeface="Calibri" pitchFamily="34" charset="0"/>
              <a:sym typeface="宋体" pitchFamily="2" charset="-122"/>
            </a:endParaRPr>
          </a:p>
        </p:txBody>
      </p:sp>
      <p:sp>
        <p:nvSpPr>
          <p:cNvPr id="60" name="Freeform 40"/>
          <p:cNvSpPr>
            <a:spLocks noChangeArrowheads="1"/>
          </p:cNvSpPr>
          <p:nvPr/>
        </p:nvSpPr>
        <p:spPr bwMode="auto">
          <a:xfrm>
            <a:off x="2216369" y="4209820"/>
            <a:ext cx="167262" cy="168529"/>
          </a:xfrm>
          <a:custGeom>
            <a:avLst/>
            <a:gdLst>
              <a:gd name="T0" fmla="*/ 51 w 233"/>
              <a:gd name="T1" fmla="*/ 235 h 235"/>
              <a:gd name="T2" fmla="*/ 231 w 233"/>
              <a:gd name="T3" fmla="*/ 54 h 235"/>
              <a:gd name="T4" fmla="*/ 233 w 233"/>
              <a:gd name="T5" fmla="*/ 49 h 235"/>
              <a:gd name="T6" fmla="*/ 231 w 233"/>
              <a:gd name="T7" fmla="*/ 44 h 235"/>
              <a:gd name="T8" fmla="*/ 191 w 233"/>
              <a:gd name="T9" fmla="*/ 3 h 235"/>
              <a:gd name="T10" fmla="*/ 180 w 233"/>
              <a:gd name="T11" fmla="*/ 3 h 235"/>
              <a:gd name="T12" fmla="*/ 0 w 233"/>
              <a:gd name="T13" fmla="*/ 184 h 235"/>
              <a:gd name="T14" fmla="*/ 51 w 233"/>
              <a:gd name="T15" fmla="*/ 235 h 235"/>
              <a:gd name="T16" fmla="*/ 0 60000 65536"/>
              <a:gd name="T17" fmla="*/ 0 60000 65536"/>
              <a:gd name="T18" fmla="*/ 0 60000 65536"/>
              <a:gd name="T19" fmla="*/ 0 60000 65536"/>
              <a:gd name="T20" fmla="*/ 0 60000 65536"/>
              <a:gd name="T21" fmla="*/ 0 60000 65536"/>
              <a:gd name="T22" fmla="*/ 0 60000 65536"/>
              <a:gd name="T23" fmla="*/ 0 60000 65536"/>
              <a:gd name="T24" fmla="*/ 0 w 233"/>
              <a:gd name="T25" fmla="*/ 0 h 235"/>
              <a:gd name="T26" fmla="*/ 233 w 233"/>
              <a:gd name="T27" fmla="*/ 235 h 23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33" h="235">
                <a:moveTo>
                  <a:pt x="51" y="235"/>
                </a:moveTo>
                <a:cubicBezTo>
                  <a:pt x="231" y="54"/>
                  <a:pt x="231" y="54"/>
                  <a:pt x="231" y="54"/>
                </a:cubicBezTo>
                <a:cubicBezTo>
                  <a:pt x="233" y="53"/>
                  <a:pt x="233" y="51"/>
                  <a:pt x="233" y="49"/>
                </a:cubicBezTo>
                <a:cubicBezTo>
                  <a:pt x="233" y="47"/>
                  <a:pt x="233" y="45"/>
                  <a:pt x="231" y="44"/>
                </a:cubicBezTo>
                <a:cubicBezTo>
                  <a:pt x="191" y="3"/>
                  <a:pt x="191" y="3"/>
                  <a:pt x="191" y="3"/>
                </a:cubicBezTo>
                <a:cubicBezTo>
                  <a:pt x="188" y="0"/>
                  <a:pt x="183" y="0"/>
                  <a:pt x="180" y="3"/>
                </a:cubicBezTo>
                <a:cubicBezTo>
                  <a:pt x="0" y="184"/>
                  <a:pt x="0" y="184"/>
                  <a:pt x="0" y="184"/>
                </a:cubicBezTo>
                <a:lnTo>
                  <a:pt x="51" y="235"/>
                </a:lnTo>
                <a:close/>
              </a:path>
            </a:pathLst>
          </a:custGeom>
          <a:solidFill>
            <a:schemeClr val="accent3"/>
          </a:solidFill>
          <a:ln>
            <a:noFill/>
          </a:ln>
          <a:extLst/>
        </p:spPr>
        <p:txBody>
          <a:bodyPr/>
          <a:lstStyle/>
          <a:p>
            <a:endParaRPr lang="zh-CN" altLang="zh-CN">
              <a:solidFill>
                <a:srgbClr val="000000"/>
              </a:solidFill>
              <a:latin typeface="Calibri" pitchFamily="34" charset="0"/>
              <a:sym typeface="宋体" pitchFamily="2" charset="-122"/>
            </a:endParaRPr>
          </a:p>
        </p:txBody>
      </p:sp>
      <p:sp>
        <p:nvSpPr>
          <p:cNvPr id="61" name="Freeform 41"/>
          <p:cNvSpPr>
            <a:spLocks noChangeArrowheads="1"/>
          </p:cNvSpPr>
          <p:nvPr/>
        </p:nvSpPr>
        <p:spPr bwMode="auto">
          <a:xfrm>
            <a:off x="2143607" y="4243586"/>
            <a:ext cx="150355" cy="25325"/>
          </a:xfrm>
          <a:custGeom>
            <a:avLst/>
            <a:gdLst>
              <a:gd name="T0" fmla="*/ 209 w 209"/>
              <a:gd name="T1" fmla="*/ 8 h 35"/>
              <a:gd name="T2" fmla="*/ 209 w 209"/>
              <a:gd name="T3" fmla="*/ 0 h 35"/>
              <a:gd name="T4" fmla="*/ 12 w 209"/>
              <a:gd name="T5" fmla="*/ 0 h 35"/>
              <a:gd name="T6" fmla="*/ 0 w 209"/>
              <a:gd name="T7" fmla="*/ 11 h 35"/>
              <a:gd name="T8" fmla="*/ 0 w 209"/>
              <a:gd name="T9" fmla="*/ 23 h 35"/>
              <a:gd name="T10" fmla="*/ 12 w 209"/>
              <a:gd name="T11" fmla="*/ 35 h 35"/>
              <a:gd name="T12" fmla="*/ 183 w 209"/>
              <a:gd name="T13" fmla="*/ 35 h 35"/>
              <a:gd name="T14" fmla="*/ 209 w 209"/>
              <a:gd name="T15" fmla="*/ 8 h 35"/>
              <a:gd name="T16" fmla="*/ 0 60000 65536"/>
              <a:gd name="T17" fmla="*/ 0 60000 65536"/>
              <a:gd name="T18" fmla="*/ 0 60000 65536"/>
              <a:gd name="T19" fmla="*/ 0 60000 65536"/>
              <a:gd name="T20" fmla="*/ 0 60000 65536"/>
              <a:gd name="T21" fmla="*/ 0 60000 65536"/>
              <a:gd name="T22" fmla="*/ 0 60000 65536"/>
              <a:gd name="T23" fmla="*/ 0 60000 65536"/>
              <a:gd name="T24" fmla="*/ 0 w 209"/>
              <a:gd name="T25" fmla="*/ 0 h 35"/>
              <a:gd name="T26" fmla="*/ 209 w 209"/>
              <a:gd name="T27" fmla="*/ 35 h 3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09" h="35">
                <a:moveTo>
                  <a:pt x="209" y="8"/>
                </a:moveTo>
                <a:cubicBezTo>
                  <a:pt x="209" y="0"/>
                  <a:pt x="209" y="0"/>
                  <a:pt x="209" y="0"/>
                </a:cubicBezTo>
                <a:cubicBezTo>
                  <a:pt x="12" y="0"/>
                  <a:pt x="12" y="0"/>
                  <a:pt x="12" y="0"/>
                </a:cubicBezTo>
                <a:cubicBezTo>
                  <a:pt x="6" y="0"/>
                  <a:pt x="0" y="5"/>
                  <a:pt x="0" y="11"/>
                </a:cubicBezTo>
                <a:cubicBezTo>
                  <a:pt x="0" y="23"/>
                  <a:pt x="0" y="23"/>
                  <a:pt x="0" y="23"/>
                </a:cubicBezTo>
                <a:cubicBezTo>
                  <a:pt x="0" y="29"/>
                  <a:pt x="6" y="35"/>
                  <a:pt x="12" y="35"/>
                </a:cubicBezTo>
                <a:cubicBezTo>
                  <a:pt x="183" y="35"/>
                  <a:pt x="183" y="35"/>
                  <a:pt x="183" y="35"/>
                </a:cubicBezTo>
                <a:lnTo>
                  <a:pt x="209" y="8"/>
                </a:lnTo>
                <a:close/>
              </a:path>
            </a:pathLst>
          </a:custGeom>
          <a:solidFill>
            <a:schemeClr val="accent3"/>
          </a:solidFill>
          <a:ln>
            <a:noFill/>
          </a:ln>
          <a:extLst/>
        </p:spPr>
        <p:txBody>
          <a:bodyPr/>
          <a:lstStyle/>
          <a:p>
            <a:endParaRPr lang="zh-CN" altLang="zh-CN">
              <a:solidFill>
                <a:srgbClr val="000000"/>
              </a:solidFill>
              <a:latin typeface="Calibri" pitchFamily="34" charset="0"/>
              <a:sym typeface="宋体" pitchFamily="2" charset="-122"/>
            </a:endParaRPr>
          </a:p>
        </p:txBody>
      </p:sp>
      <p:sp>
        <p:nvSpPr>
          <p:cNvPr id="62" name="Freeform 42"/>
          <p:cNvSpPr>
            <a:spLocks noChangeArrowheads="1"/>
          </p:cNvSpPr>
          <p:nvPr/>
        </p:nvSpPr>
        <p:spPr bwMode="auto">
          <a:xfrm>
            <a:off x="2143607" y="4297551"/>
            <a:ext cx="102652" cy="25023"/>
          </a:xfrm>
          <a:custGeom>
            <a:avLst/>
            <a:gdLst>
              <a:gd name="T0" fmla="*/ 0 w 143"/>
              <a:gd name="T1" fmla="*/ 23 h 35"/>
              <a:gd name="T2" fmla="*/ 12 w 143"/>
              <a:gd name="T3" fmla="*/ 35 h 35"/>
              <a:gd name="T4" fmla="*/ 108 w 143"/>
              <a:gd name="T5" fmla="*/ 35 h 35"/>
              <a:gd name="T6" fmla="*/ 143 w 143"/>
              <a:gd name="T7" fmla="*/ 0 h 35"/>
              <a:gd name="T8" fmla="*/ 12 w 143"/>
              <a:gd name="T9" fmla="*/ 0 h 35"/>
              <a:gd name="T10" fmla="*/ 0 w 143"/>
              <a:gd name="T11" fmla="*/ 12 h 35"/>
              <a:gd name="T12" fmla="*/ 0 w 143"/>
              <a:gd name="T13" fmla="*/ 23 h 35"/>
              <a:gd name="T14" fmla="*/ 0 60000 65536"/>
              <a:gd name="T15" fmla="*/ 0 60000 65536"/>
              <a:gd name="T16" fmla="*/ 0 60000 65536"/>
              <a:gd name="T17" fmla="*/ 0 60000 65536"/>
              <a:gd name="T18" fmla="*/ 0 60000 65536"/>
              <a:gd name="T19" fmla="*/ 0 60000 65536"/>
              <a:gd name="T20" fmla="*/ 0 60000 65536"/>
              <a:gd name="T21" fmla="*/ 0 w 143"/>
              <a:gd name="T22" fmla="*/ 0 h 35"/>
              <a:gd name="T23" fmla="*/ 143 w 143"/>
              <a:gd name="T24" fmla="*/ 35 h 3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43" h="35">
                <a:moveTo>
                  <a:pt x="0" y="23"/>
                </a:moveTo>
                <a:cubicBezTo>
                  <a:pt x="0" y="30"/>
                  <a:pt x="6" y="35"/>
                  <a:pt x="12" y="35"/>
                </a:cubicBezTo>
                <a:cubicBezTo>
                  <a:pt x="108" y="35"/>
                  <a:pt x="108" y="35"/>
                  <a:pt x="108" y="35"/>
                </a:cubicBezTo>
                <a:cubicBezTo>
                  <a:pt x="143" y="0"/>
                  <a:pt x="143" y="0"/>
                  <a:pt x="143" y="0"/>
                </a:cubicBezTo>
                <a:cubicBezTo>
                  <a:pt x="12" y="0"/>
                  <a:pt x="12" y="0"/>
                  <a:pt x="12" y="0"/>
                </a:cubicBezTo>
                <a:cubicBezTo>
                  <a:pt x="6" y="0"/>
                  <a:pt x="0" y="5"/>
                  <a:pt x="0" y="12"/>
                </a:cubicBezTo>
                <a:lnTo>
                  <a:pt x="0" y="23"/>
                </a:lnTo>
                <a:close/>
              </a:path>
            </a:pathLst>
          </a:custGeom>
          <a:solidFill>
            <a:schemeClr val="accent3"/>
          </a:solidFill>
          <a:ln>
            <a:noFill/>
          </a:ln>
          <a:extLst/>
        </p:spPr>
        <p:txBody>
          <a:bodyPr/>
          <a:lstStyle/>
          <a:p>
            <a:endParaRPr lang="zh-CN" altLang="zh-CN">
              <a:solidFill>
                <a:srgbClr val="000000"/>
              </a:solidFill>
              <a:latin typeface="Calibri" pitchFamily="34" charset="0"/>
              <a:sym typeface="宋体" pitchFamily="2" charset="-122"/>
            </a:endParaRPr>
          </a:p>
        </p:txBody>
      </p:sp>
      <p:sp>
        <p:nvSpPr>
          <p:cNvPr id="63" name="Freeform 43"/>
          <p:cNvSpPr>
            <a:spLocks noChangeArrowheads="1"/>
          </p:cNvSpPr>
          <p:nvPr/>
        </p:nvSpPr>
        <p:spPr bwMode="auto">
          <a:xfrm>
            <a:off x="2143607" y="4351216"/>
            <a:ext cx="54647" cy="25023"/>
          </a:xfrm>
          <a:custGeom>
            <a:avLst/>
            <a:gdLst>
              <a:gd name="T0" fmla="*/ 0 w 76"/>
              <a:gd name="T1" fmla="*/ 23 h 35"/>
              <a:gd name="T2" fmla="*/ 12 w 76"/>
              <a:gd name="T3" fmla="*/ 35 h 35"/>
              <a:gd name="T4" fmla="*/ 63 w 76"/>
              <a:gd name="T5" fmla="*/ 35 h 35"/>
              <a:gd name="T6" fmla="*/ 76 w 76"/>
              <a:gd name="T7" fmla="*/ 0 h 35"/>
              <a:gd name="T8" fmla="*/ 12 w 76"/>
              <a:gd name="T9" fmla="*/ 0 h 35"/>
              <a:gd name="T10" fmla="*/ 0 w 76"/>
              <a:gd name="T11" fmla="*/ 12 h 35"/>
              <a:gd name="T12" fmla="*/ 0 w 76"/>
              <a:gd name="T13" fmla="*/ 23 h 35"/>
              <a:gd name="T14" fmla="*/ 0 60000 65536"/>
              <a:gd name="T15" fmla="*/ 0 60000 65536"/>
              <a:gd name="T16" fmla="*/ 0 60000 65536"/>
              <a:gd name="T17" fmla="*/ 0 60000 65536"/>
              <a:gd name="T18" fmla="*/ 0 60000 65536"/>
              <a:gd name="T19" fmla="*/ 0 60000 65536"/>
              <a:gd name="T20" fmla="*/ 0 60000 65536"/>
              <a:gd name="T21" fmla="*/ 0 w 76"/>
              <a:gd name="T22" fmla="*/ 0 h 35"/>
              <a:gd name="T23" fmla="*/ 76 w 76"/>
              <a:gd name="T24" fmla="*/ 35 h 3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76" h="35">
                <a:moveTo>
                  <a:pt x="0" y="23"/>
                </a:moveTo>
                <a:cubicBezTo>
                  <a:pt x="0" y="30"/>
                  <a:pt x="6" y="35"/>
                  <a:pt x="12" y="35"/>
                </a:cubicBezTo>
                <a:cubicBezTo>
                  <a:pt x="63" y="35"/>
                  <a:pt x="63" y="35"/>
                  <a:pt x="63" y="35"/>
                </a:cubicBezTo>
                <a:cubicBezTo>
                  <a:pt x="76" y="0"/>
                  <a:pt x="76" y="0"/>
                  <a:pt x="76" y="0"/>
                </a:cubicBezTo>
                <a:cubicBezTo>
                  <a:pt x="12" y="0"/>
                  <a:pt x="12" y="0"/>
                  <a:pt x="12" y="0"/>
                </a:cubicBezTo>
                <a:cubicBezTo>
                  <a:pt x="6" y="0"/>
                  <a:pt x="0" y="6"/>
                  <a:pt x="0" y="12"/>
                </a:cubicBezTo>
                <a:lnTo>
                  <a:pt x="0" y="23"/>
                </a:lnTo>
                <a:close/>
              </a:path>
            </a:pathLst>
          </a:custGeom>
          <a:solidFill>
            <a:schemeClr val="accent3"/>
          </a:solidFill>
          <a:ln>
            <a:noFill/>
          </a:ln>
          <a:extLst/>
        </p:spPr>
        <p:txBody>
          <a:bodyPr/>
          <a:lstStyle/>
          <a:p>
            <a:endParaRPr lang="zh-CN" altLang="zh-CN">
              <a:solidFill>
                <a:srgbClr val="000000"/>
              </a:solidFill>
              <a:latin typeface="Calibri" pitchFamily="34" charset="0"/>
              <a:sym typeface="宋体" pitchFamily="2" charset="-122"/>
            </a:endParaRPr>
          </a:p>
        </p:txBody>
      </p:sp>
      <p:sp>
        <p:nvSpPr>
          <p:cNvPr id="64" name="矩形 72"/>
          <p:cNvSpPr>
            <a:spLocks noChangeArrowheads="1"/>
          </p:cNvSpPr>
          <p:nvPr/>
        </p:nvSpPr>
        <p:spPr bwMode="auto">
          <a:xfrm>
            <a:off x="844154" y="4158854"/>
            <a:ext cx="1277540" cy="4602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pPr algn="just">
              <a:lnSpc>
                <a:spcPct val="150000"/>
              </a:lnSpc>
            </a:pPr>
            <a:r>
              <a:rPr lang="zh-CN" altLang="en-US" sz="900" dirty="0">
                <a:solidFill>
                  <a:schemeClr val="tx1">
                    <a:lumMod val="75000"/>
                    <a:lumOff val="25000"/>
                  </a:schemeClr>
                </a:solidFill>
                <a:latin typeface="微软雅黑" pitchFamily="34" charset="-122"/>
                <a:ea typeface="微软雅黑" pitchFamily="34" charset="-122"/>
                <a:sym typeface="微软雅黑" pitchFamily="34" charset="-122"/>
              </a:rPr>
              <a:t>在这里输入内容文本在这里输入内容文本</a:t>
            </a:r>
          </a:p>
        </p:txBody>
      </p:sp>
      <p:sp>
        <p:nvSpPr>
          <p:cNvPr id="2" name="标题 1"/>
          <p:cNvSpPr>
            <a:spLocks noGrp="1"/>
          </p:cNvSpPr>
          <p:nvPr>
            <p:ph type="title"/>
          </p:nvPr>
        </p:nvSpPr>
        <p:spPr/>
        <p:txBody>
          <a:bodyPr/>
          <a:lstStyle/>
          <a:p>
            <a:r>
              <a:rPr lang="zh-CN" altLang="en-US" sz="1800" dirty="0"/>
              <a:t>第三部分  点击此处输入您的标题</a:t>
            </a:r>
          </a:p>
        </p:txBody>
      </p:sp>
    </p:spTree>
    <p:extLst>
      <p:ext uri="{BB962C8B-B14F-4D97-AF65-F5344CB8AC3E}">
        <p14:creationId xmlns:p14="http://schemas.microsoft.com/office/powerpoint/2010/main" val="4083508550"/>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0-#ppt_h/2"/>
                                          </p:val>
                                        </p:tav>
                                        <p:tav tm="100000">
                                          <p:val>
                                            <p:strVal val="#ppt_y"/>
                                          </p:val>
                                        </p:tav>
                                      </p:tavLst>
                                    </p:anim>
                                  </p:childTnLst>
                                </p:cTn>
                              </p:par>
                              <p:par>
                                <p:cTn id="9" presetID="2" presetClass="entr" presetSubtype="6" fill="hold" nodeType="withEffect">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cBhvr additive="base">
                                        <p:cTn id="11" dur="500" fill="hold"/>
                                        <p:tgtEl>
                                          <p:spTgt spid="12"/>
                                        </p:tgtEl>
                                        <p:attrNameLst>
                                          <p:attrName>ppt_x</p:attrName>
                                        </p:attrNameLst>
                                      </p:cBhvr>
                                      <p:tavLst>
                                        <p:tav tm="0">
                                          <p:val>
                                            <p:strVal val="1+#ppt_w/2"/>
                                          </p:val>
                                        </p:tav>
                                        <p:tav tm="100000">
                                          <p:val>
                                            <p:strVal val="#ppt_x"/>
                                          </p:val>
                                        </p:tav>
                                      </p:tavLst>
                                    </p:anim>
                                    <p:anim calcmode="lin" valueType="num">
                                      <p:cBhvr additive="base">
                                        <p:cTn id="12" dur="500" fill="hold"/>
                                        <p:tgtEl>
                                          <p:spTgt spid="12"/>
                                        </p:tgtEl>
                                        <p:attrNameLst>
                                          <p:attrName>ppt_y</p:attrName>
                                        </p:attrNameLst>
                                      </p:cBhvr>
                                      <p:tavLst>
                                        <p:tav tm="0">
                                          <p:val>
                                            <p:strVal val="1+#ppt_h/2"/>
                                          </p:val>
                                        </p:tav>
                                        <p:tav tm="100000">
                                          <p:val>
                                            <p:strVal val="#ppt_y"/>
                                          </p:val>
                                        </p:tav>
                                      </p:tavLst>
                                    </p:anim>
                                  </p:childTnLst>
                                </p:cTn>
                              </p:par>
                            </p:childTnLst>
                          </p:cTn>
                        </p:par>
                        <p:par>
                          <p:cTn id="13" fill="hold">
                            <p:stCondLst>
                              <p:cond delay="500"/>
                            </p:stCondLst>
                            <p:childTnLst>
                              <p:par>
                                <p:cTn id="14" presetID="10" presetClass="entr" presetSubtype="0" fill="hold" nodeType="afterEffect">
                                  <p:stCondLst>
                                    <p:cond delay="0"/>
                                  </p:stCondLst>
                                  <p:childTnLst>
                                    <p:set>
                                      <p:cBhvr>
                                        <p:cTn id="15" dur="1" fill="hold">
                                          <p:stCondLst>
                                            <p:cond delay="0"/>
                                          </p:stCondLst>
                                        </p:cTn>
                                        <p:tgtEl>
                                          <p:spTgt spid="34"/>
                                        </p:tgtEl>
                                        <p:attrNameLst>
                                          <p:attrName>style.visibility</p:attrName>
                                        </p:attrNameLst>
                                      </p:cBhvr>
                                      <p:to>
                                        <p:strVal val="visible"/>
                                      </p:to>
                                    </p:set>
                                    <p:animEffect transition="in" filter="fade">
                                      <p:cBhvr>
                                        <p:cTn id="16" dur="500"/>
                                        <p:tgtEl>
                                          <p:spTgt spid="34"/>
                                        </p:tgtEl>
                                      </p:cBhvr>
                                    </p:animEffect>
                                  </p:childTnLst>
                                </p:cTn>
                              </p:par>
                              <p:par>
                                <p:cTn id="17" presetID="10" presetClass="entr" presetSubtype="0" fill="hold" nodeType="withEffect">
                                  <p:stCondLst>
                                    <p:cond delay="0"/>
                                  </p:stCondLst>
                                  <p:childTnLst>
                                    <p:set>
                                      <p:cBhvr>
                                        <p:cTn id="18" dur="1" fill="hold">
                                          <p:stCondLst>
                                            <p:cond delay="0"/>
                                          </p:stCondLst>
                                        </p:cTn>
                                        <p:tgtEl>
                                          <p:spTgt spid="22"/>
                                        </p:tgtEl>
                                        <p:attrNameLst>
                                          <p:attrName>style.visibility</p:attrName>
                                        </p:attrNameLst>
                                      </p:cBhvr>
                                      <p:to>
                                        <p:strVal val="visible"/>
                                      </p:to>
                                    </p:set>
                                    <p:animEffect transition="in" filter="fade">
                                      <p:cBhvr>
                                        <p:cTn id="19" dur="500"/>
                                        <p:tgtEl>
                                          <p:spTgt spid="22"/>
                                        </p:tgtEl>
                                      </p:cBhvr>
                                    </p:animEffect>
                                  </p:childTnLst>
                                </p:cTn>
                              </p:par>
                            </p:childTnLst>
                          </p:cTn>
                        </p:par>
                        <p:par>
                          <p:cTn id="20" fill="hold">
                            <p:stCondLst>
                              <p:cond delay="1000"/>
                            </p:stCondLst>
                            <p:childTnLst>
                              <p:par>
                                <p:cTn id="21" presetID="10" presetClass="entr" presetSubtype="0" fill="hold" nodeType="afterEffect">
                                  <p:stCondLst>
                                    <p:cond delay="0"/>
                                  </p:stCondLst>
                                  <p:childTnLst>
                                    <p:set>
                                      <p:cBhvr>
                                        <p:cTn id="22" dur="1" fill="hold">
                                          <p:stCondLst>
                                            <p:cond delay="0"/>
                                          </p:stCondLst>
                                        </p:cTn>
                                        <p:tgtEl>
                                          <p:spTgt spid="42"/>
                                        </p:tgtEl>
                                        <p:attrNameLst>
                                          <p:attrName>style.visibility</p:attrName>
                                        </p:attrNameLst>
                                      </p:cBhvr>
                                      <p:to>
                                        <p:strVal val="visible"/>
                                      </p:to>
                                    </p:set>
                                    <p:animEffect transition="in" filter="fade">
                                      <p:cBhvr>
                                        <p:cTn id="23" dur="500"/>
                                        <p:tgtEl>
                                          <p:spTgt spid="42"/>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0"/>
                                        </p:tgtEl>
                                        <p:attrNameLst>
                                          <p:attrName>style.visibility</p:attrName>
                                        </p:attrNameLst>
                                      </p:cBhvr>
                                      <p:to>
                                        <p:strVal val="visible"/>
                                      </p:to>
                                    </p:set>
                                    <p:animEffect transition="in" filter="fade">
                                      <p:cBhvr>
                                        <p:cTn id="26" dur="500"/>
                                        <p:tgtEl>
                                          <p:spTgt spid="50"/>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52"/>
                                        </p:tgtEl>
                                        <p:attrNameLst>
                                          <p:attrName>style.visibility</p:attrName>
                                        </p:attrNameLst>
                                      </p:cBhvr>
                                      <p:to>
                                        <p:strVal val="visible"/>
                                      </p:to>
                                    </p:set>
                                    <p:animEffect transition="in" filter="fade">
                                      <p:cBhvr>
                                        <p:cTn id="29" dur="500"/>
                                        <p:tgtEl>
                                          <p:spTgt spid="52"/>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53"/>
                                        </p:tgtEl>
                                        <p:attrNameLst>
                                          <p:attrName>style.visibility</p:attrName>
                                        </p:attrNameLst>
                                      </p:cBhvr>
                                      <p:to>
                                        <p:strVal val="visible"/>
                                      </p:to>
                                    </p:set>
                                    <p:animEffect transition="in" filter="fade">
                                      <p:cBhvr>
                                        <p:cTn id="32" dur="500"/>
                                        <p:tgtEl>
                                          <p:spTgt spid="53"/>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54"/>
                                        </p:tgtEl>
                                        <p:attrNameLst>
                                          <p:attrName>style.visibility</p:attrName>
                                        </p:attrNameLst>
                                      </p:cBhvr>
                                      <p:to>
                                        <p:strVal val="visible"/>
                                      </p:to>
                                    </p:set>
                                    <p:animEffect transition="in" filter="fade">
                                      <p:cBhvr>
                                        <p:cTn id="35" dur="500"/>
                                        <p:tgtEl>
                                          <p:spTgt spid="54"/>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55"/>
                                        </p:tgtEl>
                                        <p:attrNameLst>
                                          <p:attrName>style.visibility</p:attrName>
                                        </p:attrNameLst>
                                      </p:cBhvr>
                                      <p:to>
                                        <p:strVal val="visible"/>
                                      </p:to>
                                    </p:set>
                                    <p:animEffect transition="in" filter="fade">
                                      <p:cBhvr>
                                        <p:cTn id="38" dur="500"/>
                                        <p:tgtEl>
                                          <p:spTgt spid="55"/>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56"/>
                                        </p:tgtEl>
                                        <p:attrNameLst>
                                          <p:attrName>style.visibility</p:attrName>
                                        </p:attrNameLst>
                                      </p:cBhvr>
                                      <p:to>
                                        <p:strVal val="visible"/>
                                      </p:to>
                                    </p:set>
                                    <p:animEffect transition="in" filter="fade">
                                      <p:cBhvr>
                                        <p:cTn id="41" dur="500"/>
                                        <p:tgtEl>
                                          <p:spTgt spid="56"/>
                                        </p:tgtEl>
                                      </p:cBhvr>
                                    </p:animEffect>
                                  </p:childTnLst>
                                </p:cTn>
                              </p:par>
                              <p:par>
                                <p:cTn id="42" presetID="10" presetClass="entr" presetSubtype="0" fill="hold" grpId="0" nodeType="withEffect">
                                  <p:stCondLst>
                                    <p:cond delay="0"/>
                                  </p:stCondLst>
                                  <p:childTnLst>
                                    <p:set>
                                      <p:cBhvr>
                                        <p:cTn id="43" dur="1" fill="hold">
                                          <p:stCondLst>
                                            <p:cond delay="0"/>
                                          </p:stCondLst>
                                        </p:cTn>
                                        <p:tgtEl>
                                          <p:spTgt spid="57"/>
                                        </p:tgtEl>
                                        <p:attrNameLst>
                                          <p:attrName>style.visibility</p:attrName>
                                        </p:attrNameLst>
                                      </p:cBhvr>
                                      <p:to>
                                        <p:strVal val="visible"/>
                                      </p:to>
                                    </p:set>
                                    <p:animEffect transition="in" filter="fade">
                                      <p:cBhvr>
                                        <p:cTn id="44" dur="500"/>
                                        <p:tgtEl>
                                          <p:spTgt spid="57"/>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58"/>
                                        </p:tgtEl>
                                        <p:attrNameLst>
                                          <p:attrName>style.visibility</p:attrName>
                                        </p:attrNameLst>
                                      </p:cBhvr>
                                      <p:to>
                                        <p:strVal val="visible"/>
                                      </p:to>
                                    </p:set>
                                    <p:animEffect transition="in" filter="fade">
                                      <p:cBhvr>
                                        <p:cTn id="47" dur="500"/>
                                        <p:tgtEl>
                                          <p:spTgt spid="58"/>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59"/>
                                        </p:tgtEl>
                                        <p:attrNameLst>
                                          <p:attrName>style.visibility</p:attrName>
                                        </p:attrNameLst>
                                      </p:cBhvr>
                                      <p:to>
                                        <p:strVal val="visible"/>
                                      </p:to>
                                    </p:set>
                                    <p:animEffect transition="in" filter="fade">
                                      <p:cBhvr>
                                        <p:cTn id="50" dur="500"/>
                                        <p:tgtEl>
                                          <p:spTgt spid="59"/>
                                        </p:tgtEl>
                                      </p:cBhvr>
                                    </p:animEffect>
                                  </p:childTnLst>
                                </p:cTn>
                              </p:par>
                              <p:par>
                                <p:cTn id="51" presetID="10" presetClass="entr" presetSubtype="0" fill="hold" grpId="0" nodeType="withEffect">
                                  <p:stCondLst>
                                    <p:cond delay="0"/>
                                  </p:stCondLst>
                                  <p:childTnLst>
                                    <p:set>
                                      <p:cBhvr>
                                        <p:cTn id="52" dur="1" fill="hold">
                                          <p:stCondLst>
                                            <p:cond delay="0"/>
                                          </p:stCondLst>
                                        </p:cTn>
                                        <p:tgtEl>
                                          <p:spTgt spid="60"/>
                                        </p:tgtEl>
                                        <p:attrNameLst>
                                          <p:attrName>style.visibility</p:attrName>
                                        </p:attrNameLst>
                                      </p:cBhvr>
                                      <p:to>
                                        <p:strVal val="visible"/>
                                      </p:to>
                                    </p:set>
                                    <p:animEffect transition="in" filter="fade">
                                      <p:cBhvr>
                                        <p:cTn id="53" dur="500"/>
                                        <p:tgtEl>
                                          <p:spTgt spid="60"/>
                                        </p:tgtEl>
                                      </p:cBhvr>
                                    </p:animEffect>
                                  </p:childTnLst>
                                </p:cTn>
                              </p:par>
                              <p:par>
                                <p:cTn id="54" presetID="10" presetClass="entr" presetSubtype="0" fill="hold" grpId="0" nodeType="withEffect">
                                  <p:stCondLst>
                                    <p:cond delay="0"/>
                                  </p:stCondLst>
                                  <p:childTnLst>
                                    <p:set>
                                      <p:cBhvr>
                                        <p:cTn id="55" dur="1" fill="hold">
                                          <p:stCondLst>
                                            <p:cond delay="0"/>
                                          </p:stCondLst>
                                        </p:cTn>
                                        <p:tgtEl>
                                          <p:spTgt spid="61"/>
                                        </p:tgtEl>
                                        <p:attrNameLst>
                                          <p:attrName>style.visibility</p:attrName>
                                        </p:attrNameLst>
                                      </p:cBhvr>
                                      <p:to>
                                        <p:strVal val="visible"/>
                                      </p:to>
                                    </p:set>
                                    <p:animEffect transition="in" filter="fade">
                                      <p:cBhvr>
                                        <p:cTn id="56" dur="500"/>
                                        <p:tgtEl>
                                          <p:spTgt spid="61"/>
                                        </p:tgtEl>
                                      </p:cBhvr>
                                    </p:animEffect>
                                  </p:childTnLst>
                                </p:cTn>
                              </p:par>
                              <p:par>
                                <p:cTn id="57" presetID="10" presetClass="entr" presetSubtype="0" fill="hold" grpId="0" nodeType="withEffect">
                                  <p:stCondLst>
                                    <p:cond delay="0"/>
                                  </p:stCondLst>
                                  <p:childTnLst>
                                    <p:set>
                                      <p:cBhvr>
                                        <p:cTn id="58" dur="1" fill="hold">
                                          <p:stCondLst>
                                            <p:cond delay="0"/>
                                          </p:stCondLst>
                                        </p:cTn>
                                        <p:tgtEl>
                                          <p:spTgt spid="62"/>
                                        </p:tgtEl>
                                        <p:attrNameLst>
                                          <p:attrName>style.visibility</p:attrName>
                                        </p:attrNameLst>
                                      </p:cBhvr>
                                      <p:to>
                                        <p:strVal val="visible"/>
                                      </p:to>
                                    </p:set>
                                    <p:animEffect transition="in" filter="fade">
                                      <p:cBhvr>
                                        <p:cTn id="59" dur="500"/>
                                        <p:tgtEl>
                                          <p:spTgt spid="62"/>
                                        </p:tgtEl>
                                      </p:cBhvr>
                                    </p:animEffect>
                                  </p:childTnLst>
                                </p:cTn>
                              </p:par>
                              <p:par>
                                <p:cTn id="60" presetID="10" presetClass="entr" presetSubtype="0" fill="hold" grpId="0" nodeType="withEffect">
                                  <p:stCondLst>
                                    <p:cond delay="0"/>
                                  </p:stCondLst>
                                  <p:childTnLst>
                                    <p:set>
                                      <p:cBhvr>
                                        <p:cTn id="61" dur="1" fill="hold">
                                          <p:stCondLst>
                                            <p:cond delay="0"/>
                                          </p:stCondLst>
                                        </p:cTn>
                                        <p:tgtEl>
                                          <p:spTgt spid="63"/>
                                        </p:tgtEl>
                                        <p:attrNameLst>
                                          <p:attrName>style.visibility</p:attrName>
                                        </p:attrNameLst>
                                      </p:cBhvr>
                                      <p:to>
                                        <p:strVal val="visible"/>
                                      </p:to>
                                    </p:set>
                                    <p:animEffect transition="in" filter="fade">
                                      <p:cBhvr>
                                        <p:cTn id="62" dur="500"/>
                                        <p:tgtEl>
                                          <p:spTgt spid="63"/>
                                        </p:tgtEl>
                                      </p:cBhvr>
                                    </p:animEffect>
                                  </p:childTnLst>
                                </p:cTn>
                              </p:par>
                              <p:par>
                                <p:cTn id="63" presetID="10" presetClass="entr" presetSubtype="0" fill="hold" grpId="0" nodeType="withEffect">
                                  <p:stCondLst>
                                    <p:cond delay="0"/>
                                  </p:stCondLst>
                                  <p:childTnLst>
                                    <p:set>
                                      <p:cBhvr>
                                        <p:cTn id="64" dur="1" fill="hold">
                                          <p:stCondLst>
                                            <p:cond delay="0"/>
                                          </p:stCondLst>
                                        </p:cTn>
                                        <p:tgtEl>
                                          <p:spTgt spid="64"/>
                                        </p:tgtEl>
                                        <p:attrNameLst>
                                          <p:attrName>style.visibility</p:attrName>
                                        </p:attrNameLst>
                                      </p:cBhvr>
                                      <p:to>
                                        <p:strVal val="visible"/>
                                      </p:to>
                                    </p:set>
                                    <p:animEffect transition="in" filter="fade">
                                      <p:cBhvr>
                                        <p:cTn id="65" dur="500"/>
                                        <p:tgtEl>
                                          <p:spTgt spid="64"/>
                                        </p:tgtEl>
                                      </p:cBhvr>
                                    </p:animEffect>
                                  </p:childTnLst>
                                </p:cTn>
                              </p:par>
                            </p:childTnLst>
                          </p:cTn>
                        </p:par>
                        <p:par>
                          <p:cTn id="66" fill="hold">
                            <p:stCondLst>
                              <p:cond delay="1500"/>
                            </p:stCondLst>
                            <p:childTnLst>
                              <p:par>
                                <p:cTn id="67" presetID="26" presetClass="emph" presetSubtype="0" fill="hold" nodeType="afterEffect">
                                  <p:stCondLst>
                                    <p:cond delay="0"/>
                                  </p:stCondLst>
                                  <p:childTnLst>
                                    <p:animEffect transition="out" filter="fade">
                                      <p:cBhvr>
                                        <p:cTn id="68" dur="500" tmFilter="0, 0; .2, .5; .8, .5; 1, 0"/>
                                        <p:tgtEl>
                                          <p:spTgt spid="4"/>
                                        </p:tgtEl>
                                      </p:cBhvr>
                                    </p:animEffect>
                                    <p:animScale>
                                      <p:cBhvr>
                                        <p:cTn id="69" dur="250" autoRev="1" fill="hold"/>
                                        <p:tgtEl>
                                          <p:spTgt spid="4"/>
                                        </p:tgtEl>
                                      </p:cBhvr>
                                      <p:by x="105000" y="105000"/>
                                    </p:animScale>
                                  </p:childTnLst>
                                </p:cTn>
                              </p:par>
                              <p:par>
                                <p:cTn id="70" presetID="26" presetClass="emph" presetSubtype="0" fill="hold" nodeType="withEffect">
                                  <p:stCondLst>
                                    <p:cond delay="250"/>
                                  </p:stCondLst>
                                  <p:childTnLst>
                                    <p:animEffect transition="out" filter="fade">
                                      <p:cBhvr>
                                        <p:cTn id="71" dur="500" tmFilter="0, 0; .2, .5; .8, .5; 1, 0"/>
                                        <p:tgtEl>
                                          <p:spTgt spid="12"/>
                                        </p:tgtEl>
                                      </p:cBhvr>
                                    </p:animEffect>
                                    <p:animScale>
                                      <p:cBhvr>
                                        <p:cTn id="72" dur="250" autoRev="1" fill="hold"/>
                                        <p:tgtEl>
                                          <p:spTgt spid="12"/>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 grpId="0"/>
      <p:bldP spid="52" grpId="0" animBg="1"/>
      <p:bldP spid="53" grpId="0" animBg="1"/>
      <p:bldP spid="54" grpId="0" animBg="1"/>
      <p:bldP spid="55" grpId="0" animBg="1"/>
      <p:bldP spid="56" grpId="0" animBg="1"/>
      <p:bldP spid="57" grpId="0" animBg="1"/>
      <p:bldP spid="58" grpId="0" animBg="1"/>
      <p:bldP spid="59" grpId="0" animBg="1"/>
      <p:bldP spid="60" grpId="0" animBg="1"/>
      <p:bldP spid="61" grpId="0" animBg="1"/>
      <p:bldP spid="62" grpId="0" animBg="1"/>
      <p:bldP spid="63" grpId="0" animBg="1"/>
      <p:bldP spid="64"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9"/>
          <p:cNvPicPr>
            <a:picLocks noChangeAspect="1" noChangeArrowheads="1"/>
          </p:cNvPicPr>
          <p:nvPr/>
        </p:nvPicPr>
        <p:blipFill>
          <a:blip r:embed="rId2">
            <a:extLst>
              <a:ext uri="{28A0092B-C50C-407E-A947-70E740481C1C}">
                <a14:useLocalDpi xmlns:a14="http://schemas.microsoft.com/office/drawing/2010/main"/>
              </a:ext>
            </a:extLst>
          </a:blip>
          <a:stretch>
            <a:fillRect/>
          </a:stretch>
        </p:blipFill>
        <p:spPr bwMode="auto">
          <a:xfrm>
            <a:off x="466403" y="1360579"/>
            <a:ext cx="4681661" cy="3117466"/>
          </a:xfrm>
          <a:prstGeom prst="rect">
            <a:avLst/>
          </a:prstGeom>
          <a:noFill/>
          <a:ln w="19050" cmpd="sng">
            <a:solidFill>
              <a:srgbClr val="F2F2F2"/>
            </a:solidFill>
            <a:bevel/>
            <a:headEnd/>
            <a:tailEnd/>
          </a:ln>
          <a:extLst>
            <a:ext uri="{909E8E84-426E-40DD-AFC4-6F175D3DCCD1}">
              <a14:hiddenFill xmlns:a14="http://schemas.microsoft.com/office/drawing/2010/main">
                <a:solidFill>
                  <a:srgbClr val="FFFFFF"/>
                </a:solidFill>
              </a14:hiddenFill>
            </a:ext>
          </a:extLst>
        </p:spPr>
      </p:pic>
      <p:grpSp>
        <p:nvGrpSpPr>
          <p:cNvPr id="9" name="组合 4"/>
          <p:cNvGrpSpPr>
            <a:grpSpLocks/>
          </p:cNvGrpSpPr>
          <p:nvPr/>
        </p:nvGrpSpPr>
        <p:grpSpPr bwMode="auto">
          <a:xfrm>
            <a:off x="4894068" y="1671650"/>
            <a:ext cx="4037227" cy="466560"/>
            <a:chOff x="0" y="0"/>
            <a:chExt cx="4752528" cy="549875"/>
          </a:xfrm>
          <a:solidFill>
            <a:schemeClr val="accent1"/>
          </a:solidFill>
        </p:grpSpPr>
        <p:sp>
          <p:nvSpPr>
            <p:cNvPr id="10" name="矩形 3"/>
            <p:cNvSpPr>
              <a:spLocks noChangeArrowheads="1"/>
            </p:cNvSpPr>
            <p:nvPr/>
          </p:nvSpPr>
          <p:spPr bwMode="auto">
            <a:xfrm>
              <a:off x="0" y="0"/>
              <a:ext cx="4752528" cy="549875"/>
            </a:xfrm>
            <a:prstGeom prst="rect">
              <a:avLst/>
            </a:prstGeom>
            <a:grpFill/>
            <a:ln>
              <a:noFill/>
            </a:ln>
            <a:extLst>
              <a:ext uri="{91240B29-F687-4F45-9708-019B960494DF}">
                <a14:hiddenLine xmlns:a14="http://schemas.microsoft.com/office/drawing/2010/main" w="25400" cap="flat" cmpd="sng">
                  <a:solidFill>
                    <a:srgbClr val="395E8A"/>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11" name="TextBox 8"/>
            <p:cNvSpPr>
              <a:spLocks noChangeArrowheads="1"/>
            </p:cNvSpPr>
            <p:nvPr/>
          </p:nvSpPr>
          <p:spPr bwMode="auto">
            <a:xfrm>
              <a:off x="764955" y="84439"/>
              <a:ext cx="3456384" cy="43528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r>
                <a:rPr lang="zh-CN" altLang="en-US" dirty="0">
                  <a:solidFill>
                    <a:schemeClr val="bg1"/>
                  </a:solidFill>
                  <a:latin typeface="Impact" pitchFamily="34" charset="0"/>
                  <a:ea typeface="微软雅黑" pitchFamily="34" charset="-122"/>
                  <a:sym typeface="Impact" pitchFamily="34" charset="0"/>
                </a:rPr>
                <a:t>项目展示分类</a:t>
              </a:r>
              <a:endParaRPr lang="zh-CN" altLang="en-US" dirty="0">
                <a:solidFill>
                  <a:schemeClr val="bg1"/>
                </a:solidFill>
                <a:latin typeface="微软雅黑" pitchFamily="34" charset="-122"/>
                <a:ea typeface="微软雅黑" pitchFamily="34" charset="-122"/>
                <a:sym typeface="微软雅黑" pitchFamily="34" charset="-122"/>
              </a:endParaRPr>
            </a:p>
          </p:txBody>
        </p:sp>
      </p:grpSp>
      <p:sp>
        <p:nvSpPr>
          <p:cNvPr id="13" name="矩形 12"/>
          <p:cNvSpPr>
            <a:spLocks noChangeArrowheads="1"/>
          </p:cNvSpPr>
          <p:nvPr/>
        </p:nvSpPr>
        <p:spPr bwMode="auto">
          <a:xfrm>
            <a:off x="5076056" y="2211710"/>
            <a:ext cx="3821112" cy="203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just">
              <a:lnSpc>
                <a:spcPct val="150000"/>
              </a:lnSpc>
            </a:pPr>
            <a:r>
              <a:rPr lang="zh-CN" altLang="en-US" sz="1200" dirty="0">
                <a:solidFill>
                  <a:schemeClr val="tx1">
                    <a:lumMod val="65000"/>
                    <a:lumOff val="35000"/>
                  </a:schemeClr>
                </a:solidFill>
                <a:latin typeface="微软雅黑" pitchFamily="34" charset="-122"/>
                <a:ea typeface="微软雅黑" pitchFamily="34" charset="-122"/>
                <a:sym typeface="微软雅黑" pitchFamily="34" charset="-122"/>
              </a:rPr>
              <a:t>在这里输入内容文本在这里输入内容文本在这里输入内容文本在这里输入内容文本在这里输入内容文本在这里输入内容文本在这里输入内容文本在这里输入内容文本在这里输入内容文本在这里输入内容文本在这里输入内容文本在这里输入内容文本</a:t>
            </a:r>
          </a:p>
          <a:p>
            <a:pPr algn="just">
              <a:lnSpc>
                <a:spcPct val="150000"/>
              </a:lnSpc>
            </a:pPr>
            <a:r>
              <a:rPr lang="zh-CN" altLang="en-US" sz="1200" dirty="0">
                <a:solidFill>
                  <a:schemeClr val="tx1">
                    <a:lumMod val="65000"/>
                    <a:lumOff val="35000"/>
                  </a:schemeClr>
                </a:solidFill>
                <a:latin typeface="微软雅黑" pitchFamily="34" charset="-122"/>
                <a:ea typeface="微软雅黑" pitchFamily="34" charset="-122"/>
                <a:sym typeface="微软雅黑" pitchFamily="34" charset="-122"/>
              </a:rPr>
              <a:t>在这里输入内容文本在这里输入内容文本在这里输入内容文本在这里输入内容</a:t>
            </a:r>
          </a:p>
        </p:txBody>
      </p:sp>
      <p:sp>
        <p:nvSpPr>
          <p:cNvPr id="2" name="标题 1"/>
          <p:cNvSpPr>
            <a:spLocks noGrp="1"/>
          </p:cNvSpPr>
          <p:nvPr>
            <p:ph type="title"/>
          </p:nvPr>
        </p:nvSpPr>
        <p:spPr/>
        <p:txBody>
          <a:bodyPr/>
          <a:lstStyle/>
          <a:p>
            <a:r>
              <a:rPr lang="zh-CN" altLang="en-US" dirty="0"/>
              <a:t>第三部分  点击此处输入您的标题</a:t>
            </a:r>
          </a:p>
        </p:txBody>
      </p:sp>
    </p:spTree>
    <p:extLst>
      <p:ext uri="{BB962C8B-B14F-4D97-AF65-F5344CB8AC3E}">
        <p14:creationId xmlns:p14="http://schemas.microsoft.com/office/powerpoint/2010/main" val="1511293466"/>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8" fill="hold" nodeType="after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wipe(left)">
                                      <p:cBhvr>
                                        <p:cTn id="13" dur="500"/>
                                        <p:tgtEl>
                                          <p:spTgt spid="9"/>
                                        </p:tgtEl>
                                      </p:cBhvr>
                                    </p:animEffect>
                                  </p:childTnLst>
                                </p:cTn>
                              </p:par>
                            </p:childTnLst>
                          </p:cTn>
                        </p:par>
                        <p:par>
                          <p:cTn id="14" fill="hold">
                            <p:stCondLst>
                              <p:cond delay="1500"/>
                            </p:stCondLst>
                            <p:childTnLst>
                              <p:par>
                                <p:cTn id="15" presetID="2" presetClass="entr" presetSubtype="4" fill="hold" grpId="0" nodeType="afterEffect">
                                  <p:stCondLst>
                                    <p:cond delay="0"/>
                                  </p:stCondLst>
                                  <p:childTnLst>
                                    <p:set>
                                      <p:cBhvr>
                                        <p:cTn id="16" dur="1" fill="hold">
                                          <p:stCondLst>
                                            <p:cond delay="0"/>
                                          </p:stCondLst>
                                        </p:cTn>
                                        <p:tgtEl>
                                          <p:spTgt spid="13"/>
                                        </p:tgtEl>
                                        <p:attrNameLst>
                                          <p:attrName>style.visibility</p:attrName>
                                        </p:attrNameLst>
                                      </p:cBhvr>
                                      <p:to>
                                        <p:strVal val="visible"/>
                                      </p:to>
                                    </p:set>
                                    <p:anim calcmode="lin" valueType="num">
                                      <p:cBhvr additive="base">
                                        <p:cTn id="17" dur="500" fill="hold"/>
                                        <p:tgtEl>
                                          <p:spTgt spid="13"/>
                                        </p:tgtEl>
                                        <p:attrNameLst>
                                          <p:attrName>ppt_x</p:attrName>
                                        </p:attrNameLst>
                                      </p:cBhvr>
                                      <p:tavLst>
                                        <p:tav tm="0">
                                          <p:val>
                                            <p:strVal val="#ppt_x"/>
                                          </p:val>
                                        </p:tav>
                                        <p:tav tm="100000">
                                          <p:val>
                                            <p:strVal val="#ppt_x"/>
                                          </p:val>
                                        </p:tav>
                                      </p:tavLst>
                                    </p:anim>
                                    <p:anim calcmode="lin" valueType="num">
                                      <p:cBhvr additive="base">
                                        <p:cTn id="18" dur="500" fill="hold"/>
                                        <p:tgtEl>
                                          <p:spTgt spid="13"/>
                                        </p:tgtEl>
                                        <p:attrNameLst>
                                          <p:attrName>ppt_y</p:attrName>
                                        </p:attrNameLst>
                                      </p:cBhvr>
                                      <p:tavLst>
                                        <p:tav tm="0">
                                          <p:val>
                                            <p:strVal val="1+#ppt_h/2"/>
                                          </p:val>
                                        </p:tav>
                                        <p:tav tm="100000">
                                          <p:val>
                                            <p:strVal val="#ppt_y"/>
                                          </p:val>
                                        </p:tav>
                                      </p:tavLst>
                                    </p:anim>
                                  </p:childTnLst>
                                </p:cTn>
                              </p:par>
                            </p:childTnLst>
                          </p:cTn>
                        </p:par>
                        <p:par>
                          <p:cTn id="19" fill="hold">
                            <p:stCondLst>
                              <p:cond delay="2000"/>
                            </p:stCondLst>
                            <p:childTnLst>
                              <p:par>
                                <p:cTn id="20" presetID="6" presetClass="emph" presetSubtype="0" fill="hold" nodeType="afterEffect">
                                  <p:stCondLst>
                                    <p:cond delay="0"/>
                                  </p:stCondLst>
                                  <p:childTnLst>
                                    <p:animScale>
                                      <p:cBhvr>
                                        <p:cTn id="21" dur="2000" fill="hold"/>
                                        <p:tgtEl>
                                          <p:spTgt spid="7"/>
                                        </p:tgtEl>
                                      </p:cBhvr>
                                      <p:by x="110000" y="11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5"/>
          <p:cNvPicPr>
            <a:picLocks noChangeAspect="1" noChangeArrowheads="1"/>
          </p:cNvPicPr>
          <p:nvPr/>
        </p:nvPicPr>
        <p:blipFill>
          <a:blip r:embed="rId2">
            <a:extLst>
              <a:ext uri="{28A0092B-C50C-407E-A947-70E740481C1C}">
                <a14:useLocalDpi xmlns:a14="http://schemas.microsoft.com/office/drawing/2010/main"/>
              </a:ext>
            </a:extLst>
          </a:blip>
          <a:stretch>
            <a:fillRect/>
          </a:stretch>
        </p:blipFill>
        <p:spPr bwMode="auto">
          <a:xfrm>
            <a:off x="4315321" y="1495102"/>
            <a:ext cx="4217120" cy="2666998"/>
          </a:xfrm>
          <a:prstGeom prst="rect">
            <a:avLst/>
          </a:prstGeom>
          <a:noFill/>
          <a:ln w="19050" cmpd="sng">
            <a:solidFill>
              <a:srgbClr val="F2F2F2"/>
            </a:solidFill>
            <a:bevel/>
            <a:headEnd/>
            <a:tailEnd/>
          </a:ln>
          <a:extLst>
            <a:ext uri="{909E8E84-426E-40DD-AFC4-6F175D3DCCD1}">
              <a14:hiddenFill xmlns:a14="http://schemas.microsoft.com/office/drawing/2010/main">
                <a:solidFill>
                  <a:srgbClr val="FFFFFF"/>
                </a:solidFill>
              </a14:hiddenFill>
            </a:ext>
          </a:extLst>
        </p:spPr>
      </p:pic>
      <p:grpSp>
        <p:nvGrpSpPr>
          <p:cNvPr id="3" name="组合 12"/>
          <p:cNvGrpSpPr>
            <a:grpSpLocks/>
          </p:cNvGrpSpPr>
          <p:nvPr/>
        </p:nvGrpSpPr>
        <p:grpSpPr bwMode="auto">
          <a:xfrm>
            <a:off x="400099" y="1430907"/>
            <a:ext cx="2356247" cy="442913"/>
            <a:chOff x="0" y="0"/>
            <a:chExt cx="3141314" cy="590550"/>
          </a:xfrm>
        </p:grpSpPr>
        <p:sp>
          <p:nvSpPr>
            <p:cNvPr id="4" name="TextBox 1"/>
            <p:cNvSpPr>
              <a:spLocks noChangeArrowheads="1"/>
            </p:cNvSpPr>
            <p:nvPr/>
          </p:nvSpPr>
          <p:spPr bwMode="auto">
            <a:xfrm>
              <a:off x="0" y="0"/>
              <a:ext cx="387242" cy="553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a:spAutoFit/>
            </a:bodyPr>
            <a:lstStyle/>
            <a:p>
              <a:r>
                <a:rPr lang="en-US" sz="2100" dirty="0">
                  <a:solidFill>
                    <a:schemeClr val="accent1"/>
                  </a:solidFill>
                  <a:latin typeface="Impact" pitchFamily="34" charset="0"/>
                  <a:ea typeface="MS UI Gothic" pitchFamily="34" charset="-128"/>
                  <a:sym typeface="Impact" pitchFamily="34" charset="0"/>
                </a:rPr>
                <a:t>1</a:t>
              </a:r>
              <a:endParaRPr lang="zh-CN" altLang="en-US" sz="2100" dirty="0">
                <a:solidFill>
                  <a:schemeClr val="accent1"/>
                </a:solidFill>
                <a:latin typeface="Impact" pitchFamily="34" charset="0"/>
                <a:ea typeface="MS UI Gothic" pitchFamily="34" charset="-128"/>
                <a:sym typeface="Impact" pitchFamily="34" charset="0"/>
              </a:endParaRPr>
            </a:p>
          </p:txBody>
        </p:sp>
        <p:sp>
          <p:nvSpPr>
            <p:cNvPr id="5" name="直接连接符 15"/>
            <p:cNvSpPr>
              <a:spLocks noChangeShapeType="1"/>
            </p:cNvSpPr>
            <p:nvPr/>
          </p:nvSpPr>
          <p:spPr bwMode="auto">
            <a:xfrm flipH="1">
              <a:off x="0" y="0"/>
              <a:ext cx="590550" cy="590550"/>
            </a:xfrm>
            <a:prstGeom prst="line">
              <a:avLst/>
            </a:prstGeom>
            <a:noFill/>
            <a:ln w="9525" cap="flat" cmpd="sng">
              <a:solidFill>
                <a:schemeClr val="accent1"/>
              </a:solidFill>
              <a:bevel/>
              <a:headEnd/>
              <a:tailEnd/>
            </a:ln>
            <a:extLst>
              <a:ext uri="{909E8E84-426E-40DD-AFC4-6F175D3DCCD1}">
                <a14:hiddenFill xmlns:a14="http://schemas.microsoft.com/office/drawing/2010/main">
                  <a:noFill/>
                </a14:hiddenFill>
              </a:ext>
            </a:extLst>
          </p:spPr>
          <p:txBody>
            <a:bodyPr/>
            <a:lstStyle/>
            <a:p>
              <a:endParaRPr lang="zh-CN" altLang="en-US"/>
            </a:p>
          </p:txBody>
        </p:sp>
        <p:sp>
          <p:nvSpPr>
            <p:cNvPr id="6" name="矩形 7"/>
            <p:cNvSpPr>
              <a:spLocks noChangeArrowheads="1"/>
            </p:cNvSpPr>
            <p:nvPr/>
          </p:nvSpPr>
          <p:spPr bwMode="auto">
            <a:xfrm>
              <a:off x="452436" y="95251"/>
              <a:ext cx="2688878" cy="4924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a:spAutoFit/>
            </a:bodyPr>
            <a:lstStyle/>
            <a:p>
              <a:r>
                <a:rPr lang="zh-CN" altLang="en-US" b="1" dirty="0">
                  <a:latin typeface="+mn-ea"/>
                  <a:ea typeface="+mn-ea"/>
                </a:rPr>
                <a:t>项目展示</a:t>
              </a:r>
            </a:p>
          </p:txBody>
        </p:sp>
      </p:grpSp>
      <p:sp>
        <p:nvSpPr>
          <p:cNvPr id="7" name="矩形 8"/>
          <p:cNvSpPr>
            <a:spLocks noChangeArrowheads="1"/>
          </p:cNvSpPr>
          <p:nvPr/>
        </p:nvSpPr>
        <p:spPr bwMode="auto">
          <a:xfrm>
            <a:off x="739427" y="1864294"/>
            <a:ext cx="3258741" cy="867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lIns="68580" tIns="34290" rIns="68580" bIns="34290">
            <a:spAutoFit/>
          </a:bodyPr>
          <a:lstStyle/>
          <a:p>
            <a:pPr algn="just">
              <a:lnSpc>
                <a:spcPct val="150000"/>
              </a:lnSpc>
            </a:pPr>
            <a:r>
              <a:rPr lang="zh-CN" altLang="en-US" sz="1200" dirty="0">
                <a:solidFill>
                  <a:srgbClr val="595959"/>
                </a:solidFill>
                <a:latin typeface="微软雅黑" pitchFamily="34" charset="-122"/>
                <a:ea typeface="微软雅黑" pitchFamily="34" charset="-122"/>
                <a:sym typeface="微软雅黑" pitchFamily="34" charset="-122"/>
              </a:rPr>
              <a:t>在这里输入内容文本在这里输入内容文本在这里输入内容文本在这里输入内容文本在这里输入内容文本在这里输入内容文本</a:t>
            </a:r>
          </a:p>
        </p:txBody>
      </p:sp>
      <p:grpSp>
        <p:nvGrpSpPr>
          <p:cNvPr id="8" name="组合 18"/>
          <p:cNvGrpSpPr>
            <a:grpSpLocks/>
          </p:cNvGrpSpPr>
          <p:nvPr/>
        </p:nvGrpSpPr>
        <p:grpSpPr bwMode="auto">
          <a:xfrm>
            <a:off x="403670" y="2978720"/>
            <a:ext cx="1443770" cy="442913"/>
            <a:chOff x="0" y="0"/>
            <a:chExt cx="1924928" cy="590550"/>
          </a:xfrm>
        </p:grpSpPr>
        <p:sp>
          <p:nvSpPr>
            <p:cNvPr id="9" name="TextBox 10"/>
            <p:cNvSpPr>
              <a:spLocks noChangeArrowheads="1"/>
            </p:cNvSpPr>
            <p:nvPr/>
          </p:nvSpPr>
          <p:spPr bwMode="auto">
            <a:xfrm>
              <a:off x="0" y="0"/>
              <a:ext cx="438559" cy="553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a:spAutoFit/>
            </a:bodyPr>
            <a:lstStyle/>
            <a:p>
              <a:r>
                <a:rPr lang="en-US" sz="2100" dirty="0">
                  <a:solidFill>
                    <a:schemeClr val="accent3"/>
                  </a:solidFill>
                  <a:latin typeface="Impact" pitchFamily="34" charset="0"/>
                  <a:ea typeface="MS UI Gothic" pitchFamily="34" charset="-128"/>
                  <a:sym typeface="Impact" pitchFamily="34" charset="0"/>
                </a:rPr>
                <a:t>2</a:t>
              </a:r>
              <a:endParaRPr lang="zh-CN" altLang="en-US" sz="2100" dirty="0">
                <a:solidFill>
                  <a:schemeClr val="accent3"/>
                </a:solidFill>
                <a:latin typeface="Impact" pitchFamily="34" charset="0"/>
                <a:ea typeface="MS UI Gothic" pitchFamily="34" charset="-128"/>
                <a:sym typeface="Impact" pitchFamily="34" charset="0"/>
              </a:endParaRPr>
            </a:p>
          </p:txBody>
        </p:sp>
        <p:sp>
          <p:nvSpPr>
            <p:cNvPr id="10" name="直接连接符 20"/>
            <p:cNvSpPr>
              <a:spLocks noChangeShapeType="1"/>
            </p:cNvSpPr>
            <p:nvPr/>
          </p:nvSpPr>
          <p:spPr bwMode="auto">
            <a:xfrm flipH="1">
              <a:off x="0" y="0"/>
              <a:ext cx="590550" cy="590550"/>
            </a:xfrm>
            <a:prstGeom prst="line">
              <a:avLst/>
            </a:prstGeom>
            <a:noFill/>
            <a:ln w="9525" cap="flat" cmpd="sng">
              <a:solidFill>
                <a:schemeClr val="accent3"/>
              </a:solidFill>
              <a:bevel/>
              <a:headEnd/>
              <a:tailEnd/>
            </a:ln>
            <a:extLst>
              <a:ext uri="{909E8E84-426E-40DD-AFC4-6F175D3DCCD1}">
                <a14:hiddenFill xmlns:a14="http://schemas.microsoft.com/office/drawing/2010/main">
                  <a:noFill/>
                </a14:hiddenFill>
              </a:ext>
            </a:extLst>
          </p:spPr>
          <p:txBody>
            <a:bodyPr/>
            <a:lstStyle/>
            <a:p>
              <a:endParaRPr lang="zh-CN" altLang="en-US"/>
            </a:p>
          </p:txBody>
        </p:sp>
        <p:sp>
          <p:nvSpPr>
            <p:cNvPr id="11" name="矩形 12"/>
            <p:cNvSpPr>
              <a:spLocks noChangeArrowheads="1"/>
            </p:cNvSpPr>
            <p:nvPr/>
          </p:nvSpPr>
          <p:spPr bwMode="auto">
            <a:xfrm>
              <a:off x="447676" y="95251"/>
              <a:ext cx="1477252" cy="4924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a:spAutoFit/>
            </a:bodyPr>
            <a:lstStyle/>
            <a:p>
              <a:r>
                <a:rPr lang="zh-CN" altLang="en-US" b="1" dirty="0">
                  <a:latin typeface="+mn-ea"/>
                  <a:ea typeface="+mn-ea"/>
                </a:rPr>
                <a:t>项目展示</a:t>
              </a:r>
            </a:p>
          </p:txBody>
        </p:sp>
      </p:grpSp>
      <p:sp>
        <p:nvSpPr>
          <p:cNvPr id="12" name="矩形 9"/>
          <p:cNvSpPr>
            <a:spLocks noChangeArrowheads="1"/>
          </p:cNvSpPr>
          <p:nvPr/>
        </p:nvSpPr>
        <p:spPr bwMode="auto">
          <a:xfrm>
            <a:off x="739427" y="3371626"/>
            <a:ext cx="3258741" cy="867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lIns="68580" tIns="34290" rIns="68580" bIns="34290">
            <a:spAutoFit/>
          </a:bodyPr>
          <a:lstStyle/>
          <a:p>
            <a:pPr algn="just">
              <a:lnSpc>
                <a:spcPct val="150000"/>
              </a:lnSpc>
            </a:pPr>
            <a:r>
              <a:rPr lang="zh-CN" altLang="en-US" sz="1200" dirty="0">
                <a:solidFill>
                  <a:srgbClr val="595959"/>
                </a:solidFill>
                <a:latin typeface="微软雅黑" pitchFamily="34" charset="-122"/>
                <a:ea typeface="微软雅黑" pitchFamily="34" charset="-122"/>
                <a:sym typeface="微软雅黑" pitchFamily="34" charset="-122"/>
              </a:rPr>
              <a:t>在这里输入内容文本在这里输入内容文本在这里输入内容文本在这里输入内容文本在这里输入内容文本在这里输入内容文本</a:t>
            </a:r>
          </a:p>
        </p:txBody>
      </p:sp>
      <p:sp>
        <p:nvSpPr>
          <p:cNvPr id="13" name="标题 12"/>
          <p:cNvSpPr>
            <a:spLocks noGrp="1"/>
          </p:cNvSpPr>
          <p:nvPr>
            <p:ph type="title"/>
          </p:nvPr>
        </p:nvSpPr>
        <p:spPr/>
        <p:txBody>
          <a:bodyPr/>
          <a:lstStyle/>
          <a:p>
            <a:r>
              <a:rPr lang="zh-CN" altLang="en-US" dirty="0"/>
              <a:t>第三部分  点击此处输入您的标题</a:t>
            </a:r>
          </a:p>
        </p:txBody>
      </p:sp>
    </p:spTree>
    <p:extLst>
      <p:ext uri="{BB962C8B-B14F-4D97-AF65-F5344CB8AC3E}">
        <p14:creationId xmlns:p14="http://schemas.microsoft.com/office/powerpoint/2010/main" val="1005484072"/>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par>
                          <p:cTn id="10" fill="hold">
                            <p:stCondLst>
                              <p:cond delay="500"/>
                            </p:stCondLst>
                            <p:childTnLst>
                              <p:par>
                                <p:cTn id="11" presetID="26" presetClass="emph" presetSubtype="0" fill="hold" nodeType="afterEffect">
                                  <p:stCondLst>
                                    <p:cond delay="0"/>
                                  </p:stCondLst>
                                  <p:childTnLst>
                                    <p:animEffect transition="out" filter="fade">
                                      <p:cBhvr>
                                        <p:cTn id="12" dur="500" tmFilter="0, 0; .2, .5; .8, .5; 1, 0"/>
                                        <p:tgtEl>
                                          <p:spTgt spid="2"/>
                                        </p:tgtEl>
                                      </p:cBhvr>
                                    </p:animEffect>
                                    <p:animScale>
                                      <p:cBhvr>
                                        <p:cTn id="13" dur="250" autoRev="1" fill="hold"/>
                                        <p:tgtEl>
                                          <p:spTgt spid="2"/>
                                        </p:tgtEl>
                                      </p:cBhvr>
                                      <p:by x="105000" y="105000"/>
                                    </p:animScale>
                                  </p:childTnLst>
                                </p:cTn>
                              </p:par>
                            </p:childTnLst>
                          </p:cTn>
                        </p:par>
                        <p:par>
                          <p:cTn id="14" fill="hold">
                            <p:stCondLst>
                              <p:cond delay="1000"/>
                            </p:stCondLst>
                            <p:childTnLst>
                              <p:par>
                                <p:cTn id="15" presetID="2" presetClass="entr" presetSubtype="2" decel="100000" fill="hold" nodeType="afterEffect">
                                  <p:stCondLst>
                                    <p:cond delay="0"/>
                                  </p:stCondLst>
                                  <p:childTnLst>
                                    <p:set>
                                      <p:cBhvr>
                                        <p:cTn id="16" dur="1" fill="hold">
                                          <p:stCondLst>
                                            <p:cond delay="0"/>
                                          </p:stCondLst>
                                        </p:cTn>
                                        <p:tgtEl>
                                          <p:spTgt spid="3"/>
                                        </p:tgtEl>
                                        <p:attrNameLst>
                                          <p:attrName>style.visibility</p:attrName>
                                        </p:attrNameLst>
                                      </p:cBhvr>
                                      <p:to>
                                        <p:strVal val="visible"/>
                                      </p:to>
                                    </p:set>
                                    <p:anim calcmode="lin" valueType="num">
                                      <p:cBhvr>
                                        <p:cTn id="17" dur="500" fill="hold"/>
                                        <p:tgtEl>
                                          <p:spTgt spid="3"/>
                                        </p:tgtEl>
                                        <p:attrNameLst>
                                          <p:attrName>ppt_x</p:attrName>
                                        </p:attrNameLst>
                                      </p:cBhvr>
                                      <p:tavLst>
                                        <p:tav tm="0">
                                          <p:val>
                                            <p:strVal val="1+#ppt_w/2"/>
                                          </p:val>
                                        </p:tav>
                                        <p:tav tm="100000">
                                          <p:val>
                                            <p:strVal val="#ppt_x"/>
                                          </p:val>
                                        </p:tav>
                                      </p:tavLst>
                                    </p:anim>
                                    <p:anim calcmode="lin" valueType="num">
                                      <p:cBhvr>
                                        <p:cTn id="18" dur="500" fill="hold"/>
                                        <p:tgtEl>
                                          <p:spTgt spid="3"/>
                                        </p:tgtEl>
                                        <p:attrNameLst>
                                          <p:attrName>ppt_y</p:attrName>
                                        </p:attrNameLst>
                                      </p:cBhvr>
                                      <p:tavLst>
                                        <p:tav tm="0">
                                          <p:val>
                                            <p:strVal val="#ppt_y"/>
                                          </p:val>
                                        </p:tav>
                                        <p:tav tm="100000">
                                          <p:val>
                                            <p:strVal val="#ppt_y"/>
                                          </p:val>
                                        </p:tav>
                                      </p:tavLst>
                                    </p:anim>
                                  </p:childTnLst>
                                </p:cTn>
                              </p:par>
                              <p:par>
                                <p:cTn id="19" presetID="2" presetClass="entr" presetSubtype="8" decel="100000" fill="hold" grpId="0" nodeType="withEffect">
                                  <p:stCondLst>
                                    <p:cond delay="0"/>
                                  </p:stCondLst>
                                  <p:childTnLst>
                                    <p:set>
                                      <p:cBhvr>
                                        <p:cTn id="20" dur="1" fill="hold">
                                          <p:stCondLst>
                                            <p:cond delay="0"/>
                                          </p:stCondLst>
                                        </p:cTn>
                                        <p:tgtEl>
                                          <p:spTgt spid="7"/>
                                        </p:tgtEl>
                                        <p:attrNameLst>
                                          <p:attrName>style.visibility</p:attrName>
                                        </p:attrNameLst>
                                      </p:cBhvr>
                                      <p:to>
                                        <p:strVal val="visible"/>
                                      </p:to>
                                    </p:set>
                                    <p:anim calcmode="lin" valueType="num">
                                      <p:cBhvr>
                                        <p:cTn id="21" dur="500" fill="hold"/>
                                        <p:tgtEl>
                                          <p:spTgt spid="7"/>
                                        </p:tgtEl>
                                        <p:attrNameLst>
                                          <p:attrName>ppt_x</p:attrName>
                                        </p:attrNameLst>
                                      </p:cBhvr>
                                      <p:tavLst>
                                        <p:tav tm="0">
                                          <p:val>
                                            <p:strVal val="0-#ppt_w/2"/>
                                          </p:val>
                                        </p:tav>
                                        <p:tav tm="100000">
                                          <p:val>
                                            <p:strVal val="#ppt_x"/>
                                          </p:val>
                                        </p:tav>
                                      </p:tavLst>
                                    </p:anim>
                                    <p:anim calcmode="lin" valueType="num">
                                      <p:cBhvr>
                                        <p:cTn id="22" dur="500" fill="hold"/>
                                        <p:tgtEl>
                                          <p:spTgt spid="7"/>
                                        </p:tgtEl>
                                        <p:attrNameLst>
                                          <p:attrName>ppt_y</p:attrName>
                                        </p:attrNameLst>
                                      </p:cBhvr>
                                      <p:tavLst>
                                        <p:tav tm="0">
                                          <p:val>
                                            <p:strVal val="#ppt_y"/>
                                          </p:val>
                                        </p:tav>
                                        <p:tav tm="100000">
                                          <p:val>
                                            <p:strVal val="#ppt_y"/>
                                          </p:val>
                                        </p:tav>
                                      </p:tavLst>
                                    </p:anim>
                                  </p:childTnLst>
                                </p:cTn>
                              </p:par>
                            </p:childTnLst>
                          </p:cTn>
                        </p:par>
                        <p:par>
                          <p:cTn id="23" fill="hold">
                            <p:stCondLst>
                              <p:cond delay="1500"/>
                            </p:stCondLst>
                            <p:childTnLst>
                              <p:par>
                                <p:cTn id="24" presetID="2" presetClass="entr" presetSubtype="2" decel="100000" fill="hold" nodeType="afterEffect">
                                  <p:stCondLst>
                                    <p:cond delay="0"/>
                                  </p:stCondLst>
                                  <p:childTnLst>
                                    <p:set>
                                      <p:cBhvr>
                                        <p:cTn id="25" dur="1" fill="hold">
                                          <p:stCondLst>
                                            <p:cond delay="0"/>
                                          </p:stCondLst>
                                        </p:cTn>
                                        <p:tgtEl>
                                          <p:spTgt spid="8"/>
                                        </p:tgtEl>
                                        <p:attrNameLst>
                                          <p:attrName>style.visibility</p:attrName>
                                        </p:attrNameLst>
                                      </p:cBhvr>
                                      <p:to>
                                        <p:strVal val="visible"/>
                                      </p:to>
                                    </p:set>
                                    <p:anim calcmode="lin" valueType="num">
                                      <p:cBhvr>
                                        <p:cTn id="26" dur="500" fill="hold"/>
                                        <p:tgtEl>
                                          <p:spTgt spid="8"/>
                                        </p:tgtEl>
                                        <p:attrNameLst>
                                          <p:attrName>ppt_x</p:attrName>
                                        </p:attrNameLst>
                                      </p:cBhvr>
                                      <p:tavLst>
                                        <p:tav tm="0">
                                          <p:val>
                                            <p:strVal val="1+#ppt_w/2"/>
                                          </p:val>
                                        </p:tav>
                                        <p:tav tm="100000">
                                          <p:val>
                                            <p:strVal val="#ppt_x"/>
                                          </p:val>
                                        </p:tav>
                                      </p:tavLst>
                                    </p:anim>
                                    <p:anim calcmode="lin" valueType="num">
                                      <p:cBhvr>
                                        <p:cTn id="27" dur="500" fill="hold"/>
                                        <p:tgtEl>
                                          <p:spTgt spid="8"/>
                                        </p:tgtEl>
                                        <p:attrNameLst>
                                          <p:attrName>ppt_y</p:attrName>
                                        </p:attrNameLst>
                                      </p:cBhvr>
                                      <p:tavLst>
                                        <p:tav tm="0">
                                          <p:val>
                                            <p:strVal val="#ppt_y"/>
                                          </p:val>
                                        </p:tav>
                                        <p:tav tm="100000">
                                          <p:val>
                                            <p:strVal val="#ppt_y"/>
                                          </p:val>
                                        </p:tav>
                                      </p:tavLst>
                                    </p:anim>
                                  </p:childTnLst>
                                </p:cTn>
                              </p:par>
                              <p:par>
                                <p:cTn id="28" presetID="2" presetClass="entr" presetSubtype="8" decel="100000" fill="hold" grpId="0" nodeType="withEffect">
                                  <p:stCondLst>
                                    <p:cond delay="0"/>
                                  </p:stCondLst>
                                  <p:childTnLst>
                                    <p:set>
                                      <p:cBhvr>
                                        <p:cTn id="29" dur="1" fill="hold">
                                          <p:stCondLst>
                                            <p:cond delay="0"/>
                                          </p:stCondLst>
                                        </p:cTn>
                                        <p:tgtEl>
                                          <p:spTgt spid="12"/>
                                        </p:tgtEl>
                                        <p:attrNameLst>
                                          <p:attrName>style.visibility</p:attrName>
                                        </p:attrNameLst>
                                      </p:cBhvr>
                                      <p:to>
                                        <p:strVal val="visible"/>
                                      </p:to>
                                    </p:set>
                                    <p:anim calcmode="lin" valueType="num">
                                      <p:cBhvr>
                                        <p:cTn id="30" dur="500" fill="hold"/>
                                        <p:tgtEl>
                                          <p:spTgt spid="12"/>
                                        </p:tgtEl>
                                        <p:attrNameLst>
                                          <p:attrName>ppt_x</p:attrName>
                                        </p:attrNameLst>
                                      </p:cBhvr>
                                      <p:tavLst>
                                        <p:tav tm="0">
                                          <p:val>
                                            <p:strVal val="0-#ppt_w/2"/>
                                          </p:val>
                                        </p:tav>
                                        <p:tav tm="100000">
                                          <p:val>
                                            <p:strVal val="#ppt_x"/>
                                          </p:val>
                                        </p:tav>
                                      </p:tavLst>
                                    </p:anim>
                                    <p:anim calcmode="lin" valueType="num">
                                      <p:cBhvr>
                                        <p:cTn id="31" dur="500" fill="hold"/>
                                        <p:tgtEl>
                                          <p:spTgt spid="1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ldLvl="0" autoUpdateAnimBg="0"/>
      <p:bldP spid="12" grpId="0" bldLvl="0" autoUpdateAnimBg="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 name="标题 70"/>
          <p:cNvSpPr>
            <a:spLocks noGrp="1"/>
          </p:cNvSpPr>
          <p:nvPr>
            <p:ph type="title"/>
          </p:nvPr>
        </p:nvSpPr>
        <p:spPr/>
        <p:txBody>
          <a:bodyPr/>
          <a:lstStyle/>
          <a:p>
            <a:r>
              <a:rPr lang="zh-CN" altLang="en-US" dirty="0"/>
              <a:t>第三部分  点击此处输入您的标题</a:t>
            </a:r>
          </a:p>
        </p:txBody>
      </p:sp>
      <p:grpSp>
        <p:nvGrpSpPr>
          <p:cNvPr id="72" name="组合 71"/>
          <p:cNvGrpSpPr/>
          <p:nvPr/>
        </p:nvGrpSpPr>
        <p:grpSpPr>
          <a:xfrm>
            <a:off x="1372744" y="2155978"/>
            <a:ext cx="908076" cy="864834"/>
            <a:chOff x="971600" y="2565539"/>
            <a:chExt cx="1210768" cy="1153112"/>
          </a:xfrm>
          <a:solidFill>
            <a:schemeClr val="accent1">
              <a:lumMod val="60000"/>
              <a:lumOff val="40000"/>
            </a:schemeClr>
          </a:solidFill>
        </p:grpSpPr>
        <p:sp>
          <p:nvSpPr>
            <p:cNvPr id="73" name="正五边形 72"/>
            <p:cNvSpPr/>
            <p:nvPr/>
          </p:nvSpPr>
          <p:spPr>
            <a:xfrm>
              <a:off x="971600" y="2565539"/>
              <a:ext cx="1210768" cy="1153112"/>
            </a:xfrm>
            <a:prstGeom prst="pentag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p>
          </p:txBody>
        </p:sp>
        <p:sp>
          <p:nvSpPr>
            <p:cNvPr id="74" name="TextBox 73"/>
            <p:cNvSpPr txBox="1"/>
            <p:nvPr/>
          </p:nvSpPr>
          <p:spPr>
            <a:xfrm>
              <a:off x="1299624" y="2956794"/>
              <a:ext cx="554720" cy="410369"/>
            </a:xfrm>
            <a:prstGeom prst="rect">
              <a:avLst/>
            </a:prstGeom>
            <a:grpFill/>
          </p:spPr>
          <p:txBody>
            <a:bodyPr wrap="square" rtlCol="0">
              <a:spAutoFit/>
            </a:bodyPr>
            <a:lstStyle/>
            <a:p>
              <a:pPr algn="ctr"/>
              <a:r>
                <a:rPr lang="en-US" altLang="zh-CN" sz="1400" dirty="0">
                  <a:solidFill>
                    <a:schemeClr val="bg1"/>
                  </a:solidFill>
                  <a:latin typeface="Broadway" pitchFamily="82" charset="0"/>
                </a:rPr>
                <a:t>03</a:t>
              </a:r>
              <a:endParaRPr lang="zh-CN" altLang="en-US" sz="1400" dirty="0">
                <a:solidFill>
                  <a:schemeClr val="bg1"/>
                </a:solidFill>
                <a:latin typeface="Broadway" pitchFamily="82" charset="0"/>
              </a:endParaRPr>
            </a:p>
          </p:txBody>
        </p:sp>
      </p:grpSp>
      <p:grpSp>
        <p:nvGrpSpPr>
          <p:cNvPr id="75" name="组合 74"/>
          <p:cNvGrpSpPr/>
          <p:nvPr/>
        </p:nvGrpSpPr>
        <p:grpSpPr>
          <a:xfrm>
            <a:off x="2308848" y="2507388"/>
            <a:ext cx="908076" cy="864834"/>
            <a:chOff x="2010514" y="3034085"/>
            <a:chExt cx="1210768" cy="1153112"/>
          </a:xfrm>
          <a:solidFill>
            <a:schemeClr val="accent2"/>
          </a:solidFill>
        </p:grpSpPr>
        <p:sp>
          <p:nvSpPr>
            <p:cNvPr id="76" name="正五边形 75"/>
            <p:cNvSpPr/>
            <p:nvPr/>
          </p:nvSpPr>
          <p:spPr>
            <a:xfrm flipV="1">
              <a:off x="2010514" y="3034085"/>
              <a:ext cx="1210768" cy="1153112"/>
            </a:xfrm>
            <a:prstGeom prst="pentag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p>
          </p:txBody>
        </p:sp>
        <p:sp>
          <p:nvSpPr>
            <p:cNvPr id="77" name="TextBox 76"/>
            <p:cNvSpPr txBox="1"/>
            <p:nvPr/>
          </p:nvSpPr>
          <p:spPr>
            <a:xfrm>
              <a:off x="2338538" y="3307492"/>
              <a:ext cx="554720" cy="410369"/>
            </a:xfrm>
            <a:prstGeom prst="rect">
              <a:avLst/>
            </a:prstGeom>
            <a:grpFill/>
          </p:spPr>
          <p:txBody>
            <a:bodyPr wrap="square" rtlCol="0">
              <a:spAutoFit/>
            </a:bodyPr>
            <a:lstStyle/>
            <a:p>
              <a:pPr algn="ctr"/>
              <a:r>
                <a:rPr lang="en-US" altLang="zh-CN" sz="1400" dirty="0">
                  <a:solidFill>
                    <a:schemeClr val="bg1"/>
                  </a:solidFill>
                  <a:latin typeface="Broadway" pitchFamily="82" charset="0"/>
                </a:rPr>
                <a:t>05</a:t>
              </a:r>
              <a:endParaRPr lang="zh-CN" altLang="en-US" sz="1400" dirty="0">
                <a:solidFill>
                  <a:schemeClr val="bg1"/>
                </a:solidFill>
                <a:latin typeface="Broadway" pitchFamily="82" charset="0"/>
              </a:endParaRPr>
            </a:p>
          </p:txBody>
        </p:sp>
      </p:grpSp>
      <p:grpSp>
        <p:nvGrpSpPr>
          <p:cNvPr id="78" name="组合 77"/>
          <p:cNvGrpSpPr/>
          <p:nvPr/>
        </p:nvGrpSpPr>
        <p:grpSpPr>
          <a:xfrm>
            <a:off x="3220544" y="2155502"/>
            <a:ext cx="908076" cy="864834"/>
            <a:chOff x="3049428" y="2564904"/>
            <a:chExt cx="1210768" cy="1153112"/>
          </a:xfrm>
          <a:solidFill>
            <a:schemeClr val="accent1"/>
          </a:solidFill>
        </p:grpSpPr>
        <p:sp>
          <p:nvSpPr>
            <p:cNvPr id="79" name="正五边形 78"/>
            <p:cNvSpPr/>
            <p:nvPr/>
          </p:nvSpPr>
          <p:spPr>
            <a:xfrm>
              <a:off x="3049428" y="2564904"/>
              <a:ext cx="1210768" cy="1153112"/>
            </a:xfrm>
            <a:prstGeom prst="pentag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sp>
          <p:nvSpPr>
            <p:cNvPr id="80" name="TextBox 79"/>
            <p:cNvSpPr txBox="1"/>
            <p:nvPr/>
          </p:nvSpPr>
          <p:spPr>
            <a:xfrm>
              <a:off x="3377452" y="2959149"/>
              <a:ext cx="554720" cy="410369"/>
            </a:xfrm>
            <a:prstGeom prst="rect">
              <a:avLst/>
            </a:prstGeom>
            <a:grpFill/>
          </p:spPr>
          <p:txBody>
            <a:bodyPr wrap="square" rtlCol="0">
              <a:spAutoFit/>
            </a:bodyPr>
            <a:lstStyle/>
            <a:p>
              <a:pPr algn="ctr"/>
              <a:r>
                <a:rPr lang="en-US" altLang="zh-CN" sz="1400" dirty="0">
                  <a:solidFill>
                    <a:schemeClr val="bg1"/>
                  </a:solidFill>
                  <a:latin typeface="Broadway" pitchFamily="82" charset="0"/>
                </a:rPr>
                <a:t>07</a:t>
              </a:r>
              <a:endParaRPr lang="zh-CN" altLang="en-US" sz="1400" dirty="0">
                <a:solidFill>
                  <a:schemeClr val="bg1"/>
                </a:solidFill>
                <a:latin typeface="Broadway" pitchFamily="82" charset="0"/>
              </a:endParaRPr>
            </a:p>
          </p:txBody>
        </p:sp>
      </p:grpSp>
      <p:grpSp>
        <p:nvGrpSpPr>
          <p:cNvPr id="81" name="组合 80"/>
          <p:cNvGrpSpPr/>
          <p:nvPr/>
        </p:nvGrpSpPr>
        <p:grpSpPr>
          <a:xfrm>
            <a:off x="4163210" y="2501888"/>
            <a:ext cx="908076" cy="864834"/>
            <a:chOff x="4074952" y="3026752"/>
            <a:chExt cx="1210768" cy="1153112"/>
          </a:xfrm>
          <a:solidFill>
            <a:schemeClr val="accent3"/>
          </a:solidFill>
        </p:grpSpPr>
        <p:sp>
          <p:nvSpPr>
            <p:cNvPr id="82" name="正五边形 81"/>
            <p:cNvSpPr/>
            <p:nvPr/>
          </p:nvSpPr>
          <p:spPr>
            <a:xfrm flipV="1">
              <a:off x="4074952" y="3026752"/>
              <a:ext cx="1210768" cy="1153112"/>
            </a:xfrm>
            <a:prstGeom prst="pentag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sp>
          <p:nvSpPr>
            <p:cNvPr id="83" name="TextBox 82"/>
            <p:cNvSpPr txBox="1"/>
            <p:nvPr/>
          </p:nvSpPr>
          <p:spPr>
            <a:xfrm>
              <a:off x="4402976" y="3349319"/>
              <a:ext cx="554720" cy="410369"/>
            </a:xfrm>
            <a:prstGeom prst="rect">
              <a:avLst/>
            </a:prstGeom>
            <a:grpFill/>
          </p:spPr>
          <p:txBody>
            <a:bodyPr wrap="square" rtlCol="0">
              <a:spAutoFit/>
            </a:bodyPr>
            <a:lstStyle/>
            <a:p>
              <a:pPr algn="ctr"/>
              <a:r>
                <a:rPr lang="en-US" altLang="zh-CN" sz="1400" dirty="0">
                  <a:solidFill>
                    <a:schemeClr val="bg1"/>
                  </a:solidFill>
                  <a:latin typeface="Broadway" pitchFamily="82" charset="0"/>
                </a:rPr>
                <a:t>09</a:t>
              </a:r>
              <a:endParaRPr lang="zh-CN" altLang="en-US" sz="1400" dirty="0">
                <a:solidFill>
                  <a:schemeClr val="bg1"/>
                </a:solidFill>
                <a:latin typeface="Broadway" pitchFamily="82" charset="0"/>
              </a:endParaRPr>
            </a:p>
          </p:txBody>
        </p:sp>
      </p:grpSp>
      <p:grpSp>
        <p:nvGrpSpPr>
          <p:cNvPr id="84" name="组合 83"/>
          <p:cNvGrpSpPr/>
          <p:nvPr/>
        </p:nvGrpSpPr>
        <p:grpSpPr>
          <a:xfrm>
            <a:off x="5144288" y="2155978"/>
            <a:ext cx="908076" cy="864834"/>
            <a:chOff x="5099352" y="2565539"/>
            <a:chExt cx="1210768" cy="1153112"/>
          </a:xfrm>
          <a:solidFill>
            <a:schemeClr val="accent1"/>
          </a:solidFill>
        </p:grpSpPr>
        <p:sp>
          <p:nvSpPr>
            <p:cNvPr id="85" name="正五边形 84"/>
            <p:cNvSpPr/>
            <p:nvPr/>
          </p:nvSpPr>
          <p:spPr>
            <a:xfrm>
              <a:off x="5099352" y="2565539"/>
              <a:ext cx="1210768" cy="1153112"/>
            </a:xfrm>
            <a:prstGeom prst="pentag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sp>
          <p:nvSpPr>
            <p:cNvPr id="86" name="TextBox 85"/>
            <p:cNvSpPr txBox="1"/>
            <p:nvPr/>
          </p:nvSpPr>
          <p:spPr>
            <a:xfrm>
              <a:off x="5427376" y="2957430"/>
              <a:ext cx="554720" cy="410369"/>
            </a:xfrm>
            <a:prstGeom prst="rect">
              <a:avLst/>
            </a:prstGeom>
            <a:grpFill/>
          </p:spPr>
          <p:txBody>
            <a:bodyPr wrap="square" rtlCol="0">
              <a:spAutoFit/>
            </a:bodyPr>
            <a:lstStyle/>
            <a:p>
              <a:pPr algn="ctr"/>
              <a:r>
                <a:rPr lang="en-US" altLang="zh-CN" sz="1400" dirty="0">
                  <a:solidFill>
                    <a:schemeClr val="bg1"/>
                  </a:solidFill>
                  <a:latin typeface="Broadway" pitchFamily="82" charset="0"/>
                </a:rPr>
                <a:t>10</a:t>
              </a:r>
              <a:endParaRPr lang="zh-CN" altLang="en-US" sz="1400" dirty="0">
                <a:solidFill>
                  <a:schemeClr val="bg1"/>
                </a:solidFill>
                <a:latin typeface="Broadway" pitchFamily="82" charset="0"/>
              </a:endParaRPr>
            </a:p>
          </p:txBody>
        </p:sp>
      </p:grpSp>
      <p:grpSp>
        <p:nvGrpSpPr>
          <p:cNvPr id="87" name="组合 86"/>
          <p:cNvGrpSpPr/>
          <p:nvPr/>
        </p:nvGrpSpPr>
        <p:grpSpPr>
          <a:xfrm>
            <a:off x="6047635" y="2501888"/>
            <a:ext cx="908076" cy="864834"/>
            <a:chOff x="6138268" y="3026752"/>
            <a:chExt cx="1210768" cy="1153112"/>
          </a:xfrm>
          <a:solidFill>
            <a:schemeClr val="accent4"/>
          </a:solidFill>
        </p:grpSpPr>
        <p:sp>
          <p:nvSpPr>
            <p:cNvPr id="88" name="正五边形 87"/>
            <p:cNvSpPr/>
            <p:nvPr/>
          </p:nvSpPr>
          <p:spPr>
            <a:xfrm flipV="1">
              <a:off x="6138268" y="3026752"/>
              <a:ext cx="1210768" cy="1153112"/>
            </a:xfrm>
            <a:prstGeom prst="pentag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sp>
          <p:nvSpPr>
            <p:cNvPr id="89" name="TextBox 88"/>
            <p:cNvSpPr txBox="1"/>
            <p:nvPr/>
          </p:nvSpPr>
          <p:spPr>
            <a:xfrm>
              <a:off x="6466292" y="3307491"/>
              <a:ext cx="554720" cy="410369"/>
            </a:xfrm>
            <a:prstGeom prst="rect">
              <a:avLst/>
            </a:prstGeom>
            <a:grpFill/>
          </p:spPr>
          <p:txBody>
            <a:bodyPr wrap="square" rtlCol="0">
              <a:spAutoFit/>
            </a:bodyPr>
            <a:lstStyle/>
            <a:p>
              <a:pPr algn="ctr"/>
              <a:r>
                <a:rPr lang="en-US" altLang="zh-CN" sz="1400" dirty="0">
                  <a:solidFill>
                    <a:schemeClr val="bg1"/>
                  </a:solidFill>
                  <a:latin typeface="Broadway" pitchFamily="82" charset="0"/>
                </a:rPr>
                <a:t>11</a:t>
              </a:r>
              <a:endParaRPr lang="zh-CN" altLang="en-US" sz="1400" dirty="0">
                <a:solidFill>
                  <a:schemeClr val="bg1"/>
                </a:solidFill>
                <a:latin typeface="Broadway" pitchFamily="82" charset="0"/>
              </a:endParaRPr>
            </a:p>
          </p:txBody>
        </p:sp>
      </p:grpSp>
      <p:grpSp>
        <p:nvGrpSpPr>
          <p:cNvPr id="90" name="组合 89"/>
          <p:cNvGrpSpPr/>
          <p:nvPr/>
        </p:nvGrpSpPr>
        <p:grpSpPr>
          <a:xfrm>
            <a:off x="6906500" y="2155502"/>
            <a:ext cx="908076" cy="864834"/>
            <a:chOff x="7177678" y="2564904"/>
            <a:chExt cx="1210768" cy="1153112"/>
          </a:xfrm>
          <a:solidFill>
            <a:schemeClr val="accent2"/>
          </a:solidFill>
        </p:grpSpPr>
        <p:sp>
          <p:nvSpPr>
            <p:cNvPr id="91" name="正五边形 90"/>
            <p:cNvSpPr/>
            <p:nvPr/>
          </p:nvSpPr>
          <p:spPr>
            <a:xfrm>
              <a:off x="7177678" y="2564904"/>
              <a:ext cx="1210768" cy="1153112"/>
            </a:xfrm>
            <a:prstGeom prst="pentag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sp>
          <p:nvSpPr>
            <p:cNvPr id="92" name="TextBox 91"/>
            <p:cNvSpPr txBox="1"/>
            <p:nvPr/>
          </p:nvSpPr>
          <p:spPr>
            <a:xfrm>
              <a:off x="7505702" y="2982343"/>
              <a:ext cx="554720" cy="410369"/>
            </a:xfrm>
            <a:prstGeom prst="rect">
              <a:avLst/>
            </a:prstGeom>
            <a:grpFill/>
          </p:spPr>
          <p:txBody>
            <a:bodyPr wrap="square" rtlCol="0">
              <a:spAutoFit/>
            </a:bodyPr>
            <a:lstStyle/>
            <a:p>
              <a:pPr algn="ctr"/>
              <a:r>
                <a:rPr lang="en-US" altLang="zh-CN" sz="1400" dirty="0">
                  <a:solidFill>
                    <a:schemeClr val="bg1"/>
                  </a:solidFill>
                  <a:latin typeface="Broadway" pitchFamily="82" charset="0"/>
                </a:rPr>
                <a:t>12</a:t>
              </a:r>
              <a:endParaRPr lang="zh-CN" altLang="en-US" sz="1400" dirty="0">
                <a:solidFill>
                  <a:schemeClr val="bg1"/>
                </a:solidFill>
                <a:latin typeface="Broadway" pitchFamily="82" charset="0"/>
              </a:endParaRPr>
            </a:p>
          </p:txBody>
        </p:sp>
      </p:grpSp>
      <p:grpSp>
        <p:nvGrpSpPr>
          <p:cNvPr id="93" name="组合 92"/>
          <p:cNvGrpSpPr/>
          <p:nvPr/>
        </p:nvGrpSpPr>
        <p:grpSpPr>
          <a:xfrm>
            <a:off x="1187624" y="3084069"/>
            <a:ext cx="1319246" cy="1353043"/>
            <a:chOff x="724774" y="3802992"/>
            <a:chExt cx="1758994" cy="1804057"/>
          </a:xfrm>
        </p:grpSpPr>
        <p:cxnSp>
          <p:nvCxnSpPr>
            <p:cNvPr id="94" name="直接连接符 93"/>
            <p:cNvCxnSpPr/>
            <p:nvPr/>
          </p:nvCxnSpPr>
          <p:spPr>
            <a:xfrm>
              <a:off x="1216652" y="3802992"/>
              <a:ext cx="710890" cy="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95" name="直接连接符 94"/>
            <p:cNvCxnSpPr/>
            <p:nvPr/>
          </p:nvCxnSpPr>
          <p:spPr>
            <a:xfrm>
              <a:off x="1576984" y="3802992"/>
              <a:ext cx="0" cy="72008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96" name="矩形 95"/>
            <p:cNvSpPr/>
            <p:nvPr/>
          </p:nvSpPr>
          <p:spPr>
            <a:xfrm>
              <a:off x="724774" y="4581128"/>
              <a:ext cx="1758994" cy="1025921"/>
            </a:xfrm>
            <a:prstGeom prst="rect">
              <a:avLst/>
            </a:prstGeom>
          </p:spPr>
          <p:txBody>
            <a:bodyPr wrap="square">
              <a:spAutoFit/>
            </a:bodyPr>
            <a:lstStyle/>
            <a:p>
              <a:pPr lvl="0" algn="ctr"/>
              <a:r>
                <a:rPr lang="zh-CN" altLang="en-US" sz="1100" dirty="0"/>
                <a:t>单击此处添加文本</a:t>
              </a:r>
              <a:endParaRPr lang="en-US" altLang="zh-CN" sz="1100" dirty="0"/>
            </a:p>
            <a:p>
              <a:pPr lvl="0" algn="ctr"/>
              <a:r>
                <a:rPr lang="zh-CN" altLang="en-US" sz="1100" dirty="0"/>
                <a:t>单击此处添加文本</a:t>
              </a:r>
              <a:endParaRPr lang="en-US" altLang="zh-CN" sz="1100" dirty="0"/>
            </a:p>
            <a:p>
              <a:pPr lvl="0" algn="ctr"/>
              <a:r>
                <a:rPr lang="zh-CN" altLang="en-US" sz="1100" dirty="0"/>
                <a:t>单击此处添加文本</a:t>
              </a:r>
              <a:endParaRPr lang="en-US" altLang="zh-CN" sz="1100" dirty="0"/>
            </a:p>
            <a:p>
              <a:pPr lvl="0" algn="ctr"/>
              <a:r>
                <a:rPr lang="zh-CN" altLang="en-US" sz="1100" dirty="0"/>
                <a:t>单击此处添加文本</a:t>
              </a:r>
            </a:p>
          </p:txBody>
        </p:sp>
      </p:grpSp>
      <p:grpSp>
        <p:nvGrpSpPr>
          <p:cNvPr id="97" name="组合 96"/>
          <p:cNvGrpSpPr/>
          <p:nvPr/>
        </p:nvGrpSpPr>
        <p:grpSpPr>
          <a:xfrm>
            <a:off x="3036730" y="3084069"/>
            <a:ext cx="1319246" cy="1353043"/>
            <a:chOff x="2804343" y="3802992"/>
            <a:chExt cx="1758994" cy="1804057"/>
          </a:xfrm>
        </p:grpSpPr>
        <p:cxnSp>
          <p:nvCxnSpPr>
            <p:cNvPr id="98" name="直接连接符 97"/>
            <p:cNvCxnSpPr/>
            <p:nvPr/>
          </p:nvCxnSpPr>
          <p:spPr>
            <a:xfrm>
              <a:off x="3296221" y="3802992"/>
              <a:ext cx="710890" cy="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99" name="直接连接符 98"/>
            <p:cNvCxnSpPr/>
            <p:nvPr/>
          </p:nvCxnSpPr>
          <p:spPr>
            <a:xfrm>
              <a:off x="3656553" y="3802992"/>
              <a:ext cx="0" cy="72008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100" name="矩形 99"/>
            <p:cNvSpPr/>
            <p:nvPr/>
          </p:nvSpPr>
          <p:spPr>
            <a:xfrm>
              <a:off x="2804343" y="4581128"/>
              <a:ext cx="1758994" cy="1025921"/>
            </a:xfrm>
            <a:prstGeom prst="rect">
              <a:avLst/>
            </a:prstGeom>
          </p:spPr>
          <p:txBody>
            <a:bodyPr wrap="square">
              <a:spAutoFit/>
            </a:bodyPr>
            <a:lstStyle/>
            <a:p>
              <a:pPr lvl="0" algn="ctr"/>
              <a:r>
                <a:rPr lang="zh-CN" altLang="en-US" sz="1100" dirty="0"/>
                <a:t>单击此处添加文本</a:t>
              </a:r>
              <a:endParaRPr lang="en-US" altLang="zh-CN" sz="1100" dirty="0"/>
            </a:p>
            <a:p>
              <a:pPr lvl="0" algn="ctr"/>
              <a:r>
                <a:rPr lang="zh-CN" altLang="en-US" sz="1100" dirty="0"/>
                <a:t>单击此处添加文本</a:t>
              </a:r>
              <a:endParaRPr lang="en-US" altLang="zh-CN" sz="1100" dirty="0"/>
            </a:p>
            <a:p>
              <a:pPr lvl="0" algn="ctr"/>
              <a:r>
                <a:rPr lang="zh-CN" altLang="en-US" sz="1100" dirty="0"/>
                <a:t>单击此处添加文本</a:t>
              </a:r>
              <a:endParaRPr lang="en-US" altLang="zh-CN" sz="1100" dirty="0"/>
            </a:p>
            <a:p>
              <a:pPr lvl="0" algn="ctr"/>
              <a:r>
                <a:rPr lang="zh-CN" altLang="en-US" sz="1100" dirty="0"/>
                <a:t>单击此处添加文本</a:t>
              </a:r>
            </a:p>
          </p:txBody>
        </p:sp>
      </p:grpSp>
      <p:grpSp>
        <p:nvGrpSpPr>
          <p:cNvPr id="101" name="组合 100"/>
          <p:cNvGrpSpPr/>
          <p:nvPr/>
        </p:nvGrpSpPr>
        <p:grpSpPr>
          <a:xfrm>
            <a:off x="4980946" y="3084069"/>
            <a:ext cx="1319246" cy="1353043"/>
            <a:chOff x="4881563" y="3802992"/>
            <a:chExt cx="1758994" cy="1804057"/>
          </a:xfrm>
        </p:grpSpPr>
        <p:cxnSp>
          <p:nvCxnSpPr>
            <p:cNvPr id="102" name="直接连接符 101"/>
            <p:cNvCxnSpPr/>
            <p:nvPr/>
          </p:nvCxnSpPr>
          <p:spPr>
            <a:xfrm>
              <a:off x="5373441" y="3802992"/>
              <a:ext cx="710890" cy="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03" name="直接连接符 102"/>
            <p:cNvCxnSpPr/>
            <p:nvPr/>
          </p:nvCxnSpPr>
          <p:spPr>
            <a:xfrm>
              <a:off x="5733773" y="3802992"/>
              <a:ext cx="0" cy="72008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104" name="矩形 103"/>
            <p:cNvSpPr/>
            <p:nvPr/>
          </p:nvSpPr>
          <p:spPr>
            <a:xfrm>
              <a:off x="4881563" y="4581128"/>
              <a:ext cx="1758994" cy="1025921"/>
            </a:xfrm>
            <a:prstGeom prst="rect">
              <a:avLst/>
            </a:prstGeom>
          </p:spPr>
          <p:txBody>
            <a:bodyPr wrap="square">
              <a:spAutoFit/>
            </a:bodyPr>
            <a:lstStyle/>
            <a:p>
              <a:pPr lvl="0" algn="ctr"/>
              <a:r>
                <a:rPr lang="zh-CN" altLang="en-US" sz="1100" dirty="0"/>
                <a:t>单击此处添加文本</a:t>
              </a:r>
              <a:endParaRPr lang="en-US" altLang="zh-CN" sz="1100" dirty="0"/>
            </a:p>
            <a:p>
              <a:pPr lvl="0" algn="ctr"/>
              <a:r>
                <a:rPr lang="zh-CN" altLang="en-US" sz="1100" dirty="0"/>
                <a:t>单击此处添加文本</a:t>
              </a:r>
              <a:endParaRPr lang="en-US" altLang="zh-CN" sz="1100" dirty="0"/>
            </a:p>
            <a:p>
              <a:pPr lvl="0" algn="ctr"/>
              <a:r>
                <a:rPr lang="zh-CN" altLang="en-US" sz="1100" dirty="0"/>
                <a:t>单击此处添加文本</a:t>
              </a:r>
              <a:endParaRPr lang="en-US" altLang="zh-CN" sz="1100" dirty="0"/>
            </a:p>
            <a:p>
              <a:pPr lvl="0" algn="ctr"/>
              <a:r>
                <a:rPr lang="zh-CN" altLang="en-US" sz="1100" dirty="0"/>
                <a:t>单击此处添加文本</a:t>
              </a:r>
            </a:p>
          </p:txBody>
        </p:sp>
      </p:grpSp>
      <p:grpSp>
        <p:nvGrpSpPr>
          <p:cNvPr id="105" name="组合 104"/>
          <p:cNvGrpSpPr/>
          <p:nvPr/>
        </p:nvGrpSpPr>
        <p:grpSpPr>
          <a:xfrm>
            <a:off x="6755342" y="3090915"/>
            <a:ext cx="1319246" cy="1353043"/>
            <a:chOff x="6976135" y="3812120"/>
            <a:chExt cx="1758994" cy="1804057"/>
          </a:xfrm>
        </p:grpSpPr>
        <p:cxnSp>
          <p:nvCxnSpPr>
            <p:cNvPr id="106" name="直接连接符 105"/>
            <p:cNvCxnSpPr/>
            <p:nvPr/>
          </p:nvCxnSpPr>
          <p:spPr>
            <a:xfrm>
              <a:off x="7468013" y="3812120"/>
              <a:ext cx="710890" cy="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07" name="直接连接符 106"/>
            <p:cNvCxnSpPr/>
            <p:nvPr/>
          </p:nvCxnSpPr>
          <p:spPr>
            <a:xfrm>
              <a:off x="7828345" y="3812120"/>
              <a:ext cx="0" cy="72008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108" name="矩形 107"/>
            <p:cNvSpPr/>
            <p:nvPr/>
          </p:nvSpPr>
          <p:spPr>
            <a:xfrm>
              <a:off x="6976135" y="4590256"/>
              <a:ext cx="1758994" cy="1025921"/>
            </a:xfrm>
            <a:prstGeom prst="rect">
              <a:avLst/>
            </a:prstGeom>
          </p:spPr>
          <p:txBody>
            <a:bodyPr wrap="square">
              <a:spAutoFit/>
            </a:bodyPr>
            <a:lstStyle/>
            <a:p>
              <a:pPr lvl="0" algn="ctr"/>
              <a:r>
                <a:rPr lang="zh-CN" altLang="en-US" sz="1100" dirty="0"/>
                <a:t>单击此处添加文本</a:t>
              </a:r>
              <a:endParaRPr lang="en-US" altLang="zh-CN" sz="1100" dirty="0"/>
            </a:p>
            <a:p>
              <a:pPr lvl="0" algn="ctr"/>
              <a:r>
                <a:rPr lang="zh-CN" altLang="en-US" sz="1100" dirty="0"/>
                <a:t>单击此处添加文本</a:t>
              </a:r>
              <a:endParaRPr lang="en-US" altLang="zh-CN" sz="1100" dirty="0"/>
            </a:p>
            <a:p>
              <a:pPr lvl="0" algn="ctr"/>
              <a:r>
                <a:rPr lang="zh-CN" altLang="en-US" sz="1100" dirty="0"/>
                <a:t>单击此处添加文本</a:t>
              </a:r>
              <a:endParaRPr lang="en-US" altLang="zh-CN" sz="1100" dirty="0"/>
            </a:p>
            <a:p>
              <a:pPr lvl="0" algn="ctr"/>
              <a:r>
                <a:rPr lang="zh-CN" altLang="en-US" sz="1100" dirty="0"/>
                <a:t>单击此处添加文本</a:t>
              </a:r>
            </a:p>
          </p:txBody>
        </p:sp>
      </p:grpSp>
      <p:grpSp>
        <p:nvGrpSpPr>
          <p:cNvPr id="109" name="组合 108"/>
          <p:cNvGrpSpPr/>
          <p:nvPr/>
        </p:nvGrpSpPr>
        <p:grpSpPr>
          <a:xfrm>
            <a:off x="2100626" y="1166165"/>
            <a:ext cx="1319246" cy="1259367"/>
            <a:chOff x="1732886" y="1245788"/>
            <a:chExt cx="1758994" cy="1679156"/>
          </a:xfrm>
        </p:grpSpPr>
        <p:cxnSp>
          <p:nvCxnSpPr>
            <p:cNvPr id="110" name="直接连接符 109"/>
            <p:cNvCxnSpPr/>
            <p:nvPr/>
          </p:nvCxnSpPr>
          <p:spPr>
            <a:xfrm>
              <a:off x="2255566" y="2919975"/>
              <a:ext cx="710890" cy="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11" name="直接连接符 110"/>
            <p:cNvCxnSpPr/>
            <p:nvPr/>
          </p:nvCxnSpPr>
          <p:spPr>
            <a:xfrm>
              <a:off x="2615898" y="2204864"/>
              <a:ext cx="0" cy="72008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112" name="矩形 111"/>
            <p:cNvSpPr/>
            <p:nvPr/>
          </p:nvSpPr>
          <p:spPr>
            <a:xfrm>
              <a:off x="1732886" y="1245788"/>
              <a:ext cx="1758994" cy="1025921"/>
            </a:xfrm>
            <a:prstGeom prst="rect">
              <a:avLst/>
            </a:prstGeom>
          </p:spPr>
          <p:txBody>
            <a:bodyPr wrap="square">
              <a:spAutoFit/>
            </a:bodyPr>
            <a:lstStyle/>
            <a:p>
              <a:pPr lvl="0" algn="ctr"/>
              <a:r>
                <a:rPr lang="zh-CN" altLang="en-US" sz="1100" dirty="0"/>
                <a:t>单击此处添加文本</a:t>
              </a:r>
              <a:endParaRPr lang="en-US" altLang="zh-CN" sz="1100" dirty="0"/>
            </a:p>
            <a:p>
              <a:pPr lvl="0" algn="ctr"/>
              <a:r>
                <a:rPr lang="zh-CN" altLang="en-US" sz="1100" dirty="0"/>
                <a:t>单击此处添加文本</a:t>
              </a:r>
              <a:endParaRPr lang="en-US" altLang="zh-CN" sz="1100" dirty="0"/>
            </a:p>
            <a:p>
              <a:pPr lvl="0" algn="ctr"/>
              <a:r>
                <a:rPr lang="zh-CN" altLang="en-US" sz="1100" dirty="0"/>
                <a:t>单击此处添加文本</a:t>
              </a:r>
              <a:endParaRPr lang="en-US" altLang="zh-CN" sz="1100" dirty="0"/>
            </a:p>
            <a:p>
              <a:pPr lvl="0" algn="ctr"/>
              <a:r>
                <a:rPr lang="zh-CN" altLang="en-US" sz="1100" dirty="0"/>
                <a:t>单击此处添加文本</a:t>
              </a:r>
            </a:p>
          </p:txBody>
        </p:sp>
      </p:grpSp>
      <p:grpSp>
        <p:nvGrpSpPr>
          <p:cNvPr id="113" name="组合 112"/>
          <p:cNvGrpSpPr/>
          <p:nvPr/>
        </p:nvGrpSpPr>
        <p:grpSpPr>
          <a:xfrm>
            <a:off x="3972834" y="1166165"/>
            <a:ext cx="1319246" cy="1283255"/>
            <a:chOff x="3821118" y="1245788"/>
            <a:chExt cx="1758994" cy="1711006"/>
          </a:xfrm>
        </p:grpSpPr>
        <p:cxnSp>
          <p:nvCxnSpPr>
            <p:cNvPr id="114" name="直接连接符 113"/>
            <p:cNvCxnSpPr/>
            <p:nvPr/>
          </p:nvCxnSpPr>
          <p:spPr>
            <a:xfrm>
              <a:off x="4323331" y="2951825"/>
              <a:ext cx="710890" cy="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15" name="直接连接符 114"/>
            <p:cNvCxnSpPr/>
            <p:nvPr/>
          </p:nvCxnSpPr>
          <p:spPr>
            <a:xfrm>
              <a:off x="4683663" y="2236714"/>
              <a:ext cx="0" cy="72008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116" name="矩形 115"/>
            <p:cNvSpPr/>
            <p:nvPr/>
          </p:nvSpPr>
          <p:spPr>
            <a:xfrm>
              <a:off x="3821118" y="1245788"/>
              <a:ext cx="1758994" cy="1025921"/>
            </a:xfrm>
            <a:prstGeom prst="rect">
              <a:avLst/>
            </a:prstGeom>
          </p:spPr>
          <p:txBody>
            <a:bodyPr wrap="square">
              <a:spAutoFit/>
            </a:bodyPr>
            <a:lstStyle/>
            <a:p>
              <a:pPr lvl="0" algn="ctr"/>
              <a:r>
                <a:rPr lang="zh-CN" altLang="en-US" sz="1100" dirty="0"/>
                <a:t>单击此处添加文本</a:t>
              </a:r>
              <a:endParaRPr lang="en-US" altLang="zh-CN" sz="1100" dirty="0"/>
            </a:p>
            <a:p>
              <a:pPr lvl="0" algn="ctr"/>
              <a:r>
                <a:rPr lang="zh-CN" altLang="en-US" sz="1100" dirty="0"/>
                <a:t>单击此处添加文本</a:t>
              </a:r>
              <a:endParaRPr lang="en-US" altLang="zh-CN" sz="1100" dirty="0"/>
            </a:p>
            <a:p>
              <a:pPr lvl="0" algn="ctr"/>
              <a:r>
                <a:rPr lang="zh-CN" altLang="en-US" sz="1100" dirty="0"/>
                <a:t>单击此处添加文本</a:t>
              </a:r>
              <a:endParaRPr lang="en-US" altLang="zh-CN" sz="1100" dirty="0"/>
            </a:p>
            <a:p>
              <a:pPr lvl="0" algn="ctr"/>
              <a:r>
                <a:rPr lang="zh-CN" altLang="en-US" sz="1100" dirty="0"/>
                <a:t>单击此处添加文本</a:t>
              </a:r>
            </a:p>
          </p:txBody>
        </p:sp>
      </p:grpSp>
      <p:grpSp>
        <p:nvGrpSpPr>
          <p:cNvPr id="117" name="组合 116"/>
          <p:cNvGrpSpPr/>
          <p:nvPr/>
        </p:nvGrpSpPr>
        <p:grpSpPr>
          <a:xfrm>
            <a:off x="5845042" y="1166166"/>
            <a:ext cx="1319246" cy="1255640"/>
            <a:chOff x="5868144" y="1245788"/>
            <a:chExt cx="1758994" cy="1674187"/>
          </a:xfrm>
        </p:grpSpPr>
        <p:cxnSp>
          <p:nvCxnSpPr>
            <p:cNvPr id="118" name="直接连接符 117"/>
            <p:cNvCxnSpPr/>
            <p:nvPr/>
          </p:nvCxnSpPr>
          <p:spPr>
            <a:xfrm>
              <a:off x="6383320" y="2915006"/>
              <a:ext cx="710890" cy="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19" name="直接连接符 118"/>
            <p:cNvCxnSpPr/>
            <p:nvPr/>
          </p:nvCxnSpPr>
          <p:spPr>
            <a:xfrm>
              <a:off x="6743652" y="2199895"/>
              <a:ext cx="0" cy="72008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120" name="矩形 119"/>
            <p:cNvSpPr/>
            <p:nvPr/>
          </p:nvSpPr>
          <p:spPr>
            <a:xfrm>
              <a:off x="5868144" y="1245788"/>
              <a:ext cx="1758994" cy="1025922"/>
            </a:xfrm>
            <a:prstGeom prst="rect">
              <a:avLst/>
            </a:prstGeom>
          </p:spPr>
          <p:txBody>
            <a:bodyPr wrap="square">
              <a:spAutoFit/>
            </a:bodyPr>
            <a:lstStyle/>
            <a:p>
              <a:pPr lvl="0" algn="ctr"/>
              <a:r>
                <a:rPr lang="zh-CN" altLang="en-US" sz="1100" dirty="0"/>
                <a:t>单击此处添加文本</a:t>
              </a:r>
              <a:endParaRPr lang="en-US" altLang="zh-CN" sz="1100" dirty="0"/>
            </a:p>
            <a:p>
              <a:pPr lvl="0" algn="ctr"/>
              <a:r>
                <a:rPr lang="zh-CN" altLang="en-US" sz="1100" dirty="0"/>
                <a:t>单击此处添加文本</a:t>
              </a:r>
              <a:endParaRPr lang="en-US" altLang="zh-CN" sz="1100" dirty="0"/>
            </a:p>
            <a:p>
              <a:pPr lvl="0" algn="ctr"/>
              <a:r>
                <a:rPr lang="zh-CN" altLang="en-US" sz="1100" dirty="0"/>
                <a:t>单击此处添加文本</a:t>
              </a:r>
              <a:endParaRPr lang="en-US" altLang="zh-CN" sz="1100" dirty="0"/>
            </a:p>
            <a:p>
              <a:pPr lvl="0" algn="ctr"/>
              <a:r>
                <a:rPr lang="zh-CN" altLang="en-US" sz="1100" dirty="0"/>
                <a:t>单击此处添加文本</a:t>
              </a:r>
            </a:p>
          </p:txBody>
        </p:sp>
      </p:grpSp>
    </p:spTree>
    <p:extLst>
      <p:ext uri="{BB962C8B-B14F-4D97-AF65-F5344CB8AC3E}">
        <p14:creationId xmlns:p14="http://schemas.microsoft.com/office/powerpoint/2010/main" val="833313676"/>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72"/>
                                        </p:tgtEl>
                                        <p:attrNameLst>
                                          <p:attrName>style.visibility</p:attrName>
                                        </p:attrNameLst>
                                      </p:cBhvr>
                                      <p:to>
                                        <p:strVal val="visible"/>
                                      </p:to>
                                    </p:set>
                                    <p:animEffect transition="in" filter="fade">
                                      <p:cBhvr>
                                        <p:cTn id="7" dur="500"/>
                                        <p:tgtEl>
                                          <p:spTgt spid="72"/>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75"/>
                                        </p:tgtEl>
                                        <p:attrNameLst>
                                          <p:attrName>style.visibility</p:attrName>
                                        </p:attrNameLst>
                                      </p:cBhvr>
                                      <p:to>
                                        <p:strVal val="visible"/>
                                      </p:to>
                                    </p:set>
                                    <p:animEffect transition="in" filter="fade">
                                      <p:cBhvr>
                                        <p:cTn id="11" dur="500"/>
                                        <p:tgtEl>
                                          <p:spTgt spid="75"/>
                                        </p:tgtEl>
                                      </p:cBhvr>
                                    </p:animEffect>
                                  </p:childTnLst>
                                </p:cTn>
                              </p:par>
                              <p:par>
                                <p:cTn id="12" presetID="22" presetClass="entr" presetSubtype="1" fill="hold" nodeType="withEffect">
                                  <p:stCondLst>
                                    <p:cond delay="0"/>
                                  </p:stCondLst>
                                  <p:childTnLst>
                                    <p:set>
                                      <p:cBhvr>
                                        <p:cTn id="13" dur="1" fill="hold">
                                          <p:stCondLst>
                                            <p:cond delay="0"/>
                                          </p:stCondLst>
                                        </p:cTn>
                                        <p:tgtEl>
                                          <p:spTgt spid="93"/>
                                        </p:tgtEl>
                                        <p:attrNameLst>
                                          <p:attrName>style.visibility</p:attrName>
                                        </p:attrNameLst>
                                      </p:cBhvr>
                                      <p:to>
                                        <p:strVal val="visible"/>
                                      </p:to>
                                    </p:set>
                                    <p:animEffect transition="in" filter="wipe(up)">
                                      <p:cBhvr>
                                        <p:cTn id="14" dur="500"/>
                                        <p:tgtEl>
                                          <p:spTgt spid="93"/>
                                        </p:tgtEl>
                                      </p:cBhvr>
                                    </p:animEffect>
                                  </p:childTnLst>
                                </p:cTn>
                              </p:par>
                            </p:childTnLst>
                          </p:cTn>
                        </p:par>
                        <p:par>
                          <p:cTn id="15" fill="hold">
                            <p:stCondLst>
                              <p:cond delay="1000"/>
                            </p:stCondLst>
                            <p:childTnLst>
                              <p:par>
                                <p:cTn id="16" presetID="10" presetClass="entr" presetSubtype="0" fill="hold" nodeType="afterEffect">
                                  <p:stCondLst>
                                    <p:cond delay="0"/>
                                  </p:stCondLst>
                                  <p:childTnLst>
                                    <p:set>
                                      <p:cBhvr>
                                        <p:cTn id="17" dur="1" fill="hold">
                                          <p:stCondLst>
                                            <p:cond delay="0"/>
                                          </p:stCondLst>
                                        </p:cTn>
                                        <p:tgtEl>
                                          <p:spTgt spid="78"/>
                                        </p:tgtEl>
                                        <p:attrNameLst>
                                          <p:attrName>style.visibility</p:attrName>
                                        </p:attrNameLst>
                                      </p:cBhvr>
                                      <p:to>
                                        <p:strVal val="visible"/>
                                      </p:to>
                                    </p:set>
                                    <p:animEffect transition="in" filter="fade">
                                      <p:cBhvr>
                                        <p:cTn id="18" dur="500"/>
                                        <p:tgtEl>
                                          <p:spTgt spid="78"/>
                                        </p:tgtEl>
                                      </p:cBhvr>
                                    </p:animEffect>
                                  </p:childTnLst>
                                </p:cTn>
                              </p:par>
                              <p:par>
                                <p:cTn id="19" presetID="22" presetClass="entr" presetSubtype="4" fill="hold" nodeType="withEffect">
                                  <p:stCondLst>
                                    <p:cond delay="0"/>
                                  </p:stCondLst>
                                  <p:childTnLst>
                                    <p:set>
                                      <p:cBhvr>
                                        <p:cTn id="20" dur="1" fill="hold">
                                          <p:stCondLst>
                                            <p:cond delay="0"/>
                                          </p:stCondLst>
                                        </p:cTn>
                                        <p:tgtEl>
                                          <p:spTgt spid="109"/>
                                        </p:tgtEl>
                                        <p:attrNameLst>
                                          <p:attrName>style.visibility</p:attrName>
                                        </p:attrNameLst>
                                      </p:cBhvr>
                                      <p:to>
                                        <p:strVal val="visible"/>
                                      </p:to>
                                    </p:set>
                                    <p:animEffect transition="in" filter="wipe(down)">
                                      <p:cBhvr>
                                        <p:cTn id="21" dur="500"/>
                                        <p:tgtEl>
                                          <p:spTgt spid="109"/>
                                        </p:tgtEl>
                                      </p:cBhvr>
                                    </p:animEffect>
                                  </p:childTnLst>
                                </p:cTn>
                              </p:par>
                            </p:childTnLst>
                          </p:cTn>
                        </p:par>
                        <p:par>
                          <p:cTn id="22" fill="hold">
                            <p:stCondLst>
                              <p:cond delay="1500"/>
                            </p:stCondLst>
                            <p:childTnLst>
                              <p:par>
                                <p:cTn id="23" presetID="10" presetClass="entr" presetSubtype="0" fill="hold" nodeType="afterEffect">
                                  <p:stCondLst>
                                    <p:cond delay="0"/>
                                  </p:stCondLst>
                                  <p:childTnLst>
                                    <p:set>
                                      <p:cBhvr>
                                        <p:cTn id="24" dur="1" fill="hold">
                                          <p:stCondLst>
                                            <p:cond delay="0"/>
                                          </p:stCondLst>
                                        </p:cTn>
                                        <p:tgtEl>
                                          <p:spTgt spid="81"/>
                                        </p:tgtEl>
                                        <p:attrNameLst>
                                          <p:attrName>style.visibility</p:attrName>
                                        </p:attrNameLst>
                                      </p:cBhvr>
                                      <p:to>
                                        <p:strVal val="visible"/>
                                      </p:to>
                                    </p:set>
                                    <p:animEffect transition="in" filter="fade">
                                      <p:cBhvr>
                                        <p:cTn id="25" dur="500"/>
                                        <p:tgtEl>
                                          <p:spTgt spid="81"/>
                                        </p:tgtEl>
                                      </p:cBhvr>
                                    </p:animEffect>
                                  </p:childTnLst>
                                </p:cTn>
                              </p:par>
                              <p:par>
                                <p:cTn id="26" presetID="22" presetClass="entr" presetSubtype="1" fill="hold" nodeType="withEffect">
                                  <p:stCondLst>
                                    <p:cond delay="0"/>
                                  </p:stCondLst>
                                  <p:childTnLst>
                                    <p:set>
                                      <p:cBhvr>
                                        <p:cTn id="27" dur="1" fill="hold">
                                          <p:stCondLst>
                                            <p:cond delay="0"/>
                                          </p:stCondLst>
                                        </p:cTn>
                                        <p:tgtEl>
                                          <p:spTgt spid="97"/>
                                        </p:tgtEl>
                                        <p:attrNameLst>
                                          <p:attrName>style.visibility</p:attrName>
                                        </p:attrNameLst>
                                      </p:cBhvr>
                                      <p:to>
                                        <p:strVal val="visible"/>
                                      </p:to>
                                    </p:set>
                                    <p:animEffect transition="in" filter="wipe(up)">
                                      <p:cBhvr>
                                        <p:cTn id="28" dur="500"/>
                                        <p:tgtEl>
                                          <p:spTgt spid="97"/>
                                        </p:tgtEl>
                                      </p:cBhvr>
                                    </p:animEffect>
                                  </p:childTnLst>
                                </p:cTn>
                              </p:par>
                            </p:childTnLst>
                          </p:cTn>
                        </p:par>
                        <p:par>
                          <p:cTn id="29" fill="hold">
                            <p:stCondLst>
                              <p:cond delay="2000"/>
                            </p:stCondLst>
                            <p:childTnLst>
                              <p:par>
                                <p:cTn id="30" presetID="10" presetClass="entr" presetSubtype="0" fill="hold" nodeType="afterEffect">
                                  <p:stCondLst>
                                    <p:cond delay="0"/>
                                  </p:stCondLst>
                                  <p:childTnLst>
                                    <p:set>
                                      <p:cBhvr>
                                        <p:cTn id="31" dur="1" fill="hold">
                                          <p:stCondLst>
                                            <p:cond delay="0"/>
                                          </p:stCondLst>
                                        </p:cTn>
                                        <p:tgtEl>
                                          <p:spTgt spid="84"/>
                                        </p:tgtEl>
                                        <p:attrNameLst>
                                          <p:attrName>style.visibility</p:attrName>
                                        </p:attrNameLst>
                                      </p:cBhvr>
                                      <p:to>
                                        <p:strVal val="visible"/>
                                      </p:to>
                                    </p:set>
                                    <p:animEffect transition="in" filter="fade">
                                      <p:cBhvr>
                                        <p:cTn id="32" dur="500"/>
                                        <p:tgtEl>
                                          <p:spTgt spid="84"/>
                                        </p:tgtEl>
                                      </p:cBhvr>
                                    </p:animEffect>
                                  </p:childTnLst>
                                </p:cTn>
                              </p:par>
                              <p:par>
                                <p:cTn id="33" presetID="22" presetClass="entr" presetSubtype="4" fill="hold" nodeType="withEffect">
                                  <p:stCondLst>
                                    <p:cond delay="0"/>
                                  </p:stCondLst>
                                  <p:childTnLst>
                                    <p:set>
                                      <p:cBhvr>
                                        <p:cTn id="34" dur="1" fill="hold">
                                          <p:stCondLst>
                                            <p:cond delay="0"/>
                                          </p:stCondLst>
                                        </p:cTn>
                                        <p:tgtEl>
                                          <p:spTgt spid="113"/>
                                        </p:tgtEl>
                                        <p:attrNameLst>
                                          <p:attrName>style.visibility</p:attrName>
                                        </p:attrNameLst>
                                      </p:cBhvr>
                                      <p:to>
                                        <p:strVal val="visible"/>
                                      </p:to>
                                    </p:set>
                                    <p:animEffect transition="in" filter="wipe(down)">
                                      <p:cBhvr>
                                        <p:cTn id="35" dur="500"/>
                                        <p:tgtEl>
                                          <p:spTgt spid="113"/>
                                        </p:tgtEl>
                                      </p:cBhvr>
                                    </p:animEffect>
                                  </p:childTnLst>
                                </p:cTn>
                              </p:par>
                            </p:childTnLst>
                          </p:cTn>
                        </p:par>
                        <p:par>
                          <p:cTn id="36" fill="hold">
                            <p:stCondLst>
                              <p:cond delay="2500"/>
                            </p:stCondLst>
                            <p:childTnLst>
                              <p:par>
                                <p:cTn id="37" presetID="10" presetClass="entr" presetSubtype="0" fill="hold" nodeType="afterEffect">
                                  <p:stCondLst>
                                    <p:cond delay="0"/>
                                  </p:stCondLst>
                                  <p:childTnLst>
                                    <p:set>
                                      <p:cBhvr>
                                        <p:cTn id="38" dur="1" fill="hold">
                                          <p:stCondLst>
                                            <p:cond delay="0"/>
                                          </p:stCondLst>
                                        </p:cTn>
                                        <p:tgtEl>
                                          <p:spTgt spid="87"/>
                                        </p:tgtEl>
                                        <p:attrNameLst>
                                          <p:attrName>style.visibility</p:attrName>
                                        </p:attrNameLst>
                                      </p:cBhvr>
                                      <p:to>
                                        <p:strVal val="visible"/>
                                      </p:to>
                                    </p:set>
                                    <p:animEffect transition="in" filter="fade">
                                      <p:cBhvr>
                                        <p:cTn id="39" dur="500"/>
                                        <p:tgtEl>
                                          <p:spTgt spid="87"/>
                                        </p:tgtEl>
                                      </p:cBhvr>
                                    </p:animEffect>
                                  </p:childTnLst>
                                </p:cTn>
                              </p:par>
                              <p:par>
                                <p:cTn id="40" presetID="22" presetClass="entr" presetSubtype="1" fill="hold" nodeType="withEffect">
                                  <p:stCondLst>
                                    <p:cond delay="0"/>
                                  </p:stCondLst>
                                  <p:childTnLst>
                                    <p:set>
                                      <p:cBhvr>
                                        <p:cTn id="41" dur="1" fill="hold">
                                          <p:stCondLst>
                                            <p:cond delay="0"/>
                                          </p:stCondLst>
                                        </p:cTn>
                                        <p:tgtEl>
                                          <p:spTgt spid="101"/>
                                        </p:tgtEl>
                                        <p:attrNameLst>
                                          <p:attrName>style.visibility</p:attrName>
                                        </p:attrNameLst>
                                      </p:cBhvr>
                                      <p:to>
                                        <p:strVal val="visible"/>
                                      </p:to>
                                    </p:set>
                                    <p:animEffect transition="in" filter="wipe(up)">
                                      <p:cBhvr>
                                        <p:cTn id="42" dur="500"/>
                                        <p:tgtEl>
                                          <p:spTgt spid="101"/>
                                        </p:tgtEl>
                                      </p:cBhvr>
                                    </p:animEffect>
                                  </p:childTnLst>
                                </p:cTn>
                              </p:par>
                            </p:childTnLst>
                          </p:cTn>
                        </p:par>
                        <p:par>
                          <p:cTn id="43" fill="hold">
                            <p:stCondLst>
                              <p:cond delay="3000"/>
                            </p:stCondLst>
                            <p:childTnLst>
                              <p:par>
                                <p:cTn id="44" presetID="10" presetClass="entr" presetSubtype="0" fill="hold" nodeType="afterEffect">
                                  <p:stCondLst>
                                    <p:cond delay="0"/>
                                  </p:stCondLst>
                                  <p:childTnLst>
                                    <p:set>
                                      <p:cBhvr>
                                        <p:cTn id="45" dur="1" fill="hold">
                                          <p:stCondLst>
                                            <p:cond delay="0"/>
                                          </p:stCondLst>
                                        </p:cTn>
                                        <p:tgtEl>
                                          <p:spTgt spid="90"/>
                                        </p:tgtEl>
                                        <p:attrNameLst>
                                          <p:attrName>style.visibility</p:attrName>
                                        </p:attrNameLst>
                                      </p:cBhvr>
                                      <p:to>
                                        <p:strVal val="visible"/>
                                      </p:to>
                                    </p:set>
                                    <p:animEffect transition="in" filter="fade">
                                      <p:cBhvr>
                                        <p:cTn id="46" dur="500"/>
                                        <p:tgtEl>
                                          <p:spTgt spid="90"/>
                                        </p:tgtEl>
                                      </p:cBhvr>
                                    </p:animEffect>
                                  </p:childTnLst>
                                </p:cTn>
                              </p:par>
                              <p:par>
                                <p:cTn id="47" presetID="22" presetClass="entr" presetSubtype="4" fill="hold" nodeType="withEffect">
                                  <p:stCondLst>
                                    <p:cond delay="0"/>
                                  </p:stCondLst>
                                  <p:childTnLst>
                                    <p:set>
                                      <p:cBhvr>
                                        <p:cTn id="48" dur="1" fill="hold">
                                          <p:stCondLst>
                                            <p:cond delay="0"/>
                                          </p:stCondLst>
                                        </p:cTn>
                                        <p:tgtEl>
                                          <p:spTgt spid="117"/>
                                        </p:tgtEl>
                                        <p:attrNameLst>
                                          <p:attrName>style.visibility</p:attrName>
                                        </p:attrNameLst>
                                      </p:cBhvr>
                                      <p:to>
                                        <p:strVal val="visible"/>
                                      </p:to>
                                    </p:set>
                                    <p:animEffect transition="in" filter="wipe(down)">
                                      <p:cBhvr>
                                        <p:cTn id="49" dur="500"/>
                                        <p:tgtEl>
                                          <p:spTgt spid="117"/>
                                        </p:tgtEl>
                                      </p:cBhvr>
                                    </p:animEffect>
                                  </p:childTnLst>
                                </p:cTn>
                              </p:par>
                            </p:childTnLst>
                          </p:cTn>
                        </p:par>
                        <p:par>
                          <p:cTn id="50" fill="hold">
                            <p:stCondLst>
                              <p:cond delay="3500"/>
                            </p:stCondLst>
                            <p:childTnLst>
                              <p:par>
                                <p:cTn id="51" presetID="22" presetClass="entr" presetSubtype="1" fill="hold" nodeType="afterEffect">
                                  <p:stCondLst>
                                    <p:cond delay="0"/>
                                  </p:stCondLst>
                                  <p:childTnLst>
                                    <p:set>
                                      <p:cBhvr>
                                        <p:cTn id="52" dur="1" fill="hold">
                                          <p:stCondLst>
                                            <p:cond delay="0"/>
                                          </p:stCondLst>
                                        </p:cTn>
                                        <p:tgtEl>
                                          <p:spTgt spid="105"/>
                                        </p:tgtEl>
                                        <p:attrNameLst>
                                          <p:attrName>style.visibility</p:attrName>
                                        </p:attrNameLst>
                                      </p:cBhvr>
                                      <p:to>
                                        <p:strVal val="visible"/>
                                      </p:to>
                                    </p:set>
                                    <p:animEffect transition="in" filter="wipe(up)">
                                      <p:cBhvr>
                                        <p:cTn id="53" dur="500"/>
                                        <p:tgtEl>
                                          <p:spTgt spid="10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97"/>
          <p:cNvSpPr>
            <a:spLocks noChangeArrowheads="1"/>
          </p:cNvSpPr>
          <p:nvPr/>
        </p:nvSpPr>
        <p:spPr bwMode="auto">
          <a:xfrm>
            <a:off x="4302823" y="3221221"/>
            <a:ext cx="3748499" cy="1027113"/>
          </a:xfrm>
          <a:custGeom>
            <a:avLst/>
            <a:gdLst>
              <a:gd name="T0" fmla="*/ 0 w 1795"/>
              <a:gd name="T1" fmla="*/ 0 h 647"/>
              <a:gd name="T2" fmla="*/ 0 w 1795"/>
              <a:gd name="T3" fmla="*/ 647 h 647"/>
              <a:gd name="T4" fmla="*/ 1558 w 1795"/>
              <a:gd name="T5" fmla="*/ 647 h 647"/>
              <a:gd name="T6" fmla="*/ 1795 w 1795"/>
              <a:gd name="T7" fmla="*/ 328 h 647"/>
              <a:gd name="T8" fmla="*/ 1558 w 1795"/>
              <a:gd name="T9" fmla="*/ 0 h 647"/>
              <a:gd name="T10" fmla="*/ 0 w 1795"/>
              <a:gd name="T11" fmla="*/ 0 h 647"/>
              <a:gd name="T12" fmla="*/ 0 60000 65536"/>
              <a:gd name="T13" fmla="*/ 0 60000 65536"/>
              <a:gd name="T14" fmla="*/ 0 60000 65536"/>
              <a:gd name="T15" fmla="*/ 0 60000 65536"/>
              <a:gd name="T16" fmla="*/ 0 60000 65536"/>
              <a:gd name="T17" fmla="*/ 0 60000 65536"/>
              <a:gd name="T18" fmla="*/ 0 w 1795"/>
              <a:gd name="T19" fmla="*/ 0 h 647"/>
              <a:gd name="T20" fmla="*/ 1795 w 1795"/>
              <a:gd name="T21" fmla="*/ 647 h 647"/>
            </a:gdLst>
            <a:ahLst/>
            <a:cxnLst>
              <a:cxn ang="T12">
                <a:pos x="T0" y="T1"/>
              </a:cxn>
              <a:cxn ang="T13">
                <a:pos x="T2" y="T3"/>
              </a:cxn>
              <a:cxn ang="T14">
                <a:pos x="T4" y="T5"/>
              </a:cxn>
              <a:cxn ang="T15">
                <a:pos x="T6" y="T7"/>
              </a:cxn>
              <a:cxn ang="T16">
                <a:pos x="T8" y="T9"/>
              </a:cxn>
              <a:cxn ang="T17">
                <a:pos x="T10" y="T11"/>
              </a:cxn>
            </a:cxnLst>
            <a:rect l="T18" t="T19" r="T20" b="T21"/>
            <a:pathLst>
              <a:path w="1795" h="647">
                <a:moveTo>
                  <a:pt x="0" y="0"/>
                </a:moveTo>
                <a:lnTo>
                  <a:pt x="0" y="647"/>
                </a:lnTo>
                <a:lnTo>
                  <a:pt x="1558" y="647"/>
                </a:lnTo>
                <a:lnTo>
                  <a:pt x="1795" y="328"/>
                </a:lnTo>
                <a:lnTo>
                  <a:pt x="1558" y="0"/>
                </a:lnTo>
                <a:lnTo>
                  <a:pt x="0" y="0"/>
                </a:lnTo>
                <a:close/>
              </a:path>
            </a:pathLst>
          </a:custGeom>
          <a:solidFill>
            <a:schemeClr val="accent3"/>
          </a:solidFill>
          <a:ln>
            <a:noFill/>
          </a:ln>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sz="1600">
              <a:solidFill>
                <a:srgbClr val="000000"/>
              </a:solidFill>
              <a:sym typeface="宋体" pitchFamily="2" charset="-122"/>
            </a:endParaRPr>
          </a:p>
        </p:txBody>
      </p:sp>
      <p:sp>
        <p:nvSpPr>
          <p:cNvPr id="3" name="Freeform 298"/>
          <p:cNvSpPr>
            <a:spLocks noChangeArrowheads="1"/>
          </p:cNvSpPr>
          <p:nvPr/>
        </p:nvSpPr>
        <p:spPr bwMode="auto">
          <a:xfrm>
            <a:off x="6963884" y="3546659"/>
            <a:ext cx="171450" cy="365125"/>
          </a:xfrm>
          <a:custGeom>
            <a:avLst/>
            <a:gdLst>
              <a:gd name="T0" fmla="*/ 0 w 46"/>
              <a:gd name="T1" fmla="*/ 97 h 97"/>
              <a:gd name="T2" fmla="*/ 0 w 46"/>
              <a:gd name="T3" fmla="*/ 90 h 97"/>
              <a:gd name="T4" fmla="*/ 8 w 46"/>
              <a:gd name="T5" fmla="*/ 79 h 97"/>
              <a:gd name="T6" fmla="*/ 33 w 46"/>
              <a:gd name="T7" fmla="*/ 27 h 97"/>
              <a:gd name="T8" fmla="*/ 19 w 46"/>
              <a:gd name="T9" fmla="*/ 10 h 97"/>
              <a:gd name="T10" fmla="*/ 6 w 46"/>
              <a:gd name="T11" fmla="*/ 15 h 97"/>
              <a:gd name="T12" fmla="*/ 3 w 46"/>
              <a:gd name="T13" fmla="*/ 7 h 97"/>
              <a:gd name="T14" fmla="*/ 21 w 46"/>
              <a:gd name="T15" fmla="*/ 0 h 97"/>
              <a:gd name="T16" fmla="*/ 44 w 46"/>
              <a:gd name="T17" fmla="*/ 27 h 97"/>
              <a:gd name="T18" fmla="*/ 20 w 46"/>
              <a:gd name="T19" fmla="*/ 78 h 97"/>
              <a:gd name="T20" fmla="*/ 14 w 46"/>
              <a:gd name="T21" fmla="*/ 87 h 97"/>
              <a:gd name="T22" fmla="*/ 14 w 46"/>
              <a:gd name="T23" fmla="*/ 87 h 97"/>
              <a:gd name="T24" fmla="*/ 46 w 46"/>
              <a:gd name="T25" fmla="*/ 87 h 97"/>
              <a:gd name="T26" fmla="*/ 46 w 46"/>
              <a:gd name="T27" fmla="*/ 97 h 97"/>
              <a:gd name="T28" fmla="*/ 0 w 46"/>
              <a:gd name="T29" fmla="*/ 97 h 97"/>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46"/>
              <a:gd name="T46" fmla="*/ 0 h 97"/>
              <a:gd name="T47" fmla="*/ 46 w 46"/>
              <a:gd name="T48" fmla="*/ 97 h 97"/>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46" h="97">
                <a:moveTo>
                  <a:pt x="0" y="97"/>
                </a:moveTo>
                <a:cubicBezTo>
                  <a:pt x="0" y="90"/>
                  <a:pt x="0" y="90"/>
                  <a:pt x="0" y="90"/>
                </a:cubicBezTo>
                <a:cubicBezTo>
                  <a:pt x="8" y="79"/>
                  <a:pt x="8" y="79"/>
                  <a:pt x="8" y="79"/>
                </a:cubicBezTo>
                <a:cubicBezTo>
                  <a:pt x="19" y="63"/>
                  <a:pt x="33" y="45"/>
                  <a:pt x="33" y="27"/>
                </a:cubicBezTo>
                <a:cubicBezTo>
                  <a:pt x="33" y="16"/>
                  <a:pt x="29" y="10"/>
                  <a:pt x="19" y="10"/>
                </a:cubicBezTo>
                <a:cubicBezTo>
                  <a:pt x="12" y="10"/>
                  <a:pt x="8" y="13"/>
                  <a:pt x="6" y="15"/>
                </a:cubicBezTo>
                <a:cubicBezTo>
                  <a:pt x="3" y="7"/>
                  <a:pt x="3" y="7"/>
                  <a:pt x="3" y="7"/>
                </a:cubicBezTo>
                <a:cubicBezTo>
                  <a:pt x="6" y="4"/>
                  <a:pt x="13" y="0"/>
                  <a:pt x="21" y="0"/>
                </a:cubicBezTo>
                <a:cubicBezTo>
                  <a:pt x="37" y="0"/>
                  <a:pt x="44" y="12"/>
                  <a:pt x="44" y="27"/>
                </a:cubicBezTo>
                <a:cubicBezTo>
                  <a:pt x="44" y="44"/>
                  <a:pt x="32" y="62"/>
                  <a:pt x="20" y="78"/>
                </a:cubicBezTo>
                <a:cubicBezTo>
                  <a:pt x="14" y="87"/>
                  <a:pt x="14" y="87"/>
                  <a:pt x="14" y="87"/>
                </a:cubicBezTo>
                <a:cubicBezTo>
                  <a:pt x="14" y="87"/>
                  <a:pt x="14" y="87"/>
                  <a:pt x="14" y="87"/>
                </a:cubicBezTo>
                <a:cubicBezTo>
                  <a:pt x="46" y="87"/>
                  <a:pt x="46" y="87"/>
                  <a:pt x="46" y="87"/>
                </a:cubicBezTo>
                <a:cubicBezTo>
                  <a:pt x="46" y="97"/>
                  <a:pt x="46" y="97"/>
                  <a:pt x="46" y="97"/>
                </a:cubicBezTo>
                <a:lnTo>
                  <a:pt x="0" y="97"/>
                </a:lnTo>
                <a:close/>
              </a:path>
            </a:pathLst>
          </a:custGeom>
          <a:solidFill>
            <a:srgbClr val="FFFFFF"/>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a:solidFill>
                <a:srgbClr val="000000"/>
              </a:solidFill>
              <a:sym typeface="宋体" pitchFamily="2" charset="-122"/>
            </a:endParaRPr>
          </a:p>
        </p:txBody>
      </p:sp>
      <p:sp>
        <p:nvSpPr>
          <p:cNvPr id="4" name="Freeform 299"/>
          <p:cNvSpPr>
            <a:spLocks noChangeArrowheads="1"/>
          </p:cNvSpPr>
          <p:nvPr/>
        </p:nvSpPr>
        <p:spPr bwMode="auto">
          <a:xfrm>
            <a:off x="7173434" y="3551421"/>
            <a:ext cx="168275" cy="366713"/>
          </a:xfrm>
          <a:custGeom>
            <a:avLst/>
            <a:gdLst>
              <a:gd name="T0" fmla="*/ 45 w 45"/>
              <a:gd name="T1" fmla="*/ 10 h 98"/>
              <a:gd name="T2" fmla="*/ 19 w 45"/>
              <a:gd name="T3" fmla="*/ 10 h 98"/>
              <a:gd name="T4" fmla="*/ 15 w 45"/>
              <a:gd name="T5" fmla="*/ 36 h 98"/>
              <a:gd name="T6" fmla="*/ 19 w 45"/>
              <a:gd name="T7" fmla="*/ 36 h 98"/>
              <a:gd name="T8" fmla="*/ 37 w 45"/>
              <a:gd name="T9" fmla="*/ 43 h 98"/>
              <a:gd name="T10" fmla="*/ 45 w 45"/>
              <a:gd name="T11" fmla="*/ 65 h 98"/>
              <a:gd name="T12" fmla="*/ 16 w 45"/>
              <a:gd name="T13" fmla="*/ 98 h 98"/>
              <a:gd name="T14" fmla="*/ 0 w 45"/>
              <a:gd name="T15" fmla="*/ 93 h 98"/>
              <a:gd name="T16" fmla="*/ 2 w 45"/>
              <a:gd name="T17" fmla="*/ 84 h 98"/>
              <a:gd name="T18" fmla="*/ 16 w 45"/>
              <a:gd name="T19" fmla="*/ 88 h 98"/>
              <a:gd name="T20" fmla="*/ 34 w 45"/>
              <a:gd name="T21" fmla="*/ 66 h 98"/>
              <a:gd name="T22" fmla="*/ 12 w 45"/>
              <a:gd name="T23" fmla="*/ 44 h 98"/>
              <a:gd name="T24" fmla="*/ 5 w 45"/>
              <a:gd name="T25" fmla="*/ 45 h 98"/>
              <a:gd name="T26" fmla="*/ 11 w 45"/>
              <a:gd name="T27" fmla="*/ 0 h 98"/>
              <a:gd name="T28" fmla="*/ 45 w 45"/>
              <a:gd name="T29" fmla="*/ 0 h 98"/>
              <a:gd name="T30" fmla="*/ 45 w 45"/>
              <a:gd name="T31" fmla="*/ 10 h 98"/>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45"/>
              <a:gd name="T49" fmla="*/ 0 h 98"/>
              <a:gd name="T50" fmla="*/ 45 w 45"/>
              <a:gd name="T51" fmla="*/ 98 h 98"/>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45" h="98">
                <a:moveTo>
                  <a:pt x="45" y="10"/>
                </a:moveTo>
                <a:cubicBezTo>
                  <a:pt x="19" y="10"/>
                  <a:pt x="19" y="10"/>
                  <a:pt x="19" y="10"/>
                </a:cubicBezTo>
                <a:cubicBezTo>
                  <a:pt x="15" y="36"/>
                  <a:pt x="15" y="36"/>
                  <a:pt x="15" y="36"/>
                </a:cubicBezTo>
                <a:cubicBezTo>
                  <a:pt x="17" y="36"/>
                  <a:pt x="18" y="36"/>
                  <a:pt x="19" y="36"/>
                </a:cubicBezTo>
                <a:cubicBezTo>
                  <a:pt x="24" y="36"/>
                  <a:pt x="32" y="38"/>
                  <a:pt x="37" y="43"/>
                </a:cubicBezTo>
                <a:cubicBezTo>
                  <a:pt x="42" y="48"/>
                  <a:pt x="45" y="55"/>
                  <a:pt x="45" y="65"/>
                </a:cubicBezTo>
                <a:cubicBezTo>
                  <a:pt x="45" y="84"/>
                  <a:pt x="33" y="98"/>
                  <a:pt x="16" y="98"/>
                </a:cubicBezTo>
                <a:cubicBezTo>
                  <a:pt x="10" y="98"/>
                  <a:pt x="4" y="96"/>
                  <a:pt x="0" y="93"/>
                </a:cubicBezTo>
                <a:cubicBezTo>
                  <a:pt x="2" y="84"/>
                  <a:pt x="2" y="84"/>
                  <a:pt x="2" y="84"/>
                </a:cubicBezTo>
                <a:cubicBezTo>
                  <a:pt x="5" y="86"/>
                  <a:pt x="10" y="88"/>
                  <a:pt x="16" y="88"/>
                </a:cubicBezTo>
                <a:cubicBezTo>
                  <a:pt x="26" y="88"/>
                  <a:pt x="34" y="81"/>
                  <a:pt x="34" y="66"/>
                </a:cubicBezTo>
                <a:cubicBezTo>
                  <a:pt x="34" y="51"/>
                  <a:pt x="25" y="44"/>
                  <a:pt x="12" y="44"/>
                </a:cubicBezTo>
                <a:cubicBezTo>
                  <a:pt x="9" y="44"/>
                  <a:pt x="6" y="45"/>
                  <a:pt x="5" y="45"/>
                </a:cubicBezTo>
                <a:cubicBezTo>
                  <a:pt x="11" y="0"/>
                  <a:pt x="11" y="0"/>
                  <a:pt x="11" y="0"/>
                </a:cubicBezTo>
                <a:cubicBezTo>
                  <a:pt x="45" y="0"/>
                  <a:pt x="45" y="0"/>
                  <a:pt x="45" y="0"/>
                </a:cubicBezTo>
                <a:lnTo>
                  <a:pt x="45" y="10"/>
                </a:lnTo>
                <a:close/>
              </a:path>
            </a:pathLst>
          </a:custGeom>
          <a:solidFill>
            <a:srgbClr val="FFFFFF"/>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a:solidFill>
                <a:srgbClr val="000000"/>
              </a:solidFill>
              <a:sym typeface="宋体" pitchFamily="2" charset="-122"/>
            </a:endParaRPr>
          </a:p>
        </p:txBody>
      </p:sp>
      <p:sp>
        <p:nvSpPr>
          <p:cNvPr id="5" name="Freeform 300"/>
          <p:cNvSpPr>
            <a:spLocks noEditPoints="1" noChangeArrowheads="1"/>
          </p:cNvSpPr>
          <p:nvPr/>
        </p:nvSpPr>
        <p:spPr bwMode="auto">
          <a:xfrm>
            <a:off x="7390922" y="3543484"/>
            <a:ext cx="322262" cy="379412"/>
          </a:xfrm>
          <a:custGeom>
            <a:avLst/>
            <a:gdLst>
              <a:gd name="T0" fmla="*/ 36 w 86"/>
              <a:gd name="T1" fmla="*/ 30 h 101"/>
              <a:gd name="T2" fmla="*/ 18 w 86"/>
              <a:gd name="T3" fmla="*/ 59 h 101"/>
              <a:gd name="T4" fmla="*/ 0 w 86"/>
              <a:gd name="T5" fmla="*/ 30 h 101"/>
              <a:gd name="T6" fmla="*/ 18 w 86"/>
              <a:gd name="T7" fmla="*/ 1 h 101"/>
              <a:gd name="T8" fmla="*/ 36 w 86"/>
              <a:gd name="T9" fmla="*/ 30 h 101"/>
              <a:gd name="T10" fmla="*/ 8 w 86"/>
              <a:gd name="T11" fmla="*/ 30 h 101"/>
              <a:gd name="T12" fmla="*/ 18 w 86"/>
              <a:gd name="T13" fmla="*/ 52 h 101"/>
              <a:gd name="T14" fmla="*/ 27 w 86"/>
              <a:gd name="T15" fmla="*/ 30 h 101"/>
              <a:gd name="T16" fmla="*/ 18 w 86"/>
              <a:gd name="T17" fmla="*/ 8 h 101"/>
              <a:gd name="T18" fmla="*/ 8 w 86"/>
              <a:gd name="T19" fmla="*/ 30 h 101"/>
              <a:gd name="T20" fmla="*/ 13 w 86"/>
              <a:gd name="T21" fmla="*/ 101 h 101"/>
              <a:gd name="T22" fmla="*/ 65 w 86"/>
              <a:gd name="T23" fmla="*/ 0 h 101"/>
              <a:gd name="T24" fmla="*/ 72 w 86"/>
              <a:gd name="T25" fmla="*/ 0 h 101"/>
              <a:gd name="T26" fmla="*/ 21 w 86"/>
              <a:gd name="T27" fmla="*/ 101 h 101"/>
              <a:gd name="T28" fmla="*/ 13 w 86"/>
              <a:gd name="T29" fmla="*/ 101 h 101"/>
              <a:gd name="T30" fmla="*/ 86 w 86"/>
              <a:gd name="T31" fmla="*/ 70 h 101"/>
              <a:gd name="T32" fmla="*/ 68 w 86"/>
              <a:gd name="T33" fmla="*/ 99 h 101"/>
              <a:gd name="T34" fmla="*/ 50 w 86"/>
              <a:gd name="T35" fmla="*/ 70 h 101"/>
              <a:gd name="T36" fmla="*/ 68 w 86"/>
              <a:gd name="T37" fmla="*/ 41 h 101"/>
              <a:gd name="T38" fmla="*/ 86 w 86"/>
              <a:gd name="T39" fmla="*/ 70 h 101"/>
              <a:gd name="T40" fmla="*/ 59 w 86"/>
              <a:gd name="T41" fmla="*/ 70 h 101"/>
              <a:gd name="T42" fmla="*/ 68 w 86"/>
              <a:gd name="T43" fmla="*/ 92 h 101"/>
              <a:gd name="T44" fmla="*/ 77 w 86"/>
              <a:gd name="T45" fmla="*/ 70 h 101"/>
              <a:gd name="T46" fmla="*/ 68 w 86"/>
              <a:gd name="T47" fmla="*/ 48 h 101"/>
              <a:gd name="T48" fmla="*/ 59 w 86"/>
              <a:gd name="T49" fmla="*/ 70 h 101"/>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86"/>
              <a:gd name="T76" fmla="*/ 0 h 101"/>
              <a:gd name="T77" fmla="*/ 86 w 86"/>
              <a:gd name="T78" fmla="*/ 101 h 101"/>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86" h="101">
                <a:moveTo>
                  <a:pt x="36" y="30"/>
                </a:moveTo>
                <a:cubicBezTo>
                  <a:pt x="36" y="50"/>
                  <a:pt x="27" y="59"/>
                  <a:pt x="18" y="59"/>
                </a:cubicBezTo>
                <a:cubicBezTo>
                  <a:pt x="7" y="59"/>
                  <a:pt x="0" y="48"/>
                  <a:pt x="0" y="30"/>
                </a:cubicBezTo>
                <a:cubicBezTo>
                  <a:pt x="0" y="12"/>
                  <a:pt x="8" y="1"/>
                  <a:pt x="18" y="1"/>
                </a:cubicBezTo>
                <a:cubicBezTo>
                  <a:pt x="29" y="1"/>
                  <a:pt x="36" y="12"/>
                  <a:pt x="36" y="30"/>
                </a:cubicBezTo>
                <a:close/>
                <a:moveTo>
                  <a:pt x="8" y="30"/>
                </a:moveTo>
                <a:cubicBezTo>
                  <a:pt x="8" y="40"/>
                  <a:pt x="10" y="52"/>
                  <a:pt x="18" y="52"/>
                </a:cubicBezTo>
                <a:cubicBezTo>
                  <a:pt x="25" y="52"/>
                  <a:pt x="27" y="40"/>
                  <a:pt x="27" y="30"/>
                </a:cubicBezTo>
                <a:cubicBezTo>
                  <a:pt x="27" y="21"/>
                  <a:pt x="26" y="8"/>
                  <a:pt x="18" y="8"/>
                </a:cubicBezTo>
                <a:cubicBezTo>
                  <a:pt x="10" y="8"/>
                  <a:pt x="8" y="21"/>
                  <a:pt x="8" y="30"/>
                </a:cubicBezTo>
                <a:close/>
                <a:moveTo>
                  <a:pt x="13" y="101"/>
                </a:moveTo>
                <a:cubicBezTo>
                  <a:pt x="65" y="0"/>
                  <a:pt x="65" y="0"/>
                  <a:pt x="65" y="0"/>
                </a:cubicBezTo>
                <a:cubicBezTo>
                  <a:pt x="72" y="0"/>
                  <a:pt x="72" y="0"/>
                  <a:pt x="72" y="0"/>
                </a:cubicBezTo>
                <a:cubicBezTo>
                  <a:pt x="21" y="101"/>
                  <a:pt x="21" y="101"/>
                  <a:pt x="21" y="101"/>
                </a:cubicBezTo>
                <a:lnTo>
                  <a:pt x="13" y="101"/>
                </a:lnTo>
                <a:close/>
                <a:moveTo>
                  <a:pt x="86" y="70"/>
                </a:moveTo>
                <a:cubicBezTo>
                  <a:pt x="86" y="91"/>
                  <a:pt x="77" y="99"/>
                  <a:pt x="68" y="99"/>
                </a:cubicBezTo>
                <a:cubicBezTo>
                  <a:pt x="57" y="99"/>
                  <a:pt x="50" y="88"/>
                  <a:pt x="50" y="70"/>
                </a:cubicBezTo>
                <a:cubicBezTo>
                  <a:pt x="50" y="52"/>
                  <a:pt x="58" y="41"/>
                  <a:pt x="68" y="41"/>
                </a:cubicBezTo>
                <a:cubicBezTo>
                  <a:pt x="79" y="41"/>
                  <a:pt x="86" y="53"/>
                  <a:pt x="86" y="70"/>
                </a:cubicBezTo>
                <a:close/>
                <a:moveTo>
                  <a:pt x="59" y="70"/>
                </a:moveTo>
                <a:cubicBezTo>
                  <a:pt x="59" y="80"/>
                  <a:pt x="61" y="92"/>
                  <a:pt x="68" y="92"/>
                </a:cubicBezTo>
                <a:cubicBezTo>
                  <a:pt x="76" y="92"/>
                  <a:pt x="77" y="80"/>
                  <a:pt x="77" y="70"/>
                </a:cubicBezTo>
                <a:cubicBezTo>
                  <a:pt x="77" y="61"/>
                  <a:pt x="76" y="48"/>
                  <a:pt x="68" y="48"/>
                </a:cubicBezTo>
                <a:cubicBezTo>
                  <a:pt x="60" y="48"/>
                  <a:pt x="59" y="61"/>
                  <a:pt x="59" y="70"/>
                </a:cubicBezTo>
                <a:close/>
              </a:path>
            </a:pathLst>
          </a:custGeom>
          <a:solidFill>
            <a:srgbClr val="FFFFFF"/>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a:solidFill>
                <a:srgbClr val="000000"/>
              </a:solidFill>
              <a:sym typeface="宋体" pitchFamily="2" charset="-122"/>
            </a:endParaRPr>
          </a:p>
        </p:txBody>
      </p:sp>
      <p:sp>
        <p:nvSpPr>
          <p:cNvPr id="6" name="Freeform 302"/>
          <p:cNvSpPr>
            <a:spLocks noChangeArrowheads="1"/>
          </p:cNvSpPr>
          <p:nvPr/>
        </p:nvSpPr>
        <p:spPr bwMode="auto">
          <a:xfrm>
            <a:off x="844072" y="1497196"/>
            <a:ext cx="4229100" cy="1027113"/>
          </a:xfrm>
          <a:custGeom>
            <a:avLst/>
            <a:gdLst>
              <a:gd name="T0" fmla="*/ 1795 w 1795"/>
              <a:gd name="T1" fmla="*/ 0 h 647"/>
              <a:gd name="T2" fmla="*/ 1795 w 1795"/>
              <a:gd name="T3" fmla="*/ 647 h 647"/>
              <a:gd name="T4" fmla="*/ 234 w 1795"/>
              <a:gd name="T5" fmla="*/ 647 h 647"/>
              <a:gd name="T6" fmla="*/ 0 w 1795"/>
              <a:gd name="T7" fmla="*/ 330 h 647"/>
              <a:gd name="T8" fmla="*/ 234 w 1795"/>
              <a:gd name="T9" fmla="*/ 0 h 647"/>
              <a:gd name="T10" fmla="*/ 1795 w 1795"/>
              <a:gd name="T11" fmla="*/ 0 h 647"/>
              <a:gd name="T12" fmla="*/ 0 60000 65536"/>
              <a:gd name="T13" fmla="*/ 0 60000 65536"/>
              <a:gd name="T14" fmla="*/ 0 60000 65536"/>
              <a:gd name="T15" fmla="*/ 0 60000 65536"/>
              <a:gd name="T16" fmla="*/ 0 60000 65536"/>
              <a:gd name="T17" fmla="*/ 0 60000 65536"/>
              <a:gd name="T18" fmla="*/ 0 w 1795"/>
              <a:gd name="T19" fmla="*/ 0 h 647"/>
              <a:gd name="T20" fmla="*/ 1795 w 1795"/>
              <a:gd name="T21" fmla="*/ 647 h 647"/>
            </a:gdLst>
            <a:ahLst/>
            <a:cxnLst>
              <a:cxn ang="T12">
                <a:pos x="T0" y="T1"/>
              </a:cxn>
              <a:cxn ang="T13">
                <a:pos x="T2" y="T3"/>
              </a:cxn>
              <a:cxn ang="T14">
                <a:pos x="T4" y="T5"/>
              </a:cxn>
              <a:cxn ang="T15">
                <a:pos x="T6" y="T7"/>
              </a:cxn>
              <a:cxn ang="T16">
                <a:pos x="T8" y="T9"/>
              </a:cxn>
              <a:cxn ang="T17">
                <a:pos x="T10" y="T11"/>
              </a:cxn>
            </a:cxnLst>
            <a:rect l="T18" t="T19" r="T20" b="T21"/>
            <a:pathLst>
              <a:path w="1795" h="647">
                <a:moveTo>
                  <a:pt x="1795" y="0"/>
                </a:moveTo>
                <a:lnTo>
                  <a:pt x="1795" y="647"/>
                </a:lnTo>
                <a:lnTo>
                  <a:pt x="234" y="647"/>
                </a:lnTo>
                <a:lnTo>
                  <a:pt x="0" y="330"/>
                </a:lnTo>
                <a:lnTo>
                  <a:pt x="234" y="0"/>
                </a:lnTo>
                <a:lnTo>
                  <a:pt x="1795" y="0"/>
                </a:lnTo>
                <a:close/>
              </a:path>
            </a:pathLst>
          </a:custGeom>
          <a:solidFill>
            <a:schemeClr val="accent1"/>
          </a:solidFill>
          <a:ln>
            <a:noFill/>
          </a:ln>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sz="1600">
              <a:solidFill>
                <a:srgbClr val="FFFFFF"/>
              </a:solidFill>
              <a:sym typeface="宋体" pitchFamily="2" charset="-122"/>
            </a:endParaRPr>
          </a:p>
        </p:txBody>
      </p:sp>
      <p:sp>
        <p:nvSpPr>
          <p:cNvPr id="7" name="Freeform 303"/>
          <p:cNvSpPr>
            <a:spLocks noChangeArrowheads="1"/>
          </p:cNvSpPr>
          <p:nvPr/>
        </p:nvSpPr>
        <p:spPr bwMode="auto">
          <a:xfrm>
            <a:off x="1406047" y="1830571"/>
            <a:ext cx="173037" cy="360363"/>
          </a:xfrm>
          <a:custGeom>
            <a:avLst/>
            <a:gdLst>
              <a:gd name="T0" fmla="*/ 109 w 109"/>
              <a:gd name="T1" fmla="*/ 0 h 227"/>
              <a:gd name="T2" fmla="*/ 109 w 109"/>
              <a:gd name="T3" fmla="*/ 16 h 227"/>
              <a:gd name="T4" fmla="*/ 38 w 109"/>
              <a:gd name="T5" fmla="*/ 227 h 227"/>
              <a:gd name="T6" fmla="*/ 10 w 109"/>
              <a:gd name="T7" fmla="*/ 227 h 227"/>
              <a:gd name="T8" fmla="*/ 83 w 109"/>
              <a:gd name="T9" fmla="*/ 24 h 227"/>
              <a:gd name="T10" fmla="*/ 83 w 109"/>
              <a:gd name="T11" fmla="*/ 24 h 227"/>
              <a:gd name="T12" fmla="*/ 0 w 109"/>
              <a:gd name="T13" fmla="*/ 24 h 227"/>
              <a:gd name="T14" fmla="*/ 0 w 109"/>
              <a:gd name="T15" fmla="*/ 0 h 227"/>
              <a:gd name="T16" fmla="*/ 109 w 109"/>
              <a:gd name="T17" fmla="*/ 0 h 22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09"/>
              <a:gd name="T28" fmla="*/ 0 h 227"/>
              <a:gd name="T29" fmla="*/ 109 w 109"/>
              <a:gd name="T30" fmla="*/ 227 h 227"/>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09" h="227">
                <a:moveTo>
                  <a:pt x="109" y="0"/>
                </a:moveTo>
                <a:lnTo>
                  <a:pt x="109" y="16"/>
                </a:lnTo>
                <a:lnTo>
                  <a:pt x="38" y="227"/>
                </a:lnTo>
                <a:lnTo>
                  <a:pt x="10" y="227"/>
                </a:lnTo>
                <a:lnTo>
                  <a:pt x="83" y="24"/>
                </a:lnTo>
                <a:lnTo>
                  <a:pt x="83" y="24"/>
                </a:lnTo>
                <a:lnTo>
                  <a:pt x="0" y="24"/>
                </a:lnTo>
                <a:lnTo>
                  <a:pt x="0" y="0"/>
                </a:lnTo>
                <a:lnTo>
                  <a:pt x="109" y="0"/>
                </a:lnTo>
                <a:close/>
              </a:path>
            </a:pathLst>
          </a:custGeom>
          <a:solidFill>
            <a:srgbClr val="FFFFFF"/>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a:solidFill>
                <a:srgbClr val="000000"/>
              </a:solidFill>
              <a:sym typeface="宋体" pitchFamily="2" charset="-122"/>
            </a:endParaRPr>
          </a:p>
        </p:txBody>
      </p:sp>
      <p:sp>
        <p:nvSpPr>
          <p:cNvPr id="8" name="Freeform 304"/>
          <p:cNvSpPr>
            <a:spLocks noChangeArrowheads="1"/>
          </p:cNvSpPr>
          <p:nvPr/>
        </p:nvSpPr>
        <p:spPr bwMode="auto">
          <a:xfrm>
            <a:off x="1617184" y="1830571"/>
            <a:ext cx="168275" cy="363538"/>
          </a:xfrm>
          <a:custGeom>
            <a:avLst/>
            <a:gdLst>
              <a:gd name="T0" fmla="*/ 45 w 45"/>
              <a:gd name="T1" fmla="*/ 10 h 97"/>
              <a:gd name="T2" fmla="*/ 19 w 45"/>
              <a:gd name="T3" fmla="*/ 10 h 97"/>
              <a:gd name="T4" fmla="*/ 15 w 45"/>
              <a:gd name="T5" fmla="*/ 35 h 97"/>
              <a:gd name="T6" fmla="*/ 19 w 45"/>
              <a:gd name="T7" fmla="*/ 35 h 97"/>
              <a:gd name="T8" fmla="*/ 37 w 45"/>
              <a:gd name="T9" fmla="*/ 42 h 97"/>
              <a:gd name="T10" fmla="*/ 45 w 45"/>
              <a:gd name="T11" fmla="*/ 64 h 97"/>
              <a:gd name="T12" fmla="*/ 16 w 45"/>
              <a:gd name="T13" fmla="*/ 97 h 97"/>
              <a:gd name="T14" fmla="*/ 0 w 45"/>
              <a:gd name="T15" fmla="*/ 93 h 97"/>
              <a:gd name="T16" fmla="*/ 2 w 45"/>
              <a:gd name="T17" fmla="*/ 84 h 97"/>
              <a:gd name="T18" fmla="*/ 16 w 45"/>
              <a:gd name="T19" fmla="*/ 88 h 97"/>
              <a:gd name="T20" fmla="*/ 34 w 45"/>
              <a:gd name="T21" fmla="*/ 65 h 97"/>
              <a:gd name="T22" fmla="*/ 12 w 45"/>
              <a:gd name="T23" fmla="*/ 44 h 97"/>
              <a:gd name="T24" fmla="*/ 4 w 45"/>
              <a:gd name="T25" fmla="*/ 44 h 97"/>
              <a:gd name="T26" fmla="*/ 10 w 45"/>
              <a:gd name="T27" fmla="*/ 0 h 97"/>
              <a:gd name="T28" fmla="*/ 45 w 45"/>
              <a:gd name="T29" fmla="*/ 0 h 97"/>
              <a:gd name="T30" fmla="*/ 45 w 45"/>
              <a:gd name="T31" fmla="*/ 10 h 97"/>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45"/>
              <a:gd name="T49" fmla="*/ 0 h 97"/>
              <a:gd name="T50" fmla="*/ 45 w 45"/>
              <a:gd name="T51" fmla="*/ 97 h 97"/>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45" h="97">
                <a:moveTo>
                  <a:pt x="45" y="10"/>
                </a:moveTo>
                <a:cubicBezTo>
                  <a:pt x="19" y="10"/>
                  <a:pt x="19" y="10"/>
                  <a:pt x="19" y="10"/>
                </a:cubicBezTo>
                <a:cubicBezTo>
                  <a:pt x="15" y="35"/>
                  <a:pt x="15" y="35"/>
                  <a:pt x="15" y="35"/>
                </a:cubicBezTo>
                <a:cubicBezTo>
                  <a:pt x="16" y="35"/>
                  <a:pt x="17" y="35"/>
                  <a:pt x="19" y="35"/>
                </a:cubicBezTo>
                <a:cubicBezTo>
                  <a:pt x="24" y="35"/>
                  <a:pt x="32" y="37"/>
                  <a:pt x="37" y="42"/>
                </a:cubicBezTo>
                <a:cubicBezTo>
                  <a:pt x="42" y="47"/>
                  <a:pt x="45" y="54"/>
                  <a:pt x="45" y="64"/>
                </a:cubicBezTo>
                <a:cubicBezTo>
                  <a:pt x="45" y="84"/>
                  <a:pt x="33" y="97"/>
                  <a:pt x="16" y="97"/>
                </a:cubicBezTo>
                <a:cubicBezTo>
                  <a:pt x="10" y="97"/>
                  <a:pt x="3" y="96"/>
                  <a:pt x="0" y="93"/>
                </a:cubicBezTo>
                <a:cubicBezTo>
                  <a:pt x="2" y="84"/>
                  <a:pt x="2" y="84"/>
                  <a:pt x="2" y="84"/>
                </a:cubicBezTo>
                <a:cubicBezTo>
                  <a:pt x="5" y="86"/>
                  <a:pt x="10" y="88"/>
                  <a:pt x="16" y="88"/>
                </a:cubicBezTo>
                <a:cubicBezTo>
                  <a:pt x="25" y="88"/>
                  <a:pt x="34" y="80"/>
                  <a:pt x="34" y="65"/>
                </a:cubicBezTo>
                <a:cubicBezTo>
                  <a:pt x="34" y="50"/>
                  <a:pt x="24" y="44"/>
                  <a:pt x="12" y="44"/>
                </a:cubicBezTo>
                <a:cubicBezTo>
                  <a:pt x="8" y="44"/>
                  <a:pt x="6" y="44"/>
                  <a:pt x="4" y="44"/>
                </a:cubicBezTo>
                <a:cubicBezTo>
                  <a:pt x="10" y="0"/>
                  <a:pt x="10" y="0"/>
                  <a:pt x="10" y="0"/>
                </a:cubicBezTo>
                <a:cubicBezTo>
                  <a:pt x="45" y="0"/>
                  <a:pt x="45" y="0"/>
                  <a:pt x="45" y="0"/>
                </a:cubicBezTo>
                <a:lnTo>
                  <a:pt x="45" y="10"/>
                </a:lnTo>
                <a:close/>
              </a:path>
            </a:pathLst>
          </a:custGeom>
          <a:solidFill>
            <a:srgbClr val="FFFFFF"/>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a:solidFill>
                <a:srgbClr val="000000"/>
              </a:solidFill>
              <a:sym typeface="宋体" pitchFamily="2" charset="-122"/>
            </a:endParaRPr>
          </a:p>
        </p:txBody>
      </p:sp>
      <p:sp>
        <p:nvSpPr>
          <p:cNvPr id="9" name="Freeform 305"/>
          <p:cNvSpPr>
            <a:spLocks noEditPoints="1" noChangeArrowheads="1"/>
          </p:cNvSpPr>
          <p:nvPr/>
        </p:nvSpPr>
        <p:spPr bwMode="auto">
          <a:xfrm>
            <a:off x="1829909" y="1822634"/>
            <a:ext cx="327025" cy="374650"/>
          </a:xfrm>
          <a:custGeom>
            <a:avLst/>
            <a:gdLst>
              <a:gd name="T0" fmla="*/ 37 w 87"/>
              <a:gd name="T1" fmla="*/ 29 h 100"/>
              <a:gd name="T2" fmla="*/ 18 w 87"/>
              <a:gd name="T3" fmla="*/ 59 h 100"/>
              <a:gd name="T4" fmla="*/ 0 w 87"/>
              <a:gd name="T5" fmla="*/ 30 h 100"/>
              <a:gd name="T6" fmla="*/ 19 w 87"/>
              <a:gd name="T7" fmla="*/ 1 h 100"/>
              <a:gd name="T8" fmla="*/ 37 w 87"/>
              <a:gd name="T9" fmla="*/ 29 h 100"/>
              <a:gd name="T10" fmla="*/ 9 w 87"/>
              <a:gd name="T11" fmla="*/ 30 h 100"/>
              <a:gd name="T12" fmla="*/ 18 w 87"/>
              <a:gd name="T13" fmla="*/ 52 h 100"/>
              <a:gd name="T14" fmla="*/ 28 w 87"/>
              <a:gd name="T15" fmla="*/ 30 h 100"/>
              <a:gd name="T16" fmla="*/ 18 w 87"/>
              <a:gd name="T17" fmla="*/ 8 h 100"/>
              <a:gd name="T18" fmla="*/ 9 w 87"/>
              <a:gd name="T19" fmla="*/ 30 h 100"/>
              <a:gd name="T20" fmla="*/ 14 w 87"/>
              <a:gd name="T21" fmla="*/ 100 h 100"/>
              <a:gd name="T22" fmla="*/ 65 w 87"/>
              <a:gd name="T23" fmla="*/ 0 h 100"/>
              <a:gd name="T24" fmla="*/ 73 w 87"/>
              <a:gd name="T25" fmla="*/ 0 h 100"/>
              <a:gd name="T26" fmla="*/ 21 w 87"/>
              <a:gd name="T27" fmla="*/ 100 h 100"/>
              <a:gd name="T28" fmla="*/ 14 w 87"/>
              <a:gd name="T29" fmla="*/ 100 h 100"/>
              <a:gd name="T30" fmla="*/ 87 w 87"/>
              <a:gd name="T31" fmla="*/ 70 h 100"/>
              <a:gd name="T32" fmla="*/ 69 w 87"/>
              <a:gd name="T33" fmla="*/ 99 h 100"/>
              <a:gd name="T34" fmla="*/ 51 w 87"/>
              <a:gd name="T35" fmla="*/ 70 h 100"/>
              <a:gd name="T36" fmla="*/ 69 w 87"/>
              <a:gd name="T37" fmla="*/ 41 h 100"/>
              <a:gd name="T38" fmla="*/ 87 w 87"/>
              <a:gd name="T39" fmla="*/ 70 h 100"/>
              <a:gd name="T40" fmla="*/ 59 w 87"/>
              <a:gd name="T41" fmla="*/ 70 h 100"/>
              <a:gd name="T42" fmla="*/ 69 w 87"/>
              <a:gd name="T43" fmla="*/ 92 h 100"/>
              <a:gd name="T44" fmla="*/ 78 w 87"/>
              <a:gd name="T45" fmla="*/ 70 h 100"/>
              <a:gd name="T46" fmla="*/ 68 w 87"/>
              <a:gd name="T47" fmla="*/ 48 h 100"/>
              <a:gd name="T48" fmla="*/ 59 w 87"/>
              <a:gd name="T49" fmla="*/ 70 h 100"/>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87"/>
              <a:gd name="T76" fmla="*/ 0 h 100"/>
              <a:gd name="T77" fmla="*/ 87 w 87"/>
              <a:gd name="T78" fmla="*/ 100 h 100"/>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87" h="100">
                <a:moveTo>
                  <a:pt x="37" y="29"/>
                </a:moveTo>
                <a:cubicBezTo>
                  <a:pt x="37" y="50"/>
                  <a:pt x="28" y="59"/>
                  <a:pt x="18" y="59"/>
                </a:cubicBezTo>
                <a:cubicBezTo>
                  <a:pt x="8" y="59"/>
                  <a:pt x="0" y="48"/>
                  <a:pt x="0" y="30"/>
                </a:cubicBezTo>
                <a:cubicBezTo>
                  <a:pt x="0" y="12"/>
                  <a:pt x="8" y="1"/>
                  <a:pt x="19" y="1"/>
                </a:cubicBezTo>
                <a:cubicBezTo>
                  <a:pt x="29" y="1"/>
                  <a:pt x="37" y="12"/>
                  <a:pt x="37" y="29"/>
                </a:cubicBezTo>
                <a:close/>
                <a:moveTo>
                  <a:pt x="9" y="30"/>
                </a:moveTo>
                <a:cubicBezTo>
                  <a:pt x="9" y="40"/>
                  <a:pt x="11" y="52"/>
                  <a:pt x="18" y="52"/>
                </a:cubicBezTo>
                <a:cubicBezTo>
                  <a:pt x="26" y="52"/>
                  <a:pt x="28" y="40"/>
                  <a:pt x="28" y="30"/>
                </a:cubicBezTo>
                <a:cubicBezTo>
                  <a:pt x="28" y="20"/>
                  <a:pt x="26" y="8"/>
                  <a:pt x="18" y="8"/>
                </a:cubicBezTo>
                <a:cubicBezTo>
                  <a:pt x="11" y="8"/>
                  <a:pt x="9" y="20"/>
                  <a:pt x="9" y="30"/>
                </a:cubicBezTo>
                <a:close/>
                <a:moveTo>
                  <a:pt x="14" y="100"/>
                </a:moveTo>
                <a:cubicBezTo>
                  <a:pt x="65" y="0"/>
                  <a:pt x="65" y="0"/>
                  <a:pt x="65" y="0"/>
                </a:cubicBezTo>
                <a:cubicBezTo>
                  <a:pt x="73" y="0"/>
                  <a:pt x="73" y="0"/>
                  <a:pt x="73" y="0"/>
                </a:cubicBezTo>
                <a:cubicBezTo>
                  <a:pt x="21" y="100"/>
                  <a:pt x="21" y="100"/>
                  <a:pt x="21" y="100"/>
                </a:cubicBezTo>
                <a:lnTo>
                  <a:pt x="14" y="100"/>
                </a:lnTo>
                <a:close/>
                <a:moveTo>
                  <a:pt x="87" y="70"/>
                </a:moveTo>
                <a:cubicBezTo>
                  <a:pt x="87" y="90"/>
                  <a:pt x="78" y="99"/>
                  <a:pt x="69" y="99"/>
                </a:cubicBezTo>
                <a:cubicBezTo>
                  <a:pt x="58" y="99"/>
                  <a:pt x="51" y="88"/>
                  <a:pt x="51" y="70"/>
                </a:cubicBezTo>
                <a:cubicBezTo>
                  <a:pt x="51" y="52"/>
                  <a:pt x="59" y="41"/>
                  <a:pt x="69" y="41"/>
                </a:cubicBezTo>
                <a:cubicBezTo>
                  <a:pt x="80" y="41"/>
                  <a:pt x="87" y="52"/>
                  <a:pt x="87" y="70"/>
                </a:cubicBezTo>
                <a:close/>
                <a:moveTo>
                  <a:pt x="59" y="70"/>
                </a:moveTo>
                <a:cubicBezTo>
                  <a:pt x="59" y="80"/>
                  <a:pt x="61" y="92"/>
                  <a:pt x="69" y="92"/>
                </a:cubicBezTo>
                <a:cubicBezTo>
                  <a:pt x="76" y="92"/>
                  <a:pt x="78" y="80"/>
                  <a:pt x="78" y="70"/>
                </a:cubicBezTo>
                <a:cubicBezTo>
                  <a:pt x="78" y="60"/>
                  <a:pt x="77" y="48"/>
                  <a:pt x="68" y="48"/>
                </a:cubicBezTo>
                <a:cubicBezTo>
                  <a:pt x="61" y="48"/>
                  <a:pt x="59" y="60"/>
                  <a:pt x="59" y="70"/>
                </a:cubicBezTo>
                <a:close/>
              </a:path>
            </a:pathLst>
          </a:custGeom>
          <a:solidFill>
            <a:srgbClr val="FFFFFF"/>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a:solidFill>
                <a:srgbClr val="000000"/>
              </a:solidFill>
              <a:sym typeface="宋体" pitchFamily="2" charset="-122"/>
            </a:endParaRPr>
          </a:p>
        </p:txBody>
      </p:sp>
      <p:sp>
        <p:nvSpPr>
          <p:cNvPr id="10" name="TextBox 332"/>
          <p:cNvSpPr>
            <a:spLocks noChangeArrowheads="1"/>
          </p:cNvSpPr>
          <p:nvPr/>
        </p:nvSpPr>
        <p:spPr bwMode="auto">
          <a:xfrm>
            <a:off x="5150304" y="1201921"/>
            <a:ext cx="141577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ctr"/>
            <a:r>
              <a:rPr lang="zh-CN" altLang="en-US" sz="2400" b="1" dirty="0">
                <a:solidFill>
                  <a:schemeClr val="tx1">
                    <a:lumMod val="75000"/>
                    <a:lumOff val="25000"/>
                  </a:schemeClr>
                </a:solidFill>
                <a:latin typeface="微软雅黑" pitchFamily="34" charset="-122"/>
                <a:ea typeface="微软雅黑" pitchFamily="34" charset="-122"/>
                <a:sym typeface="Arial" pitchFamily="34" charset="0"/>
              </a:rPr>
              <a:t>添加标题</a:t>
            </a:r>
            <a:endParaRPr lang="zh-CN" altLang="en-US" b="1" dirty="0">
              <a:solidFill>
                <a:schemeClr val="tx1">
                  <a:lumMod val="75000"/>
                  <a:lumOff val="25000"/>
                </a:schemeClr>
              </a:solidFill>
            </a:endParaRPr>
          </a:p>
        </p:txBody>
      </p:sp>
      <p:sp>
        <p:nvSpPr>
          <p:cNvPr id="11" name="矩形 10"/>
          <p:cNvSpPr>
            <a:spLocks noChangeArrowheads="1"/>
          </p:cNvSpPr>
          <p:nvPr/>
        </p:nvSpPr>
        <p:spPr bwMode="auto">
          <a:xfrm>
            <a:off x="5073172" y="1705159"/>
            <a:ext cx="3336925"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just"/>
            <a:r>
              <a:rPr lang="zh-CN" altLang="en-US" sz="1200" dirty="0">
                <a:solidFill>
                  <a:schemeClr val="tx1">
                    <a:lumMod val="85000"/>
                    <a:lumOff val="15000"/>
                  </a:schemeClr>
                </a:solidFill>
                <a:latin typeface="微软雅黑" pitchFamily="34" charset="-122"/>
                <a:ea typeface="微软雅黑" pitchFamily="34" charset="-122"/>
                <a:sym typeface="微软雅黑" pitchFamily="34" charset="-122"/>
              </a:rPr>
              <a:t>在这里输入内容文本在这里输入内容文本在这里输入内容文本在这里输入内容文本在这里输入内容文本在这里输入内容文本在这里输入内容文本在这里输入内容文本</a:t>
            </a:r>
          </a:p>
        </p:txBody>
      </p:sp>
      <p:sp>
        <p:nvSpPr>
          <p:cNvPr id="12" name="TextBox 334"/>
          <p:cNvSpPr>
            <a:spLocks noChangeArrowheads="1"/>
          </p:cNvSpPr>
          <p:nvPr/>
        </p:nvSpPr>
        <p:spPr bwMode="auto">
          <a:xfrm>
            <a:off x="2584904" y="2851334"/>
            <a:ext cx="141577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ctr"/>
            <a:r>
              <a:rPr lang="zh-CN" altLang="en-US" sz="2400" b="1" dirty="0">
                <a:solidFill>
                  <a:schemeClr val="tx1">
                    <a:lumMod val="75000"/>
                    <a:lumOff val="25000"/>
                  </a:schemeClr>
                </a:solidFill>
                <a:latin typeface="微软雅黑" pitchFamily="34" charset="-122"/>
                <a:ea typeface="微软雅黑" pitchFamily="34" charset="-122"/>
                <a:sym typeface="Arial" pitchFamily="34" charset="0"/>
              </a:rPr>
              <a:t>添加标题</a:t>
            </a:r>
            <a:endParaRPr lang="zh-CN" altLang="en-US" b="1" dirty="0">
              <a:solidFill>
                <a:schemeClr val="tx1">
                  <a:lumMod val="75000"/>
                  <a:lumOff val="25000"/>
                </a:schemeClr>
              </a:solidFill>
            </a:endParaRPr>
          </a:p>
        </p:txBody>
      </p:sp>
      <p:sp>
        <p:nvSpPr>
          <p:cNvPr id="13" name="矩形 12"/>
          <p:cNvSpPr>
            <a:spLocks noChangeArrowheads="1"/>
          </p:cNvSpPr>
          <p:nvPr/>
        </p:nvSpPr>
        <p:spPr bwMode="auto">
          <a:xfrm>
            <a:off x="864709" y="3354571"/>
            <a:ext cx="3335338"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just"/>
            <a:r>
              <a:rPr lang="zh-CN" altLang="en-US" sz="1200" dirty="0">
                <a:solidFill>
                  <a:schemeClr val="tx1">
                    <a:lumMod val="85000"/>
                    <a:lumOff val="15000"/>
                  </a:schemeClr>
                </a:solidFill>
                <a:latin typeface="微软雅黑" pitchFamily="34" charset="-122"/>
                <a:ea typeface="微软雅黑" pitchFamily="34" charset="-122"/>
                <a:sym typeface="微软雅黑" pitchFamily="34" charset="-122"/>
              </a:rPr>
              <a:t>在这里输入内容文本在这里输入内容文本在这里输入内容文本在这里输入内容文本在这里输入内容文本在这里输入内容文本在这里输入内容文本在这里输入内容文本</a:t>
            </a:r>
          </a:p>
        </p:txBody>
      </p:sp>
      <p:sp>
        <p:nvSpPr>
          <p:cNvPr id="14" name="矩形 13"/>
          <p:cNvSpPr>
            <a:spLocks noChangeArrowheads="1"/>
          </p:cNvSpPr>
          <p:nvPr/>
        </p:nvSpPr>
        <p:spPr bwMode="auto">
          <a:xfrm>
            <a:off x="2334734" y="1755959"/>
            <a:ext cx="1292225"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just"/>
            <a:r>
              <a:rPr lang="zh-CN" altLang="en-US" sz="900" dirty="0">
                <a:solidFill>
                  <a:srgbClr val="FFFFFF"/>
                </a:solidFill>
                <a:latin typeface="微软雅黑" pitchFamily="34" charset="-122"/>
                <a:ea typeface="微软雅黑" pitchFamily="34" charset="-122"/>
                <a:sym typeface="微软雅黑" pitchFamily="34" charset="-122"/>
              </a:rPr>
              <a:t>在这里输入内容文本在这里输入内容文本在这里输入内容文本</a:t>
            </a:r>
          </a:p>
        </p:txBody>
      </p:sp>
      <p:sp>
        <p:nvSpPr>
          <p:cNvPr id="15" name="矩形 14"/>
          <p:cNvSpPr>
            <a:spLocks noChangeArrowheads="1"/>
          </p:cNvSpPr>
          <p:nvPr/>
        </p:nvSpPr>
        <p:spPr bwMode="auto">
          <a:xfrm>
            <a:off x="5506559" y="3481571"/>
            <a:ext cx="1290638" cy="50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just"/>
            <a:r>
              <a:rPr lang="zh-CN" altLang="en-US" sz="900" dirty="0">
                <a:solidFill>
                  <a:srgbClr val="FFFFFF"/>
                </a:solidFill>
                <a:latin typeface="微软雅黑" pitchFamily="34" charset="-122"/>
                <a:ea typeface="微软雅黑" pitchFamily="34" charset="-122"/>
                <a:sym typeface="微软雅黑" pitchFamily="34" charset="-122"/>
              </a:rPr>
              <a:t>在这里输入内容文本在这里输入内容文本在这里输入内容文本</a:t>
            </a:r>
          </a:p>
        </p:txBody>
      </p:sp>
      <p:grpSp>
        <p:nvGrpSpPr>
          <p:cNvPr id="16" name="组合 15"/>
          <p:cNvGrpSpPr/>
          <p:nvPr/>
        </p:nvGrpSpPr>
        <p:grpSpPr>
          <a:xfrm>
            <a:off x="3996279" y="1612599"/>
            <a:ext cx="900331" cy="829358"/>
            <a:chOff x="4076704" y="3759197"/>
            <a:chExt cx="1530351" cy="1409703"/>
          </a:xfrm>
          <a:solidFill>
            <a:srgbClr val="FFFFFF"/>
          </a:solidFill>
          <a:effectLst/>
        </p:grpSpPr>
        <p:sp>
          <p:nvSpPr>
            <p:cNvPr id="17" name="Freeform 244"/>
            <p:cNvSpPr>
              <a:spLocks noEditPoints="1"/>
            </p:cNvSpPr>
            <p:nvPr/>
          </p:nvSpPr>
          <p:spPr bwMode="auto">
            <a:xfrm>
              <a:off x="4692656" y="3759197"/>
              <a:ext cx="914399" cy="915985"/>
            </a:xfrm>
            <a:custGeom>
              <a:avLst/>
              <a:gdLst>
                <a:gd name="T0" fmla="*/ 221 w 244"/>
                <a:gd name="T1" fmla="*/ 22 h 244"/>
                <a:gd name="T2" fmla="*/ 141 w 244"/>
                <a:gd name="T3" fmla="*/ 22 h 244"/>
                <a:gd name="T4" fmla="*/ 0 w 244"/>
                <a:gd name="T5" fmla="*/ 164 h 244"/>
                <a:gd name="T6" fmla="*/ 80 w 244"/>
                <a:gd name="T7" fmla="*/ 244 h 244"/>
                <a:gd name="T8" fmla="*/ 221 w 244"/>
                <a:gd name="T9" fmla="*/ 102 h 244"/>
                <a:gd name="T10" fmla="*/ 221 w 244"/>
                <a:gd name="T11" fmla="*/ 22 h 244"/>
                <a:gd name="T12" fmla="*/ 48 w 244"/>
                <a:gd name="T13" fmla="*/ 165 h 244"/>
                <a:gd name="T14" fmla="*/ 38 w 244"/>
                <a:gd name="T15" fmla="*/ 156 h 244"/>
                <a:gd name="T16" fmla="*/ 158 w 244"/>
                <a:gd name="T17" fmla="*/ 36 h 244"/>
                <a:gd name="T18" fmla="*/ 168 w 244"/>
                <a:gd name="T19" fmla="*/ 36 h 244"/>
                <a:gd name="T20" fmla="*/ 168 w 244"/>
                <a:gd name="T21" fmla="*/ 46 h 244"/>
                <a:gd name="T22" fmla="*/ 48 w 244"/>
                <a:gd name="T23" fmla="*/ 165 h 244"/>
                <a:gd name="T24" fmla="*/ 68 w 244"/>
                <a:gd name="T25" fmla="*/ 185 h 244"/>
                <a:gd name="T26" fmla="*/ 58 w 244"/>
                <a:gd name="T27" fmla="*/ 176 h 244"/>
                <a:gd name="T28" fmla="*/ 188 w 244"/>
                <a:gd name="T29" fmla="*/ 46 h 244"/>
                <a:gd name="T30" fmla="*/ 197 w 244"/>
                <a:gd name="T31" fmla="*/ 46 h 244"/>
                <a:gd name="T32" fmla="*/ 197 w 244"/>
                <a:gd name="T33" fmla="*/ 56 h 244"/>
                <a:gd name="T34" fmla="*/ 68 w 244"/>
                <a:gd name="T35" fmla="*/ 185 h 244"/>
                <a:gd name="T36" fmla="*/ 88 w 244"/>
                <a:gd name="T37" fmla="*/ 205 h 244"/>
                <a:gd name="T38" fmla="*/ 78 w 244"/>
                <a:gd name="T39" fmla="*/ 196 h 244"/>
                <a:gd name="T40" fmla="*/ 198 w 244"/>
                <a:gd name="T41" fmla="*/ 76 h 244"/>
                <a:gd name="T42" fmla="*/ 207 w 244"/>
                <a:gd name="T43" fmla="*/ 76 h 244"/>
                <a:gd name="T44" fmla="*/ 207 w 244"/>
                <a:gd name="T45" fmla="*/ 86 h 244"/>
                <a:gd name="T46" fmla="*/ 88 w 244"/>
                <a:gd name="T47" fmla="*/ 205 h 2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44" h="244">
                  <a:moveTo>
                    <a:pt x="221" y="22"/>
                  </a:moveTo>
                  <a:cubicBezTo>
                    <a:pt x="199" y="0"/>
                    <a:pt x="163" y="0"/>
                    <a:pt x="141" y="22"/>
                  </a:cubicBezTo>
                  <a:cubicBezTo>
                    <a:pt x="0" y="164"/>
                    <a:pt x="0" y="164"/>
                    <a:pt x="0" y="164"/>
                  </a:cubicBezTo>
                  <a:cubicBezTo>
                    <a:pt x="80" y="244"/>
                    <a:pt x="80" y="244"/>
                    <a:pt x="80" y="244"/>
                  </a:cubicBezTo>
                  <a:cubicBezTo>
                    <a:pt x="221" y="102"/>
                    <a:pt x="221" y="102"/>
                    <a:pt x="221" y="102"/>
                  </a:cubicBezTo>
                  <a:cubicBezTo>
                    <a:pt x="244" y="80"/>
                    <a:pt x="244" y="44"/>
                    <a:pt x="221" y="22"/>
                  </a:cubicBezTo>
                  <a:close/>
                  <a:moveTo>
                    <a:pt x="48" y="165"/>
                  </a:moveTo>
                  <a:cubicBezTo>
                    <a:pt x="38" y="156"/>
                    <a:pt x="38" y="156"/>
                    <a:pt x="38" y="156"/>
                  </a:cubicBezTo>
                  <a:cubicBezTo>
                    <a:pt x="158" y="36"/>
                    <a:pt x="158" y="36"/>
                    <a:pt x="158" y="36"/>
                  </a:cubicBezTo>
                  <a:cubicBezTo>
                    <a:pt x="161" y="34"/>
                    <a:pt x="165" y="34"/>
                    <a:pt x="168" y="36"/>
                  </a:cubicBezTo>
                  <a:cubicBezTo>
                    <a:pt x="170" y="39"/>
                    <a:pt x="170" y="43"/>
                    <a:pt x="168" y="46"/>
                  </a:cubicBezTo>
                  <a:lnTo>
                    <a:pt x="48" y="165"/>
                  </a:lnTo>
                  <a:close/>
                  <a:moveTo>
                    <a:pt x="68" y="185"/>
                  </a:moveTo>
                  <a:cubicBezTo>
                    <a:pt x="58" y="176"/>
                    <a:pt x="58" y="176"/>
                    <a:pt x="58" y="176"/>
                  </a:cubicBezTo>
                  <a:cubicBezTo>
                    <a:pt x="188" y="46"/>
                    <a:pt x="188" y="46"/>
                    <a:pt x="188" y="46"/>
                  </a:cubicBezTo>
                  <a:cubicBezTo>
                    <a:pt x="191" y="44"/>
                    <a:pt x="195" y="44"/>
                    <a:pt x="197" y="46"/>
                  </a:cubicBezTo>
                  <a:cubicBezTo>
                    <a:pt x="200" y="49"/>
                    <a:pt x="200" y="53"/>
                    <a:pt x="197" y="56"/>
                  </a:cubicBezTo>
                  <a:lnTo>
                    <a:pt x="68" y="185"/>
                  </a:lnTo>
                  <a:close/>
                  <a:moveTo>
                    <a:pt x="88" y="205"/>
                  </a:moveTo>
                  <a:cubicBezTo>
                    <a:pt x="78" y="196"/>
                    <a:pt x="78" y="196"/>
                    <a:pt x="78" y="196"/>
                  </a:cubicBezTo>
                  <a:cubicBezTo>
                    <a:pt x="198" y="76"/>
                    <a:pt x="198" y="76"/>
                    <a:pt x="198" y="76"/>
                  </a:cubicBezTo>
                  <a:cubicBezTo>
                    <a:pt x="200" y="73"/>
                    <a:pt x="205" y="73"/>
                    <a:pt x="207" y="76"/>
                  </a:cubicBezTo>
                  <a:cubicBezTo>
                    <a:pt x="210" y="79"/>
                    <a:pt x="210" y="83"/>
                    <a:pt x="207" y="86"/>
                  </a:cubicBezTo>
                  <a:lnTo>
                    <a:pt x="88" y="20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 name="Freeform 245"/>
            <p:cNvSpPr>
              <a:spLocks/>
            </p:cNvSpPr>
            <p:nvPr/>
          </p:nvSpPr>
          <p:spPr bwMode="auto">
            <a:xfrm>
              <a:off x="4186241" y="4540247"/>
              <a:ext cx="633415" cy="628648"/>
            </a:xfrm>
            <a:custGeom>
              <a:avLst/>
              <a:gdLst>
                <a:gd name="T0" fmla="*/ 257 w 399"/>
                <a:gd name="T1" fmla="*/ 236 h 396"/>
                <a:gd name="T2" fmla="*/ 241 w 399"/>
                <a:gd name="T3" fmla="*/ 219 h 396"/>
                <a:gd name="T4" fmla="*/ 399 w 399"/>
                <a:gd name="T5" fmla="*/ 61 h 396"/>
                <a:gd name="T6" fmla="*/ 335 w 399"/>
                <a:gd name="T7" fmla="*/ 0 h 396"/>
                <a:gd name="T8" fmla="*/ 179 w 399"/>
                <a:gd name="T9" fmla="*/ 156 h 396"/>
                <a:gd name="T10" fmla="*/ 160 w 399"/>
                <a:gd name="T11" fmla="*/ 139 h 396"/>
                <a:gd name="T12" fmla="*/ 125 w 399"/>
                <a:gd name="T13" fmla="*/ 160 h 396"/>
                <a:gd name="T14" fmla="*/ 0 w 399"/>
                <a:gd name="T15" fmla="*/ 359 h 396"/>
                <a:gd name="T16" fmla="*/ 38 w 399"/>
                <a:gd name="T17" fmla="*/ 396 h 396"/>
                <a:gd name="T18" fmla="*/ 236 w 399"/>
                <a:gd name="T19" fmla="*/ 274 h 396"/>
                <a:gd name="T20" fmla="*/ 257 w 399"/>
                <a:gd name="T21" fmla="*/ 236 h 3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99" h="396">
                  <a:moveTo>
                    <a:pt x="257" y="236"/>
                  </a:moveTo>
                  <a:lnTo>
                    <a:pt x="241" y="219"/>
                  </a:lnTo>
                  <a:lnTo>
                    <a:pt x="399" y="61"/>
                  </a:lnTo>
                  <a:lnTo>
                    <a:pt x="335" y="0"/>
                  </a:lnTo>
                  <a:lnTo>
                    <a:pt x="179" y="156"/>
                  </a:lnTo>
                  <a:lnTo>
                    <a:pt x="160" y="139"/>
                  </a:lnTo>
                  <a:lnTo>
                    <a:pt x="125" y="160"/>
                  </a:lnTo>
                  <a:lnTo>
                    <a:pt x="0" y="359"/>
                  </a:lnTo>
                  <a:lnTo>
                    <a:pt x="38" y="396"/>
                  </a:lnTo>
                  <a:lnTo>
                    <a:pt x="236" y="274"/>
                  </a:lnTo>
                  <a:lnTo>
                    <a:pt x="257" y="23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 name="Freeform 246"/>
            <p:cNvSpPr>
              <a:spLocks/>
            </p:cNvSpPr>
            <p:nvPr/>
          </p:nvSpPr>
          <p:spPr bwMode="auto">
            <a:xfrm>
              <a:off x="4076704" y="3771898"/>
              <a:ext cx="671513" cy="669923"/>
            </a:xfrm>
            <a:custGeom>
              <a:avLst/>
              <a:gdLst>
                <a:gd name="T0" fmla="*/ 90 w 179"/>
                <a:gd name="T1" fmla="*/ 0 h 179"/>
                <a:gd name="T2" fmla="*/ 67 w 179"/>
                <a:gd name="T3" fmla="*/ 3 h 179"/>
                <a:gd name="T4" fmla="*/ 70 w 179"/>
                <a:gd name="T5" fmla="*/ 5 h 179"/>
                <a:gd name="T6" fmla="*/ 102 w 179"/>
                <a:gd name="T7" fmla="*/ 37 h 179"/>
                <a:gd name="T8" fmla="*/ 102 w 179"/>
                <a:gd name="T9" fmla="*/ 96 h 179"/>
                <a:gd name="T10" fmla="*/ 42 w 179"/>
                <a:gd name="T11" fmla="*/ 96 h 179"/>
                <a:gd name="T12" fmla="*/ 10 w 179"/>
                <a:gd name="T13" fmla="*/ 64 h 179"/>
                <a:gd name="T14" fmla="*/ 6 w 179"/>
                <a:gd name="T15" fmla="*/ 59 h 179"/>
                <a:gd name="T16" fmla="*/ 0 w 179"/>
                <a:gd name="T17" fmla="*/ 89 h 179"/>
                <a:gd name="T18" fmla="*/ 90 w 179"/>
                <a:gd name="T19" fmla="*/ 179 h 179"/>
                <a:gd name="T20" fmla="*/ 179 w 179"/>
                <a:gd name="T21" fmla="*/ 89 h 179"/>
                <a:gd name="T22" fmla="*/ 90 w 179"/>
                <a:gd name="T23" fmla="*/ 0 h 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79" h="179">
                  <a:moveTo>
                    <a:pt x="90" y="0"/>
                  </a:moveTo>
                  <a:cubicBezTo>
                    <a:pt x="82" y="0"/>
                    <a:pt x="75" y="1"/>
                    <a:pt x="67" y="3"/>
                  </a:cubicBezTo>
                  <a:cubicBezTo>
                    <a:pt x="68" y="4"/>
                    <a:pt x="69" y="4"/>
                    <a:pt x="70" y="5"/>
                  </a:cubicBezTo>
                  <a:cubicBezTo>
                    <a:pt x="102" y="37"/>
                    <a:pt x="102" y="37"/>
                    <a:pt x="102" y="37"/>
                  </a:cubicBezTo>
                  <a:cubicBezTo>
                    <a:pt x="118" y="53"/>
                    <a:pt x="118" y="80"/>
                    <a:pt x="102" y="96"/>
                  </a:cubicBezTo>
                  <a:cubicBezTo>
                    <a:pt x="85" y="113"/>
                    <a:pt x="59" y="113"/>
                    <a:pt x="42" y="96"/>
                  </a:cubicBezTo>
                  <a:cubicBezTo>
                    <a:pt x="10" y="64"/>
                    <a:pt x="10" y="64"/>
                    <a:pt x="10" y="64"/>
                  </a:cubicBezTo>
                  <a:cubicBezTo>
                    <a:pt x="9" y="63"/>
                    <a:pt x="7" y="61"/>
                    <a:pt x="6" y="59"/>
                  </a:cubicBezTo>
                  <a:cubicBezTo>
                    <a:pt x="2" y="68"/>
                    <a:pt x="0" y="79"/>
                    <a:pt x="0" y="89"/>
                  </a:cubicBezTo>
                  <a:cubicBezTo>
                    <a:pt x="0" y="139"/>
                    <a:pt x="40" y="179"/>
                    <a:pt x="90" y="179"/>
                  </a:cubicBezTo>
                  <a:cubicBezTo>
                    <a:pt x="139" y="179"/>
                    <a:pt x="179" y="139"/>
                    <a:pt x="179" y="89"/>
                  </a:cubicBezTo>
                  <a:cubicBezTo>
                    <a:pt x="179" y="40"/>
                    <a:pt x="139" y="0"/>
                    <a:pt x="9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 name="Freeform 247"/>
            <p:cNvSpPr>
              <a:spLocks noEditPoints="1"/>
            </p:cNvSpPr>
            <p:nvPr/>
          </p:nvSpPr>
          <p:spPr bwMode="auto">
            <a:xfrm>
              <a:off x="4905373" y="4565649"/>
              <a:ext cx="604837" cy="603251"/>
            </a:xfrm>
            <a:custGeom>
              <a:avLst/>
              <a:gdLst>
                <a:gd name="T0" fmla="*/ 142 w 161"/>
                <a:gd name="T1" fmla="*/ 142 h 161"/>
                <a:gd name="T2" fmla="*/ 142 w 161"/>
                <a:gd name="T3" fmla="*/ 71 h 161"/>
                <a:gd name="T4" fmla="*/ 70 w 161"/>
                <a:gd name="T5" fmla="*/ 0 h 161"/>
                <a:gd name="T6" fmla="*/ 0 w 161"/>
                <a:gd name="T7" fmla="*/ 70 h 161"/>
                <a:gd name="T8" fmla="*/ 72 w 161"/>
                <a:gd name="T9" fmla="*/ 142 h 161"/>
                <a:gd name="T10" fmla="*/ 142 w 161"/>
                <a:gd name="T11" fmla="*/ 142 h 161"/>
                <a:gd name="T12" fmla="*/ 94 w 161"/>
                <a:gd name="T13" fmla="*/ 94 h 161"/>
                <a:gd name="T14" fmla="*/ 123 w 161"/>
                <a:gd name="T15" fmla="*/ 94 h 161"/>
                <a:gd name="T16" fmla="*/ 123 w 161"/>
                <a:gd name="T17" fmla="*/ 123 h 161"/>
                <a:gd name="T18" fmla="*/ 94 w 161"/>
                <a:gd name="T19" fmla="*/ 123 h 161"/>
                <a:gd name="T20" fmla="*/ 94 w 161"/>
                <a:gd name="T21" fmla="*/ 94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1" h="161">
                  <a:moveTo>
                    <a:pt x="142" y="142"/>
                  </a:moveTo>
                  <a:cubicBezTo>
                    <a:pt x="161" y="122"/>
                    <a:pt x="161" y="91"/>
                    <a:pt x="142" y="71"/>
                  </a:cubicBezTo>
                  <a:cubicBezTo>
                    <a:pt x="70" y="0"/>
                    <a:pt x="70" y="0"/>
                    <a:pt x="70" y="0"/>
                  </a:cubicBezTo>
                  <a:cubicBezTo>
                    <a:pt x="0" y="70"/>
                    <a:pt x="0" y="70"/>
                    <a:pt x="0" y="70"/>
                  </a:cubicBezTo>
                  <a:cubicBezTo>
                    <a:pt x="72" y="142"/>
                    <a:pt x="72" y="142"/>
                    <a:pt x="72" y="142"/>
                  </a:cubicBezTo>
                  <a:cubicBezTo>
                    <a:pt x="91" y="161"/>
                    <a:pt x="122" y="161"/>
                    <a:pt x="142" y="142"/>
                  </a:cubicBezTo>
                  <a:close/>
                  <a:moveTo>
                    <a:pt x="94" y="94"/>
                  </a:moveTo>
                  <a:cubicBezTo>
                    <a:pt x="102" y="86"/>
                    <a:pt x="115" y="86"/>
                    <a:pt x="123" y="94"/>
                  </a:cubicBezTo>
                  <a:cubicBezTo>
                    <a:pt x="131" y="102"/>
                    <a:pt x="131" y="115"/>
                    <a:pt x="123" y="123"/>
                  </a:cubicBezTo>
                  <a:cubicBezTo>
                    <a:pt x="115" y="131"/>
                    <a:pt x="102" y="131"/>
                    <a:pt x="94" y="123"/>
                  </a:cubicBezTo>
                  <a:cubicBezTo>
                    <a:pt x="86" y="115"/>
                    <a:pt x="86" y="102"/>
                    <a:pt x="94" y="9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21" name="Freeform 194"/>
          <p:cNvSpPr>
            <a:spLocks noEditPoints="1"/>
          </p:cNvSpPr>
          <p:nvPr/>
        </p:nvSpPr>
        <p:spPr bwMode="auto">
          <a:xfrm>
            <a:off x="4459675" y="3411884"/>
            <a:ext cx="799149" cy="647374"/>
          </a:xfrm>
          <a:custGeom>
            <a:avLst/>
            <a:gdLst>
              <a:gd name="T0" fmla="*/ 86 w 109"/>
              <a:gd name="T1" fmla="*/ 88 h 88"/>
              <a:gd name="T2" fmla="*/ 84 w 109"/>
              <a:gd name="T3" fmla="*/ 44 h 88"/>
              <a:gd name="T4" fmla="*/ 80 w 109"/>
              <a:gd name="T5" fmla="*/ 71 h 88"/>
              <a:gd name="T6" fmla="*/ 109 w 109"/>
              <a:gd name="T7" fmla="*/ 0 h 88"/>
              <a:gd name="T8" fmla="*/ 92 w 109"/>
              <a:gd name="T9" fmla="*/ 33 h 88"/>
              <a:gd name="T10" fmla="*/ 80 w 109"/>
              <a:gd name="T11" fmla="*/ 25 h 88"/>
              <a:gd name="T12" fmla="*/ 67 w 109"/>
              <a:gd name="T13" fmla="*/ 68 h 88"/>
              <a:gd name="T14" fmla="*/ 37 w 109"/>
              <a:gd name="T15" fmla="*/ 73 h 88"/>
              <a:gd name="T16" fmla="*/ 19 w 109"/>
              <a:gd name="T17" fmla="*/ 63 h 88"/>
              <a:gd name="T18" fmla="*/ 0 w 109"/>
              <a:gd name="T19" fmla="*/ 56 h 88"/>
              <a:gd name="T20" fmla="*/ 25 w 109"/>
              <a:gd name="T21" fmla="*/ 48 h 88"/>
              <a:gd name="T22" fmla="*/ 30 w 109"/>
              <a:gd name="T23" fmla="*/ 57 h 88"/>
              <a:gd name="T24" fmla="*/ 44 w 109"/>
              <a:gd name="T25" fmla="*/ 29 h 88"/>
              <a:gd name="T26" fmla="*/ 66 w 109"/>
              <a:gd name="T27" fmla="*/ 50 h 88"/>
              <a:gd name="T28" fmla="*/ 68 w 109"/>
              <a:gd name="T29" fmla="*/ 18 h 88"/>
              <a:gd name="T30" fmla="*/ 78 w 109"/>
              <a:gd name="T31" fmla="*/ 12 h 88"/>
              <a:gd name="T32" fmla="*/ 90 w 109"/>
              <a:gd name="T33" fmla="*/ 1 h 88"/>
              <a:gd name="T34" fmla="*/ 22 w 109"/>
              <a:gd name="T35" fmla="*/ 88 h 88"/>
              <a:gd name="T36" fmla="*/ 29 w 109"/>
              <a:gd name="T37" fmla="*/ 80 h 88"/>
              <a:gd name="T38" fmla="*/ 22 w 109"/>
              <a:gd name="T39" fmla="*/ 79 h 88"/>
              <a:gd name="T40" fmla="*/ 11 w 109"/>
              <a:gd name="T41" fmla="*/ 88 h 88"/>
              <a:gd name="T42" fmla="*/ 17 w 109"/>
              <a:gd name="T43" fmla="*/ 71 h 88"/>
              <a:gd name="T44" fmla="*/ 11 w 109"/>
              <a:gd name="T45" fmla="*/ 73 h 88"/>
              <a:gd name="T46" fmla="*/ 34 w 109"/>
              <a:gd name="T47" fmla="*/ 88 h 88"/>
              <a:gd name="T48" fmla="*/ 40 w 109"/>
              <a:gd name="T49" fmla="*/ 79 h 88"/>
              <a:gd name="T50" fmla="*/ 34 w 109"/>
              <a:gd name="T51" fmla="*/ 80 h 88"/>
              <a:gd name="T52" fmla="*/ 45 w 109"/>
              <a:gd name="T53" fmla="*/ 88 h 88"/>
              <a:gd name="T54" fmla="*/ 52 w 109"/>
              <a:gd name="T55" fmla="*/ 63 h 88"/>
              <a:gd name="T56" fmla="*/ 45 w 109"/>
              <a:gd name="T57" fmla="*/ 69 h 88"/>
              <a:gd name="T58" fmla="*/ 57 w 109"/>
              <a:gd name="T59" fmla="*/ 88 h 88"/>
              <a:gd name="T60" fmla="*/ 63 w 109"/>
              <a:gd name="T61" fmla="*/ 73 h 88"/>
              <a:gd name="T62" fmla="*/ 57 w 109"/>
              <a:gd name="T63" fmla="*/ 88 h 88"/>
              <a:gd name="T64" fmla="*/ 75 w 109"/>
              <a:gd name="T65" fmla="*/ 88 h 88"/>
              <a:gd name="T66" fmla="*/ 68 w 109"/>
              <a:gd name="T67" fmla="*/ 75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09" h="88">
                <a:moveTo>
                  <a:pt x="80" y="88"/>
                </a:moveTo>
                <a:cubicBezTo>
                  <a:pt x="86" y="88"/>
                  <a:pt x="86" y="88"/>
                  <a:pt x="86" y="88"/>
                </a:cubicBezTo>
                <a:cubicBezTo>
                  <a:pt x="86" y="44"/>
                  <a:pt x="86" y="44"/>
                  <a:pt x="86" y="44"/>
                </a:cubicBezTo>
                <a:cubicBezTo>
                  <a:pt x="84" y="44"/>
                  <a:pt x="84" y="44"/>
                  <a:pt x="84" y="44"/>
                </a:cubicBezTo>
                <a:cubicBezTo>
                  <a:pt x="82" y="70"/>
                  <a:pt x="82" y="70"/>
                  <a:pt x="82" y="70"/>
                </a:cubicBezTo>
                <a:cubicBezTo>
                  <a:pt x="80" y="71"/>
                  <a:pt x="80" y="71"/>
                  <a:pt x="80" y="71"/>
                </a:cubicBezTo>
                <a:cubicBezTo>
                  <a:pt x="80" y="88"/>
                  <a:pt x="80" y="88"/>
                  <a:pt x="80" y="88"/>
                </a:cubicBezTo>
                <a:close/>
                <a:moveTo>
                  <a:pt x="109" y="0"/>
                </a:moveTo>
                <a:cubicBezTo>
                  <a:pt x="100" y="17"/>
                  <a:pt x="100" y="17"/>
                  <a:pt x="100" y="17"/>
                </a:cubicBezTo>
                <a:cubicBezTo>
                  <a:pt x="92" y="33"/>
                  <a:pt x="92" y="33"/>
                  <a:pt x="92" y="33"/>
                </a:cubicBezTo>
                <a:cubicBezTo>
                  <a:pt x="84" y="22"/>
                  <a:pt x="84" y="22"/>
                  <a:pt x="84" y="22"/>
                </a:cubicBezTo>
                <a:cubicBezTo>
                  <a:pt x="80" y="25"/>
                  <a:pt x="80" y="25"/>
                  <a:pt x="80" y="25"/>
                </a:cubicBezTo>
                <a:cubicBezTo>
                  <a:pt x="77" y="64"/>
                  <a:pt x="77" y="64"/>
                  <a:pt x="77" y="64"/>
                </a:cubicBezTo>
                <a:cubicBezTo>
                  <a:pt x="67" y="68"/>
                  <a:pt x="67" y="68"/>
                  <a:pt x="67" y="68"/>
                </a:cubicBezTo>
                <a:cubicBezTo>
                  <a:pt x="48" y="50"/>
                  <a:pt x="48" y="50"/>
                  <a:pt x="48" y="50"/>
                </a:cubicBezTo>
                <a:cubicBezTo>
                  <a:pt x="37" y="73"/>
                  <a:pt x="37" y="73"/>
                  <a:pt x="37" y="73"/>
                </a:cubicBezTo>
                <a:cubicBezTo>
                  <a:pt x="26" y="73"/>
                  <a:pt x="26" y="73"/>
                  <a:pt x="26" y="73"/>
                </a:cubicBezTo>
                <a:cubicBezTo>
                  <a:pt x="19" y="63"/>
                  <a:pt x="19" y="63"/>
                  <a:pt x="19" y="63"/>
                </a:cubicBezTo>
                <a:cubicBezTo>
                  <a:pt x="4" y="67"/>
                  <a:pt x="4" y="67"/>
                  <a:pt x="4" y="67"/>
                </a:cubicBezTo>
                <a:cubicBezTo>
                  <a:pt x="0" y="56"/>
                  <a:pt x="0" y="56"/>
                  <a:pt x="0" y="56"/>
                </a:cubicBezTo>
                <a:cubicBezTo>
                  <a:pt x="20" y="50"/>
                  <a:pt x="20" y="50"/>
                  <a:pt x="20" y="50"/>
                </a:cubicBezTo>
                <a:cubicBezTo>
                  <a:pt x="25" y="48"/>
                  <a:pt x="25" y="48"/>
                  <a:pt x="25" y="48"/>
                </a:cubicBezTo>
                <a:cubicBezTo>
                  <a:pt x="27" y="52"/>
                  <a:pt x="27" y="52"/>
                  <a:pt x="27" y="52"/>
                </a:cubicBezTo>
                <a:cubicBezTo>
                  <a:pt x="30" y="57"/>
                  <a:pt x="30" y="57"/>
                  <a:pt x="30" y="57"/>
                </a:cubicBezTo>
                <a:cubicBezTo>
                  <a:pt x="40" y="37"/>
                  <a:pt x="40" y="37"/>
                  <a:pt x="40" y="37"/>
                </a:cubicBezTo>
                <a:cubicBezTo>
                  <a:pt x="44" y="29"/>
                  <a:pt x="44" y="29"/>
                  <a:pt x="44" y="29"/>
                </a:cubicBezTo>
                <a:cubicBezTo>
                  <a:pt x="50" y="35"/>
                  <a:pt x="50" y="35"/>
                  <a:pt x="50" y="35"/>
                </a:cubicBezTo>
                <a:cubicBezTo>
                  <a:pt x="66" y="50"/>
                  <a:pt x="66" y="50"/>
                  <a:pt x="66" y="50"/>
                </a:cubicBezTo>
                <a:cubicBezTo>
                  <a:pt x="68" y="21"/>
                  <a:pt x="68" y="21"/>
                  <a:pt x="68" y="21"/>
                </a:cubicBezTo>
                <a:cubicBezTo>
                  <a:pt x="68" y="18"/>
                  <a:pt x="68" y="18"/>
                  <a:pt x="68" y="18"/>
                </a:cubicBezTo>
                <a:cubicBezTo>
                  <a:pt x="71" y="16"/>
                  <a:pt x="71" y="16"/>
                  <a:pt x="71" y="16"/>
                </a:cubicBezTo>
                <a:cubicBezTo>
                  <a:pt x="78" y="12"/>
                  <a:pt x="78" y="12"/>
                  <a:pt x="78" y="12"/>
                </a:cubicBezTo>
                <a:cubicBezTo>
                  <a:pt x="72" y="2"/>
                  <a:pt x="72" y="2"/>
                  <a:pt x="72" y="2"/>
                </a:cubicBezTo>
                <a:cubicBezTo>
                  <a:pt x="90" y="1"/>
                  <a:pt x="90" y="1"/>
                  <a:pt x="90" y="1"/>
                </a:cubicBezTo>
                <a:cubicBezTo>
                  <a:pt x="109" y="0"/>
                  <a:pt x="109" y="0"/>
                  <a:pt x="109" y="0"/>
                </a:cubicBezTo>
                <a:close/>
                <a:moveTo>
                  <a:pt x="22" y="88"/>
                </a:moveTo>
                <a:cubicBezTo>
                  <a:pt x="24" y="88"/>
                  <a:pt x="27" y="88"/>
                  <a:pt x="29" y="88"/>
                </a:cubicBezTo>
                <a:cubicBezTo>
                  <a:pt x="29" y="80"/>
                  <a:pt x="29" y="80"/>
                  <a:pt x="29" y="80"/>
                </a:cubicBezTo>
                <a:cubicBezTo>
                  <a:pt x="23" y="81"/>
                  <a:pt x="23" y="81"/>
                  <a:pt x="23" y="81"/>
                </a:cubicBezTo>
                <a:cubicBezTo>
                  <a:pt x="22" y="79"/>
                  <a:pt x="22" y="79"/>
                  <a:pt x="22" y="79"/>
                </a:cubicBezTo>
                <a:cubicBezTo>
                  <a:pt x="22" y="88"/>
                  <a:pt x="22" y="88"/>
                  <a:pt x="22" y="88"/>
                </a:cubicBezTo>
                <a:close/>
                <a:moveTo>
                  <a:pt x="11" y="88"/>
                </a:moveTo>
                <a:cubicBezTo>
                  <a:pt x="17" y="88"/>
                  <a:pt x="17" y="88"/>
                  <a:pt x="17" y="88"/>
                </a:cubicBezTo>
                <a:cubicBezTo>
                  <a:pt x="17" y="71"/>
                  <a:pt x="17" y="71"/>
                  <a:pt x="17" y="71"/>
                </a:cubicBezTo>
                <a:cubicBezTo>
                  <a:pt x="17" y="71"/>
                  <a:pt x="17" y="71"/>
                  <a:pt x="17" y="71"/>
                </a:cubicBezTo>
                <a:cubicBezTo>
                  <a:pt x="11" y="73"/>
                  <a:pt x="11" y="73"/>
                  <a:pt x="11" y="73"/>
                </a:cubicBezTo>
                <a:cubicBezTo>
                  <a:pt x="11" y="88"/>
                  <a:pt x="11" y="88"/>
                  <a:pt x="11" y="88"/>
                </a:cubicBezTo>
                <a:close/>
                <a:moveTo>
                  <a:pt x="34" y="88"/>
                </a:moveTo>
                <a:cubicBezTo>
                  <a:pt x="36" y="88"/>
                  <a:pt x="38" y="88"/>
                  <a:pt x="40" y="88"/>
                </a:cubicBezTo>
                <a:cubicBezTo>
                  <a:pt x="40" y="79"/>
                  <a:pt x="40" y="79"/>
                  <a:pt x="40" y="79"/>
                </a:cubicBezTo>
                <a:cubicBezTo>
                  <a:pt x="40" y="80"/>
                  <a:pt x="40" y="80"/>
                  <a:pt x="40" y="80"/>
                </a:cubicBezTo>
                <a:cubicBezTo>
                  <a:pt x="34" y="80"/>
                  <a:pt x="34" y="80"/>
                  <a:pt x="34" y="80"/>
                </a:cubicBezTo>
                <a:cubicBezTo>
                  <a:pt x="34" y="88"/>
                  <a:pt x="34" y="88"/>
                  <a:pt x="34" y="88"/>
                </a:cubicBezTo>
                <a:close/>
                <a:moveTo>
                  <a:pt x="45" y="88"/>
                </a:moveTo>
                <a:cubicBezTo>
                  <a:pt x="47" y="88"/>
                  <a:pt x="50" y="88"/>
                  <a:pt x="52" y="88"/>
                </a:cubicBezTo>
                <a:cubicBezTo>
                  <a:pt x="52" y="63"/>
                  <a:pt x="52" y="63"/>
                  <a:pt x="52" y="63"/>
                </a:cubicBezTo>
                <a:cubicBezTo>
                  <a:pt x="49" y="60"/>
                  <a:pt x="49" y="60"/>
                  <a:pt x="49" y="60"/>
                </a:cubicBezTo>
                <a:cubicBezTo>
                  <a:pt x="45" y="69"/>
                  <a:pt x="45" y="69"/>
                  <a:pt x="45" y="69"/>
                </a:cubicBezTo>
                <a:cubicBezTo>
                  <a:pt x="45" y="88"/>
                  <a:pt x="45" y="88"/>
                  <a:pt x="45" y="88"/>
                </a:cubicBezTo>
                <a:close/>
                <a:moveTo>
                  <a:pt x="57" y="88"/>
                </a:moveTo>
                <a:cubicBezTo>
                  <a:pt x="59" y="88"/>
                  <a:pt x="61" y="88"/>
                  <a:pt x="63" y="88"/>
                </a:cubicBezTo>
                <a:cubicBezTo>
                  <a:pt x="63" y="73"/>
                  <a:pt x="63" y="73"/>
                  <a:pt x="63" y="73"/>
                </a:cubicBezTo>
                <a:cubicBezTo>
                  <a:pt x="57" y="67"/>
                  <a:pt x="57" y="67"/>
                  <a:pt x="57" y="67"/>
                </a:cubicBezTo>
                <a:cubicBezTo>
                  <a:pt x="57" y="88"/>
                  <a:pt x="57" y="88"/>
                  <a:pt x="57" y="88"/>
                </a:cubicBezTo>
                <a:close/>
                <a:moveTo>
                  <a:pt x="68" y="88"/>
                </a:moveTo>
                <a:cubicBezTo>
                  <a:pt x="70" y="88"/>
                  <a:pt x="73" y="88"/>
                  <a:pt x="75" y="88"/>
                </a:cubicBezTo>
                <a:cubicBezTo>
                  <a:pt x="75" y="72"/>
                  <a:pt x="75" y="72"/>
                  <a:pt x="75" y="72"/>
                </a:cubicBezTo>
                <a:cubicBezTo>
                  <a:pt x="68" y="75"/>
                  <a:pt x="68" y="75"/>
                  <a:pt x="68" y="75"/>
                </a:cubicBezTo>
                <a:lnTo>
                  <a:pt x="68" y="88"/>
                </a:lnTo>
                <a:close/>
              </a:path>
            </a:pathLst>
          </a:custGeom>
          <a:solidFill>
            <a:srgbClr val="FFFFFF"/>
          </a:solidFill>
          <a:ln>
            <a:noFill/>
          </a:ln>
        </p:spPr>
        <p:txBody>
          <a:bodyPr vert="horz" wrap="square" lIns="91440" tIns="45720" rIns="91440" bIns="45720" numCol="1" anchor="t" anchorCtr="0" compatLnSpc="1">
            <a:prstTxWarp prst="textNoShape">
              <a:avLst/>
            </a:prstTxWarp>
          </a:bodyPr>
          <a:lstStyle/>
          <a:p>
            <a:endParaRPr lang="zh-CN" altLang="en-US">
              <a:solidFill>
                <a:schemeClr val="tx1">
                  <a:lumMod val="85000"/>
                  <a:lumOff val="15000"/>
                </a:schemeClr>
              </a:solidFill>
            </a:endParaRPr>
          </a:p>
        </p:txBody>
      </p:sp>
      <p:sp>
        <p:nvSpPr>
          <p:cNvPr id="22" name="标题 21"/>
          <p:cNvSpPr>
            <a:spLocks noGrp="1"/>
          </p:cNvSpPr>
          <p:nvPr>
            <p:ph type="title"/>
          </p:nvPr>
        </p:nvSpPr>
        <p:spPr/>
        <p:txBody>
          <a:bodyPr/>
          <a:lstStyle/>
          <a:p>
            <a:r>
              <a:rPr lang="zh-CN" altLang="en-US" dirty="0"/>
              <a:t>第三部分  点击此处输入您的标题</a:t>
            </a:r>
          </a:p>
        </p:txBody>
      </p:sp>
    </p:spTree>
    <p:extLst>
      <p:ext uri="{BB962C8B-B14F-4D97-AF65-F5344CB8AC3E}">
        <p14:creationId xmlns:p14="http://schemas.microsoft.com/office/powerpoint/2010/main" val="3143372278"/>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2"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p:tgtEl>
                                          <p:spTgt spid="6"/>
                                        </p:tgtEl>
                                        <p:attrNameLst>
                                          <p:attrName>ppt_x</p:attrName>
                                        </p:attrNameLst>
                                      </p:cBhvr>
                                      <p:tavLst>
                                        <p:tav tm="0">
                                          <p:val>
                                            <p:strVal val="#ppt_x+#ppt_w*1.125000"/>
                                          </p:val>
                                        </p:tav>
                                        <p:tav tm="100000">
                                          <p:val>
                                            <p:strVal val="#ppt_x"/>
                                          </p:val>
                                        </p:tav>
                                      </p:tavLst>
                                    </p:anim>
                                    <p:animEffect transition="in" filter="wipe(left)">
                                      <p:cBhvr>
                                        <p:cTn id="8" dur="500"/>
                                        <p:tgtEl>
                                          <p:spTgt spid="6"/>
                                        </p:tgtEl>
                                      </p:cBhvr>
                                    </p:animEffect>
                                  </p:childTnLst>
                                </p:cTn>
                              </p:par>
                              <p:par>
                                <p:cTn id="9" presetID="12" presetClass="entr" presetSubtype="2" fill="hold" nodeType="withEffect">
                                  <p:stCondLst>
                                    <p:cond delay="250"/>
                                  </p:stCondLst>
                                  <p:childTnLst>
                                    <p:set>
                                      <p:cBhvr>
                                        <p:cTn id="10" dur="1" fill="hold">
                                          <p:stCondLst>
                                            <p:cond delay="0"/>
                                          </p:stCondLst>
                                        </p:cTn>
                                        <p:tgtEl>
                                          <p:spTgt spid="16"/>
                                        </p:tgtEl>
                                        <p:attrNameLst>
                                          <p:attrName>style.visibility</p:attrName>
                                        </p:attrNameLst>
                                      </p:cBhvr>
                                      <p:to>
                                        <p:strVal val="visible"/>
                                      </p:to>
                                    </p:set>
                                    <p:anim calcmode="lin" valueType="num">
                                      <p:cBhvr additive="base">
                                        <p:cTn id="11" dur="500"/>
                                        <p:tgtEl>
                                          <p:spTgt spid="16"/>
                                        </p:tgtEl>
                                        <p:attrNameLst>
                                          <p:attrName>ppt_x</p:attrName>
                                        </p:attrNameLst>
                                      </p:cBhvr>
                                      <p:tavLst>
                                        <p:tav tm="0">
                                          <p:val>
                                            <p:strVal val="#ppt_x+#ppt_w*1.125000"/>
                                          </p:val>
                                        </p:tav>
                                        <p:tav tm="100000">
                                          <p:val>
                                            <p:strVal val="#ppt_x"/>
                                          </p:val>
                                        </p:tav>
                                      </p:tavLst>
                                    </p:anim>
                                    <p:animEffect transition="in" filter="wipe(left)">
                                      <p:cBhvr>
                                        <p:cTn id="12" dur="500"/>
                                        <p:tgtEl>
                                          <p:spTgt spid="16"/>
                                        </p:tgtEl>
                                      </p:cBhvr>
                                    </p:animEffect>
                                  </p:childTnLst>
                                </p:cTn>
                              </p:par>
                              <p:par>
                                <p:cTn id="13" presetID="10" presetClass="entr" presetSubtype="0" fill="hold" grpId="0" nodeType="withEffect">
                                  <p:stCondLst>
                                    <p:cond delay="250"/>
                                  </p:stCondLst>
                                  <p:childTnLst>
                                    <p:set>
                                      <p:cBhvr>
                                        <p:cTn id="14" dur="1" fill="hold">
                                          <p:stCondLst>
                                            <p:cond delay="0"/>
                                          </p:stCondLst>
                                        </p:cTn>
                                        <p:tgtEl>
                                          <p:spTgt spid="7"/>
                                        </p:tgtEl>
                                        <p:attrNameLst>
                                          <p:attrName>style.visibility</p:attrName>
                                        </p:attrNameLst>
                                      </p:cBhvr>
                                      <p:to>
                                        <p:strVal val="visible"/>
                                      </p:to>
                                    </p:set>
                                    <p:animEffect transition="in" filter="fade">
                                      <p:cBhvr>
                                        <p:cTn id="15" dur="500"/>
                                        <p:tgtEl>
                                          <p:spTgt spid="7"/>
                                        </p:tgtEl>
                                      </p:cBhvr>
                                    </p:animEffect>
                                  </p:childTnLst>
                                </p:cTn>
                              </p:par>
                              <p:par>
                                <p:cTn id="16" presetID="10" presetClass="entr" presetSubtype="0" fill="hold" grpId="0" nodeType="withEffect">
                                  <p:stCondLst>
                                    <p:cond delay="250"/>
                                  </p:stCondLst>
                                  <p:childTnLst>
                                    <p:set>
                                      <p:cBhvr>
                                        <p:cTn id="17" dur="1" fill="hold">
                                          <p:stCondLst>
                                            <p:cond delay="0"/>
                                          </p:stCondLst>
                                        </p:cTn>
                                        <p:tgtEl>
                                          <p:spTgt spid="8"/>
                                        </p:tgtEl>
                                        <p:attrNameLst>
                                          <p:attrName>style.visibility</p:attrName>
                                        </p:attrNameLst>
                                      </p:cBhvr>
                                      <p:to>
                                        <p:strVal val="visible"/>
                                      </p:to>
                                    </p:set>
                                    <p:animEffect transition="in" filter="fade">
                                      <p:cBhvr>
                                        <p:cTn id="18" dur="500"/>
                                        <p:tgtEl>
                                          <p:spTgt spid="8"/>
                                        </p:tgtEl>
                                      </p:cBhvr>
                                    </p:animEffect>
                                  </p:childTnLst>
                                </p:cTn>
                              </p:par>
                              <p:par>
                                <p:cTn id="19" presetID="10" presetClass="entr" presetSubtype="0" fill="hold" grpId="0" nodeType="withEffect">
                                  <p:stCondLst>
                                    <p:cond delay="250"/>
                                  </p:stCondLst>
                                  <p:childTnLst>
                                    <p:set>
                                      <p:cBhvr>
                                        <p:cTn id="20" dur="1" fill="hold">
                                          <p:stCondLst>
                                            <p:cond delay="0"/>
                                          </p:stCondLst>
                                        </p:cTn>
                                        <p:tgtEl>
                                          <p:spTgt spid="9"/>
                                        </p:tgtEl>
                                        <p:attrNameLst>
                                          <p:attrName>style.visibility</p:attrName>
                                        </p:attrNameLst>
                                      </p:cBhvr>
                                      <p:to>
                                        <p:strVal val="visible"/>
                                      </p:to>
                                    </p:set>
                                    <p:animEffect transition="in" filter="fade">
                                      <p:cBhvr>
                                        <p:cTn id="21" dur="500"/>
                                        <p:tgtEl>
                                          <p:spTgt spid="9"/>
                                        </p:tgtEl>
                                      </p:cBhvr>
                                    </p:animEffect>
                                  </p:childTnLst>
                                </p:cTn>
                              </p:par>
                              <p:par>
                                <p:cTn id="22" presetID="10" presetClass="entr" presetSubtype="0" fill="hold" grpId="0" nodeType="withEffect">
                                  <p:stCondLst>
                                    <p:cond delay="250"/>
                                  </p:stCondLst>
                                  <p:childTnLst>
                                    <p:set>
                                      <p:cBhvr>
                                        <p:cTn id="23" dur="1" fill="hold">
                                          <p:stCondLst>
                                            <p:cond delay="0"/>
                                          </p:stCondLst>
                                        </p:cTn>
                                        <p:tgtEl>
                                          <p:spTgt spid="3"/>
                                        </p:tgtEl>
                                        <p:attrNameLst>
                                          <p:attrName>style.visibility</p:attrName>
                                        </p:attrNameLst>
                                      </p:cBhvr>
                                      <p:to>
                                        <p:strVal val="visible"/>
                                      </p:to>
                                    </p:set>
                                    <p:animEffect transition="in" filter="fade">
                                      <p:cBhvr>
                                        <p:cTn id="24" dur="500"/>
                                        <p:tgtEl>
                                          <p:spTgt spid="3"/>
                                        </p:tgtEl>
                                      </p:cBhvr>
                                    </p:animEffect>
                                  </p:childTnLst>
                                </p:cTn>
                              </p:par>
                              <p:par>
                                <p:cTn id="25" presetID="10" presetClass="entr" presetSubtype="0" fill="hold" grpId="0" nodeType="withEffect">
                                  <p:stCondLst>
                                    <p:cond delay="250"/>
                                  </p:stCondLst>
                                  <p:childTnLst>
                                    <p:set>
                                      <p:cBhvr>
                                        <p:cTn id="26" dur="1" fill="hold">
                                          <p:stCondLst>
                                            <p:cond delay="0"/>
                                          </p:stCondLst>
                                        </p:cTn>
                                        <p:tgtEl>
                                          <p:spTgt spid="4"/>
                                        </p:tgtEl>
                                        <p:attrNameLst>
                                          <p:attrName>style.visibility</p:attrName>
                                        </p:attrNameLst>
                                      </p:cBhvr>
                                      <p:to>
                                        <p:strVal val="visible"/>
                                      </p:to>
                                    </p:set>
                                    <p:animEffect transition="in" filter="fade">
                                      <p:cBhvr>
                                        <p:cTn id="27" dur="500"/>
                                        <p:tgtEl>
                                          <p:spTgt spid="4"/>
                                        </p:tgtEl>
                                      </p:cBhvr>
                                    </p:animEffect>
                                  </p:childTnLst>
                                </p:cTn>
                              </p:par>
                              <p:par>
                                <p:cTn id="28" presetID="10" presetClass="entr" presetSubtype="0" fill="hold" grpId="0" nodeType="withEffect">
                                  <p:stCondLst>
                                    <p:cond delay="250"/>
                                  </p:stCondLst>
                                  <p:childTnLst>
                                    <p:set>
                                      <p:cBhvr>
                                        <p:cTn id="29" dur="1" fill="hold">
                                          <p:stCondLst>
                                            <p:cond delay="0"/>
                                          </p:stCondLst>
                                        </p:cTn>
                                        <p:tgtEl>
                                          <p:spTgt spid="5"/>
                                        </p:tgtEl>
                                        <p:attrNameLst>
                                          <p:attrName>style.visibility</p:attrName>
                                        </p:attrNameLst>
                                      </p:cBhvr>
                                      <p:to>
                                        <p:strVal val="visible"/>
                                      </p:to>
                                    </p:set>
                                    <p:animEffect transition="in" filter="fade">
                                      <p:cBhvr>
                                        <p:cTn id="30" dur="500"/>
                                        <p:tgtEl>
                                          <p:spTgt spid="5"/>
                                        </p:tgtEl>
                                      </p:cBhvr>
                                    </p:animEffect>
                                  </p:childTnLst>
                                </p:cTn>
                              </p:par>
                              <p:par>
                                <p:cTn id="31" presetID="10" presetClass="entr" presetSubtype="0" fill="hold" grpId="0" nodeType="withEffect">
                                  <p:stCondLst>
                                    <p:cond delay="250"/>
                                  </p:stCondLst>
                                  <p:childTnLst>
                                    <p:set>
                                      <p:cBhvr>
                                        <p:cTn id="32" dur="1" fill="hold">
                                          <p:stCondLst>
                                            <p:cond delay="0"/>
                                          </p:stCondLst>
                                        </p:cTn>
                                        <p:tgtEl>
                                          <p:spTgt spid="15"/>
                                        </p:tgtEl>
                                        <p:attrNameLst>
                                          <p:attrName>style.visibility</p:attrName>
                                        </p:attrNameLst>
                                      </p:cBhvr>
                                      <p:to>
                                        <p:strVal val="visible"/>
                                      </p:to>
                                    </p:set>
                                    <p:animEffect transition="in" filter="fade">
                                      <p:cBhvr>
                                        <p:cTn id="33" dur="500"/>
                                        <p:tgtEl>
                                          <p:spTgt spid="15"/>
                                        </p:tgtEl>
                                      </p:cBhvr>
                                    </p:animEffect>
                                  </p:childTnLst>
                                </p:cTn>
                              </p:par>
                              <p:par>
                                <p:cTn id="34" presetID="10" presetClass="entr" presetSubtype="0" fill="hold" grpId="0" nodeType="withEffect">
                                  <p:stCondLst>
                                    <p:cond delay="250"/>
                                  </p:stCondLst>
                                  <p:childTnLst>
                                    <p:set>
                                      <p:cBhvr>
                                        <p:cTn id="35" dur="1" fill="hold">
                                          <p:stCondLst>
                                            <p:cond delay="0"/>
                                          </p:stCondLst>
                                        </p:cTn>
                                        <p:tgtEl>
                                          <p:spTgt spid="14"/>
                                        </p:tgtEl>
                                        <p:attrNameLst>
                                          <p:attrName>style.visibility</p:attrName>
                                        </p:attrNameLst>
                                      </p:cBhvr>
                                      <p:to>
                                        <p:strVal val="visible"/>
                                      </p:to>
                                    </p:set>
                                    <p:animEffect transition="in" filter="fade">
                                      <p:cBhvr>
                                        <p:cTn id="36" dur="500"/>
                                        <p:tgtEl>
                                          <p:spTgt spid="14"/>
                                        </p:tgtEl>
                                      </p:cBhvr>
                                    </p:animEffect>
                                  </p:childTnLst>
                                </p:cTn>
                              </p:par>
                              <p:par>
                                <p:cTn id="37" presetID="12" presetClass="entr" presetSubtype="8" fill="hold" grpId="0" nodeType="withEffect">
                                  <p:stCondLst>
                                    <p:cond delay="250"/>
                                  </p:stCondLst>
                                  <p:childTnLst>
                                    <p:set>
                                      <p:cBhvr>
                                        <p:cTn id="38" dur="1" fill="hold">
                                          <p:stCondLst>
                                            <p:cond delay="0"/>
                                          </p:stCondLst>
                                        </p:cTn>
                                        <p:tgtEl>
                                          <p:spTgt spid="2"/>
                                        </p:tgtEl>
                                        <p:attrNameLst>
                                          <p:attrName>style.visibility</p:attrName>
                                        </p:attrNameLst>
                                      </p:cBhvr>
                                      <p:to>
                                        <p:strVal val="visible"/>
                                      </p:to>
                                    </p:set>
                                    <p:anim calcmode="lin" valueType="num">
                                      <p:cBhvr additive="base">
                                        <p:cTn id="39" dur="500"/>
                                        <p:tgtEl>
                                          <p:spTgt spid="2"/>
                                        </p:tgtEl>
                                        <p:attrNameLst>
                                          <p:attrName>ppt_x</p:attrName>
                                        </p:attrNameLst>
                                      </p:cBhvr>
                                      <p:tavLst>
                                        <p:tav tm="0">
                                          <p:val>
                                            <p:strVal val="#ppt_x-#ppt_w*1.125000"/>
                                          </p:val>
                                        </p:tav>
                                        <p:tav tm="100000">
                                          <p:val>
                                            <p:strVal val="#ppt_x"/>
                                          </p:val>
                                        </p:tav>
                                      </p:tavLst>
                                    </p:anim>
                                    <p:animEffect transition="in" filter="wipe(right)">
                                      <p:cBhvr>
                                        <p:cTn id="40" dur="500"/>
                                        <p:tgtEl>
                                          <p:spTgt spid="2"/>
                                        </p:tgtEl>
                                      </p:cBhvr>
                                    </p:animEffect>
                                  </p:childTnLst>
                                </p:cTn>
                              </p:par>
                              <p:par>
                                <p:cTn id="41" presetID="12" presetClass="entr" presetSubtype="8" fill="hold" grpId="0" nodeType="withEffect">
                                  <p:stCondLst>
                                    <p:cond delay="500"/>
                                  </p:stCondLst>
                                  <p:childTnLst>
                                    <p:set>
                                      <p:cBhvr>
                                        <p:cTn id="42" dur="1" fill="hold">
                                          <p:stCondLst>
                                            <p:cond delay="0"/>
                                          </p:stCondLst>
                                        </p:cTn>
                                        <p:tgtEl>
                                          <p:spTgt spid="21"/>
                                        </p:tgtEl>
                                        <p:attrNameLst>
                                          <p:attrName>style.visibility</p:attrName>
                                        </p:attrNameLst>
                                      </p:cBhvr>
                                      <p:to>
                                        <p:strVal val="visible"/>
                                      </p:to>
                                    </p:set>
                                    <p:anim calcmode="lin" valueType="num">
                                      <p:cBhvr additive="base">
                                        <p:cTn id="43" dur="500"/>
                                        <p:tgtEl>
                                          <p:spTgt spid="21"/>
                                        </p:tgtEl>
                                        <p:attrNameLst>
                                          <p:attrName>ppt_x</p:attrName>
                                        </p:attrNameLst>
                                      </p:cBhvr>
                                      <p:tavLst>
                                        <p:tav tm="0">
                                          <p:val>
                                            <p:strVal val="#ppt_x-#ppt_w*1.125000"/>
                                          </p:val>
                                        </p:tav>
                                        <p:tav tm="100000">
                                          <p:val>
                                            <p:strVal val="#ppt_x"/>
                                          </p:val>
                                        </p:tav>
                                      </p:tavLst>
                                    </p:anim>
                                    <p:animEffect transition="in" filter="wipe(right)">
                                      <p:cBhvr>
                                        <p:cTn id="44" dur="500"/>
                                        <p:tgtEl>
                                          <p:spTgt spid="21"/>
                                        </p:tgtEl>
                                      </p:cBhvr>
                                    </p:animEffect>
                                  </p:childTnLst>
                                </p:cTn>
                              </p:par>
                            </p:childTnLst>
                          </p:cTn>
                        </p:par>
                        <p:par>
                          <p:cTn id="45" fill="hold">
                            <p:stCondLst>
                              <p:cond delay="1000"/>
                            </p:stCondLst>
                            <p:childTnLst>
                              <p:par>
                                <p:cTn id="46" presetID="2" presetClass="entr" presetSubtype="4" fill="hold" grpId="0" nodeType="afterEffect">
                                  <p:stCondLst>
                                    <p:cond delay="0"/>
                                  </p:stCondLst>
                                  <p:childTnLst>
                                    <p:set>
                                      <p:cBhvr>
                                        <p:cTn id="47" dur="1" fill="hold">
                                          <p:stCondLst>
                                            <p:cond delay="0"/>
                                          </p:stCondLst>
                                        </p:cTn>
                                        <p:tgtEl>
                                          <p:spTgt spid="10"/>
                                        </p:tgtEl>
                                        <p:attrNameLst>
                                          <p:attrName>style.visibility</p:attrName>
                                        </p:attrNameLst>
                                      </p:cBhvr>
                                      <p:to>
                                        <p:strVal val="visible"/>
                                      </p:to>
                                    </p:set>
                                    <p:anim calcmode="lin" valueType="num">
                                      <p:cBhvr additive="base">
                                        <p:cTn id="48" dur="500" fill="hold"/>
                                        <p:tgtEl>
                                          <p:spTgt spid="10"/>
                                        </p:tgtEl>
                                        <p:attrNameLst>
                                          <p:attrName>ppt_x</p:attrName>
                                        </p:attrNameLst>
                                      </p:cBhvr>
                                      <p:tavLst>
                                        <p:tav tm="0">
                                          <p:val>
                                            <p:strVal val="#ppt_x"/>
                                          </p:val>
                                        </p:tav>
                                        <p:tav tm="100000">
                                          <p:val>
                                            <p:strVal val="#ppt_x"/>
                                          </p:val>
                                        </p:tav>
                                      </p:tavLst>
                                    </p:anim>
                                    <p:anim calcmode="lin" valueType="num">
                                      <p:cBhvr additive="base">
                                        <p:cTn id="49" dur="500" fill="hold"/>
                                        <p:tgtEl>
                                          <p:spTgt spid="10"/>
                                        </p:tgtEl>
                                        <p:attrNameLst>
                                          <p:attrName>ppt_y</p:attrName>
                                        </p:attrNameLst>
                                      </p:cBhvr>
                                      <p:tavLst>
                                        <p:tav tm="0">
                                          <p:val>
                                            <p:strVal val="1+#ppt_h/2"/>
                                          </p:val>
                                        </p:tav>
                                        <p:tav tm="100000">
                                          <p:val>
                                            <p:strVal val="#ppt_y"/>
                                          </p:val>
                                        </p:tav>
                                      </p:tavLst>
                                    </p:anim>
                                  </p:childTnLst>
                                </p:cTn>
                              </p:par>
                              <p:par>
                                <p:cTn id="50" presetID="2" presetClass="entr" presetSubtype="4" fill="hold" grpId="0" nodeType="withEffect">
                                  <p:stCondLst>
                                    <p:cond delay="0"/>
                                  </p:stCondLst>
                                  <p:childTnLst>
                                    <p:set>
                                      <p:cBhvr>
                                        <p:cTn id="51" dur="1" fill="hold">
                                          <p:stCondLst>
                                            <p:cond delay="0"/>
                                          </p:stCondLst>
                                        </p:cTn>
                                        <p:tgtEl>
                                          <p:spTgt spid="12"/>
                                        </p:tgtEl>
                                        <p:attrNameLst>
                                          <p:attrName>style.visibility</p:attrName>
                                        </p:attrNameLst>
                                      </p:cBhvr>
                                      <p:to>
                                        <p:strVal val="visible"/>
                                      </p:to>
                                    </p:set>
                                    <p:anim calcmode="lin" valueType="num">
                                      <p:cBhvr additive="base">
                                        <p:cTn id="52" dur="500" fill="hold"/>
                                        <p:tgtEl>
                                          <p:spTgt spid="12"/>
                                        </p:tgtEl>
                                        <p:attrNameLst>
                                          <p:attrName>ppt_x</p:attrName>
                                        </p:attrNameLst>
                                      </p:cBhvr>
                                      <p:tavLst>
                                        <p:tav tm="0">
                                          <p:val>
                                            <p:strVal val="#ppt_x"/>
                                          </p:val>
                                        </p:tav>
                                        <p:tav tm="100000">
                                          <p:val>
                                            <p:strVal val="#ppt_x"/>
                                          </p:val>
                                        </p:tav>
                                      </p:tavLst>
                                    </p:anim>
                                    <p:anim calcmode="lin" valueType="num">
                                      <p:cBhvr additive="base">
                                        <p:cTn id="53" dur="500" fill="hold"/>
                                        <p:tgtEl>
                                          <p:spTgt spid="12"/>
                                        </p:tgtEl>
                                        <p:attrNameLst>
                                          <p:attrName>ppt_y</p:attrName>
                                        </p:attrNameLst>
                                      </p:cBhvr>
                                      <p:tavLst>
                                        <p:tav tm="0">
                                          <p:val>
                                            <p:strVal val="1+#ppt_h/2"/>
                                          </p:val>
                                        </p:tav>
                                        <p:tav tm="100000">
                                          <p:val>
                                            <p:strVal val="#ppt_y"/>
                                          </p:val>
                                        </p:tav>
                                      </p:tavLst>
                                    </p:anim>
                                  </p:childTnLst>
                                </p:cTn>
                              </p:par>
                            </p:childTnLst>
                          </p:cTn>
                        </p:par>
                        <p:par>
                          <p:cTn id="54" fill="hold">
                            <p:stCondLst>
                              <p:cond delay="1500"/>
                            </p:stCondLst>
                            <p:childTnLst>
                              <p:par>
                                <p:cTn id="55" presetID="41" presetClass="entr" presetSubtype="0" fill="hold" grpId="0" nodeType="afterEffect">
                                  <p:stCondLst>
                                    <p:cond delay="0"/>
                                  </p:stCondLst>
                                  <p:iterate type="lt">
                                    <p:tmPct val="10000"/>
                                  </p:iterate>
                                  <p:childTnLst>
                                    <p:set>
                                      <p:cBhvr>
                                        <p:cTn id="56" dur="1" fill="hold">
                                          <p:stCondLst>
                                            <p:cond delay="0"/>
                                          </p:stCondLst>
                                        </p:cTn>
                                        <p:tgtEl>
                                          <p:spTgt spid="11"/>
                                        </p:tgtEl>
                                        <p:attrNameLst>
                                          <p:attrName>style.visibility</p:attrName>
                                        </p:attrNameLst>
                                      </p:cBhvr>
                                      <p:to>
                                        <p:strVal val="visible"/>
                                      </p:to>
                                    </p:set>
                                    <p:anim calcmode="lin" valueType="num">
                                      <p:cBhvr>
                                        <p:cTn id="57" dur="500" fill="hold"/>
                                        <p:tgtEl>
                                          <p:spTgt spid="11"/>
                                        </p:tgtEl>
                                        <p:attrNameLst>
                                          <p:attrName>ppt_x</p:attrName>
                                        </p:attrNameLst>
                                      </p:cBhvr>
                                      <p:tavLst>
                                        <p:tav tm="0">
                                          <p:val>
                                            <p:strVal val="#ppt_x"/>
                                          </p:val>
                                        </p:tav>
                                        <p:tav tm="50000">
                                          <p:val>
                                            <p:strVal val="#ppt_x+.1"/>
                                          </p:val>
                                        </p:tav>
                                        <p:tav tm="100000">
                                          <p:val>
                                            <p:strVal val="#ppt_x"/>
                                          </p:val>
                                        </p:tav>
                                      </p:tavLst>
                                    </p:anim>
                                    <p:anim calcmode="lin" valueType="num">
                                      <p:cBhvr>
                                        <p:cTn id="58" dur="500" fill="hold"/>
                                        <p:tgtEl>
                                          <p:spTgt spid="11"/>
                                        </p:tgtEl>
                                        <p:attrNameLst>
                                          <p:attrName>ppt_y</p:attrName>
                                        </p:attrNameLst>
                                      </p:cBhvr>
                                      <p:tavLst>
                                        <p:tav tm="0">
                                          <p:val>
                                            <p:strVal val="#ppt_y"/>
                                          </p:val>
                                        </p:tav>
                                        <p:tav tm="100000">
                                          <p:val>
                                            <p:strVal val="#ppt_y"/>
                                          </p:val>
                                        </p:tav>
                                      </p:tavLst>
                                    </p:anim>
                                    <p:anim calcmode="lin" valueType="num">
                                      <p:cBhvr>
                                        <p:cTn id="59" dur="500" fill="hold"/>
                                        <p:tgtEl>
                                          <p:spTgt spid="11"/>
                                        </p:tgtEl>
                                        <p:attrNameLst>
                                          <p:attrName>ppt_h</p:attrName>
                                        </p:attrNameLst>
                                      </p:cBhvr>
                                      <p:tavLst>
                                        <p:tav tm="0">
                                          <p:val>
                                            <p:strVal val="#ppt_h/10"/>
                                          </p:val>
                                        </p:tav>
                                        <p:tav tm="50000">
                                          <p:val>
                                            <p:strVal val="#ppt_h+.01"/>
                                          </p:val>
                                        </p:tav>
                                        <p:tav tm="100000">
                                          <p:val>
                                            <p:strVal val="#ppt_h"/>
                                          </p:val>
                                        </p:tav>
                                      </p:tavLst>
                                    </p:anim>
                                    <p:anim calcmode="lin" valueType="num">
                                      <p:cBhvr>
                                        <p:cTn id="60" dur="500" fill="hold"/>
                                        <p:tgtEl>
                                          <p:spTgt spid="11"/>
                                        </p:tgtEl>
                                        <p:attrNameLst>
                                          <p:attrName>ppt_w</p:attrName>
                                        </p:attrNameLst>
                                      </p:cBhvr>
                                      <p:tavLst>
                                        <p:tav tm="0">
                                          <p:val>
                                            <p:strVal val="#ppt_w/10"/>
                                          </p:val>
                                        </p:tav>
                                        <p:tav tm="50000">
                                          <p:val>
                                            <p:strVal val="#ppt_w+.01"/>
                                          </p:val>
                                        </p:tav>
                                        <p:tav tm="100000">
                                          <p:val>
                                            <p:strVal val="#ppt_w"/>
                                          </p:val>
                                        </p:tav>
                                      </p:tavLst>
                                    </p:anim>
                                    <p:animEffect transition="in" filter="fade">
                                      <p:cBhvr>
                                        <p:cTn id="61" dur="500" tmFilter="0,0; .5, 1; 1, 1"/>
                                        <p:tgtEl>
                                          <p:spTgt spid="11"/>
                                        </p:tgtEl>
                                      </p:cBhvr>
                                    </p:animEffect>
                                  </p:childTnLst>
                                </p:cTn>
                              </p:par>
                            </p:childTnLst>
                          </p:cTn>
                        </p:par>
                        <p:par>
                          <p:cTn id="62" fill="hold">
                            <p:stCondLst>
                              <p:cond delay="5550"/>
                            </p:stCondLst>
                            <p:childTnLst>
                              <p:par>
                                <p:cTn id="63" presetID="41" presetClass="entr" presetSubtype="0" fill="hold" grpId="0" nodeType="afterEffect">
                                  <p:stCondLst>
                                    <p:cond delay="0"/>
                                  </p:stCondLst>
                                  <p:iterate type="lt">
                                    <p:tmPct val="10000"/>
                                  </p:iterate>
                                  <p:childTnLst>
                                    <p:set>
                                      <p:cBhvr>
                                        <p:cTn id="64" dur="1" fill="hold">
                                          <p:stCondLst>
                                            <p:cond delay="0"/>
                                          </p:stCondLst>
                                        </p:cTn>
                                        <p:tgtEl>
                                          <p:spTgt spid="13"/>
                                        </p:tgtEl>
                                        <p:attrNameLst>
                                          <p:attrName>style.visibility</p:attrName>
                                        </p:attrNameLst>
                                      </p:cBhvr>
                                      <p:to>
                                        <p:strVal val="visible"/>
                                      </p:to>
                                    </p:set>
                                    <p:anim calcmode="lin" valueType="num">
                                      <p:cBhvr>
                                        <p:cTn id="65" dur="500" fill="hold"/>
                                        <p:tgtEl>
                                          <p:spTgt spid="13"/>
                                        </p:tgtEl>
                                        <p:attrNameLst>
                                          <p:attrName>ppt_x</p:attrName>
                                        </p:attrNameLst>
                                      </p:cBhvr>
                                      <p:tavLst>
                                        <p:tav tm="0">
                                          <p:val>
                                            <p:strVal val="#ppt_x"/>
                                          </p:val>
                                        </p:tav>
                                        <p:tav tm="50000">
                                          <p:val>
                                            <p:strVal val="#ppt_x+.1"/>
                                          </p:val>
                                        </p:tav>
                                        <p:tav tm="100000">
                                          <p:val>
                                            <p:strVal val="#ppt_x"/>
                                          </p:val>
                                        </p:tav>
                                      </p:tavLst>
                                    </p:anim>
                                    <p:anim calcmode="lin" valueType="num">
                                      <p:cBhvr>
                                        <p:cTn id="66" dur="500" fill="hold"/>
                                        <p:tgtEl>
                                          <p:spTgt spid="13"/>
                                        </p:tgtEl>
                                        <p:attrNameLst>
                                          <p:attrName>ppt_y</p:attrName>
                                        </p:attrNameLst>
                                      </p:cBhvr>
                                      <p:tavLst>
                                        <p:tav tm="0">
                                          <p:val>
                                            <p:strVal val="#ppt_y"/>
                                          </p:val>
                                        </p:tav>
                                        <p:tav tm="100000">
                                          <p:val>
                                            <p:strVal val="#ppt_y"/>
                                          </p:val>
                                        </p:tav>
                                      </p:tavLst>
                                    </p:anim>
                                    <p:anim calcmode="lin" valueType="num">
                                      <p:cBhvr>
                                        <p:cTn id="67" dur="500" fill="hold"/>
                                        <p:tgtEl>
                                          <p:spTgt spid="13"/>
                                        </p:tgtEl>
                                        <p:attrNameLst>
                                          <p:attrName>ppt_h</p:attrName>
                                        </p:attrNameLst>
                                      </p:cBhvr>
                                      <p:tavLst>
                                        <p:tav tm="0">
                                          <p:val>
                                            <p:strVal val="#ppt_h/10"/>
                                          </p:val>
                                        </p:tav>
                                        <p:tav tm="50000">
                                          <p:val>
                                            <p:strVal val="#ppt_h+.01"/>
                                          </p:val>
                                        </p:tav>
                                        <p:tav tm="100000">
                                          <p:val>
                                            <p:strVal val="#ppt_h"/>
                                          </p:val>
                                        </p:tav>
                                      </p:tavLst>
                                    </p:anim>
                                    <p:anim calcmode="lin" valueType="num">
                                      <p:cBhvr>
                                        <p:cTn id="68" dur="500" fill="hold"/>
                                        <p:tgtEl>
                                          <p:spTgt spid="13"/>
                                        </p:tgtEl>
                                        <p:attrNameLst>
                                          <p:attrName>ppt_w</p:attrName>
                                        </p:attrNameLst>
                                      </p:cBhvr>
                                      <p:tavLst>
                                        <p:tav tm="0">
                                          <p:val>
                                            <p:strVal val="#ppt_w/10"/>
                                          </p:val>
                                        </p:tav>
                                        <p:tav tm="50000">
                                          <p:val>
                                            <p:strVal val="#ppt_w+.01"/>
                                          </p:val>
                                        </p:tav>
                                        <p:tav tm="100000">
                                          <p:val>
                                            <p:strVal val="#ppt_w"/>
                                          </p:val>
                                        </p:tav>
                                      </p:tavLst>
                                    </p:anim>
                                    <p:animEffect transition="in" filter="fade">
                                      <p:cBhvr>
                                        <p:cTn id="69" dur="500" tmFilter="0,0; .5, 1; 1, 1"/>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animBg="1"/>
      <p:bldP spid="7" grpId="0" animBg="1"/>
      <p:bldP spid="8" grpId="0" animBg="1"/>
      <p:bldP spid="9" grpId="0" animBg="1"/>
      <p:bldP spid="10" grpId="0"/>
      <p:bldP spid="11" grpId="0"/>
      <p:bldP spid="12" grpId="0"/>
      <p:bldP spid="13" grpId="0"/>
      <p:bldP spid="14" grpId="0"/>
      <p:bldP spid="15" grpId="0"/>
      <p:bldP spid="21"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5"/>
          <p:cNvSpPr>
            <a:spLocks noChangeArrowheads="1"/>
          </p:cNvSpPr>
          <p:nvPr/>
        </p:nvSpPr>
        <p:spPr bwMode="auto">
          <a:xfrm>
            <a:off x="5294312" y="714511"/>
            <a:ext cx="2589212" cy="1192213"/>
          </a:xfrm>
          <a:custGeom>
            <a:avLst/>
            <a:gdLst>
              <a:gd name="T0" fmla="*/ 1118 w 1175"/>
              <a:gd name="T1" fmla="*/ 389 h 541"/>
              <a:gd name="T2" fmla="*/ 456 w 1175"/>
              <a:gd name="T3" fmla="*/ 104 h 541"/>
              <a:gd name="T4" fmla="*/ 0 w 1175"/>
              <a:gd name="T5" fmla="*/ 541 h 541"/>
              <a:gd name="T6" fmla="*/ 1175 w 1175"/>
              <a:gd name="T7" fmla="*/ 541 h 541"/>
              <a:gd name="T8" fmla="*/ 1118 w 1175"/>
              <a:gd name="T9" fmla="*/ 389 h 541"/>
              <a:gd name="T10" fmla="*/ 0 60000 65536"/>
              <a:gd name="T11" fmla="*/ 0 60000 65536"/>
              <a:gd name="T12" fmla="*/ 0 60000 65536"/>
              <a:gd name="T13" fmla="*/ 0 60000 65536"/>
              <a:gd name="T14" fmla="*/ 0 60000 65536"/>
              <a:gd name="T15" fmla="*/ 0 w 1175"/>
              <a:gd name="T16" fmla="*/ 0 h 541"/>
              <a:gd name="T17" fmla="*/ 1175 w 1175"/>
              <a:gd name="T18" fmla="*/ 541 h 541"/>
            </a:gdLst>
            <a:ahLst/>
            <a:cxnLst>
              <a:cxn ang="T10">
                <a:pos x="T0" y="T1"/>
              </a:cxn>
              <a:cxn ang="T11">
                <a:pos x="T2" y="T3"/>
              </a:cxn>
              <a:cxn ang="T12">
                <a:pos x="T4" y="T5"/>
              </a:cxn>
              <a:cxn ang="T13">
                <a:pos x="T6" y="T7"/>
              </a:cxn>
              <a:cxn ang="T14">
                <a:pos x="T8" y="T9"/>
              </a:cxn>
            </a:cxnLst>
            <a:rect l="T15" t="T16" r="T17" b="T18"/>
            <a:pathLst>
              <a:path w="1175" h="541">
                <a:moveTo>
                  <a:pt x="1118" y="389"/>
                </a:moveTo>
                <a:cubicBezTo>
                  <a:pt x="895" y="0"/>
                  <a:pt x="456" y="104"/>
                  <a:pt x="456" y="104"/>
                </a:cubicBezTo>
                <a:cubicBezTo>
                  <a:pt x="126" y="200"/>
                  <a:pt x="25" y="389"/>
                  <a:pt x="0" y="541"/>
                </a:cubicBezTo>
                <a:cubicBezTo>
                  <a:pt x="1175" y="541"/>
                  <a:pt x="1175" y="541"/>
                  <a:pt x="1175" y="541"/>
                </a:cubicBezTo>
                <a:cubicBezTo>
                  <a:pt x="1150" y="449"/>
                  <a:pt x="1118" y="389"/>
                  <a:pt x="1118" y="389"/>
                </a:cubicBezTo>
                <a:close/>
              </a:path>
            </a:pathLst>
          </a:custGeom>
          <a:solidFill>
            <a:schemeClr val="accent1"/>
          </a:solidFill>
          <a:ln>
            <a:noFill/>
          </a:ln>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sz="1600">
              <a:solidFill>
                <a:srgbClr val="000000"/>
              </a:solidFill>
              <a:sym typeface="宋体" pitchFamily="2" charset="-122"/>
            </a:endParaRPr>
          </a:p>
        </p:txBody>
      </p:sp>
      <p:sp>
        <p:nvSpPr>
          <p:cNvPr id="3" name="Freeform 6"/>
          <p:cNvSpPr>
            <a:spLocks noChangeArrowheads="1"/>
          </p:cNvSpPr>
          <p:nvPr/>
        </p:nvSpPr>
        <p:spPr bwMode="auto">
          <a:xfrm>
            <a:off x="5045074" y="1907384"/>
            <a:ext cx="2928938" cy="984250"/>
          </a:xfrm>
          <a:custGeom>
            <a:avLst/>
            <a:gdLst>
              <a:gd name="T0" fmla="*/ 118 w 1330"/>
              <a:gd name="T1" fmla="*/ 225 h 447"/>
              <a:gd name="T2" fmla="*/ 102 w 1330"/>
              <a:gd name="T3" fmla="*/ 281 h 447"/>
              <a:gd name="T4" fmla="*/ 8 w 1330"/>
              <a:gd name="T5" fmla="*/ 434 h 447"/>
              <a:gd name="T6" fmla="*/ 0 w 1330"/>
              <a:gd name="T7" fmla="*/ 447 h 447"/>
              <a:gd name="T8" fmla="*/ 1250 w 1330"/>
              <a:gd name="T9" fmla="*/ 447 h 447"/>
              <a:gd name="T10" fmla="*/ 1280 w 1330"/>
              <a:gd name="T11" fmla="*/ 0 h 447"/>
              <a:gd name="T12" fmla="*/ 105 w 1330"/>
              <a:gd name="T13" fmla="*/ 0 h 447"/>
              <a:gd name="T14" fmla="*/ 118 w 1330"/>
              <a:gd name="T15" fmla="*/ 225 h 447"/>
              <a:gd name="T16" fmla="*/ 0 60000 65536"/>
              <a:gd name="T17" fmla="*/ 0 60000 65536"/>
              <a:gd name="T18" fmla="*/ 0 60000 65536"/>
              <a:gd name="T19" fmla="*/ 0 60000 65536"/>
              <a:gd name="T20" fmla="*/ 0 60000 65536"/>
              <a:gd name="T21" fmla="*/ 0 60000 65536"/>
              <a:gd name="T22" fmla="*/ 0 60000 65536"/>
              <a:gd name="T23" fmla="*/ 0 60000 65536"/>
              <a:gd name="T24" fmla="*/ 0 w 1330"/>
              <a:gd name="T25" fmla="*/ 0 h 447"/>
              <a:gd name="T26" fmla="*/ 1330 w 1330"/>
              <a:gd name="T27" fmla="*/ 447 h 44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330" h="447">
                <a:moveTo>
                  <a:pt x="118" y="225"/>
                </a:moveTo>
                <a:cubicBezTo>
                  <a:pt x="121" y="237"/>
                  <a:pt x="116" y="242"/>
                  <a:pt x="102" y="281"/>
                </a:cubicBezTo>
                <a:cubicBezTo>
                  <a:pt x="89" y="321"/>
                  <a:pt x="18" y="422"/>
                  <a:pt x="8" y="434"/>
                </a:cubicBezTo>
                <a:cubicBezTo>
                  <a:pt x="5" y="438"/>
                  <a:pt x="2" y="442"/>
                  <a:pt x="0" y="447"/>
                </a:cubicBezTo>
                <a:cubicBezTo>
                  <a:pt x="1250" y="447"/>
                  <a:pt x="1250" y="447"/>
                  <a:pt x="1250" y="447"/>
                </a:cubicBezTo>
                <a:cubicBezTo>
                  <a:pt x="1330" y="289"/>
                  <a:pt x="1311" y="119"/>
                  <a:pt x="1280" y="0"/>
                </a:cubicBezTo>
                <a:cubicBezTo>
                  <a:pt x="105" y="0"/>
                  <a:pt x="105" y="0"/>
                  <a:pt x="105" y="0"/>
                </a:cubicBezTo>
                <a:cubicBezTo>
                  <a:pt x="85" y="125"/>
                  <a:pt x="118" y="225"/>
                  <a:pt x="118" y="225"/>
                </a:cubicBezTo>
              </a:path>
            </a:pathLst>
          </a:custGeom>
          <a:solidFill>
            <a:schemeClr val="accent2"/>
          </a:solidFill>
          <a:ln>
            <a:noFill/>
          </a:ln>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sz="1600">
              <a:solidFill>
                <a:srgbClr val="000000"/>
              </a:solidFill>
              <a:sym typeface="宋体" pitchFamily="2" charset="-122"/>
            </a:endParaRPr>
          </a:p>
        </p:txBody>
      </p:sp>
      <p:sp>
        <p:nvSpPr>
          <p:cNvPr id="4" name="Freeform 7"/>
          <p:cNvSpPr>
            <a:spLocks noChangeArrowheads="1"/>
          </p:cNvSpPr>
          <p:nvPr/>
        </p:nvSpPr>
        <p:spPr bwMode="auto">
          <a:xfrm>
            <a:off x="5026024" y="2891634"/>
            <a:ext cx="2773363" cy="985837"/>
          </a:xfrm>
          <a:custGeom>
            <a:avLst/>
            <a:gdLst>
              <a:gd name="T0" fmla="*/ 1 w 1258"/>
              <a:gd name="T1" fmla="*/ 25 h 447"/>
              <a:gd name="T2" fmla="*/ 20 w 1258"/>
              <a:gd name="T3" fmla="*/ 65 h 447"/>
              <a:gd name="T4" fmla="*/ 117 w 1258"/>
              <a:gd name="T5" fmla="*/ 80 h 447"/>
              <a:gd name="T6" fmla="*/ 131 w 1258"/>
              <a:gd name="T7" fmla="*/ 109 h 447"/>
              <a:gd name="T8" fmla="*/ 110 w 1258"/>
              <a:gd name="T9" fmla="*/ 130 h 447"/>
              <a:gd name="T10" fmla="*/ 100 w 1258"/>
              <a:gd name="T11" fmla="*/ 151 h 447"/>
              <a:gd name="T12" fmla="*/ 110 w 1258"/>
              <a:gd name="T13" fmla="*/ 175 h 447"/>
              <a:gd name="T14" fmla="*/ 138 w 1258"/>
              <a:gd name="T15" fmla="*/ 216 h 447"/>
              <a:gd name="T16" fmla="*/ 130 w 1258"/>
              <a:gd name="T17" fmla="*/ 228 h 447"/>
              <a:gd name="T18" fmla="*/ 122 w 1258"/>
              <a:gd name="T19" fmla="*/ 246 h 447"/>
              <a:gd name="T20" fmla="*/ 124 w 1258"/>
              <a:gd name="T21" fmla="*/ 273 h 447"/>
              <a:gd name="T22" fmla="*/ 170 w 1258"/>
              <a:gd name="T23" fmla="*/ 315 h 447"/>
              <a:gd name="T24" fmla="*/ 171 w 1258"/>
              <a:gd name="T25" fmla="*/ 329 h 447"/>
              <a:gd name="T26" fmla="*/ 179 w 1258"/>
              <a:gd name="T27" fmla="*/ 447 h 447"/>
              <a:gd name="T28" fmla="*/ 1116 w 1258"/>
              <a:gd name="T29" fmla="*/ 447 h 447"/>
              <a:gd name="T30" fmla="*/ 1083 w 1258"/>
              <a:gd name="T31" fmla="*/ 331 h 447"/>
              <a:gd name="T32" fmla="*/ 1190 w 1258"/>
              <a:gd name="T33" fmla="*/ 101 h 447"/>
              <a:gd name="T34" fmla="*/ 1258 w 1258"/>
              <a:gd name="T35" fmla="*/ 0 h 447"/>
              <a:gd name="T36" fmla="*/ 8 w 1258"/>
              <a:gd name="T37" fmla="*/ 0 h 447"/>
              <a:gd name="T38" fmla="*/ 1 w 1258"/>
              <a:gd name="T39" fmla="*/ 25 h 447"/>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1258"/>
              <a:gd name="T61" fmla="*/ 0 h 447"/>
              <a:gd name="T62" fmla="*/ 1258 w 1258"/>
              <a:gd name="T63" fmla="*/ 447 h 447"/>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1258" h="447">
                <a:moveTo>
                  <a:pt x="1" y="25"/>
                </a:moveTo>
                <a:cubicBezTo>
                  <a:pt x="0" y="43"/>
                  <a:pt x="7" y="58"/>
                  <a:pt x="20" y="65"/>
                </a:cubicBezTo>
                <a:cubicBezTo>
                  <a:pt x="33" y="73"/>
                  <a:pt x="117" y="80"/>
                  <a:pt x="117" y="80"/>
                </a:cubicBezTo>
                <a:cubicBezTo>
                  <a:pt x="131" y="109"/>
                  <a:pt x="131" y="109"/>
                  <a:pt x="131" y="109"/>
                </a:cubicBezTo>
                <a:cubicBezTo>
                  <a:pt x="131" y="109"/>
                  <a:pt x="117" y="122"/>
                  <a:pt x="110" y="130"/>
                </a:cubicBezTo>
                <a:cubicBezTo>
                  <a:pt x="104" y="139"/>
                  <a:pt x="102" y="143"/>
                  <a:pt x="100" y="151"/>
                </a:cubicBezTo>
                <a:cubicBezTo>
                  <a:pt x="99" y="160"/>
                  <a:pt x="105" y="169"/>
                  <a:pt x="110" y="175"/>
                </a:cubicBezTo>
                <a:cubicBezTo>
                  <a:pt x="114" y="182"/>
                  <a:pt x="138" y="216"/>
                  <a:pt x="138" y="216"/>
                </a:cubicBezTo>
                <a:cubicBezTo>
                  <a:pt x="138" y="216"/>
                  <a:pt x="134" y="222"/>
                  <a:pt x="130" y="228"/>
                </a:cubicBezTo>
                <a:cubicBezTo>
                  <a:pt x="125" y="235"/>
                  <a:pt x="122" y="246"/>
                  <a:pt x="122" y="246"/>
                </a:cubicBezTo>
                <a:cubicBezTo>
                  <a:pt x="119" y="254"/>
                  <a:pt x="119" y="263"/>
                  <a:pt x="124" y="273"/>
                </a:cubicBezTo>
                <a:cubicBezTo>
                  <a:pt x="130" y="282"/>
                  <a:pt x="165" y="309"/>
                  <a:pt x="170" y="315"/>
                </a:cubicBezTo>
                <a:cubicBezTo>
                  <a:pt x="174" y="322"/>
                  <a:pt x="171" y="329"/>
                  <a:pt x="171" y="329"/>
                </a:cubicBezTo>
                <a:cubicBezTo>
                  <a:pt x="154" y="381"/>
                  <a:pt x="165" y="422"/>
                  <a:pt x="179" y="447"/>
                </a:cubicBezTo>
                <a:cubicBezTo>
                  <a:pt x="1116" y="447"/>
                  <a:pt x="1116" y="447"/>
                  <a:pt x="1116" y="447"/>
                </a:cubicBezTo>
                <a:cubicBezTo>
                  <a:pt x="1100" y="402"/>
                  <a:pt x="1088" y="361"/>
                  <a:pt x="1083" y="331"/>
                </a:cubicBezTo>
                <a:cubicBezTo>
                  <a:pt x="1068" y="232"/>
                  <a:pt x="1190" y="101"/>
                  <a:pt x="1190" y="101"/>
                </a:cubicBezTo>
                <a:cubicBezTo>
                  <a:pt x="1218" y="68"/>
                  <a:pt x="1240" y="34"/>
                  <a:pt x="1258" y="0"/>
                </a:cubicBezTo>
                <a:cubicBezTo>
                  <a:pt x="8" y="0"/>
                  <a:pt x="8" y="0"/>
                  <a:pt x="8" y="0"/>
                </a:cubicBezTo>
                <a:cubicBezTo>
                  <a:pt x="4" y="7"/>
                  <a:pt x="2" y="14"/>
                  <a:pt x="1" y="25"/>
                </a:cubicBezTo>
              </a:path>
            </a:pathLst>
          </a:custGeom>
          <a:solidFill>
            <a:schemeClr val="accent4"/>
          </a:solidFill>
          <a:ln>
            <a:noFill/>
          </a:ln>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sz="1600">
              <a:solidFill>
                <a:srgbClr val="000000"/>
              </a:solidFill>
              <a:sym typeface="宋体" pitchFamily="2" charset="-122"/>
            </a:endParaRPr>
          </a:p>
        </p:txBody>
      </p:sp>
      <p:sp>
        <p:nvSpPr>
          <p:cNvPr id="5" name="Freeform 8"/>
          <p:cNvSpPr>
            <a:spLocks noChangeArrowheads="1"/>
          </p:cNvSpPr>
          <p:nvPr/>
        </p:nvSpPr>
        <p:spPr bwMode="auto">
          <a:xfrm>
            <a:off x="5421312" y="3875884"/>
            <a:ext cx="2471737" cy="985837"/>
          </a:xfrm>
          <a:custGeom>
            <a:avLst/>
            <a:gdLst>
              <a:gd name="T0" fmla="*/ 22 w 1122"/>
              <a:gd name="T1" fmla="*/ 29 h 447"/>
              <a:gd name="T2" fmla="*/ 291 w 1122"/>
              <a:gd name="T3" fmla="*/ 13 h 447"/>
              <a:gd name="T4" fmla="*/ 357 w 1122"/>
              <a:gd name="T5" fmla="*/ 227 h 447"/>
              <a:gd name="T6" fmla="*/ 353 w 1122"/>
              <a:gd name="T7" fmla="*/ 227 h 447"/>
              <a:gd name="T8" fmla="*/ 140 w 1122"/>
              <a:gd name="T9" fmla="*/ 447 h 447"/>
              <a:gd name="T10" fmla="*/ 1055 w 1122"/>
              <a:gd name="T11" fmla="*/ 447 h 447"/>
              <a:gd name="T12" fmla="*/ 1122 w 1122"/>
              <a:gd name="T13" fmla="*/ 447 h 447"/>
              <a:gd name="T14" fmla="*/ 1038 w 1122"/>
              <a:gd name="T15" fmla="*/ 224 h 447"/>
              <a:gd name="T16" fmla="*/ 937 w 1122"/>
              <a:gd name="T17" fmla="*/ 0 h 447"/>
              <a:gd name="T18" fmla="*/ 0 w 1122"/>
              <a:gd name="T19" fmla="*/ 0 h 447"/>
              <a:gd name="T20" fmla="*/ 22 w 1122"/>
              <a:gd name="T21" fmla="*/ 29 h 447"/>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122"/>
              <a:gd name="T34" fmla="*/ 0 h 447"/>
              <a:gd name="T35" fmla="*/ 1122 w 1122"/>
              <a:gd name="T36" fmla="*/ 447 h 447"/>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122" h="447">
                <a:moveTo>
                  <a:pt x="22" y="29"/>
                </a:moveTo>
                <a:cubicBezTo>
                  <a:pt x="73" y="71"/>
                  <a:pt x="257" y="9"/>
                  <a:pt x="291" y="13"/>
                </a:cubicBezTo>
                <a:cubicBezTo>
                  <a:pt x="316" y="17"/>
                  <a:pt x="345" y="158"/>
                  <a:pt x="357" y="227"/>
                </a:cubicBezTo>
                <a:cubicBezTo>
                  <a:pt x="353" y="227"/>
                  <a:pt x="353" y="227"/>
                  <a:pt x="353" y="227"/>
                </a:cubicBezTo>
                <a:cubicBezTo>
                  <a:pt x="353" y="227"/>
                  <a:pt x="194" y="418"/>
                  <a:pt x="140" y="447"/>
                </a:cubicBezTo>
                <a:cubicBezTo>
                  <a:pt x="1055" y="447"/>
                  <a:pt x="1055" y="447"/>
                  <a:pt x="1055" y="447"/>
                </a:cubicBezTo>
                <a:cubicBezTo>
                  <a:pt x="1122" y="447"/>
                  <a:pt x="1122" y="447"/>
                  <a:pt x="1122" y="447"/>
                </a:cubicBezTo>
                <a:cubicBezTo>
                  <a:pt x="1038" y="224"/>
                  <a:pt x="1038" y="224"/>
                  <a:pt x="1038" y="224"/>
                </a:cubicBezTo>
                <a:cubicBezTo>
                  <a:pt x="1004" y="162"/>
                  <a:pt x="965" y="76"/>
                  <a:pt x="937" y="0"/>
                </a:cubicBezTo>
                <a:cubicBezTo>
                  <a:pt x="0" y="0"/>
                  <a:pt x="0" y="0"/>
                  <a:pt x="0" y="0"/>
                </a:cubicBezTo>
                <a:cubicBezTo>
                  <a:pt x="8" y="15"/>
                  <a:pt x="18" y="25"/>
                  <a:pt x="22" y="29"/>
                </a:cubicBezTo>
                <a:close/>
              </a:path>
            </a:pathLst>
          </a:custGeom>
          <a:solidFill>
            <a:schemeClr val="accent3"/>
          </a:solidFill>
          <a:ln>
            <a:noFill/>
          </a:ln>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sz="1600">
              <a:solidFill>
                <a:srgbClr val="000000"/>
              </a:solidFill>
              <a:sym typeface="宋体" pitchFamily="2" charset="-122"/>
            </a:endParaRPr>
          </a:p>
        </p:txBody>
      </p:sp>
      <p:sp>
        <p:nvSpPr>
          <p:cNvPr id="6" name="TextBox 614"/>
          <p:cNvSpPr>
            <a:spLocks noChangeArrowheads="1"/>
          </p:cNvSpPr>
          <p:nvPr/>
        </p:nvSpPr>
        <p:spPr bwMode="auto">
          <a:xfrm>
            <a:off x="5565774" y="1385231"/>
            <a:ext cx="1092200" cy="319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ctr"/>
            <a:r>
              <a:rPr lang="zh-CN" altLang="en-US" sz="1600">
                <a:solidFill>
                  <a:schemeClr val="bg1"/>
                </a:solidFill>
                <a:latin typeface="微软雅黑" pitchFamily="34" charset="-122"/>
                <a:ea typeface="微软雅黑" pitchFamily="34" charset="-122"/>
                <a:sym typeface="Arial" pitchFamily="34" charset="0"/>
              </a:rPr>
              <a:t>添加标题</a:t>
            </a:r>
            <a:endParaRPr lang="zh-CN" altLang="en-US"/>
          </a:p>
        </p:txBody>
      </p:sp>
      <p:sp>
        <p:nvSpPr>
          <p:cNvPr id="7" name="矩形 6"/>
          <p:cNvSpPr>
            <a:spLocks noChangeArrowheads="1"/>
          </p:cNvSpPr>
          <p:nvPr/>
        </p:nvSpPr>
        <p:spPr bwMode="auto">
          <a:xfrm>
            <a:off x="1168399" y="1293021"/>
            <a:ext cx="4132263"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just"/>
            <a:r>
              <a:rPr lang="zh-CN" altLang="en-US" sz="1200" dirty="0">
                <a:solidFill>
                  <a:schemeClr val="tx1">
                    <a:lumMod val="65000"/>
                    <a:lumOff val="35000"/>
                  </a:schemeClr>
                </a:solidFill>
                <a:latin typeface="微软雅黑" pitchFamily="34" charset="-122"/>
                <a:ea typeface="微软雅黑" pitchFamily="34" charset="-122"/>
                <a:sym typeface="微软雅黑" pitchFamily="34" charset="-122"/>
              </a:rPr>
              <a:t>在这里输入内容文本在这里输入内容文本在这里输入内容文本在这里输入内容文本在这里输入内容文本在这里输入内容文本</a:t>
            </a:r>
          </a:p>
        </p:txBody>
      </p:sp>
      <p:sp>
        <p:nvSpPr>
          <p:cNvPr id="8" name="TextBox 626"/>
          <p:cNvSpPr>
            <a:spLocks noChangeArrowheads="1"/>
          </p:cNvSpPr>
          <p:nvPr/>
        </p:nvSpPr>
        <p:spPr bwMode="auto">
          <a:xfrm>
            <a:off x="6411912" y="2232821"/>
            <a:ext cx="1092200" cy="319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ctr"/>
            <a:r>
              <a:rPr lang="zh-CN" altLang="en-US" sz="1600">
                <a:solidFill>
                  <a:schemeClr val="bg1"/>
                </a:solidFill>
                <a:latin typeface="微软雅黑" pitchFamily="34" charset="-122"/>
                <a:ea typeface="微软雅黑" pitchFamily="34" charset="-122"/>
                <a:sym typeface="Arial" pitchFamily="34" charset="0"/>
              </a:rPr>
              <a:t>添加标题</a:t>
            </a:r>
            <a:endParaRPr lang="zh-CN" altLang="en-US"/>
          </a:p>
        </p:txBody>
      </p:sp>
      <p:sp>
        <p:nvSpPr>
          <p:cNvPr id="9" name="TextBox 627"/>
          <p:cNvSpPr>
            <a:spLocks noChangeArrowheads="1"/>
          </p:cNvSpPr>
          <p:nvPr/>
        </p:nvSpPr>
        <p:spPr bwMode="auto">
          <a:xfrm>
            <a:off x="5699124" y="3225009"/>
            <a:ext cx="1093788" cy="319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ctr"/>
            <a:r>
              <a:rPr lang="zh-CN" altLang="en-US" sz="1600">
                <a:solidFill>
                  <a:schemeClr val="bg1"/>
                </a:solidFill>
                <a:latin typeface="微软雅黑" pitchFamily="34" charset="-122"/>
                <a:ea typeface="微软雅黑" pitchFamily="34" charset="-122"/>
                <a:sym typeface="Arial" pitchFamily="34" charset="0"/>
              </a:rPr>
              <a:t>添加标题</a:t>
            </a:r>
            <a:endParaRPr lang="zh-CN" altLang="en-US"/>
          </a:p>
        </p:txBody>
      </p:sp>
      <p:sp>
        <p:nvSpPr>
          <p:cNvPr id="10" name="TextBox 628"/>
          <p:cNvSpPr>
            <a:spLocks noChangeArrowheads="1"/>
          </p:cNvSpPr>
          <p:nvPr/>
        </p:nvSpPr>
        <p:spPr bwMode="auto">
          <a:xfrm>
            <a:off x="6627812" y="4236246"/>
            <a:ext cx="1093787" cy="320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ctr"/>
            <a:r>
              <a:rPr lang="zh-CN" altLang="en-US" sz="1600">
                <a:solidFill>
                  <a:schemeClr val="bg1"/>
                </a:solidFill>
                <a:latin typeface="微软雅黑" pitchFamily="34" charset="-122"/>
                <a:ea typeface="微软雅黑" pitchFamily="34" charset="-122"/>
                <a:sym typeface="Arial" pitchFamily="34" charset="0"/>
              </a:rPr>
              <a:t>添加标题</a:t>
            </a:r>
            <a:endParaRPr lang="zh-CN" altLang="en-US"/>
          </a:p>
        </p:txBody>
      </p:sp>
      <p:sp>
        <p:nvSpPr>
          <p:cNvPr id="11" name="任意多边形 10"/>
          <p:cNvSpPr>
            <a:spLocks noChangeArrowheads="1"/>
          </p:cNvSpPr>
          <p:nvPr/>
        </p:nvSpPr>
        <p:spPr bwMode="auto">
          <a:xfrm>
            <a:off x="1185862" y="1901034"/>
            <a:ext cx="6678612" cy="46037"/>
          </a:xfrm>
          <a:custGeom>
            <a:avLst/>
            <a:gdLst>
              <a:gd name="T0" fmla="*/ 4397828 w 4397828"/>
              <a:gd name="T1" fmla="*/ 0 h 46990"/>
              <a:gd name="T2" fmla="*/ 4397828 w 4397828"/>
              <a:gd name="T3" fmla="*/ 0 h 46990"/>
              <a:gd name="T4" fmla="*/ 0 w 4397828"/>
              <a:gd name="T5" fmla="*/ 0 h 46990"/>
              <a:gd name="T6" fmla="*/ 0 60000 65536"/>
              <a:gd name="T7" fmla="*/ 0 60000 65536"/>
              <a:gd name="T8" fmla="*/ 0 60000 65536"/>
              <a:gd name="T9" fmla="*/ 0 w 4397828"/>
              <a:gd name="T10" fmla="*/ 0 h 46990"/>
              <a:gd name="T11" fmla="*/ 4397828 w 4397828"/>
              <a:gd name="T12" fmla="*/ 46990 h 46990"/>
            </a:gdLst>
            <a:ahLst/>
            <a:cxnLst>
              <a:cxn ang="T6">
                <a:pos x="T0" y="T1"/>
              </a:cxn>
              <a:cxn ang="T7">
                <a:pos x="T2" y="T3"/>
              </a:cxn>
              <a:cxn ang="T8">
                <a:pos x="T4" y="T5"/>
              </a:cxn>
            </a:cxnLst>
            <a:rect l="T9" t="T10" r="T11" b="T12"/>
            <a:pathLst>
              <a:path w="4397828" h="46990">
                <a:moveTo>
                  <a:pt x="4397828" y="0"/>
                </a:moveTo>
                <a:lnTo>
                  <a:pt x="4397828" y="0"/>
                </a:lnTo>
                <a:lnTo>
                  <a:pt x="0" y="0"/>
                </a:lnTo>
              </a:path>
            </a:pathLst>
          </a:custGeom>
          <a:noFill/>
          <a:ln w="12700" cap="flat" cmpd="sng">
            <a:solidFill>
              <a:srgbClr val="7F7F7F"/>
            </a:solidFill>
            <a:prstDash val="sysDash"/>
            <a:bevel/>
            <a:headEnd/>
            <a:tailEnd/>
          </a:ln>
          <a:extLst>
            <a:ext uri="{909E8E84-426E-40DD-AFC4-6F175D3DCCD1}">
              <a14:hiddenFill xmlns:a14="http://schemas.microsoft.com/office/drawing/2010/main">
                <a:solidFill>
                  <a:srgbClr val="FFFFFF"/>
                </a:solidFill>
              </a14:hiddenFill>
            </a:ext>
          </a:extLst>
        </p:spPr>
        <p:txBody>
          <a:bodyPr anchor="ct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ctr"/>
            <a:endParaRPr lang="zh-CN" altLang="zh-CN">
              <a:solidFill>
                <a:srgbClr val="FFFFFF"/>
              </a:solidFill>
              <a:latin typeface="宋体" pitchFamily="2" charset="-122"/>
              <a:sym typeface="宋体" pitchFamily="2" charset="-122"/>
            </a:endParaRPr>
          </a:p>
        </p:txBody>
      </p:sp>
      <p:sp>
        <p:nvSpPr>
          <p:cNvPr id="12" name="矩形 11"/>
          <p:cNvSpPr>
            <a:spLocks noChangeArrowheads="1"/>
          </p:cNvSpPr>
          <p:nvPr/>
        </p:nvSpPr>
        <p:spPr bwMode="auto">
          <a:xfrm>
            <a:off x="1168399" y="2162971"/>
            <a:ext cx="3876675"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just"/>
            <a:r>
              <a:rPr lang="zh-CN" altLang="en-US" sz="1200" dirty="0">
                <a:solidFill>
                  <a:schemeClr val="tx1">
                    <a:lumMod val="65000"/>
                    <a:lumOff val="35000"/>
                  </a:schemeClr>
                </a:solidFill>
                <a:latin typeface="微软雅黑" pitchFamily="34" charset="-122"/>
                <a:ea typeface="微软雅黑" pitchFamily="34" charset="-122"/>
                <a:sym typeface="微软雅黑" pitchFamily="34" charset="-122"/>
              </a:rPr>
              <a:t>在这里输入内容文本在这里输入内容文本在这里输入内容文本在这里输入内容文本在这里输入内容文本在这里输入内容文本</a:t>
            </a:r>
          </a:p>
        </p:txBody>
      </p:sp>
      <p:sp>
        <p:nvSpPr>
          <p:cNvPr id="13" name="任意多边形 12"/>
          <p:cNvSpPr>
            <a:spLocks noChangeArrowheads="1"/>
          </p:cNvSpPr>
          <p:nvPr/>
        </p:nvSpPr>
        <p:spPr bwMode="auto">
          <a:xfrm>
            <a:off x="1185862" y="2888459"/>
            <a:ext cx="6613525" cy="47625"/>
          </a:xfrm>
          <a:custGeom>
            <a:avLst/>
            <a:gdLst>
              <a:gd name="T0" fmla="*/ 4397828 w 4397828"/>
              <a:gd name="T1" fmla="*/ 0 h 46990"/>
              <a:gd name="T2" fmla="*/ 4397828 w 4397828"/>
              <a:gd name="T3" fmla="*/ 0 h 46990"/>
              <a:gd name="T4" fmla="*/ 0 w 4397828"/>
              <a:gd name="T5" fmla="*/ 0 h 46990"/>
              <a:gd name="T6" fmla="*/ 0 60000 65536"/>
              <a:gd name="T7" fmla="*/ 0 60000 65536"/>
              <a:gd name="T8" fmla="*/ 0 60000 65536"/>
              <a:gd name="T9" fmla="*/ 0 w 4397828"/>
              <a:gd name="T10" fmla="*/ 0 h 46990"/>
              <a:gd name="T11" fmla="*/ 4397828 w 4397828"/>
              <a:gd name="T12" fmla="*/ 46990 h 46990"/>
            </a:gdLst>
            <a:ahLst/>
            <a:cxnLst>
              <a:cxn ang="T6">
                <a:pos x="T0" y="T1"/>
              </a:cxn>
              <a:cxn ang="T7">
                <a:pos x="T2" y="T3"/>
              </a:cxn>
              <a:cxn ang="T8">
                <a:pos x="T4" y="T5"/>
              </a:cxn>
            </a:cxnLst>
            <a:rect l="T9" t="T10" r="T11" b="T12"/>
            <a:pathLst>
              <a:path w="4397828" h="46990">
                <a:moveTo>
                  <a:pt x="4397828" y="0"/>
                </a:moveTo>
                <a:lnTo>
                  <a:pt x="4397828" y="0"/>
                </a:lnTo>
                <a:lnTo>
                  <a:pt x="0" y="0"/>
                </a:lnTo>
              </a:path>
            </a:pathLst>
          </a:custGeom>
          <a:noFill/>
          <a:ln w="12700" cap="flat" cmpd="sng">
            <a:solidFill>
              <a:srgbClr val="7F7F7F"/>
            </a:solidFill>
            <a:prstDash val="sysDash"/>
            <a:bevel/>
            <a:headEnd/>
            <a:tailEnd/>
          </a:ln>
          <a:extLst>
            <a:ext uri="{909E8E84-426E-40DD-AFC4-6F175D3DCCD1}">
              <a14:hiddenFill xmlns:a14="http://schemas.microsoft.com/office/drawing/2010/main">
                <a:solidFill>
                  <a:srgbClr val="FFFFFF"/>
                </a:solidFill>
              </a14:hiddenFill>
            </a:ext>
          </a:extLst>
        </p:spPr>
        <p:txBody>
          <a:bodyPr anchor="ct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ctr"/>
            <a:endParaRPr lang="zh-CN" altLang="zh-CN">
              <a:solidFill>
                <a:srgbClr val="FFFFFF"/>
              </a:solidFill>
              <a:latin typeface="宋体" pitchFamily="2" charset="-122"/>
              <a:sym typeface="宋体" pitchFamily="2" charset="-122"/>
            </a:endParaRPr>
          </a:p>
        </p:txBody>
      </p:sp>
      <p:sp>
        <p:nvSpPr>
          <p:cNvPr id="14" name="矩形 13"/>
          <p:cNvSpPr>
            <a:spLocks noChangeArrowheads="1"/>
          </p:cNvSpPr>
          <p:nvPr/>
        </p:nvSpPr>
        <p:spPr bwMode="auto">
          <a:xfrm>
            <a:off x="1168399" y="3225009"/>
            <a:ext cx="4075113"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just"/>
            <a:r>
              <a:rPr lang="zh-CN" altLang="en-US" sz="1200" dirty="0">
                <a:solidFill>
                  <a:schemeClr val="tx1">
                    <a:lumMod val="65000"/>
                    <a:lumOff val="35000"/>
                  </a:schemeClr>
                </a:solidFill>
                <a:latin typeface="微软雅黑" pitchFamily="34" charset="-122"/>
                <a:ea typeface="微软雅黑" pitchFamily="34" charset="-122"/>
                <a:sym typeface="微软雅黑" pitchFamily="34" charset="-122"/>
              </a:rPr>
              <a:t>在这里输入内容文本在这里输入内容文本在这里输入内容文本在这里输入内容文本在这里输入内容文本在这里输入内容文本</a:t>
            </a:r>
          </a:p>
        </p:txBody>
      </p:sp>
      <p:sp>
        <p:nvSpPr>
          <p:cNvPr id="15" name="任意多边形 14"/>
          <p:cNvSpPr>
            <a:spLocks noChangeArrowheads="1"/>
          </p:cNvSpPr>
          <p:nvPr/>
        </p:nvSpPr>
        <p:spPr bwMode="auto">
          <a:xfrm>
            <a:off x="1185862" y="3875884"/>
            <a:ext cx="6302375" cy="42862"/>
          </a:xfrm>
          <a:custGeom>
            <a:avLst/>
            <a:gdLst>
              <a:gd name="T0" fmla="*/ 4397828 w 4397828"/>
              <a:gd name="T1" fmla="*/ 0 h 43180"/>
              <a:gd name="T2" fmla="*/ 4397828 w 4397828"/>
              <a:gd name="T3" fmla="*/ 0 h 43180"/>
              <a:gd name="T4" fmla="*/ 0 w 4397828"/>
              <a:gd name="T5" fmla="*/ 0 h 43180"/>
              <a:gd name="T6" fmla="*/ 0 60000 65536"/>
              <a:gd name="T7" fmla="*/ 0 60000 65536"/>
              <a:gd name="T8" fmla="*/ 0 60000 65536"/>
              <a:gd name="T9" fmla="*/ 0 w 4397828"/>
              <a:gd name="T10" fmla="*/ 0 h 43180"/>
              <a:gd name="T11" fmla="*/ 4397828 w 4397828"/>
              <a:gd name="T12" fmla="*/ 43180 h 43180"/>
            </a:gdLst>
            <a:ahLst/>
            <a:cxnLst>
              <a:cxn ang="T6">
                <a:pos x="T0" y="T1"/>
              </a:cxn>
              <a:cxn ang="T7">
                <a:pos x="T2" y="T3"/>
              </a:cxn>
              <a:cxn ang="T8">
                <a:pos x="T4" y="T5"/>
              </a:cxn>
            </a:cxnLst>
            <a:rect l="T9" t="T10" r="T11" b="T12"/>
            <a:pathLst>
              <a:path w="4397828" h="43180">
                <a:moveTo>
                  <a:pt x="4397828" y="0"/>
                </a:moveTo>
                <a:lnTo>
                  <a:pt x="4397828" y="0"/>
                </a:lnTo>
                <a:lnTo>
                  <a:pt x="0" y="0"/>
                </a:lnTo>
              </a:path>
            </a:pathLst>
          </a:custGeom>
          <a:noFill/>
          <a:ln w="12700" cap="flat" cmpd="sng">
            <a:solidFill>
              <a:srgbClr val="7F7F7F"/>
            </a:solidFill>
            <a:prstDash val="sysDash"/>
            <a:bevel/>
            <a:headEnd/>
            <a:tailEnd/>
          </a:ln>
          <a:extLst>
            <a:ext uri="{909E8E84-426E-40DD-AFC4-6F175D3DCCD1}">
              <a14:hiddenFill xmlns:a14="http://schemas.microsoft.com/office/drawing/2010/main">
                <a:solidFill>
                  <a:srgbClr val="FFFFFF"/>
                </a:solidFill>
              </a14:hiddenFill>
            </a:ext>
          </a:extLst>
        </p:spPr>
        <p:txBody>
          <a:bodyPr anchor="ct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ctr"/>
            <a:endParaRPr lang="zh-CN" altLang="zh-CN">
              <a:solidFill>
                <a:srgbClr val="FFFFFF"/>
              </a:solidFill>
              <a:latin typeface="宋体" pitchFamily="2" charset="-122"/>
              <a:sym typeface="宋体" pitchFamily="2" charset="-122"/>
            </a:endParaRPr>
          </a:p>
        </p:txBody>
      </p:sp>
      <p:sp>
        <p:nvSpPr>
          <p:cNvPr id="16" name="矩形 15"/>
          <p:cNvSpPr>
            <a:spLocks noChangeArrowheads="1"/>
          </p:cNvSpPr>
          <p:nvPr/>
        </p:nvSpPr>
        <p:spPr bwMode="auto">
          <a:xfrm>
            <a:off x="1168399" y="4063209"/>
            <a:ext cx="4822825"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just"/>
            <a:r>
              <a:rPr lang="zh-CN" altLang="en-US" sz="1200" dirty="0">
                <a:solidFill>
                  <a:schemeClr val="tx1">
                    <a:lumMod val="65000"/>
                    <a:lumOff val="35000"/>
                  </a:schemeClr>
                </a:solidFill>
                <a:latin typeface="微软雅黑" pitchFamily="34" charset="-122"/>
                <a:ea typeface="微软雅黑" pitchFamily="34" charset="-122"/>
                <a:sym typeface="微软雅黑" pitchFamily="34" charset="-122"/>
              </a:rPr>
              <a:t>在这里输入内容文本在这里输入内容文本在这里输入内容文本在这里输入内容文本在这里输入内容文本在这里输入内容文本</a:t>
            </a:r>
          </a:p>
        </p:txBody>
      </p:sp>
      <p:sp>
        <p:nvSpPr>
          <p:cNvPr id="17" name="任意多边形 16"/>
          <p:cNvSpPr>
            <a:spLocks noChangeArrowheads="1"/>
          </p:cNvSpPr>
          <p:nvPr/>
        </p:nvSpPr>
        <p:spPr bwMode="auto">
          <a:xfrm>
            <a:off x="1185862" y="4861721"/>
            <a:ext cx="6707187" cy="44450"/>
          </a:xfrm>
          <a:custGeom>
            <a:avLst/>
            <a:gdLst>
              <a:gd name="T0" fmla="*/ 4397828 w 4397828"/>
              <a:gd name="T1" fmla="*/ 0 h 45720"/>
              <a:gd name="T2" fmla="*/ 4397828 w 4397828"/>
              <a:gd name="T3" fmla="*/ 0 h 45720"/>
              <a:gd name="T4" fmla="*/ 0 w 4397828"/>
              <a:gd name="T5" fmla="*/ 0 h 45720"/>
              <a:gd name="T6" fmla="*/ 0 60000 65536"/>
              <a:gd name="T7" fmla="*/ 0 60000 65536"/>
              <a:gd name="T8" fmla="*/ 0 60000 65536"/>
              <a:gd name="T9" fmla="*/ 0 w 4397828"/>
              <a:gd name="T10" fmla="*/ 0 h 45720"/>
              <a:gd name="T11" fmla="*/ 4397828 w 4397828"/>
              <a:gd name="T12" fmla="*/ 45720 h 45720"/>
            </a:gdLst>
            <a:ahLst/>
            <a:cxnLst>
              <a:cxn ang="T6">
                <a:pos x="T0" y="T1"/>
              </a:cxn>
              <a:cxn ang="T7">
                <a:pos x="T2" y="T3"/>
              </a:cxn>
              <a:cxn ang="T8">
                <a:pos x="T4" y="T5"/>
              </a:cxn>
            </a:cxnLst>
            <a:rect l="T9" t="T10" r="T11" b="T12"/>
            <a:pathLst>
              <a:path w="4397828" h="45720">
                <a:moveTo>
                  <a:pt x="4397828" y="0"/>
                </a:moveTo>
                <a:lnTo>
                  <a:pt x="4397828" y="0"/>
                </a:lnTo>
                <a:lnTo>
                  <a:pt x="0" y="0"/>
                </a:lnTo>
              </a:path>
            </a:pathLst>
          </a:custGeom>
          <a:noFill/>
          <a:ln w="12700" cap="flat" cmpd="sng">
            <a:solidFill>
              <a:srgbClr val="7F7F7F"/>
            </a:solidFill>
            <a:prstDash val="sysDash"/>
            <a:bevel/>
            <a:headEnd/>
            <a:tailEnd/>
          </a:ln>
          <a:extLst>
            <a:ext uri="{909E8E84-426E-40DD-AFC4-6F175D3DCCD1}">
              <a14:hiddenFill xmlns:a14="http://schemas.microsoft.com/office/drawing/2010/main">
                <a:solidFill>
                  <a:srgbClr val="FFFFFF"/>
                </a:solidFill>
              </a14:hiddenFill>
            </a:ext>
          </a:extLst>
        </p:spPr>
        <p:txBody>
          <a:bodyPr anchor="ct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ctr"/>
            <a:endParaRPr lang="zh-CN" altLang="zh-CN">
              <a:solidFill>
                <a:srgbClr val="FFFFFF"/>
              </a:solidFill>
              <a:latin typeface="宋体" pitchFamily="2" charset="-122"/>
              <a:sym typeface="宋体" pitchFamily="2" charset="-122"/>
            </a:endParaRPr>
          </a:p>
        </p:txBody>
      </p:sp>
      <p:sp>
        <p:nvSpPr>
          <p:cNvPr id="18" name="标题 17"/>
          <p:cNvSpPr>
            <a:spLocks noGrp="1"/>
          </p:cNvSpPr>
          <p:nvPr>
            <p:ph type="title"/>
          </p:nvPr>
        </p:nvSpPr>
        <p:spPr/>
        <p:txBody>
          <a:bodyPr/>
          <a:lstStyle/>
          <a:p>
            <a:r>
              <a:rPr lang="zh-CN" altLang="en-US" dirty="0"/>
              <a:t>第三部分  点击此处输入您的标题</a:t>
            </a:r>
          </a:p>
        </p:txBody>
      </p:sp>
    </p:spTree>
    <p:extLst>
      <p:ext uri="{BB962C8B-B14F-4D97-AF65-F5344CB8AC3E}">
        <p14:creationId xmlns:p14="http://schemas.microsoft.com/office/powerpoint/2010/main" val="1460604698"/>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0"/>
                                        </p:tgtEl>
                                        <p:attrNameLst>
                                          <p:attrName>style.visibility</p:attrName>
                                        </p:attrNameLst>
                                      </p:cBhvr>
                                      <p:to>
                                        <p:strVal val="visible"/>
                                      </p:to>
                                    </p:set>
                                    <p:animEffect transition="in" filter="fade">
                                      <p:cBhvr>
                                        <p:cTn id="10" dur="500"/>
                                        <p:tgtEl>
                                          <p:spTgt spid="10"/>
                                        </p:tgtEl>
                                      </p:cBhvr>
                                    </p:animEffect>
                                  </p:childTnLst>
                                </p:cTn>
                              </p:par>
                              <p:par>
                                <p:cTn id="11" presetID="10" presetClass="entr" presetSubtype="0" fill="hold" grpId="0" nodeType="withEffect">
                                  <p:stCondLst>
                                    <p:cond delay="250"/>
                                  </p:stCondLst>
                                  <p:childTnLst>
                                    <p:set>
                                      <p:cBhvr>
                                        <p:cTn id="12" dur="1" fill="hold">
                                          <p:stCondLst>
                                            <p:cond delay="0"/>
                                          </p:stCondLst>
                                        </p:cTn>
                                        <p:tgtEl>
                                          <p:spTgt spid="9"/>
                                        </p:tgtEl>
                                        <p:attrNameLst>
                                          <p:attrName>style.visibility</p:attrName>
                                        </p:attrNameLst>
                                      </p:cBhvr>
                                      <p:to>
                                        <p:strVal val="visible"/>
                                      </p:to>
                                    </p:set>
                                    <p:animEffect transition="in" filter="fade">
                                      <p:cBhvr>
                                        <p:cTn id="13" dur="500"/>
                                        <p:tgtEl>
                                          <p:spTgt spid="9"/>
                                        </p:tgtEl>
                                      </p:cBhvr>
                                    </p:animEffect>
                                  </p:childTnLst>
                                </p:cTn>
                              </p:par>
                              <p:par>
                                <p:cTn id="14" presetID="10" presetClass="entr" presetSubtype="0" fill="hold" grpId="0" nodeType="withEffect">
                                  <p:stCondLst>
                                    <p:cond delay="250"/>
                                  </p:stCondLst>
                                  <p:childTnLst>
                                    <p:set>
                                      <p:cBhvr>
                                        <p:cTn id="15" dur="1" fill="hold">
                                          <p:stCondLst>
                                            <p:cond delay="0"/>
                                          </p:stCondLst>
                                        </p:cTn>
                                        <p:tgtEl>
                                          <p:spTgt spid="4"/>
                                        </p:tgtEl>
                                        <p:attrNameLst>
                                          <p:attrName>style.visibility</p:attrName>
                                        </p:attrNameLst>
                                      </p:cBhvr>
                                      <p:to>
                                        <p:strVal val="visible"/>
                                      </p:to>
                                    </p:set>
                                    <p:animEffect transition="in" filter="fade">
                                      <p:cBhvr>
                                        <p:cTn id="16" dur="500"/>
                                        <p:tgtEl>
                                          <p:spTgt spid="4"/>
                                        </p:tgtEl>
                                      </p:cBhvr>
                                    </p:animEffect>
                                  </p:childTnLst>
                                </p:cTn>
                              </p:par>
                              <p:par>
                                <p:cTn id="17" presetID="10" presetClass="entr" presetSubtype="0" fill="hold" grpId="0" nodeType="withEffect">
                                  <p:stCondLst>
                                    <p:cond delay="500"/>
                                  </p:stCondLst>
                                  <p:childTnLst>
                                    <p:set>
                                      <p:cBhvr>
                                        <p:cTn id="18" dur="1" fill="hold">
                                          <p:stCondLst>
                                            <p:cond delay="0"/>
                                          </p:stCondLst>
                                        </p:cTn>
                                        <p:tgtEl>
                                          <p:spTgt spid="8"/>
                                        </p:tgtEl>
                                        <p:attrNameLst>
                                          <p:attrName>style.visibility</p:attrName>
                                        </p:attrNameLst>
                                      </p:cBhvr>
                                      <p:to>
                                        <p:strVal val="visible"/>
                                      </p:to>
                                    </p:set>
                                    <p:animEffect transition="in" filter="fade">
                                      <p:cBhvr>
                                        <p:cTn id="19" dur="500"/>
                                        <p:tgtEl>
                                          <p:spTgt spid="8"/>
                                        </p:tgtEl>
                                      </p:cBhvr>
                                    </p:animEffect>
                                  </p:childTnLst>
                                </p:cTn>
                              </p:par>
                              <p:par>
                                <p:cTn id="20" presetID="10" presetClass="entr" presetSubtype="0" fill="hold" grpId="0" nodeType="withEffect">
                                  <p:stCondLst>
                                    <p:cond delay="500"/>
                                  </p:stCondLst>
                                  <p:childTnLst>
                                    <p:set>
                                      <p:cBhvr>
                                        <p:cTn id="21" dur="1" fill="hold">
                                          <p:stCondLst>
                                            <p:cond delay="0"/>
                                          </p:stCondLst>
                                        </p:cTn>
                                        <p:tgtEl>
                                          <p:spTgt spid="3"/>
                                        </p:tgtEl>
                                        <p:attrNameLst>
                                          <p:attrName>style.visibility</p:attrName>
                                        </p:attrNameLst>
                                      </p:cBhvr>
                                      <p:to>
                                        <p:strVal val="visible"/>
                                      </p:to>
                                    </p:set>
                                    <p:animEffect transition="in" filter="fade">
                                      <p:cBhvr>
                                        <p:cTn id="22" dur="500"/>
                                        <p:tgtEl>
                                          <p:spTgt spid="3"/>
                                        </p:tgtEl>
                                      </p:cBhvr>
                                    </p:animEffect>
                                  </p:childTnLst>
                                </p:cTn>
                              </p:par>
                              <p:par>
                                <p:cTn id="23" presetID="10" presetClass="entr" presetSubtype="0" fill="hold" grpId="0" nodeType="withEffect">
                                  <p:stCondLst>
                                    <p:cond delay="750"/>
                                  </p:stCondLst>
                                  <p:childTnLst>
                                    <p:set>
                                      <p:cBhvr>
                                        <p:cTn id="24" dur="1" fill="hold">
                                          <p:stCondLst>
                                            <p:cond delay="0"/>
                                          </p:stCondLst>
                                        </p:cTn>
                                        <p:tgtEl>
                                          <p:spTgt spid="6"/>
                                        </p:tgtEl>
                                        <p:attrNameLst>
                                          <p:attrName>style.visibility</p:attrName>
                                        </p:attrNameLst>
                                      </p:cBhvr>
                                      <p:to>
                                        <p:strVal val="visible"/>
                                      </p:to>
                                    </p:set>
                                    <p:animEffect transition="in" filter="fade">
                                      <p:cBhvr>
                                        <p:cTn id="25" dur="500"/>
                                        <p:tgtEl>
                                          <p:spTgt spid="6"/>
                                        </p:tgtEl>
                                      </p:cBhvr>
                                    </p:animEffect>
                                  </p:childTnLst>
                                </p:cTn>
                              </p:par>
                              <p:par>
                                <p:cTn id="26" presetID="10" presetClass="entr" presetSubtype="0" fill="hold" grpId="0" nodeType="withEffect">
                                  <p:stCondLst>
                                    <p:cond delay="750"/>
                                  </p:stCondLst>
                                  <p:childTnLst>
                                    <p:set>
                                      <p:cBhvr>
                                        <p:cTn id="27" dur="1" fill="hold">
                                          <p:stCondLst>
                                            <p:cond delay="0"/>
                                          </p:stCondLst>
                                        </p:cTn>
                                        <p:tgtEl>
                                          <p:spTgt spid="2"/>
                                        </p:tgtEl>
                                        <p:attrNameLst>
                                          <p:attrName>style.visibility</p:attrName>
                                        </p:attrNameLst>
                                      </p:cBhvr>
                                      <p:to>
                                        <p:strVal val="visible"/>
                                      </p:to>
                                    </p:set>
                                    <p:animEffect transition="in" filter="fade">
                                      <p:cBhvr>
                                        <p:cTn id="28" dur="500"/>
                                        <p:tgtEl>
                                          <p:spTgt spid="2"/>
                                        </p:tgtEl>
                                      </p:cBhvr>
                                    </p:animEffect>
                                  </p:childTnLst>
                                </p:cTn>
                              </p:par>
                            </p:childTnLst>
                          </p:cTn>
                        </p:par>
                        <p:par>
                          <p:cTn id="29" fill="hold">
                            <p:stCondLst>
                              <p:cond delay="1250"/>
                            </p:stCondLst>
                            <p:childTnLst>
                              <p:par>
                                <p:cTn id="30" presetID="2" presetClass="entr" presetSubtype="4" fill="hold" grpId="0" nodeType="afterEffect">
                                  <p:stCondLst>
                                    <p:cond delay="0"/>
                                  </p:stCondLst>
                                  <p:childTnLst>
                                    <p:set>
                                      <p:cBhvr>
                                        <p:cTn id="31" dur="1" fill="hold">
                                          <p:stCondLst>
                                            <p:cond delay="0"/>
                                          </p:stCondLst>
                                        </p:cTn>
                                        <p:tgtEl>
                                          <p:spTgt spid="11"/>
                                        </p:tgtEl>
                                        <p:attrNameLst>
                                          <p:attrName>style.visibility</p:attrName>
                                        </p:attrNameLst>
                                      </p:cBhvr>
                                      <p:to>
                                        <p:strVal val="visible"/>
                                      </p:to>
                                    </p:set>
                                    <p:anim calcmode="lin" valueType="num">
                                      <p:cBhvr additive="base">
                                        <p:cTn id="32" dur="500" fill="hold"/>
                                        <p:tgtEl>
                                          <p:spTgt spid="11"/>
                                        </p:tgtEl>
                                        <p:attrNameLst>
                                          <p:attrName>ppt_x</p:attrName>
                                        </p:attrNameLst>
                                      </p:cBhvr>
                                      <p:tavLst>
                                        <p:tav tm="0">
                                          <p:val>
                                            <p:strVal val="#ppt_x"/>
                                          </p:val>
                                        </p:tav>
                                        <p:tav tm="100000">
                                          <p:val>
                                            <p:strVal val="#ppt_x"/>
                                          </p:val>
                                        </p:tav>
                                      </p:tavLst>
                                    </p:anim>
                                    <p:anim calcmode="lin" valueType="num">
                                      <p:cBhvr additive="base">
                                        <p:cTn id="33" dur="500" fill="hold"/>
                                        <p:tgtEl>
                                          <p:spTgt spid="11"/>
                                        </p:tgtEl>
                                        <p:attrNameLst>
                                          <p:attrName>ppt_y</p:attrName>
                                        </p:attrNameLst>
                                      </p:cBhvr>
                                      <p:tavLst>
                                        <p:tav tm="0">
                                          <p:val>
                                            <p:strVal val="1+#ppt_h/2"/>
                                          </p:val>
                                        </p:tav>
                                        <p:tav tm="100000">
                                          <p:val>
                                            <p:strVal val="#ppt_y"/>
                                          </p:val>
                                        </p:tav>
                                      </p:tavLst>
                                    </p:anim>
                                  </p:childTnLst>
                                </p:cTn>
                              </p:par>
                              <p:par>
                                <p:cTn id="34" presetID="2" presetClass="entr" presetSubtype="4" fill="hold" grpId="0" nodeType="withEffect">
                                  <p:stCondLst>
                                    <p:cond delay="0"/>
                                  </p:stCondLst>
                                  <p:childTnLst>
                                    <p:set>
                                      <p:cBhvr>
                                        <p:cTn id="35" dur="1" fill="hold">
                                          <p:stCondLst>
                                            <p:cond delay="0"/>
                                          </p:stCondLst>
                                        </p:cTn>
                                        <p:tgtEl>
                                          <p:spTgt spid="13"/>
                                        </p:tgtEl>
                                        <p:attrNameLst>
                                          <p:attrName>style.visibility</p:attrName>
                                        </p:attrNameLst>
                                      </p:cBhvr>
                                      <p:to>
                                        <p:strVal val="visible"/>
                                      </p:to>
                                    </p:set>
                                    <p:anim calcmode="lin" valueType="num">
                                      <p:cBhvr additive="base">
                                        <p:cTn id="36" dur="500" fill="hold"/>
                                        <p:tgtEl>
                                          <p:spTgt spid="13"/>
                                        </p:tgtEl>
                                        <p:attrNameLst>
                                          <p:attrName>ppt_x</p:attrName>
                                        </p:attrNameLst>
                                      </p:cBhvr>
                                      <p:tavLst>
                                        <p:tav tm="0">
                                          <p:val>
                                            <p:strVal val="#ppt_x"/>
                                          </p:val>
                                        </p:tav>
                                        <p:tav tm="100000">
                                          <p:val>
                                            <p:strVal val="#ppt_x"/>
                                          </p:val>
                                        </p:tav>
                                      </p:tavLst>
                                    </p:anim>
                                    <p:anim calcmode="lin" valueType="num">
                                      <p:cBhvr additive="base">
                                        <p:cTn id="37" dur="500" fill="hold"/>
                                        <p:tgtEl>
                                          <p:spTgt spid="13"/>
                                        </p:tgtEl>
                                        <p:attrNameLst>
                                          <p:attrName>ppt_y</p:attrName>
                                        </p:attrNameLst>
                                      </p:cBhvr>
                                      <p:tavLst>
                                        <p:tav tm="0">
                                          <p:val>
                                            <p:strVal val="1+#ppt_h/2"/>
                                          </p:val>
                                        </p:tav>
                                        <p:tav tm="100000">
                                          <p:val>
                                            <p:strVal val="#ppt_y"/>
                                          </p:val>
                                        </p:tav>
                                      </p:tavLst>
                                    </p:anim>
                                  </p:childTnLst>
                                </p:cTn>
                              </p:par>
                              <p:par>
                                <p:cTn id="38" presetID="2" presetClass="entr" presetSubtype="4" fill="hold" grpId="0" nodeType="withEffect">
                                  <p:stCondLst>
                                    <p:cond delay="0"/>
                                  </p:stCondLst>
                                  <p:childTnLst>
                                    <p:set>
                                      <p:cBhvr>
                                        <p:cTn id="39" dur="1" fill="hold">
                                          <p:stCondLst>
                                            <p:cond delay="0"/>
                                          </p:stCondLst>
                                        </p:cTn>
                                        <p:tgtEl>
                                          <p:spTgt spid="15"/>
                                        </p:tgtEl>
                                        <p:attrNameLst>
                                          <p:attrName>style.visibility</p:attrName>
                                        </p:attrNameLst>
                                      </p:cBhvr>
                                      <p:to>
                                        <p:strVal val="visible"/>
                                      </p:to>
                                    </p:set>
                                    <p:anim calcmode="lin" valueType="num">
                                      <p:cBhvr additive="base">
                                        <p:cTn id="40" dur="500" fill="hold"/>
                                        <p:tgtEl>
                                          <p:spTgt spid="15"/>
                                        </p:tgtEl>
                                        <p:attrNameLst>
                                          <p:attrName>ppt_x</p:attrName>
                                        </p:attrNameLst>
                                      </p:cBhvr>
                                      <p:tavLst>
                                        <p:tav tm="0">
                                          <p:val>
                                            <p:strVal val="#ppt_x"/>
                                          </p:val>
                                        </p:tav>
                                        <p:tav tm="100000">
                                          <p:val>
                                            <p:strVal val="#ppt_x"/>
                                          </p:val>
                                        </p:tav>
                                      </p:tavLst>
                                    </p:anim>
                                    <p:anim calcmode="lin" valueType="num">
                                      <p:cBhvr additive="base">
                                        <p:cTn id="41" dur="500" fill="hold"/>
                                        <p:tgtEl>
                                          <p:spTgt spid="15"/>
                                        </p:tgtEl>
                                        <p:attrNameLst>
                                          <p:attrName>ppt_y</p:attrName>
                                        </p:attrNameLst>
                                      </p:cBhvr>
                                      <p:tavLst>
                                        <p:tav tm="0">
                                          <p:val>
                                            <p:strVal val="1+#ppt_h/2"/>
                                          </p:val>
                                        </p:tav>
                                        <p:tav tm="100000">
                                          <p:val>
                                            <p:strVal val="#ppt_y"/>
                                          </p:val>
                                        </p:tav>
                                      </p:tavLst>
                                    </p:anim>
                                  </p:childTnLst>
                                </p:cTn>
                              </p:par>
                              <p:par>
                                <p:cTn id="42" presetID="2" presetClass="entr" presetSubtype="4" fill="hold" grpId="0" nodeType="withEffect">
                                  <p:stCondLst>
                                    <p:cond delay="0"/>
                                  </p:stCondLst>
                                  <p:childTnLst>
                                    <p:set>
                                      <p:cBhvr>
                                        <p:cTn id="43" dur="1" fill="hold">
                                          <p:stCondLst>
                                            <p:cond delay="0"/>
                                          </p:stCondLst>
                                        </p:cTn>
                                        <p:tgtEl>
                                          <p:spTgt spid="17"/>
                                        </p:tgtEl>
                                        <p:attrNameLst>
                                          <p:attrName>style.visibility</p:attrName>
                                        </p:attrNameLst>
                                      </p:cBhvr>
                                      <p:to>
                                        <p:strVal val="visible"/>
                                      </p:to>
                                    </p:set>
                                    <p:anim calcmode="lin" valueType="num">
                                      <p:cBhvr additive="base">
                                        <p:cTn id="44" dur="500" fill="hold"/>
                                        <p:tgtEl>
                                          <p:spTgt spid="17"/>
                                        </p:tgtEl>
                                        <p:attrNameLst>
                                          <p:attrName>ppt_x</p:attrName>
                                        </p:attrNameLst>
                                      </p:cBhvr>
                                      <p:tavLst>
                                        <p:tav tm="0">
                                          <p:val>
                                            <p:strVal val="#ppt_x"/>
                                          </p:val>
                                        </p:tav>
                                        <p:tav tm="100000">
                                          <p:val>
                                            <p:strVal val="#ppt_x"/>
                                          </p:val>
                                        </p:tav>
                                      </p:tavLst>
                                    </p:anim>
                                    <p:anim calcmode="lin" valueType="num">
                                      <p:cBhvr additive="base">
                                        <p:cTn id="45" dur="500" fill="hold"/>
                                        <p:tgtEl>
                                          <p:spTgt spid="17"/>
                                        </p:tgtEl>
                                        <p:attrNameLst>
                                          <p:attrName>ppt_y</p:attrName>
                                        </p:attrNameLst>
                                      </p:cBhvr>
                                      <p:tavLst>
                                        <p:tav tm="0">
                                          <p:val>
                                            <p:strVal val="1+#ppt_h/2"/>
                                          </p:val>
                                        </p:tav>
                                        <p:tav tm="100000">
                                          <p:val>
                                            <p:strVal val="#ppt_y"/>
                                          </p:val>
                                        </p:tav>
                                      </p:tavLst>
                                    </p:anim>
                                  </p:childTnLst>
                                </p:cTn>
                              </p:par>
                            </p:childTnLst>
                          </p:cTn>
                        </p:par>
                        <p:par>
                          <p:cTn id="46" fill="hold">
                            <p:stCondLst>
                              <p:cond delay="1750"/>
                            </p:stCondLst>
                            <p:childTnLst>
                              <p:par>
                                <p:cTn id="47" presetID="22" presetClass="entr" presetSubtype="4" fill="hold" grpId="0" nodeType="afterEffect">
                                  <p:stCondLst>
                                    <p:cond delay="0"/>
                                  </p:stCondLst>
                                  <p:childTnLst>
                                    <p:set>
                                      <p:cBhvr>
                                        <p:cTn id="48" dur="1" fill="hold">
                                          <p:stCondLst>
                                            <p:cond delay="0"/>
                                          </p:stCondLst>
                                        </p:cTn>
                                        <p:tgtEl>
                                          <p:spTgt spid="7"/>
                                        </p:tgtEl>
                                        <p:attrNameLst>
                                          <p:attrName>style.visibility</p:attrName>
                                        </p:attrNameLst>
                                      </p:cBhvr>
                                      <p:to>
                                        <p:strVal val="visible"/>
                                      </p:to>
                                    </p:set>
                                    <p:animEffect transition="in" filter="wipe(down)">
                                      <p:cBhvr>
                                        <p:cTn id="49" dur="500"/>
                                        <p:tgtEl>
                                          <p:spTgt spid="7"/>
                                        </p:tgtEl>
                                      </p:cBhvr>
                                    </p:animEffect>
                                  </p:childTnLst>
                                </p:cTn>
                              </p:par>
                            </p:childTnLst>
                          </p:cTn>
                        </p:par>
                        <p:par>
                          <p:cTn id="50" fill="hold">
                            <p:stCondLst>
                              <p:cond delay="2250"/>
                            </p:stCondLst>
                            <p:childTnLst>
                              <p:par>
                                <p:cTn id="51" presetID="22" presetClass="entr" presetSubtype="4" fill="hold" grpId="0" nodeType="afterEffect">
                                  <p:stCondLst>
                                    <p:cond delay="0"/>
                                  </p:stCondLst>
                                  <p:childTnLst>
                                    <p:set>
                                      <p:cBhvr>
                                        <p:cTn id="52" dur="1" fill="hold">
                                          <p:stCondLst>
                                            <p:cond delay="0"/>
                                          </p:stCondLst>
                                        </p:cTn>
                                        <p:tgtEl>
                                          <p:spTgt spid="12"/>
                                        </p:tgtEl>
                                        <p:attrNameLst>
                                          <p:attrName>style.visibility</p:attrName>
                                        </p:attrNameLst>
                                      </p:cBhvr>
                                      <p:to>
                                        <p:strVal val="visible"/>
                                      </p:to>
                                    </p:set>
                                    <p:animEffect transition="in" filter="wipe(down)">
                                      <p:cBhvr>
                                        <p:cTn id="53" dur="500"/>
                                        <p:tgtEl>
                                          <p:spTgt spid="12"/>
                                        </p:tgtEl>
                                      </p:cBhvr>
                                    </p:animEffect>
                                  </p:childTnLst>
                                </p:cTn>
                              </p:par>
                            </p:childTnLst>
                          </p:cTn>
                        </p:par>
                        <p:par>
                          <p:cTn id="54" fill="hold">
                            <p:stCondLst>
                              <p:cond delay="2750"/>
                            </p:stCondLst>
                            <p:childTnLst>
                              <p:par>
                                <p:cTn id="55" presetID="22" presetClass="entr" presetSubtype="4" fill="hold" grpId="0" nodeType="afterEffect">
                                  <p:stCondLst>
                                    <p:cond delay="0"/>
                                  </p:stCondLst>
                                  <p:childTnLst>
                                    <p:set>
                                      <p:cBhvr>
                                        <p:cTn id="56" dur="1" fill="hold">
                                          <p:stCondLst>
                                            <p:cond delay="0"/>
                                          </p:stCondLst>
                                        </p:cTn>
                                        <p:tgtEl>
                                          <p:spTgt spid="14"/>
                                        </p:tgtEl>
                                        <p:attrNameLst>
                                          <p:attrName>style.visibility</p:attrName>
                                        </p:attrNameLst>
                                      </p:cBhvr>
                                      <p:to>
                                        <p:strVal val="visible"/>
                                      </p:to>
                                    </p:set>
                                    <p:animEffect transition="in" filter="wipe(down)">
                                      <p:cBhvr>
                                        <p:cTn id="57" dur="500"/>
                                        <p:tgtEl>
                                          <p:spTgt spid="14"/>
                                        </p:tgtEl>
                                      </p:cBhvr>
                                    </p:animEffect>
                                  </p:childTnLst>
                                </p:cTn>
                              </p:par>
                            </p:childTnLst>
                          </p:cTn>
                        </p:par>
                        <p:par>
                          <p:cTn id="58" fill="hold">
                            <p:stCondLst>
                              <p:cond delay="3250"/>
                            </p:stCondLst>
                            <p:childTnLst>
                              <p:par>
                                <p:cTn id="59" presetID="22" presetClass="entr" presetSubtype="8" fill="hold" grpId="0" nodeType="afterEffect">
                                  <p:stCondLst>
                                    <p:cond delay="0"/>
                                  </p:stCondLst>
                                  <p:childTnLst>
                                    <p:set>
                                      <p:cBhvr>
                                        <p:cTn id="60" dur="1" fill="hold">
                                          <p:stCondLst>
                                            <p:cond delay="0"/>
                                          </p:stCondLst>
                                        </p:cTn>
                                        <p:tgtEl>
                                          <p:spTgt spid="16"/>
                                        </p:tgtEl>
                                        <p:attrNameLst>
                                          <p:attrName>style.visibility</p:attrName>
                                        </p:attrNameLst>
                                      </p:cBhvr>
                                      <p:to>
                                        <p:strVal val="visible"/>
                                      </p:to>
                                    </p:set>
                                    <p:animEffect transition="in" filter="wipe(left)">
                                      <p:cBhvr>
                                        <p:cTn id="61"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p:bldP spid="7" grpId="0"/>
      <p:bldP spid="8" grpId="0"/>
      <p:bldP spid="9" grpId="0"/>
      <p:bldP spid="10" grpId="0"/>
      <p:bldP spid="11" grpId="0" animBg="1"/>
      <p:bldP spid="12" grpId="0"/>
      <p:bldP spid="13" grpId="0" animBg="1"/>
      <p:bldP spid="14" grpId="0"/>
      <p:bldP spid="15" grpId="0" animBg="1"/>
      <p:bldP spid="16" grpId="0"/>
      <p:bldP spid="17"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Picture 2"/>
          <p:cNvPicPr>
            <a:picLocks noChangeAspect="1" noChangeArrowheads="1"/>
          </p:cNvPicPr>
          <p:nvPr/>
        </p:nvPicPr>
        <p:blipFill>
          <a:blip r:embed="rId2">
            <a:extLst>
              <a:ext uri="{BEBA8EAE-BF5A-486C-A8C5-ECC9F3942E4B}">
                <a14:imgProps xmlns:a14="http://schemas.microsoft.com/office/drawing/2010/main">
                  <a14:imgLayer r:embed="rId3">
                    <a14:imgEffect>
                      <a14:artisticPastelsSmooth/>
                    </a14:imgEffect>
                  </a14:imgLayer>
                </a14:imgProps>
              </a:ext>
              <a:ext uri="{28A0092B-C50C-407E-A947-70E740481C1C}">
                <a14:useLocalDpi xmlns:a14="http://schemas.microsoft.com/office/drawing/2010/main"/>
              </a:ext>
            </a:extLst>
          </a:blip>
          <a:stretch>
            <a:fillRect/>
          </a:stretch>
        </p:blipFill>
        <p:spPr bwMode="auto">
          <a:xfrm>
            <a:off x="0" y="0"/>
            <a:ext cx="9144000" cy="5143500"/>
          </a:xfrm>
          <a:prstGeom prst="rect">
            <a:avLst/>
          </a:prstGeom>
          <a:noFill/>
        </p:spPr>
      </p:pic>
      <p:sp>
        <p:nvSpPr>
          <p:cNvPr id="35" name="矩形 69"/>
          <p:cNvSpPr>
            <a:spLocks noChangeArrowheads="1"/>
          </p:cNvSpPr>
          <p:nvPr/>
        </p:nvSpPr>
        <p:spPr bwMode="auto">
          <a:xfrm>
            <a:off x="2612945" y="1547170"/>
            <a:ext cx="4032448" cy="8617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buFont typeface="Arial" charset="0"/>
              <a:buNone/>
            </a:pPr>
            <a:r>
              <a:rPr lang="zh-CN" altLang="en-US" sz="5000" b="1" dirty="0">
                <a:solidFill>
                  <a:schemeClr val="accent1"/>
                </a:solidFill>
                <a:latin typeface="方正卡通简体" panose="03000509000000000000" pitchFamily="65" charset="-122"/>
                <a:ea typeface="方正卡通简体" panose="03000509000000000000" pitchFamily="65" charset="-122"/>
                <a:sym typeface="微软雅黑" pitchFamily="34" charset="-122"/>
              </a:rPr>
              <a:t>点击</a:t>
            </a:r>
            <a:r>
              <a:rPr lang="zh-CN" altLang="en-US" sz="5000" b="1" dirty="0">
                <a:solidFill>
                  <a:schemeClr val="accent2"/>
                </a:solidFill>
                <a:latin typeface="方正卡通简体" panose="03000509000000000000" pitchFamily="65" charset="-122"/>
                <a:ea typeface="方正卡通简体" panose="03000509000000000000" pitchFamily="65" charset="-122"/>
                <a:sym typeface="微软雅黑" pitchFamily="34" charset="-122"/>
              </a:rPr>
              <a:t>添加</a:t>
            </a:r>
            <a:r>
              <a:rPr lang="zh-CN" altLang="en-US" sz="5000" b="1" dirty="0">
                <a:solidFill>
                  <a:schemeClr val="accent3"/>
                </a:solidFill>
                <a:latin typeface="方正卡通简体" panose="03000509000000000000" pitchFamily="65" charset="-122"/>
                <a:ea typeface="方正卡通简体" panose="03000509000000000000" pitchFamily="65" charset="-122"/>
                <a:sym typeface="微软雅黑" pitchFamily="34" charset="-122"/>
              </a:rPr>
              <a:t>标题</a:t>
            </a:r>
            <a:endParaRPr lang="en-US" altLang="zh-CN" sz="5000" b="1" dirty="0">
              <a:solidFill>
                <a:schemeClr val="accent3"/>
              </a:solidFill>
              <a:latin typeface="方正卡通简体" panose="03000509000000000000" pitchFamily="65" charset="-122"/>
              <a:ea typeface="方正卡通简体" panose="03000509000000000000" pitchFamily="65" charset="-122"/>
              <a:sym typeface="微软雅黑" pitchFamily="34" charset="-122"/>
            </a:endParaRPr>
          </a:p>
        </p:txBody>
      </p:sp>
      <p:sp>
        <p:nvSpPr>
          <p:cNvPr id="36" name="矩形 70"/>
          <p:cNvSpPr>
            <a:spLocks noChangeArrowheads="1"/>
          </p:cNvSpPr>
          <p:nvPr/>
        </p:nvSpPr>
        <p:spPr bwMode="auto">
          <a:xfrm>
            <a:off x="2684953" y="2814196"/>
            <a:ext cx="3672408"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a:r>
              <a:rPr lang="zh-CN" altLang="en-US" sz="1100" dirty="0">
                <a:solidFill>
                  <a:schemeClr val="tx1">
                    <a:lumMod val="85000"/>
                    <a:lumOff val="15000"/>
                  </a:schemeClr>
                </a:solidFill>
                <a:latin typeface="方正卡通简体" panose="03000509000000000000" pitchFamily="65" charset="-122"/>
                <a:ea typeface="方正卡通简体" panose="03000509000000000000" pitchFamily="65" charset="-122"/>
              </a:rPr>
              <a:t>在此处添加文字，在此处添加文字，在此处添加文字</a:t>
            </a:r>
          </a:p>
        </p:txBody>
      </p:sp>
      <p:pic>
        <p:nvPicPr>
          <p:cNvPr id="37" name="图片 36"/>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2051720" y="2162174"/>
            <a:ext cx="5404115" cy="905258"/>
          </a:xfrm>
          <a:prstGeom prst="rect">
            <a:avLst/>
          </a:prstGeom>
        </p:spPr>
      </p:pic>
      <p:sp>
        <p:nvSpPr>
          <p:cNvPr id="41" name="五角星 40"/>
          <p:cNvSpPr/>
          <p:nvPr/>
        </p:nvSpPr>
        <p:spPr>
          <a:xfrm rot="19903756">
            <a:off x="778865" y="2253336"/>
            <a:ext cx="792273" cy="792273"/>
          </a:xfrm>
          <a:prstGeom prst="star5">
            <a:avLst>
              <a:gd name="adj" fmla="val 23926"/>
              <a:gd name="hf" fmla="val 105146"/>
              <a:gd name="vf" fmla="val 110557"/>
            </a:avLst>
          </a:prstGeom>
          <a:blipFill dpi="0" rotWithShape="1">
            <a:blip r:embed="rId5">
              <a:extLst>
                <a:ext uri="{28A0092B-C50C-407E-A947-70E740481C1C}">
                  <a14:useLocalDpi xmlns:a14="http://schemas.microsoft.com/office/drawing/2010/main"/>
                </a:ext>
              </a:extLst>
            </a:blip>
            <a:srcRect/>
            <a:stretch>
              <a:fillRect/>
            </a:stretch>
          </a:blipFill>
          <a:ln w="28575">
            <a:solidFill>
              <a:srgbClr val="804D2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五角星 41"/>
          <p:cNvSpPr/>
          <p:nvPr/>
        </p:nvSpPr>
        <p:spPr>
          <a:xfrm rot="21380687">
            <a:off x="1082934" y="3588714"/>
            <a:ext cx="458393" cy="458393"/>
          </a:xfrm>
          <a:prstGeom prst="star5">
            <a:avLst>
              <a:gd name="adj" fmla="val 23926"/>
              <a:gd name="hf" fmla="val 105146"/>
              <a:gd name="vf" fmla="val 110557"/>
            </a:avLst>
          </a:prstGeom>
          <a:blipFill dpi="0" rotWithShape="1">
            <a:blip r:embed="rId6">
              <a:extLst>
                <a:ext uri="{28A0092B-C50C-407E-A947-70E740481C1C}">
                  <a14:useLocalDpi xmlns:a14="http://schemas.microsoft.com/office/drawing/2010/main"/>
                </a:ext>
              </a:extLst>
            </a:blip>
            <a:srcRect/>
            <a:stretch>
              <a:fillRect/>
            </a:stretch>
          </a:blipFill>
          <a:ln w="28575">
            <a:solidFill>
              <a:srgbClr val="804D2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五角星 42"/>
          <p:cNvSpPr/>
          <p:nvPr/>
        </p:nvSpPr>
        <p:spPr>
          <a:xfrm rot="19938392">
            <a:off x="2502562" y="3526712"/>
            <a:ext cx="364784" cy="364784"/>
          </a:xfrm>
          <a:prstGeom prst="star5">
            <a:avLst>
              <a:gd name="adj" fmla="val 23926"/>
              <a:gd name="hf" fmla="val 105146"/>
              <a:gd name="vf" fmla="val 110557"/>
            </a:avLst>
          </a:prstGeom>
          <a:solidFill>
            <a:srgbClr val="FFFF00"/>
          </a:solidFill>
          <a:ln w="28575">
            <a:solidFill>
              <a:srgbClr val="804D2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五角星 43"/>
          <p:cNvSpPr/>
          <p:nvPr/>
        </p:nvSpPr>
        <p:spPr>
          <a:xfrm rot="19938392">
            <a:off x="1838245" y="3176261"/>
            <a:ext cx="364784" cy="364784"/>
          </a:xfrm>
          <a:prstGeom prst="star5">
            <a:avLst>
              <a:gd name="adj" fmla="val 23926"/>
              <a:gd name="hf" fmla="val 105146"/>
              <a:gd name="vf" fmla="val 110557"/>
            </a:avLst>
          </a:prstGeom>
          <a:blipFill dpi="0" rotWithShape="1">
            <a:blip r:embed="rId7">
              <a:extLst>
                <a:ext uri="{28A0092B-C50C-407E-A947-70E740481C1C}">
                  <a14:useLocalDpi xmlns:a14="http://schemas.microsoft.com/office/drawing/2010/main"/>
                </a:ext>
              </a:extLst>
            </a:blip>
            <a:srcRect/>
            <a:stretch>
              <a:fillRect/>
            </a:stretch>
          </a:blipFill>
          <a:ln w="28575">
            <a:solidFill>
              <a:srgbClr val="804D2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五角星 44"/>
          <p:cNvSpPr/>
          <p:nvPr/>
        </p:nvSpPr>
        <p:spPr>
          <a:xfrm rot="19967404">
            <a:off x="7226638" y="3099693"/>
            <a:ext cx="458393" cy="458393"/>
          </a:xfrm>
          <a:prstGeom prst="star5">
            <a:avLst>
              <a:gd name="adj" fmla="val 23926"/>
              <a:gd name="hf" fmla="val 105146"/>
              <a:gd name="vf" fmla="val 110557"/>
            </a:avLst>
          </a:prstGeom>
          <a:blipFill dpi="0" rotWithShape="1">
            <a:blip r:embed="rId6">
              <a:extLst>
                <a:ext uri="{28A0092B-C50C-407E-A947-70E740481C1C}">
                  <a14:useLocalDpi xmlns:a14="http://schemas.microsoft.com/office/drawing/2010/main"/>
                </a:ext>
              </a:extLst>
            </a:blip>
            <a:srcRect/>
            <a:stretch>
              <a:fillRect/>
            </a:stretch>
          </a:blipFill>
          <a:ln w="28575">
            <a:solidFill>
              <a:srgbClr val="804D2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 name="五角星 45"/>
          <p:cNvSpPr/>
          <p:nvPr/>
        </p:nvSpPr>
        <p:spPr>
          <a:xfrm>
            <a:off x="6343247" y="3487531"/>
            <a:ext cx="253437" cy="253437"/>
          </a:xfrm>
          <a:prstGeom prst="star5">
            <a:avLst>
              <a:gd name="adj" fmla="val 23926"/>
              <a:gd name="hf" fmla="val 105146"/>
              <a:gd name="vf" fmla="val 110557"/>
            </a:avLst>
          </a:prstGeom>
          <a:blipFill dpi="0" rotWithShape="1">
            <a:blip r:embed="rId8" cstate="screen">
              <a:extLst>
                <a:ext uri="{28A0092B-C50C-407E-A947-70E740481C1C}">
                  <a14:useLocalDpi xmlns:a14="http://schemas.microsoft.com/office/drawing/2010/main"/>
                </a:ext>
              </a:extLst>
            </a:blip>
            <a:srcRect/>
            <a:stretch>
              <a:fillRect/>
            </a:stretch>
          </a:blipFill>
          <a:ln w="19050">
            <a:solidFill>
              <a:srgbClr val="804D2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 name="五角星 46"/>
          <p:cNvSpPr/>
          <p:nvPr/>
        </p:nvSpPr>
        <p:spPr>
          <a:xfrm>
            <a:off x="8122729" y="3484610"/>
            <a:ext cx="186345" cy="186345"/>
          </a:xfrm>
          <a:prstGeom prst="star5">
            <a:avLst>
              <a:gd name="adj" fmla="val 23926"/>
              <a:gd name="hf" fmla="val 105146"/>
              <a:gd name="vf" fmla="val 110557"/>
            </a:avLst>
          </a:prstGeom>
          <a:blipFill dpi="0" rotWithShape="1">
            <a:blip r:embed="rId9" cstate="screen">
              <a:extLst>
                <a:ext uri="{28A0092B-C50C-407E-A947-70E740481C1C}">
                  <a14:useLocalDpi xmlns:a14="http://schemas.microsoft.com/office/drawing/2010/main"/>
                </a:ext>
              </a:extLst>
            </a:blip>
            <a:srcRect/>
            <a:stretch>
              <a:fillRect/>
            </a:stretch>
          </a:blipFill>
          <a:ln w="12700">
            <a:solidFill>
              <a:srgbClr val="804D2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 name="五角星 47"/>
          <p:cNvSpPr/>
          <p:nvPr/>
        </p:nvSpPr>
        <p:spPr>
          <a:xfrm>
            <a:off x="8636173" y="3727953"/>
            <a:ext cx="93172" cy="93172"/>
          </a:xfrm>
          <a:prstGeom prst="star5">
            <a:avLst>
              <a:gd name="adj" fmla="val 23926"/>
              <a:gd name="hf" fmla="val 105146"/>
              <a:gd name="vf" fmla="val 110557"/>
            </a:avLst>
          </a:prstGeom>
          <a:solidFill>
            <a:srgbClr val="FFFF00"/>
          </a:solidFill>
          <a:ln w="12700">
            <a:solidFill>
              <a:srgbClr val="804D2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1" name="五角星 50"/>
          <p:cNvSpPr/>
          <p:nvPr/>
        </p:nvSpPr>
        <p:spPr>
          <a:xfrm rot="19922997">
            <a:off x="8316952" y="3102505"/>
            <a:ext cx="143799" cy="143799"/>
          </a:xfrm>
          <a:prstGeom prst="star5">
            <a:avLst>
              <a:gd name="adj" fmla="val 23926"/>
              <a:gd name="hf" fmla="val 105146"/>
              <a:gd name="vf" fmla="val 110557"/>
            </a:avLst>
          </a:prstGeom>
          <a:blipFill dpi="0" rotWithShape="1">
            <a:blip r:embed="rId10" cstate="screen">
              <a:extLst>
                <a:ext uri="{28A0092B-C50C-407E-A947-70E740481C1C}">
                  <a14:useLocalDpi xmlns:a14="http://schemas.microsoft.com/office/drawing/2010/main"/>
                </a:ext>
              </a:extLst>
            </a:blip>
            <a:srcRect/>
            <a:stretch>
              <a:fillRect/>
            </a:stretch>
          </a:blipFill>
          <a:ln w="12700">
            <a:solidFill>
              <a:srgbClr val="804D2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52" name="Picture 5" descr="C:\Users\Administrator\Desktop\小鸟.png"/>
          <p:cNvPicPr>
            <a:picLocks noChangeAspect="1" noChangeArrowheads="1"/>
          </p:cNvPicPr>
          <p:nvPr/>
        </p:nvPicPr>
        <p:blipFill>
          <a:blip r:embed="rId11" cstate="screen">
            <a:extLst>
              <a:ext uri="{28A0092B-C50C-407E-A947-70E740481C1C}">
                <a14:useLocalDpi xmlns:a14="http://schemas.microsoft.com/office/drawing/2010/main"/>
              </a:ext>
            </a:extLst>
          </a:blip>
          <a:srcRect/>
          <a:stretch>
            <a:fillRect/>
          </a:stretch>
        </p:blipFill>
        <p:spPr bwMode="auto">
          <a:xfrm>
            <a:off x="7891636" y="1684365"/>
            <a:ext cx="834877" cy="88738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50306555"/>
      </p:ext>
    </p:extLst>
  </p:cSld>
  <p:clrMapOvr>
    <a:masterClrMapping/>
  </p:clrMapOvr>
  <p:transition spd="slow">
    <p:fade/>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35"/>
                                            </p:tgtEl>
                                            <p:attrNameLst>
                                              <p:attrName>style.visibility</p:attrName>
                                            </p:attrNameLst>
                                          </p:cBhvr>
                                          <p:to>
                                            <p:strVal val="visible"/>
                                          </p:to>
                                        </p:set>
                                        <p:anim calcmode="lin" valueType="num">
                                          <p:cBhvr>
                                            <p:cTn id="7" dur="500" fill="hold"/>
                                            <p:tgtEl>
                                              <p:spTgt spid="35"/>
                                            </p:tgtEl>
                                            <p:attrNameLst>
                                              <p:attrName>ppt_w</p:attrName>
                                            </p:attrNameLst>
                                          </p:cBhvr>
                                          <p:tavLst>
                                            <p:tav tm="0">
                                              <p:val>
                                                <p:fltVal val="0"/>
                                              </p:val>
                                            </p:tav>
                                            <p:tav tm="100000">
                                              <p:val>
                                                <p:strVal val="#ppt_w"/>
                                              </p:val>
                                            </p:tav>
                                          </p:tavLst>
                                        </p:anim>
                                        <p:anim calcmode="lin" valueType="num">
                                          <p:cBhvr>
                                            <p:cTn id="8" dur="500" fill="hold"/>
                                            <p:tgtEl>
                                              <p:spTgt spid="35"/>
                                            </p:tgtEl>
                                            <p:attrNameLst>
                                              <p:attrName>ppt_h</p:attrName>
                                            </p:attrNameLst>
                                          </p:cBhvr>
                                          <p:tavLst>
                                            <p:tav tm="0">
                                              <p:val>
                                                <p:fltVal val="0"/>
                                              </p:val>
                                            </p:tav>
                                            <p:tav tm="100000">
                                              <p:val>
                                                <p:strVal val="#ppt_h"/>
                                              </p:val>
                                            </p:tav>
                                          </p:tavLst>
                                        </p:anim>
                                        <p:animEffect transition="in" filter="fade">
                                          <p:cBhvr>
                                            <p:cTn id="9" dur="500"/>
                                            <p:tgtEl>
                                              <p:spTgt spid="35"/>
                                            </p:tgtEl>
                                          </p:cBhvr>
                                        </p:animEffect>
                                      </p:childTnLst>
                                    </p:cTn>
                                  </p:par>
                                </p:childTnLst>
                              </p:cTn>
                            </p:par>
                            <p:par>
                              <p:cTn id="10" fill="hold">
                                <p:stCondLst>
                                  <p:cond delay="500"/>
                                </p:stCondLst>
                                <p:childTnLst>
                                  <p:par>
                                    <p:cTn id="11" presetID="22" presetClass="entr" presetSubtype="8" fill="hold" nodeType="afterEffect">
                                      <p:stCondLst>
                                        <p:cond delay="0"/>
                                      </p:stCondLst>
                                      <p:childTnLst>
                                        <p:set>
                                          <p:cBhvr>
                                            <p:cTn id="12" dur="1" fill="hold">
                                              <p:stCondLst>
                                                <p:cond delay="0"/>
                                              </p:stCondLst>
                                            </p:cTn>
                                            <p:tgtEl>
                                              <p:spTgt spid="37"/>
                                            </p:tgtEl>
                                            <p:attrNameLst>
                                              <p:attrName>style.visibility</p:attrName>
                                            </p:attrNameLst>
                                          </p:cBhvr>
                                          <p:to>
                                            <p:strVal val="visible"/>
                                          </p:to>
                                        </p:set>
                                        <p:animEffect transition="in" filter="wipe(left)">
                                          <p:cBhvr>
                                            <p:cTn id="13" dur="500"/>
                                            <p:tgtEl>
                                              <p:spTgt spid="37"/>
                                            </p:tgtEl>
                                          </p:cBhvr>
                                        </p:animEffect>
                                      </p:childTnLst>
                                    </p:cTn>
                                  </p:par>
                                </p:childTnLst>
                              </p:cTn>
                            </p:par>
                            <p:par>
                              <p:cTn id="14" fill="hold">
                                <p:stCondLst>
                                  <p:cond delay="1000"/>
                                </p:stCondLst>
                                <p:childTnLst>
                                  <p:par>
                                    <p:cTn id="15" presetID="31" presetClass="entr" presetSubtype="0" fill="hold" grpId="0" nodeType="afterEffect">
                                      <p:stCondLst>
                                        <p:cond delay="0"/>
                                      </p:stCondLst>
                                      <p:childTnLst>
                                        <p:set>
                                          <p:cBhvr>
                                            <p:cTn id="16" dur="1" fill="hold">
                                              <p:stCondLst>
                                                <p:cond delay="0"/>
                                              </p:stCondLst>
                                            </p:cTn>
                                            <p:tgtEl>
                                              <p:spTgt spid="36"/>
                                            </p:tgtEl>
                                            <p:attrNameLst>
                                              <p:attrName>style.visibility</p:attrName>
                                            </p:attrNameLst>
                                          </p:cBhvr>
                                          <p:to>
                                            <p:strVal val="visible"/>
                                          </p:to>
                                        </p:set>
                                        <p:anim calcmode="lin" valueType="num">
                                          <p:cBhvr>
                                            <p:cTn id="17" dur="1000" fill="hold"/>
                                            <p:tgtEl>
                                              <p:spTgt spid="36"/>
                                            </p:tgtEl>
                                            <p:attrNameLst>
                                              <p:attrName>ppt_w</p:attrName>
                                            </p:attrNameLst>
                                          </p:cBhvr>
                                          <p:tavLst>
                                            <p:tav tm="0">
                                              <p:val>
                                                <p:fltVal val="0"/>
                                              </p:val>
                                            </p:tav>
                                            <p:tav tm="100000">
                                              <p:val>
                                                <p:strVal val="#ppt_w"/>
                                              </p:val>
                                            </p:tav>
                                          </p:tavLst>
                                        </p:anim>
                                        <p:anim calcmode="lin" valueType="num">
                                          <p:cBhvr>
                                            <p:cTn id="18" dur="1000" fill="hold"/>
                                            <p:tgtEl>
                                              <p:spTgt spid="36"/>
                                            </p:tgtEl>
                                            <p:attrNameLst>
                                              <p:attrName>ppt_h</p:attrName>
                                            </p:attrNameLst>
                                          </p:cBhvr>
                                          <p:tavLst>
                                            <p:tav tm="0">
                                              <p:val>
                                                <p:fltVal val="0"/>
                                              </p:val>
                                            </p:tav>
                                            <p:tav tm="100000">
                                              <p:val>
                                                <p:strVal val="#ppt_h"/>
                                              </p:val>
                                            </p:tav>
                                          </p:tavLst>
                                        </p:anim>
                                        <p:anim calcmode="lin" valueType="num">
                                          <p:cBhvr>
                                            <p:cTn id="19" dur="1000" fill="hold"/>
                                            <p:tgtEl>
                                              <p:spTgt spid="36"/>
                                            </p:tgtEl>
                                            <p:attrNameLst>
                                              <p:attrName>style.rotation</p:attrName>
                                            </p:attrNameLst>
                                          </p:cBhvr>
                                          <p:tavLst>
                                            <p:tav tm="0">
                                              <p:val>
                                                <p:fltVal val="90"/>
                                              </p:val>
                                            </p:tav>
                                            <p:tav tm="100000">
                                              <p:val>
                                                <p:fltVal val="0"/>
                                              </p:val>
                                            </p:tav>
                                          </p:tavLst>
                                        </p:anim>
                                        <p:animEffect transition="in" filter="fade">
                                          <p:cBhvr>
                                            <p:cTn id="20" dur="1000"/>
                                            <p:tgtEl>
                                              <p:spTgt spid="36"/>
                                            </p:tgtEl>
                                          </p:cBhvr>
                                        </p:animEffect>
                                      </p:childTnLst>
                                    </p:cTn>
                                  </p:par>
                                </p:childTnLst>
                              </p:cTn>
                            </p:par>
                            <p:par>
                              <p:cTn id="21" fill="hold">
                                <p:stCondLst>
                                  <p:cond delay="2000"/>
                                </p:stCondLst>
                                <p:childTnLst>
                                  <p:par>
                                    <p:cTn id="22" presetID="2" presetClass="entr" presetSubtype="1" fill="hold" grpId="0" nodeType="afterEffect" p14:presetBounceEnd="50000">
                                      <p:stCondLst>
                                        <p:cond delay="0"/>
                                      </p:stCondLst>
                                      <p:childTnLst>
                                        <p:set>
                                          <p:cBhvr>
                                            <p:cTn id="23" dur="1" fill="hold">
                                              <p:stCondLst>
                                                <p:cond delay="0"/>
                                              </p:stCondLst>
                                            </p:cTn>
                                            <p:tgtEl>
                                              <p:spTgt spid="41"/>
                                            </p:tgtEl>
                                            <p:attrNameLst>
                                              <p:attrName>style.visibility</p:attrName>
                                            </p:attrNameLst>
                                          </p:cBhvr>
                                          <p:to>
                                            <p:strVal val="visible"/>
                                          </p:to>
                                        </p:set>
                                        <p:anim calcmode="lin" valueType="num" p14:bounceEnd="50000">
                                          <p:cBhvr additive="base">
                                            <p:cTn id="24" dur="500" fill="hold"/>
                                            <p:tgtEl>
                                              <p:spTgt spid="41"/>
                                            </p:tgtEl>
                                            <p:attrNameLst>
                                              <p:attrName>ppt_x</p:attrName>
                                            </p:attrNameLst>
                                          </p:cBhvr>
                                          <p:tavLst>
                                            <p:tav tm="0">
                                              <p:val>
                                                <p:strVal val="#ppt_x"/>
                                              </p:val>
                                            </p:tav>
                                            <p:tav tm="100000">
                                              <p:val>
                                                <p:strVal val="#ppt_x"/>
                                              </p:val>
                                            </p:tav>
                                          </p:tavLst>
                                        </p:anim>
                                        <p:anim calcmode="lin" valueType="num" p14:bounceEnd="50000">
                                          <p:cBhvr additive="base">
                                            <p:cTn id="25" dur="500" fill="hold"/>
                                            <p:tgtEl>
                                              <p:spTgt spid="41"/>
                                            </p:tgtEl>
                                            <p:attrNameLst>
                                              <p:attrName>ppt_y</p:attrName>
                                            </p:attrNameLst>
                                          </p:cBhvr>
                                          <p:tavLst>
                                            <p:tav tm="0">
                                              <p:val>
                                                <p:strVal val="0-#ppt_h/2"/>
                                              </p:val>
                                            </p:tav>
                                            <p:tav tm="100000">
                                              <p:val>
                                                <p:strVal val="#ppt_y"/>
                                              </p:val>
                                            </p:tav>
                                          </p:tavLst>
                                        </p:anim>
                                      </p:childTnLst>
                                    </p:cTn>
                                  </p:par>
                                  <p:par>
                                    <p:cTn id="26" presetID="2" presetClass="entr" presetSubtype="1" fill="hold" grpId="0" nodeType="withEffect" p14:presetBounceEnd="50000">
                                      <p:stCondLst>
                                        <p:cond delay="250"/>
                                      </p:stCondLst>
                                      <p:childTnLst>
                                        <p:set>
                                          <p:cBhvr>
                                            <p:cTn id="27" dur="1" fill="hold">
                                              <p:stCondLst>
                                                <p:cond delay="0"/>
                                              </p:stCondLst>
                                            </p:cTn>
                                            <p:tgtEl>
                                              <p:spTgt spid="42"/>
                                            </p:tgtEl>
                                            <p:attrNameLst>
                                              <p:attrName>style.visibility</p:attrName>
                                            </p:attrNameLst>
                                          </p:cBhvr>
                                          <p:to>
                                            <p:strVal val="visible"/>
                                          </p:to>
                                        </p:set>
                                        <p:anim calcmode="lin" valueType="num" p14:bounceEnd="50000">
                                          <p:cBhvr additive="base">
                                            <p:cTn id="28" dur="500" fill="hold"/>
                                            <p:tgtEl>
                                              <p:spTgt spid="42"/>
                                            </p:tgtEl>
                                            <p:attrNameLst>
                                              <p:attrName>ppt_x</p:attrName>
                                            </p:attrNameLst>
                                          </p:cBhvr>
                                          <p:tavLst>
                                            <p:tav tm="0">
                                              <p:val>
                                                <p:strVal val="#ppt_x"/>
                                              </p:val>
                                            </p:tav>
                                            <p:tav tm="100000">
                                              <p:val>
                                                <p:strVal val="#ppt_x"/>
                                              </p:val>
                                            </p:tav>
                                          </p:tavLst>
                                        </p:anim>
                                        <p:anim calcmode="lin" valueType="num" p14:bounceEnd="50000">
                                          <p:cBhvr additive="base">
                                            <p:cTn id="29" dur="500" fill="hold"/>
                                            <p:tgtEl>
                                              <p:spTgt spid="42"/>
                                            </p:tgtEl>
                                            <p:attrNameLst>
                                              <p:attrName>ppt_y</p:attrName>
                                            </p:attrNameLst>
                                          </p:cBhvr>
                                          <p:tavLst>
                                            <p:tav tm="0">
                                              <p:val>
                                                <p:strVal val="0-#ppt_h/2"/>
                                              </p:val>
                                            </p:tav>
                                            <p:tav tm="100000">
                                              <p:val>
                                                <p:strVal val="#ppt_y"/>
                                              </p:val>
                                            </p:tav>
                                          </p:tavLst>
                                        </p:anim>
                                      </p:childTnLst>
                                    </p:cTn>
                                  </p:par>
                                  <p:par>
                                    <p:cTn id="30" presetID="2" presetClass="entr" presetSubtype="1" fill="hold" grpId="0" nodeType="withEffect" p14:presetBounceEnd="50000">
                                      <p:stCondLst>
                                        <p:cond delay="500"/>
                                      </p:stCondLst>
                                      <p:childTnLst>
                                        <p:set>
                                          <p:cBhvr>
                                            <p:cTn id="31" dur="1" fill="hold">
                                              <p:stCondLst>
                                                <p:cond delay="0"/>
                                              </p:stCondLst>
                                            </p:cTn>
                                            <p:tgtEl>
                                              <p:spTgt spid="43"/>
                                            </p:tgtEl>
                                            <p:attrNameLst>
                                              <p:attrName>style.visibility</p:attrName>
                                            </p:attrNameLst>
                                          </p:cBhvr>
                                          <p:to>
                                            <p:strVal val="visible"/>
                                          </p:to>
                                        </p:set>
                                        <p:anim calcmode="lin" valueType="num" p14:bounceEnd="50000">
                                          <p:cBhvr additive="base">
                                            <p:cTn id="32" dur="500" fill="hold"/>
                                            <p:tgtEl>
                                              <p:spTgt spid="43"/>
                                            </p:tgtEl>
                                            <p:attrNameLst>
                                              <p:attrName>ppt_x</p:attrName>
                                            </p:attrNameLst>
                                          </p:cBhvr>
                                          <p:tavLst>
                                            <p:tav tm="0">
                                              <p:val>
                                                <p:strVal val="#ppt_x"/>
                                              </p:val>
                                            </p:tav>
                                            <p:tav tm="100000">
                                              <p:val>
                                                <p:strVal val="#ppt_x"/>
                                              </p:val>
                                            </p:tav>
                                          </p:tavLst>
                                        </p:anim>
                                        <p:anim calcmode="lin" valueType="num" p14:bounceEnd="50000">
                                          <p:cBhvr additive="base">
                                            <p:cTn id="33" dur="500" fill="hold"/>
                                            <p:tgtEl>
                                              <p:spTgt spid="43"/>
                                            </p:tgtEl>
                                            <p:attrNameLst>
                                              <p:attrName>ppt_y</p:attrName>
                                            </p:attrNameLst>
                                          </p:cBhvr>
                                          <p:tavLst>
                                            <p:tav tm="0">
                                              <p:val>
                                                <p:strVal val="0-#ppt_h/2"/>
                                              </p:val>
                                            </p:tav>
                                            <p:tav tm="100000">
                                              <p:val>
                                                <p:strVal val="#ppt_y"/>
                                              </p:val>
                                            </p:tav>
                                          </p:tavLst>
                                        </p:anim>
                                      </p:childTnLst>
                                    </p:cTn>
                                  </p:par>
                                  <p:par>
                                    <p:cTn id="34" presetID="2" presetClass="entr" presetSubtype="1" fill="hold" grpId="0" nodeType="withEffect" p14:presetBounceEnd="50000">
                                      <p:stCondLst>
                                        <p:cond delay="0"/>
                                      </p:stCondLst>
                                      <p:childTnLst>
                                        <p:set>
                                          <p:cBhvr>
                                            <p:cTn id="35" dur="1" fill="hold">
                                              <p:stCondLst>
                                                <p:cond delay="0"/>
                                              </p:stCondLst>
                                            </p:cTn>
                                            <p:tgtEl>
                                              <p:spTgt spid="44"/>
                                            </p:tgtEl>
                                            <p:attrNameLst>
                                              <p:attrName>style.visibility</p:attrName>
                                            </p:attrNameLst>
                                          </p:cBhvr>
                                          <p:to>
                                            <p:strVal val="visible"/>
                                          </p:to>
                                        </p:set>
                                        <p:anim calcmode="lin" valueType="num" p14:bounceEnd="50000">
                                          <p:cBhvr additive="base">
                                            <p:cTn id="36" dur="750" fill="hold"/>
                                            <p:tgtEl>
                                              <p:spTgt spid="44"/>
                                            </p:tgtEl>
                                            <p:attrNameLst>
                                              <p:attrName>ppt_x</p:attrName>
                                            </p:attrNameLst>
                                          </p:cBhvr>
                                          <p:tavLst>
                                            <p:tav tm="0">
                                              <p:val>
                                                <p:strVal val="#ppt_x"/>
                                              </p:val>
                                            </p:tav>
                                            <p:tav tm="100000">
                                              <p:val>
                                                <p:strVal val="#ppt_x"/>
                                              </p:val>
                                            </p:tav>
                                          </p:tavLst>
                                        </p:anim>
                                        <p:anim calcmode="lin" valueType="num" p14:bounceEnd="50000">
                                          <p:cBhvr additive="base">
                                            <p:cTn id="37" dur="750" fill="hold"/>
                                            <p:tgtEl>
                                              <p:spTgt spid="44"/>
                                            </p:tgtEl>
                                            <p:attrNameLst>
                                              <p:attrName>ppt_y</p:attrName>
                                            </p:attrNameLst>
                                          </p:cBhvr>
                                          <p:tavLst>
                                            <p:tav tm="0">
                                              <p:val>
                                                <p:strVal val="0-#ppt_h/2"/>
                                              </p:val>
                                            </p:tav>
                                            <p:tav tm="100000">
                                              <p:val>
                                                <p:strVal val="#ppt_y"/>
                                              </p:val>
                                            </p:tav>
                                          </p:tavLst>
                                        </p:anim>
                                      </p:childTnLst>
                                    </p:cTn>
                                  </p:par>
                                  <p:par>
                                    <p:cTn id="38" presetID="2" presetClass="entr" presetSubtype="1" fill="hold" grpId="0" nodeType="withEffect" p14:presetBounceEnd="50000">
                                      <p:stCondLst>
                                        <p:cond delay="0"/>
                                      </p:stCondLst>
                                      <p:childTnLst>
                                        <p:set>
                                          <p:cBhvr>
                                            <p:cTn id="39" dur="1" fill="hold">
                                              <p:stCondLst>
                                                <p:cond delay="0"/>
                                              </p:stCondLst>
                                            </p:cTn>
                                            <p:tgtEl>
                                              <p:spTgt spid="45"/>
                                            </p:tgtEl>
                                            <p:attrNameLst>
                                              <p:attrName>style.visibility</p:attrName>
                                            </p:attrNameLst>
                                          </p:cBhvr>
                                          <p:to>
                                            <p:strVal val="visible"/>
                                          </p:to>
                                        </p:set>
                                        <p:anim calcmode="lin" valueType="num" p14:bounceEnd="50000">
                                          <p:cBhvr additive="base">
                                            <p:cTn id="40" dur="500" fill="hold"/>
                                            <p:tgtEl>
                                              <p:spTgt spid="45"/>
                                            </p:tgtEl>
                                            <p:attrNameLst>
                                              <p:attrName>ppt_x</p:attrName>
                                            </p:attrNameLst>
                                          </p:cBhvr>
                                          <p:tavLst>
                                            <p:tav tm="0">
                                              <p:val>
                                                <p:strVal val="#ppt_x"/>
                                              </p:val>
                                            </p:tav>
                                            <p:tav tm="100000">
                                              <p:val>
                                                <p:strVal val="#ppt_x"/>
                                              </p:val>
                                            </p:tav>
                                          </p:tavLst>
                                        </p:anim>
                                        <p:anim calcmode="lin" valueType="num" p14:bounceEnd="50000">
                                          <p:cBhvr additive="base">
                                            <p:cTn id="41" dur="500" fill="hold"/>
                                            <p:tgtEl>
                                              <p:spTgt spid="45"/>
                                            </p:tgtEl>
                                            <p:attrNameLst>
                                              <p:attrName>ppt_y</p:attrName>
                                            </p:attrNameLst>
                                          </p:cBhvr>
                                          <p:tavLst>
                                            <p:tav tm="0">
                                              <p:val>
                                                <p:strVal val="0-#ppt_h/2"/>
                                              </p:val>
                                            </p:tav>
                                            <p:tav tm="100000">
                                              <p:val>
                                                <p:strVal val="#ppt_y"/>
                                              </p:val>
                                            </p:tav>
                                          </p:tavLst>
                                        </p:anim>
                                      </p:childTnLst>
                                    </p:cTn>
                                  </p:par>
                                  <p:par>
                                    <p:cTn id="42" presetID="2" presetClass="entr" presetSubtype="1" fill="hold" grpId="0" nodeType="withEffect" p14:presetBounceEnd="50000">
                                      <p:stCondLst>
                                        <p:cond delay="250"/>
                                      </p:stCondLst>
                                      <p:childTnLst>
                                        <p:set>
                                          <p:cBhvr>
                                            <p:cTn id="43" dur="1" fill="hold">
                                              <p:stCondLst>
                                                <p:cond delay="0"/>
                                              </p:stCondLst>
                                            </p:cTn>
                                            <p:tgtEl>
                                              <p:spTgt spid="46"/>
                                            </p:tgtEl>
                                            <p:attrNameLst>
                                              <p:attrName>style.visibility</p:attrName>
                                            </p:attrNameLst>
                                          </p:cBhvr>
                                          <p:to>
                                            <p:strVal val="visible"/>
                                          </p:to>
                                        </p:set>
                                        <p:anim calcmode="lin" valueType="num" p14:bounceEnd="50000">
                                          <p:cBhvr additive="base">
                                            <p:cTn id="44" dur="750" fill="hold"/>
                                            <p:tgtEl>
                                              <p:spTgt spid="46"/>
                                            </p:tgtEl>
                                            <p:attrNameLst>
                                              <p:attrName>ppt_x</p:attrName>
                                            </p:attrNameLst>
                                          </p:cBhvr>
                                          <p:tavLst>
                                            <p:tav tm="0">
                                              <p:val>
                                                <p:strVal val="#ppt_x"/>
                                              </p:val>
                                            </p:tav>
                                            <p:tav tm="100000">
                                              <p:val>
                                                <p:strVal val="#ppt_x"/>
                                              </p:val>
                                            </p:tav>
                                          </p:tavLst>
                                        </p:anim>
                                        <p:anim calcmode="lin" valueType="num" p14:bounceEnd="50000">
                                          <p:cBhvr additive="base">
                                            <p:cTn id="45" dur="750" fill="hold"/>
                                            <p:tgtEl>
                                              <p:spTgt spid="46"/>
                                            </p:tgtEl>
                                            <p:attrNameLst>
                                              <p:attrName>ppt_y</p:attrName>
                                            </p:attrNameLst>
                                          </p:cBhvr>
                                          <p:tavLst>
                                            <p:tav tm="0">
                                              <p:val>
                                                <p:strVal val="0-#ppt_h/2"/>
                                              </p:val>
                                            </p:tav>
                                            <p:tav tm="100000">
                                              <p:val>
                                                <p:strVal val="#ppt_y"/>
                                              </p:val>
                                            </p:tav>
                                          </p:tavLst>
                                        </p:anim>
                                      </p:childTnLst>
                                    </p:cTn>
                                  </p:par>
                                  <p:par>
                                    <p:cTn id="46" presetID="2" presetClass="entr" presetSubtype="1" fill="hold" grpId="0" nodeType="withEffect" p14:presetBounceEnd="50000">
                                      <p:stCondLst>
                                        <p:cond delay="0"/>
                                      </p:stCondLst>
                                      <p:childTnLst>
                                        <p:set>
                                          <p:cBhvr>
                                            <p:cTn id="47" dur="1" fill="hold">
                                              <p:stCondLst>
                                                <p:cond delay="0"/>
                                              </p:stCondLst>
                                            </p:cTn>
                                            <p:tgtEl>
                                              <p:spTgt spid="47"/>
                                            </p:tgtEl>
                                            <p:attrNameLst>
                                              <p:attrName>style.visibility</p:attrName>
                                            </p:attrNameLst>
                                          </p:cBhvr>
                                          <p:to>
                                            <p:strVal val="visible"/>
                                          </p:to>
                                        </p:set>
                                        <p:anim calcmode="lin" valueType="num" p14:bounceEnd="50000">
                                          <p:cBhvr additive="base">
                                            <p:cTn id="48" dur="500" fill="hold"/>
                                            <p:tgtEl>
                                              <p:spTgt spid="47"/>
                                            </p:tgtEl>
                                            <p:attrNameLst>
                                              <p:attrName>ppt_x</p:attrName>
                                            </p:attrNameLst>
                                          </p:cBhvr>
                                          <p:tavLst>
                                            <p:tav tm="0">
                                              <p:val>
                                                <p:strVal val="#ppt_x"/>
                                              </p:val>
                                            </p:tav>
                                            <p:tav tm="100000">
                                              <p:val>
                                                <p:strVal val="#ppt_x"/>
                                              </p:val>
                                            </p:tav>
                                          </p:tavLst>
                                        </p:anim>
                                        <p:anim calcmode="lin" valueType="num" p14:bounceEnd="50000">
                                          <p:cBhvr additive="base">
                                            <p:cTn id="49" dur="500" fill="hold"/>
                                            <p:tgtEl>
                                              <p:spTgt spid="47"/>
                                            </p:tgtEl>
                                            <p:attrNameLst>
                                              <p:attrName>ppt_y</p:attrName>
                                            </p:attrNameLst>
                                          </p:cBhvr>
                                          <p:tavLst>
                                            <p:tav tm="0">
                                              <p:val>
                                                <p:strVal val="0-#ppt_h/2"/>
                                              </p:val>
                                            </p:tav>
                                            <p:tav tm="100000">
                                              <p:val>
                                                <p:strVal val="#ppt_y"/>
                                              </p:val>
                                            </p:tav>
                                          </p:tavLst>
                                        </p:anim>
                                      </p:childTnLst>
                                    </p:cTn>
                                  </p:par>
                                  <p:par>
                                    <p:cTn id="50" presetID="2" presetClass="entr" presetSubtype="1" fill="hold" grpId="0" nodeType="withEffect" p14:presetBounceEnd="50000">
                                      <p:stCondLst>
                                        <p:cond delay="250"/>
                                      </p:stCondLst>
                                      <p:childTnLst>
                                        <p:set>
                                          <p:cBhvr>
                                            <p:cTn id="51" dur="1" fill="hold">
                                              <p:stCondLst>
                                                <p:cond delay="0"/>
                                              </p:stCondLst>
                                            </p:cTn>
                                            <p:tgtEl>
                                              <p:spTgt spid="48"/>
                                            </p:tgtEl>
                                            <p:attrNameLst>
                                              <p:attrName>style.visibility</p:attrName>
                                            </p:attrNameLst>
                                          </p:cBhvr>
                                          <p:to>
                                            <p:strVal val="visible"/>
                                          </p:to>
                                        </p:set>
                                        <p:anim calcmode="lin" valueType="num" p14:bounceEnd="50000">
                                          <p:cBhvr additive="base">
                                            <p:cTn id="52" dur="750" fill="hold"/>
                                            <p:tgtEl>
                                              <p:spTgt spid="48"/>
                                            </p:tgtEl>
                                            <p:attrNameLst>
                                              <p:attrName>ppt_x</p:attrName>
                                            </p:attrNameLst>
                                          </p:cBhvr>
                                          <p:tavLst>
                                            <p:tav tm="0">
                                              <p:val>
                                                <p:strVal val="#ppt_x"/>
                                              </p:val>
                                            </p:tav>
                                            <p:tav tm="100000">
                                              <p:val>
                                                <p:strVal val="#ppt_x"/>
                                              </p:val>
                                            </p:tav>
                                          </p:tavLst>
                                        </p:anim>
                                        <p:anim calcmode="lin" valueType="num" p14:bounceEnd="50000">
                                          <p:cBhvr additive="base">
                                            <p:cTn id="53" dur="750" fill="hold"/>
                                            <p:tgtEl>
                                              <p:spTgt spid="48"/>
                                            </p:tgtEl>
                                            <p:attrNameLst>
                                              <p:attrName>ppt_y</p:attrName>
                                            </p:attrNameLst>
                                          </p:cBhvr>
                                          <p:tavLst>
                                            <p:tav tm="0">
                                              <p:val>
                                                <p:strVal val="0-#ppt_h/2"/>
                                              </p:val>
                                            </p:tav>
                                            <p:tav tm="100000">
                                              <p:val>
                                                <p:strVal val="#ppt_y"/>
                                              </p:val>
                                            </p:tav>
                                          </p:tavLst>
                                        </p:anim>
                                      </p:childTnLst>
                                    </p:cTn>
                                  </p:par>
                                  <p:par>
                                    <p:cTn id="54" presetID="2" presetClass="entr" presetSubtype="1" fill="hold" grpId="0" nodeType="withEffect" p14:presetBounceEnd="50000">
                                      <p:stCondLst>
                                        <p:cond delay="250"/>
                                      </p:stCondLst>
                                      <p:childTnLst>
                                        <p:set>
                                          <p:cBhvr>
                                            <p:cTn id="55" dur="1" fill="hold">
                                              <p:stCondLst>
                                                <p:cond delay="0"/>
                                              </p:stCondLst>
                                            </p:cTn>
                                            <p:tgtEl>
                                              <p:spTgt spid="51"/>
                                            </p:tgtEl>
                                            <p:attrNameLst>
                                              <p:attrName>style.visibility</p:attrName>
                                            </p:attrNameLst>
                                          </p:cBhvr>
                                          <p:to>
                                            <p:strVal val="visible"/>
                                          </p:to>
                                        </p:set>
                                        <p:anim calcmode="lin" valueType="num" p14:bounceEnd="50000">
                                          <p:cBhvr additive="base">
                                            <p:cTn id="56" dur="500" fill="hold"/>
                                            <p:tgtEl>
                                              <p:spTgt spid="51"/>
                                            </p:tgtEl>
                                            <p:attrNameLst>
                                              <p:attrName>ppt_x</p:attrName>
                                            </p:attrNameLst>
                                          </p:cBhvr>
                                          <p:tavLst>
                                            <p:tav tm="0">
                                              <p:val>
                                                <p:strVal val="#ppt_x"/>
                                              </p:val>
                                            </p:tav>
                                            <p:tav tm="100000">
                                              <p:val>
                                                <p:strVal val="#ppt_x"/>
                                              </p:val>
                                            </p:tav>
                                          </p:tavLst>
                                        </p:anim>
                                        <p:anim calcmode="lin" valueType="num" p14:bounceEnd="50000">
                                          <p:cBhvr additive="base">
                                            <p:cTn id="57" dur="500" fill="hold"/>
                                            <p:tgtEl>
                                              <p:spTgt spid="51"/>
                                            </p:tgtEl>
                                            <p:attrNameLst>
                                              <p:attrName>ppt_y</p:attrName>
                                            </p:attrNameLst>
                                          </p:cBhvr>
                                          <p:tavLst>
                                            <p:tav tm="0">
                                              <p:val>
                                                <p:strVal val="0-#ppt_h/2"/>
                                              </p:val>
                                            </p:tav>
                                            <p:tav tm="100000">
                                              <p:val>
                                                <p:strVal val="#ppt_y"/>
                                              </p:val>
                                            </p:tav>
                                          </p:tavLst>
                                        </p:anim>
                                      </p:childTnLst>
                                    </p:cTn>
                                  </p:par>
                                </p:childTnLst>
                              </p:cTn>
                            </p:par>
                            <p:par>
                              <p:cTn id="58" fill="hold">
                                <p:stCondLst>
                                  <p:cond delay="3000"/>
                                </p:stCondLst>
                                <p:childTnLst>
                                  <p:par>
                                    <p:cTn id="59" presetID="2" presetClass="entr" presetSubtype="2" fill="hold" nodeType="afterEffect">
                                      <p:stCondLst>
                                        <p:cond delay="0"/>
                                      </p:stCondLst>
                                      <p:childTnLst>
                                        <p:set>
                                          <p:cBhvr>
                                            <p:cTn id="60" dur="1" fill="hold">
                                              <p:stCondLst>
                                                <p:cond delay="0"/>
                                              </p:stCondLst>
                                            </p:cTn>
                                            <p:tgtEl>
                                              <p:spTgt spid="52"/>
                                            </p:tgtEl>
                                            <p:attrNameLst>
                                              <p:attrName>style.visibility</p:attrName>
                                            </p:attrNameLst>
                                          </p:cBhvr>
                                          <p:to>
                                            <p:strVal val="visible"/>
                                          </p:to>
                                        </p:set>
                                        <p:anim calcmode="lin" valueType="num">
                                          <p:cBhvr additive="base">
                                            <p:cTn id="61" dur="500" fill="hold"/>
                                            <p:tgtEl>
                                              <p:spTgt spid="52"/>
                                            </p:tgtEl>
                                            <p:attrNameLst>
                                              <p:attrName>ppt_x</p:attrName>
                                            </p:attrNameLst>
                                          </p:cBhvr>
                                          <p:tavLst>
                                            <p:tav tm="0">
                                              <p:val>
                                                <p:strVal val="1+#ppt_w/2"/>
                                              </p:val>
                                            </p:tav>
                                            <p:tav tm="100000">
                                              <p:val>
                                                <p:strVal val="#ppt_x"/>
                                              </p:val>
                                            </p:tav>
                                          </p:tavLst>
                                        </p:anim>
                                        <p:anim calcmode="lin" valueType="num">
                                          <p:cBhvr additive="base">
                                            <p:cTn id="62" dur="500" fill="hold"/>
                                            <p:tgtEl>
                                              <p:spTgt spid="52"/>
                                            </p:tgtEl>
                                            <p:attrNameLst>
                                              <p:attrName>ppt_y</p:attrName>
                                            </p:attrNameLst>
                                          </p:cBhvr>
                                          <p:tavLst>
                                            <p:tav tm="0">
                                              <p:val>
                                                <p:strVal val="#ppt_y"/>
                                              </p:val>
                                            </p:tav>
                                            <p:tav tm="100000">
                                              <p:val>
                                                <p:strVal val="#ppt_y"/>
                                              </p:val>
                                            </p:tav>
                                          </p:tavLst>
                                        </p:anim>
                                      </p:childTnLst>
                                    </p:cTn>
                                  </p:par>
                                  <p:par>
                                    <p:cTn id="63" presetID="0" presetClass="path" presetSubtype="0" accel="50000" decel="50000" fill="hold" nodeType="withEffect">
                                      <p:stCondLst>
                                        <p:cond delay="500"/>
                                      </p:stCondLst>
                                      <p:childTnLst>
                                        <p:animMotion origin="layout" path="M 5.55556E-7 1.35802E-6 C -0.01233 0.00154 -0.02309 0.00741 -0.03542 0.00926 C -0.04809 0.01543 -0.05972 0.01697 -0.07292 0.01852 C -0.18837 0.01574 -0.19062 0.03302 -0.25625 0.0037 C -0.26302 -0.00432 -0.26458 -0.01111 -0.27083 -0.02222 C -0.28073 -0.03982 -0.29132 -0.05864 -0.30521 -0.06482 C -0.34097 -0.1071 -0.42309 -0.09012 -0.44896 -0.09074 C -0.45955 -0.09537 -0.47049 -0.09722 -0.48125 -0.10185 C -0.48802 -0.10494 -0.4941 -0.10895 -0.50104 -0.11111 C -0.51059 -0.1179 -0.52118 -0.12469 -0.53125 -0.12778 C -0.54705 -0.14198 -0.56319 -0.15309 -0.58021 -0.16111 C -0.58628 -0.16389 -0.59132 -0.17006 -0.59687 -0.17408 C -0.6099 -0.18364 -0.62552 -0.19043 -0.63958 -0.19445 C -0.67187 -0.1929 -0.70312 -0.19074 -0.73542 -0.19259 C -0.74983 -0.20124 -0.76441 -0.20833 -0.77812 -0.22037 C -0.7842 -0.22593 -0.79028 -0.2321 -0.79705 -0.23519 C -0.81007 -0.24908 -0.79462 -0.23395 -0.80729 -0.24259 C -0.81302 -0.2463 -0.8184 -0.25309 -0.82413 -0.25741 C -0.83003 -0.26204 -0.82622 -0.25648 -0.83125 -0.26111 C -0.84097 -0.26975 -0.85104 -0.27809 -0.86146 -0.28333 C -0.87083 -0.29445 -0.88108 -0.30556 -0.89184 -0.31296 C -0.89965 -0.32716 -0.91215 -0.33457 -0.91875 -0.35185 C -0.92014 -0.35556 -0.92205 -0.35895 -0.92292 -0.36296 C -0.92361 -0.36605 -0.92396 -0.36945 -0.925 -0.37222 C -0.9276 -0.37963 -0.9316 -0.38519 -0.93438 -0.39259 C -0.94045 -0.40864 -0.94549 -0.4179 -0.95313 -0.43148 " pathEditMode="relative" ptsTypes="fffffffffffffffffffffffffA">
                                          <p:cBhvr>
                                            <p:cTn id="64" dur="6500" fill="hold"/>
                                            <p:tgtEl>
                                              <p:spTgt spid="52"/>
                                            </p:tgtEl>
                                            <p:attrNameLst>
                                              <p:attrName>ppt_x</p:attrName>
                                              <p:attrName>ppt_y</p:attrName>
                                            </p:attrNameLst>
                                          </p:cBhvr>
                                        </p:animMotion>
                                      </p:childTnLst>
                                    </p:cTn>
                                  </p:par>
                                  <p:par>
                                    <p:cTn id="65" presetID="8" presetClass="emph" presetSubtype="0" repeatCount="2000" fill="hold" grpId="1" nodeType="withEffect">
                                      <p:stCondLst>
                                        <p:cond delay="0"/>
                                      </p:stCondLst>
                                      <p:childTnLst>
                                        <p:animRot by="21600000">
                                          <p:cBhvr>
                                            <p:cTn id="66" dur="3500" fill="hold"/>
                                            <p:tgtEl>
                                              <p:spTgt spid="41"/>
                                            </p:tgtEl>
                                            <p:attrNameLst>
                                              <p:attrName>r</p:attrName>
                                            </p:attrNameLst>
                                          </p:cBhvr>
                                        </p:animRot>
                                      </p:childTnLst>
                                    </p:cTn>
                                  </p:par>
                                  <p:par>
                                    <p:cTn id="67" presetID="8" presetClass="emph" presetSubtype="0" repeatCount="2000" fill="hold" grpId="1" nodeType="withEffect">
                                      <p:stCondLst>
                                        <p:cond delay="0"/>
                                      </p:stCondLst>
                                      <p:childTnLst>
                                        <p:animRot by="-21600000">
                                          <p:cBhvr>
                                            <p:cTn id="68" dur="3500" fill="hold"/>
                                            <p:tgtEl>
                                              <p:spTgt spid="44"/>
                                            </p:tgtEl>
                                            <p:attrNameLst>
                                              <p:attrName>r</p:attrName>
                                            </p:attrNameLst>
                                          </p:cBhvr>
                                        </p:animRot>
                                      </p:childTnLst>
                                    </p:cTn>
                                  </p:par>
                                  <p:par>
                                    <p:cTn id="69" presetID="8" presetClass="emph" presetSubtype="0" repeatCount="2000" fill="hold" grpId="1" nodeType="withEffect">
                                      <p:stCondLst>
                                        <p:cond delay="0"/>
                                      </p:stCondLst>
                                      <p:childTnLst>
                                        <p:animRot by="21600000">
                                          <p:cBhvr>
                                            <p:cTn id="70" dur="3500" fill="hold"/>
                                            <p:tgtEl>
                                              <p:spTgt spid="45"/>
                                            </p:tgtEl>
                                            <p:attrNameLst>
                                              <p:attrName>r</p:attrName>
                                            </p:attrNameLst>
                                          </p:cBhvr>
                                        </p:animRot>
                                      </p:childTnLst>
                                    </p:cTn>
                                  </p:par>
                                  <p:par>
                                    <p:cTn id="71" presetID="8" presetClass="emph" presetSubtype="0" repeatCount="2000" fill="hold" grpId="1" nodeType="withEffect">
                                      <p:stCondLst>
                                        <p:cond delay="0"/>
                                      </p:stCondLst>
                                      <p:childTnLst>
                                        <p:animRot by="-21600000">
                                          <p:cBhvr>
                                            <p:cTn id="72" dur="3500" fill="hold"/>
                                            <p:tgtEl>
                                              <p:spTgt spid="47"/>
                                            </p:tgtEl>
                                            <p:attrNameLst>
                                              <p:attrName>r</p:attrName>
                                            </p:attrNameLst>
                                          </p:cBhvr>
                                        </p:animRot>
                                      </p:childTnLst>
                                    </p:cTn>
                                  </p:par>
                                  <p:par>
                                    <p:cTn id="73" presetID="8" presetClass="emph" presetSubtype="0" repeatCount="2000" fill="hold" grpId="1" nodeType="withEffect">
                                      <p:stCondLst>
                                        <p:cond delay="0"/>
                                      </p:stCondLst>
                                      <p:childTnLst>
                                        <p:animRot by="21600000">
                                          <p:cBhvr>
                                            <p:cTn id="74" dur="3500" fill="hold"/>
                                            <p:tgtEl>
                                              <p:spTgt spid="43"/>
                                            </p:tgtEl>
                                            <p:attrNameLst>
                                              <p:attrName>r</p:attrName>
                                            </p:attrNameLst>
                                          </p:cBhvr>
                                        </p:animRot>
                                      </p:childTnLst>
                                    </p:cTn>
                                  </p:par>
                                  <p:par>
                                    <p:cTn id="75" presetID="6" presetClass="emph" presetSubtype="0" repeatCount="2000" autoRev="1" fill="hold" grpId="1" nodeType="withEffect">
                                      <p:stCondLst>
                                        <p:cond delay="0"/>
                                      </p:stCondLst>
                                      <p:childTnLst>
                                        <p:animScale>
                                          <p:cBhvr>
                                            <p:cTn id="76" dur="2000" fill="hold"/>
                                            <p:tgtEl>
                                              <p:spTgt spid="51"/>
                                            </p:tgtEl>
                                          </p:cBhvr>
                                          <p:by x="150000" y="150000"/>
                                        </p:animScale>
                                      </p:childTnLst>
                                    </p:cTn>
                                  </p:par>
                                  <p:par>
                                    <p:cTn id="77" presetID="6" presetClass="emph" presetSubtype="0" repeatCount="2000" autoRev="1" fill="hold" grpId="1" nodeType="withEffect">
                                      <p:stCondLst>
                                        <p:cond delay="0"/>
                                      </p:stCondLst>
                                      <p:childTnLst>
                                        <p:animScale>
                                          <p:cBhvr>
                                            <p:cTn id="78" dur="2000" fill="hold"/>
                                            <p:tgtEl>
                                              <p:spTgt spid="42"/>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P spid="36" grpId="0"/>
          <p:bldP spid="41" grpId="0" animBg="1"/>
          <p:bldP spid="41" grpId="1" animBg="1"/>
          <p:bldP spid="42" grpId="0" animBg="1"/>
          <p:bldP spid="42" grpId="1" animBg="1"/>
          <p:bldP spid="43" grpId="0" animBg="1"/>
          <p:bldP spid="43" grpId="1" animBg="1"/>
          <p:bldP spid="44" grpId="0" animBg="1"/>
          <p:bldP spid="44" grpId="1" animBg="1"/>
          <p:bldP spid="45" grpId="0" animBg="1"/>
          <p:bldP spid="45" grpId="1" animBg="1"/>
          <p:bldP spid="46" grpId="0" animBg="1"/>
          <p:bldP spid="47" grpId="0" animBg="1"/>
          <p:bldP spid="47" grpId="1" animBg="1"/>
          <p:bldP spid="48" grpId="0" animBg="1"/>
          <p:bldP spid="51" grpId="0" animBg="1"/>
          <p:bldP spid="51" grpId="1"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35"/>
                                            </p:tgtEl>
                                            <p:attrNameLst>
                                              <p:attrName>style.visibility</p:attrName>
                                            </p:attrNameLst>
                                          </p:cBhvr>
                                          <p:to>
                                            <p:strVal val="visible"/>
                                          </p:to>
                                        </p:set>
                                        <p:anim calcmode="lin" valueType="num">
                                          <p:cBhvr>
                                            <p:cTn id="7" dur="500" fill="hold"/>
                                            <p:tgtEl>
                                              <p:spTgt spid="35"/>
                                            </p:tgtEl>
                                            <p:attrNameLst>
                                              <p:attrName>ppt_w</p:attrName>
                                            </p:attrNameLst>
                                          </p:cBhvr>
                                          <p:tavLst>
                                            <p:tav tm="0">
                                              <p:val>
                                                <p:fltVal val="0"/>
                                              </p:val>
                                            </p:tav>
                                            <p:tav tm="100000">
                                              <p:val>
                                                <p:strVal val="#ppt_w"/>
                                              </p:val>
                                            </p:tav>
                                          </p:tavLst>
                                        </p:anim>
                                        <p:anim calcmode="lin" valueType="num">
                                          <p:cBhvr>
                                            <p:cTn id="8" dur="500" fill="hold"/>
                                            <p:tgtEl>
                                              <p:spTgt spid="35"/>
                                            </p:tgtEl>
                                            <p:attrNameLst>
                                              <p:attrName>ppt_h</p:attrName>
                                            </p:attrNameLst>
                                          </p:cBhvr>
                                          <p:tavLst>
                                            <p:tav tm="0">
                                              <p:val>
                                                <p:fltVal val="0"/>
                                              </p:val>
                                            </p:tav>
                                            <p:tav tm="100000">
                                              <p:val>
                                                <p:strVal val="#ppt_h"/>
                                              </p:val>
                                            </p:tav>
                                          </p:tavLst>
                                        </p:anim>
                                        <p:animEffect transition="in" filter="fade">
                                          <p:cBhvr>
                                            <p:cTn id="9" dur="500"/>
                                            <p:tgtEl>
                                              <p:spTgt spid="35"/>
                                            </p:tgtEl>
                                          </p:cBhvr>
                                        </p:animEffect>
                                      </p:childTnLst>
                                    </p:cTn>
                                  </p:par>
                                </p:childTnLst>
                              </p:cTn>
                            </p:par>
                            <p:par>
                              <p:cTn id="10" fill="hold">
                                <p:stCondLst>
                                  <p:cond delay="500"/>
                                </p:stCondLst>
                                <p:childTnLst>
                                  <p:par>
                                    <p:cTn id="11" presetID="22" presetClass="entr" presetSubtype="8" fill="hold" nodeType="afterEffect">
                                      <p:stCondLst>
                                        <p:cond delay="0"/>
                                      </p:stCondLst>
                                      <p:childTnLst>
                                        <p:set>
                                          <p:cBhvr>
                                            <p:cTn id="12" dur="1" fill="hold">
                                              <p:stCondLst>
                                                <p:cond delay="0"/>
                                              </p:stCondLst>
                                            </p:cTn>
                                            <p:tgtEl>
                                              <p:spTgt spid="37"/>
                                            </p:tgtEl>
                                            <p:attrNameLst>
                                              <p:attrName>style.visibility</p:attrName>
                                            </p:attrNameLst>
                                          </p:cBhvr>
                                          <p:to>
                                            <p:strVal val="visible"/>
                                          </p:to>
                                        </p:set>
                                        <p:animEffect transition="in" filter="wipe(left)">
                                          <p:cBhvr>
                                            <p:cTn id="13" dur="500"/>
                                            <p:tgtEl>
                                              <p:spTgt spid="37"/>
                                            </p:tgtEl>
                                          </p:cBhvr>
                                        </p:animEffect>
                                      </p:childTnLst>
                                    </p:cTn>
                                  </p:par>
                                </p:childTnLst>
                              </p:cTn>
                            </p:par>
                            <p:par>
                              <p:cTn id="14" fill="hold">
                                <p:stCondLst>
                                  <p:cond delay="1000"/>
                                </p:stCondLst>
                                <p:childTnLst>
                                  <p:par>
                                    <p:cTn id="15" presetID="31" presetClass="entr" presetSubtype="0" fill="hold" grpId="0" nodeType="afterEffect">
                                      <p:stCondLst>
                                        <p:cond delay="0"/>
                                      </p:stCondLst>
                                      <p:childTnLst>
                                        <p:set>
                                          <p:cBhvr>
                                            <p:cTn id="16" dur="1" fill="hold">
                                              <p:stCondLst>
                                                <p:cond delay="0"/>
                                              </p:stCondLst>
                                            </p:cTn>
                                            <p:tgtEl>
                                              <p:spTgt spid="36"/>
                                            </p:tgtEl>
                                            <p:attrNameLst>
                                              <p:attrName>style.visibility</p:attrName>
                                            </p:attrNameLst>
                                          </p:cBhvr>
                                          <p:to>
                                            <p:strVal val="visible"/>
                                          </p:to>
                                        </p:set>
                                        <p:anim calcmode="lin" valueType="num">
                                          <p:cBhvr>
                                            <p:cTn id="17" dur="1000" fill="hold"/>
                                            <p:tgtEl>
                                              <p:spTgt spid="36"/>
                                            </p:tgtEl>
                                            <p:attrNameLst>
                                              <p:attrName>ppt_w</p:attrName>
                                            </p:attrNameLst>
                                          </p:cBhvr>
                                          <p:tavLst>
                                            <p:tav tm="0">
                                              <p:val>
                                                <p:fltVal val="0"/>
                                              </p:val>
                                            </p:tav>
                                            <p:tav tm="100000">
                                              <p:val>
                                                <p:strVal val="#ppt_w"/>
                                              </p:val>
                                            </p:tav>
                                          </p:tavLst>
                                        </p:anim>
                                        <p:anim calcmode="lin" valueType="num">
                                          <p:cBhvr>
                                            <p:cTn id="18" dur="1000" fill="hold"/>
                                            <p:tgtEl>
                                              <p:spTgt spid="36"/>
                                            </p:tgtEl>
                                            <p:attrNameLst>
                                              <p:attrName>ppt_h</p:attrName>
                                            </p:attrNameLst>
                                          </p:cBhvr>
                                          <p:tavLst>
                                            <p:tav tm="0">
                                              <p:val>
                                                <p:fltVal val="0"/>
                                              </p:val>
                                            </p:tav>
                                            <p:tav tm="100000">
                                              <p:val>
                                                <p:strVal val="#ppt_h"/>
                                              </p:val>
                                            </p:tav>
                                          </p:tavLst>
                                        </p:anim>
                                        <p:anim calcmode="lin" valueType="num">
                                          <p:cBhvr>
                                            <p:cTn id="19" dur="1000" fill="hold"/>
                                            <p:tgtEl>
                                              <p:spTgt spid="36"/>
                                            </p:tgtEl>
                                            <p:attrNameLst>
                                              <p:attrName>style.rotation</p:attrName>
                                            </p:attrNameLst>
                                          </p:cBhvr>
                                          <p:tavLst>
                                            <p:tav tm="0">
                                              <p:val>
                                                <p:fltVal val="90"/>
                                              </p:val>
                                            </p:tav>
                                            <p:tav tm="100000">
                                              <p:val>
                                                <p:fltVal val="0"/>
                                              </p:val>
                                            </p:tav>
                                          </p:tavLst>
                                        </p:anim>
                                        <p:animEffect transition="in" filter="fade">
                                          <p:cBhvr>
                                            <p:cTn id="20" dur="1000"/>
                                            <p:tgtEl>
                                              <p:spTgt spid="36"/>
                                            </p:tgtEl>
                                          </p:cBhvr>
                                        </p:animEffect>
                                      </p:childTnLst>
                                    </p:cTn>
                                  </p:par>
                                </p:childTnLst>
                              </p:cTn>
                            </p:par>
                            <p:par>
                              <p:cTn id="21" fill="hold">
                                <p:stCondLst>
                                  <p:cond delay="2000"/>
                                </p:stCondLst>
                                <p:childTnLst>
                                  <p:par>
                                    <p:cTn id="22" presetID="2" presetClass="entr" presetSubtype="1" fill="hold" grpId="0" nodeType="afterEffect">
                                      <p:stCondLst>
                                        <p:cond delay="0"/>
                                      </p:stCondLst>
                                      <p:childTnLst>
                                        <p:set>
                                          <p:cBhvr>
                                            <p:cTn id="23" dur="1" fill="hold">
                                              <p:stCondLst>
                                                <p:cond delay="0"/>
                                              </p:stCondLst>
                                            </p:cTn>
                                            <p:tgtEl>
                                              <p:spTgt spid="41"/>
                                            </p:tgtEl>
                                            <p:attrNameLst>
                                              <p:attrName>style.visibility</p:attrName>
                                            </p:attrNameLst>
                                          </p:cBhvr>
                                          <p:to>
                                            <p:strVal val="visible"/>
                                          </p:to>
                                        </p:set>
                                        <p:anim calcmode="lin" valueType="num">
                                          <p:cBhvr additive="base">
                                            <p:cTn id="24" dur="500" fill="hold"/>
                                            <p:tgtEl>
                                              <p:spTgt spid="41"/>
                                            </p:tgtEl>
                                            <p:attrNameLst>
                                              <p:attrName>ppt_x</p:attrName>
                                            </p:attrNameLst>
                                          </p:cBhvr>
                                          <p:tavLst>
                                            <p:tav tm="0">
                                              <p:val>
                                                <p:strVal val="#ppt_x"/>
                                              </p:val>
                                            </p:tav>
                                            <p:tav tm="100000">
                                              <p:val>
                                                <p:strVal val="#ppt_x"/>
                                              </p:val>
                                            </p:tav>
                                          </p:tavLst>
                                        </p:anim>
                                        <p:anim calcmode="lin" valueType="num">
                                          <p:cBhvr additive="base">
                                            <p:cTn id="25" dur="500" fill="hold"/>
                                            <p:tgtEl>
                                              <p:spTgt spid="41"/>
                                            </p:tgtEl>
                                            <p:attrNameLst>
                                              <p:attrName>ppt_y</p:attrName>
                                            </p:attrNameLst>
                                          </p:cBhvr>
                                          <p:tavLst>
                                            <p:tav tm="0">
                                              <p:val>
                                                <p:strVal val="0-#ppt_h/2"/>
                                              </p:val>
                                            </p:tav>
                                            <p:tav tm="100000">
                                              <p:val>
                                                <p:strVal val="#ppt_y"/>
                                              </p:val>
                                            </p:tav>
                                          </p:tavLst>
                                        </p:anim>
                                      </p:childTnLst>
                                    </p:cTn>
                                  </p:par>
                                  <p:par>
                                    <p:cTn id="26" presetID="2" presetClass="entr" presetSubtype="1" fill="hold" grpId="0" nodeType="withEffect">
                                      <p:stCondLst>
                                        <p:cond delay="250"/>
                                      </p:stCondLst>
                                      <p:childTnLst>
                                        <p:set>
                                          <p:cBhvr>
                                            <p:cTn id="27" dur="1" fill="hold">
                                              <p:stCondLst>
                                                <p:cond delay="0"/>
                                              </p:stCondLst>
                                            </p:cTn>
                                            <p:tgtEl>
                                              <p:spTgt spid="42"/>
                                            </p:tgtEl>
                                            <p:attrNameLst>
                                              <p:attrName>style.visibility</p:attrName>
                                            </p:attrNameLst>
                                          </p:cBhvr>
                                          <p:to>
                                            <p:strVal val="visible"/>
                                          </p:to>
                                        </p:set>
                                        <p:anim calcmode="lin" valueType="num">
                                          <p:cBhvr additive="base">
                                            <p:cTn id="28" dur="500" fill="hold"/>
                                            <p:tgtEl>
                                              <p:spTgt spid="42"/>
                                            </p:tgtEl>
                                            <p:attrNameLst>
                                              <p:attrName>ppt_x</p:attrName>
                                            </p:attrNameLst>
                                          </p:cBhvr>
                                          <p:tavLst>
                                            <p:tav tm="0">
                                              <p:val>
                                                <p:strVal val="#ppt_x"/>
                                              </p:val>
                                            </p:tav>
                                            <p:tav tm="100000">
                                              <p:val>
                                                <p:strVal val="#ppt_x"/>
                                              </p:val>
                                            </p:tav>
                                          </p:tavLst>
                                        </p:anim>
                                        <p:anim calcmode="lin" valueType="num">
                                          <p:cBhvr additive="base">
                                            <p:cTn id="29" dur="500" fill="hold"/>
                                            <p:tgtEl>
                                              <p:spTgt spid="42"/>
                                            </p:tgtEl>
                                            <p:attrNameLst>
                                              <p:attrName>ppt_y</p:attrName>
                                            </p:attrNameLst>
                                          </p:cBhvr>
                                          <p:tavLst>
                                            <p:tav tm="0">
                                              <p:val>
                                                <p:strVal val="0-#ppt_h/2"/>
                                              </p:val>
                                            </p:tav>
                                            <p:tav tm="100000">
                                              <p:val>
                                                <p:strVal val="#ppt_y"/>
                                              </p:val>
                                            </p:tav>
                                          </p:tavLst>
                                        </p:anim>
                                      </p:childTnLst>
                                    </p:cTn>
                                  </p:par>
                                  <p:par>
                                    <p:cTn id="30" presetID="2" presetClass="entr" presetSubtype="1" fill="hold" grpId="0" nodeType="withEffect">
                                      <p:stCondLst>
                                        <p:cond delay="500"/>
                                      </p:stCondLst>
                                      <p:childTnLst>
                                        <p:set>
                                          <p:cBhvr>
                                            <p:cTn id="31" dur="1" fill="hold">
                                              <p:stCondLst>
                                                <p:cond delay="0"/>
                                              </p:stCondLst>
                                            </p:cTn>
                                            <p:tgtEl>
                                              <p:spTgt spid="43"/>
                                            </p:tgtEl>
                                            <p:attrNameLst>
                                              <p:attrName>style.visibility</p:attrName>
                                            </p:attrNameLst>
                                          </p:cBhvr>
                                          <p:to>
                                            <p:strVal val="visible"/>
                                          </p:to>
                                        </p:set>
                                        <p:anim calcmode="lin" valueType="num">
                                          <p:cBhvr additive="base">
                                            <p:cTn id="32" dur="500" fill="hold"/>
                                            <p:tgtEl>
                                              <p:spTgt spid="43"/>
                                            </p:tgtEl>
                                            <p:attrNameLst>
                                              <p:attrName>ppt_x</p:attrName>
                                            </p:attrNameLst>
                                          </p:cBhvr>
                                          <p:tavLst>
                                            <p:tav tm="0">
                                              <p:val>
                                                <p:strVal val="#ppt_x"/>
                                              </p:val>
                                            </p:tav>
                                            <p:tav tm="100000">
                                              <p:val>
                                                <p:strVal val="#ppt_x"/>
                                              </p:val>
                                            </p:tav>
                                          </p:tavLst>
                                        </p:anim>
                                        <p:anim calcmode="lin" valueType="num">
                                          <p:cBhvr additive="base">
                                            <p:cTn id="33" dur="500" fill="hold"/>
                                            <p:tgtEl>
                                              <p:spTgt spid="43"/>
                                            </p:tgtEl>
                                            <p:attrNameLst>
                                              <p:attrName>ppt_y</p:attrName>
                                            </p:attrNameLst>
                                          </p:cBhvr>
                                          <p:tavLst>
                                            <p:tav tm="0">
                                              <p:val>
                                                <p:strVal val="0-#ppt_h/2"/>
                                              </p:val>
                                            </p:tav>
                                            <p:tav tm="100000">
                                              <p:val>
                                                <p:strVal val="#ppt_y"/>
                                              </p:val>
                                            </p:tav>
                                          </p:tavLst>
                                        </p:anim>
                                      </p:childTnLst>
                                    </p:cTn>
                                  </p:par>
                                  <p:par>
                                    <p:cTn id="34" presetID="2" presetClass="entr" presetSubtype="1" fill="hold" grpId="0" nodeType="withEffect">
                                      <p:stCondLst>
                                        <p:cond delay="0"/>
                                      </p:stCondLst>
                                      <p:childTnLst>
                                        <p:set>
                                          <p:cBhvr>
                                            <p:cTn id="35" dur="1" fill="hold">
                                              <p:stCondLst>
                                                <p:cond delay="0"/>
                                              </p:stCondLst>
                                            </p:cTn>
                                            <p:tgtEl>
                                              <p:spTgt spid="44"/>
                                            </p:tgtEl>
                                            <p:attrNameLst>
                                              <p:attrName>style.visibility</p:attrName>
                                            </p:attrNameLst>
                                          </p:cBhvr>
                                          <p:to>
                                            <p:strVal val="visible"/>
                                          </p:to>
                                        </p:set>
                                        <p:anim calcmode="lin" valueType="num">
                                          <p:cBhvr additive="base">
                                            <p:cTn id="36" dur="750" fill="hold"/>
                                            <p:tgtEl>
                                              <p:spTgt spid="44"/>
                                            </p:tgtEl>
                                            <p:attrNameLst>
                                              <p:attrName>ppt_x</p:attrName>
                                            </p:attrNameLst>
                                          </p:cBhvr>
                                          <p:tavLst>
                                            <p:tav tm="0">
                                              <p:val>
                                                <p:strVal val="#ppt_x"/>
                                              </p:val>
                                            </p:tav>
                                            <p:tav tm="100000">
                                              <p:val>
                                                <p:strVal val="#ppt_x"/>
                                              </p:val>
                                            </p:tav>
                                          </p:tavLst>
                                        </p:anim>
                                        <p:anim calcmode="lin" valueType="num">
                                          <p:cBhvr additive="base">
                                            <p:cTn id="37" dur="750" fill="hold"/>
                                            <p:tgtEl>
                                              <p:spTgt spid="44"/>
                                            </p:tgtEl>
                                            <p:attrNameLst>
                                              <p:attrName>ppt_y</p:attrName>
                                            </p:attrNameLst>
                                          </p:cBhvr>
                                          <p:tavLst>
                                            <p:tav tm="0">
                                              <p:val>
                                                <p:strVal val="0-#ppt_h/2"/>
                                              </p:val>
                                            </p:tav>
                                            <p:tav tm="100000">
                                              <p:val>
                                                <p:strVal val="#ppt_y"/>
                                              </p:val>
                                            </p:tav>
                                          </p:tavLst>
                                        </p:anim>
                                      </p:childTnLst>
                                    </p:cTn>
                                  </p:par>
                                  <p:par>
                                    <p:cTn id="38" presetID="2" presetClass="entr" presetSubtype="1" fill="hold" grpId="0" nodeType="withEffect">
                                      <p:stCondLst>
                                        <p:cond delay="0"/>
                                      </p:stCondLst>
                                      <p:childTnLst>
                                        <p:set>
                                          <p:cBhvr>
                                            <p:cTn id="39" dur="1" fill="hold">
                                              <p:stCondLst>
                                                <p:cond delay="0"/>
                                              </p:stCondLst>
                                            </p:cTn>
                                            <p:tgtEl>
                                              <p:spTgt spid="45"/>
                                            </p:tgtEl>
                                            <p:attrNameLst>
                                              <p:attrName>style.visibility</p:attrName>
                                            </p:attrNameLst>
                                          </p:cBhvr>
                                          <p:to>
                                            <p:strVal val="visible"/>
                                          </p:to>
                                        </p:set>
                                        <p:anim calcmode="lin" valueType="num">
                                          <p:cBhvr additive="base">
                                            <p:cTn id="40" dur="500" fill="hold"/>
                                            <p:tgtEl>
                                              <p:spTgt spid="45"/>
                                            </p:tgtEl>
                                            <p:attrNameLst>
                                              <p:attrName>ppt_x</p:attrName>
                                            </p:attrNameLst>
                                          </p:cBhvr>
                                          <p:tavLst>
                                            <p:tav tm="0">
                                              <p:val>
                                                <p:strVal val="#ppt_x"/>
                                              </p:val>
                                            </p:tav>
                                            <p:tav tm="100000">
                                              <p:val>
                                                <p:strVal val="#ppt_x"/>
                                              </p:val>
                                            </p:tav>
                                          </p:tavLst>
                                        </p:anim>
                                        <p:anim calcmode="lin" valueType="num">
                                          <p:cBhvr additive="base">
                                            <p:cTn id="41" dur="500" fill="hold"/>
                                            <p:tgtEl>
                                              <p:spTgt spid="45"/>
                                            </p:tgtEl>
                                            <p:attrNameLst>
                                              <p:attrName>ppt_y</p:attrName>
                                            </p:attrNameLst>
                                          </p:cBhvr>
                                          <p:tavLst>
                                            <p:tav tm="0">
                                              <p:val>
                                                <p:strVal val="0-#ppt_h/2"/>
                                              </p:val>
                                            </p:tav>
                                            <p:tav tm="100000">
                                              <p:val>
                                                <p:strVal val="#ppt_y"/>
                                              </p:val>
                                            </p:tav>
                                          </p:tavLst>
                                        </p:anim>
                                      </p:childTnLst>
                                    </p:cTn>
                                  </p:par>
                                  <p:par>
                                    <p:cTn id="42" presetID="2" presetClass="entr" presetSubtype="1" fill="hold" grpId="0" nodeType="withEffect">
                                      <p:stCondLst>
                                        <p:cond delay="250"/>
                                      </p:stCondLst>
                                      <p:childTnLst>
                                        <p:set>
                                          <p:cBhvr>
                                            <p:cTn id="43" dur="1" fill="hold">
                                              <p:stCondLst>
                                                <p:cond delay="0"/>
                                              </p:stCondLst>
                                            </p:cTn>
                                            <p:tgtEl>
                                              <p:spTgt spid="46"/>
                                            </p:tgtEl>
                                            <p:attrNameLst>
                                              <p:attrName>style.visibility</p:attrName>
                                            </p:attrNameLst>
                                          </p:cBhvr>
                                          <p:to>
                                            <p:strVal val="visible"/>
                                          </p:to>
                                        </p:set>
                                        <p:anim calcmode="lin" valueType="num">
                                          <p:cBhvr additive="base">
                                            <p:cTn id="44" dur="750" fill="hold"/>
                                            <p:tgtEl>
                                              <p:spTgt spid="46"/>
                                            </p:tgtEl>
                                            <p:attrNameLst>
                                              <p:attrName>ppt_x</p:attrName>
                                            </p:attrNameLst>
                                          </p:cBhvr>
                                          <p:tavLst>
                                            <p:tav tm="0">
                                              <p:val>
                                                <p:strVal val="#ppt_x"/>
                                              </p:val>
                                            </p:tav>
                                            <p:tav tm="100000">
                                              <p:val>
                                                <p:strVal val="#ppt_x"/>
                                              </p:val>
                                            </p:tav>
                                          </p:tavLst>
                                        </p:anim>
                                        <p:anim calcmode="lin" valueType="num">
                                          <p:cBhvr additive="base">
                                            <p:cTn id="45" dur="750" fill="hold"/>
                                            <p:tgtEl>
                                              <p:spTgt spid="46"/>
                                            </p:tgtEl>
                                            <p:attrNameLst>
                                              <p:attrName>ppt_y</p:attrName>
                                            </p:attrNameLst>
                                          </p:cBhvr>
                                          <p:tavLst>
                                            <p:tav tm="0">
                                              <p:val>
                                                <p:strVal val="0-#ppt_h/2"/>
                                              </p:val>
                                            </p:tav>
                                            <p:tav tm="100000">
                                              <p:val>
                                                <p:strVal val="#ppt_y"/>
                                              </p:val>
                                            </p:tav>
                                          </p:tavLst>
                                        </p:anim>
                                      </p:childTnLst>
                                    </p:cTn>
                                  </p:par>
                                  <p:par>
                                    <p:cTn id="46" presetID="2" presetClass="entr" presetSubtype="1" fill="hold" grpId="0" nodeType="withEffect">
                                      <p:stCondLst>
                                        <p:cond delay="0"/>
                                      </p:stCondLst>
                                      <p:childTnLst>
                                        <p:set>
                                          <p:cBhvr>
                                            <p:cTn id="47" dur="1" fill="hold">
                                              <p:stCondLst>
                                                <p:cond delay="0"/>
                                              </p:stCondLst>
                                            </p:cTn>
                                            <p:tgtEl>
                                              <p:spTgt spid="47"/>
                                            </p:tgtEl>
                                            <p:attrNameLst>
                                              <p:attrName>style.visibility</p:attrName>
                                            </p:attrNameLst>
                                          </p:cBhvr>
                                          <p:to>
                                            <p:strVal val="visible"/>
                                          </p:to>
                                        </p:set>
                                        <p:anim calcmode="lin" valueType="num">
                                          <p:cBhvr additive="base">
                                            <p:cTn id="48" dur="500" fill="hold"/>
                                            <p:tgtEl>
                                              <p:spTgt spid="47"/>
                                            </p:tgtEl>
                                            <p:attrNameLst>
                                              <p:attrName>ppt_x</p:attrName>
                                            </p:attrNameLst>
                                          </p:cBhvr>
                                          <p:tavLst>
                                            <p:tav tm="0">
                                              <p:val>
                                                <p:strVal val="#ppt_x"/>
                                              </p:val>
                                            </p:tav>
                                            <p:tav tm="100000">
                                              <p:val>
                                                <p:strVal val="#ppt_x"/>
                                              </p:val>
                                            </p:tav>
                                          </p:tavLst>
                                        </p:anim>
                                        <p:anim calcmode="lin" valueType="num">
                                          <p:cBhvr additive="base">
                                            <p:cTn id="49" dur="500" fill="hold"/>
                                            <p:tgtEl>
                                              <p:spTgt spid="47"/>
                                            </p:tgtEl>
                                            <p:attrNameLst>
                                              <p:attrName>ppt_y</p:attrName>
                                            </p:attrNameLst>
                                          </p:cBhvr>
                                          <p:tavLst>
                                            <p:tav tm="0">
                                              <p:val>
                                                <p:strVal val="0-#ppt_h/2"/>
                                              </p:val>
                                            </p:tav>
                                            <p:tav tm="100000">
                                              <p:val>
                                                <p:strVal val="#ppt_y"/>
                                              </p:val>
                                            </p:tav>
                                          </p:tavLst>
                                        </p:anim>
                                      </p:childTnLst>
                                    </p:cTn>
                                  </p:par>
                                  <p:par>
                                    <p:cTn id="50" presetID="2" presetClass="entr" presetSubtype="1" fill="hold" grpId="0" nodeType="withEffect">
                                      <p:stCondLst>
                                        <p:cond delay="250"/>
                                      </p:stCondLst>
                                      <p:childTnLst>
                                        <p:set>
                                          <p:cBhvr>
                                            <p:cTn id="51" dur="1" fill="hold">
                                              <p:stCondLst>
                                                <p:cond delay="0"/>
                                              </p:stCondLst>
                                            </p:cTn>
                                            <p:tgtEl>
                                              <p:spTgt spid="48"/>
                                            </p:tgtEl>
                                            <p:attrNameLst>
                                              <p:attrName>style.visibility</p:attrName>
                                            </p:attrNameLst>
                                          </p:cBhvr>
                                          <p:to>
                                            <p:strVal val="visible"/>
                                          </p:to>
                                        </p:set>
                                        <p:anim calcmode="lin" valueType="num">
                                          <p:cBhvr additive="base">
                                            <p:cTn id="52" dur="750" fill="hold"/>
                                            <p:tgtEl>
                                              <p:spTgt spid="48"/>
                                            </p:tgtEl>
                                            <p:attrNameLst>
                                              <p:attrName>ppt_x</p:attrName>
                                            </p:attrNameLst>
                                          </p:cBhvr>
                                          <p:tavLst>
                                            <p:tav tm="0">
                                              <p:val>
                                                <p:strVal val="#ppt_x"/>
                                              </p:val>
                                            </p:tav>
                                            <p:tav tm="100000">
                                              <p:val>
                                                <p:strVal val="#ppt_x"/>
                                              </p:val>
                                            </p:tav>
                                          </p:tavLst>
                                        </p:anim>
                                        <p:anim calcmode="lin" valueType="num">
                                          <p:cBhvr additive="base">
                                            <p:cTn id="53" dur="750" fill="hold"/>
                                            <p:tgtEl>
                                              <p:spTgt spid="48"/>
                                            </p:tgtEl>
                                            <p:attrNameLst>
                                              <p:attrName>ppt_y</p:attrName>
                                            </p:attrNameLst>
                                          </p:cBhvr>
                                          <p:tavLst>
                                            <p:tav tm="0">
                                              <p:val>
                                                <p:strVal val="0-#ppt_h/2"/>
                                              </p:val>
                                            </p:tav>
                                            <p:tav tm="100000">
                                              <p:val>
                                                <p:strVal val="#ppt_y"/>
                                              </p:val>
                                            </p:tav>
                                          </p:tavLst>
                                        </p:anim>
                                      </p:childTnLst>
                                    </p:cTn>
                                  </p:par>
                                  <p:par>
                                    <p:cTn id="54" presetID="2" presetClass="entr" presetSubtype="1" fill="hold" grpId="0" nodeType="withEffect">
                                      <p:stCondLst>
                                        <p:cond delay="250"/>
                                      </p:stCondLst>
                                      <p:childTnLst>
                                        <p:set>
                                          <p:cBhvr>
                                            <p:cTn id="55" dur="1" fill="hold">
                                              <p:stCondLst>
                                                <p:cond delay="0"/>
                                              </p:stCondLst>
                                            </p:cTn>
                                            <p:tgtEl>
                                              <p:spTgt spid="51"/>
                                            </p:tgtEl>
                                            <p:attrNameLst>
                                              <p:attrName>style.visibility</p:attrName>
                                            </p:attrNameLst>
                                          </p:cBhvr>
                                          <p:to>
                                            <p:strVal val="visible"/>
                                          </p:to>
                                        </p:set>
                                        <p:anim calcmode="lin" valueType="num">
                                          <p:cBhvr additive="base">
                                            <p:cTn id="56" dur="500" fill="hold"/>
                                            <p:tgtEl>
                                              <p:spTgt spid="51"/>
                                            </p:tgtEl>
                                            <p:attrNameLst>
                                              <p:attrName>ppt_x</p:attrName>
                                            </p:attrNameLst>
                                          </p:cBhvr>
                                          <p:tavLst>
                                            <p:tav tm="0">
                                              <p:val>
                                                <p:strVal val="#ppt_x"/>
                                              </p:val>
                                            </p:tav>
                                            <p:tav tm="100000">
                                              <p:val>
                                                <p:strVal val="#ppt_x"/>
                                              </p:val>
                                            </p:tav>
                                          </p:tavLst>
                                        </p:anim>
                                        <p:anim calcmode="lin" valueType="num">
                                          <p:cBhvr additive="base">
                                            <p:cTn id="57" dur="500" fill="hold"/>
                                            <p:tgtEl>
                                              <p:spTgt spid="51"/>
                                            </p:tgtEl>
                                            <p:attrNameLst>
                                              <p:attrName>ppt_y</p:attrName>
                                            </p:attrNameLst>
                                          </p:cBhvr>
                                          <p:tavLst>
                                            <p:tav tm="0">
                                              <p:val>
                                                <p:strVal val="0-#ppt_h/2"/>
                                              </p:val>
                                            </p:tav>
                                            <p:tav tm="100000">
                                              <p:val>
                                                <p:strVal val="#ppt_y"/>
                                              </p:val>
                                            </p:tav>
                                          </p:tavLst>
                                        </p:anim>
                                      </p:childTnLst>
                                    </p:cTn>
                                  </p:par>
                                </p:childTnLst>
                              </p:cTn>
                            </p:par>
                            <p:par>
                              <p:cTn id="58" fill="hold">
                                <p:stCondLst>
                                  <p:cond delay="3000"/>
                                </p:stCondLst>
                                <p:childTnLst>
                                  <p:par>
                                    <p:cTn id="59" presetID="2" presetClass="entr" presetSubtype="2" fill="hold" nodeType="afterEffect">
                                      <p:stCondLst>
                                        <p:cond delay="0"/>
                                      </p:stCondLst>
                                      <p:childTnLst>
                                        <p:set>
                                          <p:cBhvr>
                                            <p:cTn id="60" dur="1" fill="hold">
                                              <p:stCondLst>
                                                <p:cond delay="0"/>
                                              </p:stCondLst>
                                            </p:cTn>
                                            <p:tgtEl>
                                              <p:spTgt spid="52"/>
                                            </p:tgtEl>
                                            <p:attrNameLst>
                                              <p:attrName>style.visibility</p:attrName>
                                            </p:attrNameLst>
                                          </p:cBhvr>
                                          <p:to>
                                            <p:strVal val="visible"/>
                                          </p:to>
                                        </p:set>
                                        <p:anim calcmode="lin" valueType="num">
                                          <p:cBhvr additive="base">
                                            <p:cTn id="61" dur="500" fill="hold"/>
                                            <p:tgtEl>
                                              <p:spTgt spid="52"/>
                                            </p:tgtEl>
                                            <p:attrNameLst>
                                              <p:attrName>ppt_x</p:attrName>
                                            </p:attrNameLst>
                                          </p:cBhvr>
                                          <p:tavLst>
                                            <p:tav tm="0">
                                              <p:val>
                                                <p:strVal val="1+#ppt_w/2"/>
                                              </p:val>
                                            </p:tav>
                                            <p:tav tm="100000">
                                              <p:val>
                                                <p:strVal val="#ppt_x"/>
                                              </p:val>
                                            </p:tav>
                                          </p:tavLst>
                                        </p:anim>
                                        <p:anim calcmode="lin" valueType="num">
                                          <p:cBhvr additive="base">
                                            <p:cTn id="62" dur="500" fill="hold"/>
                                            <p:tgtEl>
                                              <p:spTgt spid="52"/>
                                            </p:tgtEl>
                                            <p:attrNameLst>
                                              <p:attrName>ppt_y</p:attrName>
                                            </p:attrNameLst>
                                          </p:cBhvr>
                                          <p:tavLst>
                                            <p:tav tm="0">
                                              <p:val>
                                                <p:strVal val="#ppt_y"/>
                                              </p:val>
                                            </p:tav>
                                            <p:tav tm="100000">
                                              <p:val>
                                                <p:strVal val="#ppt_y"/>
                                              </p:val>
                                            </p:tav>
                                          </p:tavLst>
                                        </p:anim>
                                      </p:childTnLst>
                                    </p:cTn>
                                  </p:par>
                                  <p:par>
                                    <p:cTn id="63" presetID="0" presetClass="path" presetSubtype="0" accel="50000" decel="50000" fill="hold" nodeType="withEffect">
                                      <p:stCondLst>
                                        <p:cond delay="500"/>
                                      </p:stCondLst>
                                      <p:childTnLst>
                                        <p:animMotion origin="layout" path="M 5.55556E-7 1.35802E-6 C -0.01233 0.00154 -0.02309 0.00741 -0.03542 0.00926 C -0.04809 0.01543 -0.05972 0.01697 -0.07292 0.01852 C -0.18837 0.01574 -0.19062 0.03302 -0.25625 0.0037 C -0.26302 -0.00432 -0.26458 -0.01111 -0.27083 -0.02222 C -0.28073 -0.03982 -0.29132 -0.05864 -0.30521 -0.06482 C -0.34097 -0.1071 -0.42309 -0.09012 -0.44896 -0.09074 C -0.45955 -0.09537 -0.47049 -0.09722 -0.48125 -0.10185 C -0.48802 -0.10494 -0.4941 -0.10895 -0.50104 -0.11111 C -0.51059 -0.1179 -0.52118 -0.12469 -0.53125 -0.12778 C -0.54705 -0.14198 -0.56319 -0.15309 -0.58021 -0.16111 C -0.58628 -0.16389 -0.59132 -0.17006 -0.59687 -0.17408 C -0.6099 -0.18364 -0.62552 -0.19043 -0.63958 -0.19445 C -0.67187 -0.1929 -0.70312 -0.19074 -0.73542 -0.19259 C -0.74983 -0.20124 -0.76441 -0.20833 -0.77812 -0.22037 C -0.7842 -0.22593 -0.79028 -0.2321 -0.79705 -0.23519 C -0.81007 -0.24908 -0.79462 -0.23395 -0.80729 -0.24259 C -0.81302 -0.2463 -0.8184 -0.25309 -0.82413 -0.25741 C -0.83003 -0.26204 -0.82622 -0.25648 -0.83125 -0.26111 C -0.84097 -0.26975 -0.85104 -0.27809 -0.86146 -0.28333 C -0.87083 -0.29445 -0.88108 -0.30556 -0.89184 -0.31296 C -0.89965 -0.32716 -0.91215 -0.33457 -0.91875 -0.35185 C -0.92014 -0.35556 -0.92205 -0.35895 -0.92292 -0.36296 C -0.92361 -0.36605 -0.92396 -0.36945 -0.925 -0.37222 C -0.9276 -0.37963 -0.9316 -0.38519 -0.93438 -0.39259 C -0.94045 -0.40864 -0.94549 -0.4179 -0.95313 -0.43148 " pathEditMode="relative" ptsTypes="fffffffffffffffffffffffffA">
                                          <p:cBhvr>
                                            <p:cTn id="64" dur="6500" fill="hold"/>
                                            <p:tgtEl>
                                              <p:spTgt spid="52"/>
                                            </p:tgtEl>
                                            <p:attrNameLst>
                                              <p:attrName>ppt_x</p:attrName>
                                              <p:attrName>ppt_y</p:attrName>
                                            </p:attrNameLst>
                                          </p:cBhvr>
                                        </p:animMotion>
                                      </p:childTnLst>
                                    </p:cTn>
                                  </p:par>
                                  <p:par>
                                    <p:cTn id="65" presetID="8" presetClass="emph" presetSubtype="0" repeatCount="2000" fill="hold" grpId="1" nodeType="withEffect">
                                      <p:stCondLst>
                                        <p:cond delay="0"/>
                                      </p:stCondLst>
                                      <p:childTnLst>
                                        <p:animRot by="21600000">
                                          <p:cBhvr>
                                            <p:cTn id="66" dur="3500" fill="hold"/>
                                            <p:tgtEl>
                                              <p:spTgt spid="41"/>
                                            </p:tgtEl>
                                            <p:attrNameLst>
                                              <p:attrName>r</p:attrName>
                                            </p:attrNameLst>
                                          </p:cBhvr>
                                        </p:animRot>
                                      </p:childTnLst>
                                    </p:cTn>
                                  </p:par>
                                  <p:par>
                                    <p:cTn id="67" presetID="8" presetClass="emph" presetSubtype="0" repeatCount="2000" fill="hold" grpId="1" nodeType="withEffect">
                                      <p:stCondLst>
                                        <p:cond delay="0"/>
                                      </p:stCondLst>
                                      <p:childTnLst>
                                        <p:animRot by="-21600000">
                                          <p:cBhvr>
                                            <p:cTn id="68" dur="3500" fill="hold"/>
                                            <p:tgtEl>
                                              <p:spTgt spid="44"/>
                                            </p:tgtEl>
                                            <p:attrNameLst>
                                              <p:attrName>r</p:attrName>
                                            </p:attrNameLst>
                                          </p:cBhvr>
                                        </p:animRot>
                                      </p:childTnLst>
                                    </p:cTn>
                                  </p:par>
                                  <p:par>
                                    <p:cTn id="69" presetID="8" presetClass="emph" presetSubtype="0" repeatCount="2000" fill="hold" grpId="1" nodeType="withEffect">
                                      <p:stCondLst>
                                        <p:cond delay="0"/>
                                      </p:stCondLst>
                                      <p:childTnLst>
                                        <p:animRot by="21600000">
                                          <p:cBhvr>
                                            <p:cTn id="70" dur="3500" fill="hold"/>
                                            <p:tgtEl>
                                              <p:spTgt spid="45"/>
                                            </p:tgtEl>
                                            <p:attrNameLst>
                                              <p:attrName>r</p:attrName>
                                            </p:attrNameLst>
                                          </p:cBhvr>
                                        </p:animRot>
                                      </p:childTnLst>
                                    </p:cTn>
                                  </p:par>
                                  <p:par>
                                    <p:cTn id="71" presetID="8" presetClass="emph" presetSubtype="0" repeatCount="2000" fill="hold" grpId="1" nodeType="withEffect">
                                      <p:stCondLst>
                                        <p:cond delay="0"/>
                                      </p:stCondLst>
                                      <p:childTnLst>
                                        <p:animRot by="-21600000">
                                          <p:cBhvr>
                                            <p:cTn id="72" dur="3500" fill="hold"/>
                                            <p:tgtEl>
                                              <p:spTgt spid="47"/>
                                            </p:tgtEl>
                                            <p:attrNameLst>
                                              <p:attrName>r</p:attrName>
                                            </p:attrNameLst>
                                          </p:cBhvr>
                                        </p:animRot>
                                      </p:childTnLst>
                                    </p:cTn>
                                  </p:par>
                                  <p:par>
                                    <p:cTn id="73" presetID="8" presetClass="emph" presetSubtype="0" repeatCount="2000" fill="hold" grpId="1" nodeType="withEffect">
                                      <p:stCondLst>
                                        <p:cond delay="0"/>
                                      </p:stCondLst>
                                      <p:childTnLst>
                                        <p:animRot by="21600000">
                                          <p:cBhvr>
                                            <p:cTn id="74" dur="3500" fill="hold"/>
                                            <p:tgtEl>
                                              <p:spTgt spid="43"/>
                                            </p:tgtEl>
                                            <p:attrNameLst>
                                              <p:attrName>r</p:attrName>
                                            </p:attrNameLst>
                                          </p:cBhvr>
                                        </p:animRot>
                                      </p:childTnLst>
                                    </p:cTn>
                                  </p:par>
                                  <p:par>
                                    <p:cTn id="75" presetID="6" presetClass="emph" presetSubtype="0" repeatCount="2000" autoRev="1" fill="hold" grpId="1" nodeType="withEffect">
                                      <p:stCondLst>
                                        <p:cond delay="0"/>
                                      </p:stCondLst>
                                      <p:childTnLst>
                                        <p:animScale>
                                          <p:cBhvr>
                                            <p:cTn id="76" dur="2000" fill="hold"/>
                                            <p:tgtEl>
                                              <p:spTgt spid="51"/>
                                            </p:tgtEl>
                                          </p:cBhvr>
                                          <p:by x="150000" y="150000"/>
                                        </p:animScale>
                                      </p:childTnLst>
                                    </p:cTn>
                                  </p:par>
                                  <p:par>
                                    <p:cTn id="77" presetID="6" presetClass="emph" presetSubtype="0" repeatCount="2000" autoRev="1" fill="hold" grpId="1" nodeType="withEffect">
                                      <p:stCondLst>
                                        <p:cond delay="0"/>
                                      </p:stCondLst>
                                      <p:childTnLst>
                                        <p:animScale>
                                          <p:cBhvr>
                                            <p:cTn id="78" dur="2000" fill="hold"/>
                                            <p:tgtEl>
                                              <p:spTgt spid="42"/>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P spid="36" grpId="0"/>
          <p:bldP spid="41" grpId="0" animBg="1"/>
          <p:bldP spid="41" grpId="1" animBg="1"/>
          <p:bldP spid="42" grpId="0" animBg="1"/>
          <p:bldP spid="42" grpId="1" animBg="1"/>
          <p:bldP spid="43" grpId="0" animBg="1"/>
          <p:bldP spid="43" grpId="1" animBg="1"/>
          <p:bldP spid="44" grpId="0" animBg="1"/>
          <p:bldP spid="44" grpId="1" animBg="1"/>
          <p:bldP spid="45" grpId="0" animBg="1"/>
          <p:bldP spid="45" grpId="1" animBg="1"/>
          <p:bldP spid="46" grpId="0" animBg="1"/>
          <p:bldP spid="47" grpId="0" animBg="1"/>
          <p:bldP spid="47" grpId="1" animBg="1"/>
          <p:bldP spid="48" grpId="0" animBg="1"/>
          <p:bldP spid="51" grpId="0" animBg="1"/>
          <p:bldP spid="51" grpId="1" animBg="1"/>
        </p:bldLst>
      </p:timing>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5"/>
          <p:cNvSpPr>
            <a:spLocks noChangeArrowheads="1"/>
          </p:cNvSpPr>
          <p:nvPr/>
        </p:nvSpPr>
        <p:spPr bwMode="auto">
          <a:xfrm>
            <a:off x="3963987" y="1774824"/>
            <a:ext cx="706437" cy="1173163"/>
          </a:xfrm>
          <a:custGeom>
            <a:avLst/>
            <a:gdLst>
              <a:gd name="T0" fmla="*/ 484 w 569"/>
              <a:gd name="T1" fmla="*/ 704 h 945"/>
              <a:gd name="T2" fmla="*/ 484 w 569"/>
              <a:gd name="T3" fmla="*/ 0 h 945"/>
              <a:gd name="T4" fmla="*/ 91 w 569"/>
              <a:gd name="T5" fmla="*/ 0 h 945"/>
              <a:gd name="T6" fmla="*/ 91 w 569"/>
              <a:gd name="T7" fmla="*/ 704 h 945"/>
              <a:gd name="T8" fmla="*/ 0 w 569"/>
              <a:gd name="T9" fmla="*/ 704 h 945"/>
              <a:gd name="T10" fmla="*/ 284 w 569"/>
              <a:gd name="T11" fmla="*/ 945 h 945"/>
              <a:gd name="T12" fmla="*/ 569 w 569"/>
              <a:gd name="T13" fmla="*/ 704 h 945"/>
              <a:gd name="T14" fmla="*/ 484 w 569"/>
              <a:gd name="T15" fmla="*/ 704 h 945"/>
              <a:gd name="T16" fmla="*/ 0 60000 65536"/>
              <a:gd name="T17" fmla="*/ 0 60000 65536"/>
              <a:gd name="T18" fmla="*/ 0 60000 65536"/>
              <a:gd name="T19" fmla="*/ 0 60000 65536"/>
              <a:gd name="T20" fmla="*/ 0 60000 65536"/>
              <a:gd name="T21" fmla="*/ 0 60000 65536"/>
              <a:gd name="T22" fmla="*/ 0 60000 65536"/>
              <a:gd name="T23" fmla="*/ 0 60000 65536"/>
              <a:gd name="T24" fmla="*/ 0 w 569"/>
              <a:gd name="T25" fmla="*/ 0 h 945"/>
              <a:gd name="T26" fmla="*/ 569 w 569"/>
              <a:gd name="T27" fmla="*/ 945 h 94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569" h="945">
                <a:moveTo>
                  <a:pt x="484" y="704"/>
                </a:moveTo>
                <a:lnTo>
                  <a:pt x="484" y="0"/>
                </a:lnTo>
                <a:lnTo>
                  <a:pt x="91" y="0"/>
                </a:lnTo>
                <a:lnTo>
                  <a:pt x="91" y="704"/>
                </a:lnTo>
                <a:lnTo>
                  <a:pt x="0" y="704"/>
                </a:lnTo>
                <a:lnTo>
                  <a:pt x="284" y="945"/>
                </a:lnTo>
                <a:lnTo>
                  <a:pt x="569" y="704"/>
                </a:lnTo>
                <a:lnTo>
                  <a:pt x="484" y="704"/>
                </a:lnTo>
                <a:close/>
              </a:path>
            </a:pathLst>
          </a:custGeom>
          <a:solidFill>
            <a:schemeClr val="accent1"/>
          </a:solidFill>
          <a:ln>
            <a:noFill/>
          </a:ln>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sz="1600">
              <a:solidFill>
                <a:srgbClr val="000000"/>
              </a:solidFill>
              <a:sym typeface="宋体" pitchFamily="2" charset="-122"/>
            </a:endParaRPr>
          </a:p>
        </p:txBody>
      </p:sp>
      <p:sp>
        <p:nvSpPr>
          <p:cNvPr id="3" name="Freeform 6"/>
          <p:cNvSpPr>
            <a:spLocks noChangeArrowheads="1"/>
          </p:cNvSpPr>
          <p:nvPr/>
        </p:nvSpPr>
        <p:spPr bwMode="auto">
          <a:xfrm>
            <a:off x="4698999" y="1774824"/>
            <a:ext cx="706438" cy="1638300"/>
          </a:xfrm>
          <a:custGeom>
            <a:avLst/>
            <a:gdLst>
              <a:gd name="T0" fmla="*/ 484 w 570"/>
              <a:gd name="T1" fmla="*/ 1080 h 1321"/>
              <a:gd name="T2" fmla="*/ 484 w 570"/>
              <a:gd name="T3" fmla="*/ 0 h 1321"/>
              <a:gd name="T4" fmla="*/ 91 w 570"/>
              <a:gd name="T5" fmla="*/ 0 h 1321"/>
              <a:gd name="T6" fmla="*/ 91 w 570"/>
              <a:gd name="T7" fmla="*/ 1080 h 1321"/>
              <a:gd name="T8" fmla="*/ 0 w 570"/>
              <a:gd name="T9" fmla="*/ 1080 h 1321"/>
              <a:gd name="T10" fmla="*/ 285 w 570"/>
              <a:gd name="T11" fmla="*/ 1321 h 1321"/>
              <a:gd name="T12" fmla="*/ 570 w 570"/>
              <a:gd name="T13" fmla="*/ 1080 h 1321"/>
              <a:gd name="T14" fmla="*/ 484 w 570"/>
              <a:gd name="T15" fmla="*/ 1080 h 1321"/>
              <a:gd name="T16" fmla="*/ 0 60000 65536"/>
              <a:gd name="T17" fmla="*/ 0 60000 65536"/>
              <a:gd name="T18" fmla="*/ 0 60000 65536"/>
              <a:gd name="T19" fmla="*/ 0 60000 65536"/>
              <a:gd name="T20" fmla="*/ 0 60000 65536"/>
              <a:gd name="T21" fmla="*/ 0 60000 65536"/>
              <a:gd name="T22" fmla="*/ 0 60000 65536"/>
              <a:gd name="T23" fmla="*/ 0 60000 65536"/>
              <a:gd name="T24" fmla="*/ 0 w 570"/>
              <a:gd name="T25" fmla="*/ 0 h 1321"/>
              <a:gd name="T26" fmla="*/ 570 w 570"/>
              <a:gd name="T27" fmla="*/ 1321 h 1321"/>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570" h="1321">
                <a:moveTo>
                  <a:pt x="484" y="1080"/>
                </a:moveTo>
                <a:lnTo>
                  <a:pt x="484" y="0"/>
                </a:lnTo>
                <a:lnTo>
                  <a:pt x="91" y="0"/>
                </a:lnTo>
                <a:lnTo>
                  <a:pt x="91" y="1080"/>
                </a:lnTo>
                <a:lnTo>
                  <a:pt x="0" y="1080"/>
                </a:lnTo>
                <a:lnTo>
                  <a:pt x="285" y="1321"/>
                </a:lnTo>
                <a:lnTo>
                  <a:pt x="570" y="1080"/>
                </a:lnTo>
                <a:lnTo>
                  <a:pt x="484" y="1080"/>
                </a:lnTo>
                <a:close/>
              </a:path>
            </a:pathLst>
          </a:custGeom>
          <a:solidFill>
            <a:schemeClr val="accent3"/>
          </a:solidFill>
          <a:ln>
            <a:noFill/>
          </a:ln>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sz="1600">
              <a:solidFill>
                <a:srgbClr val="000000"/>
              </a:solidFill>
              <a:sym typeface="宋体" pitchFamily="2" charset="-122"/>
            </a:endParaRPr>
          </a:p>
        </p:txBody>
      </p:sp>
      <p:sp>
        <p:nvSpPr>
          <p:cNvPr id="4" name="Freeform 7"/>
          <p:cNvSpPr>
            <a:spLocks noChangeArrowheads="1"/>
          </p:cNvSpPr>
          <p:nvPr/>
        </p:nvSpPr>
        <p:spPr bwMode="auto">
          <a:xfrm>
            <a:off x="7688262" y="1774824"/>
            <a:ext cx="704850" cy="1638300"/>
          </a:xfrm>
          <a:custGeom>
            <a:avLst/>
            <a:gdLst>
              <a:gd name="T0" fmla="*/ 484 w 569"/>
              <a:gd name="T1" fmla="*/ 1080 h 1321"/>
              <a:gd name="T2" fmla="*/ 484 w 569"/>
              <a:gd name="T3" fmla="*/ 0 h 1321"/>
              <a:gd name="T4" fmla="*/ 91 w 569"/>
              <a:gd name="T5" fmla="*/ 0 h 1321"/>
              <a:gd name="T6" fmla="*/ 91 w 569"/>
              <a:gd name="T7" fmla="*/ 1080 h 1321"/>
              <a:gd name="T8" fmla="*/ 0 w 569"/>
              <a:gd name="T9" fmla="*/ 1080 h 1321"/>
              <a:gd name="T10" fmla="*/ 284 w 569"/>
              <a:gd name="T11" fmla="*/ 1321 h 1321"/>
              <a:gd name="T12" fmla="*/ 569 w 569"/>
              <a:gd name="T13" fmla="*/ 1080 h 1321"/>
              <a:gd name="T14" fmla="*/ 484 w 569"/>
              <a:gd name="T15" fmla="*/ 1080 h 1321"/>
              <a:gd name="T16" fmla="*/ 0 60000 65536"/>
              <a:gd name="T17" fmla="*/ 0 60000 65536"/>
              <a:gd name="T18" fmla="*/ 0 60000 65536"/>
              <a:gd name="T19" fmla="*/ 0 60000 65536"/>
              <a:gd name="T20" fmla="*/ 0 60000 65536"/>
              <a:gd name="T21" fmla="*/ 0 60000 65536"/>
              <a:gd name="T22" fmla="*/ 0 60000 65536"/>
              <a:gd name="T23" fmla="*/ 0 60000 65536"/>
              <a:gd name="T24" fmla="*/ 0 w 569"/>
              <a:gd name="T25" fmla="*/ 0 h 1321"/>
              <a:gd name="T26" fmla="*/ 569 w 569"/>
              <a:gd name="T27" fmla="*/ 1321 h 1321"/>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569" h="1321">
                <a:moveTo>
                  <a:pt x="484" y="1080"/>
                </a:moveTo>
                <a:lnTo>
                  <a:pt x="484" y="0"/>
                </a:lnTo>
                <a:lnTo>
                  <a:pt x="91" y="0"/>
                </a:lnTo>
                <a:lnTo>
                  <a:pt x="91" y="1080"/>
                </a:lnTo>
                <a:lnTo>
                  <a:pt x="0" y="1080"/>
                </a:lnTo>
                <a:lnTo>
                  <a:pt x="284" y="1321"/>
                </a:lnTo>
                <a:lnTo>
                  <a:pt x="569" y="1080"/>
                </a:lnTo>
                <a:lnTo>
                  <a:pt x="484" y="1080"/>
                </a:lnTo>
                <a:close/>
              </a:path>
            </a:pathLst>
          </a:custGeom>
          <a:solidFill>
            <a:schemeClr val="accent2"/>
          </a:solidFill>
          <a:ln>
            <a:noFill/>
          </a:ln>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sz="1600">
              <a:solidFill>
                <a:srgbClr val="000000"/>
              </a:solidFill>
              <a:sym typeface="宋体" pitchFamily="2" charset="-122"/>
            </a:endParaRPr>
          </a:p>
        </p:txBody>
      </p:sp>
      <p:sp>
        <p:nvSpPr>
          <p:cNvPr id="5" name="Freeform 8"/>
          <p:cNvSpPr>
            <a:spLocks noChangeArrowheads="1"/>
          </p:cNvSpPr>
          <p:nvPr/>
        </p:nvSpPr>
        <p:spPr bwMode="auto">
          <a:xfrm>
            <a:off x="5432424" y="1774824"/>
            <a:ext cx="708025" cy="862013"/>
          </a:xfrm>
          <a:custGeom>
            <a:avLst/>
            <a:gdLst>
              <a:gd name="T0" fmla="*/ 484 w 570"/>
              <a:gd name="T1" fmla="*/ 453 h 694"/>
              <a:gd name="T2" fmla="*/ 484 w 570"/>
              <a:gd name="T3" fmla="*/ 0 h 694"/>
              <a:gd name="T4" fmla="*/ 91 w 570"/>
              <a:gd name="T5" fmla="*/ 0 h 694"/>
              <a:gd name="T6" fmla="*/ 91 w 570"/>
              <a:gd name="T7" fmla="*/ 453 h 694"/>
              <a:gd name="T8" fmla="*/ 0 w 570"/>
              <a:gd name="T9" fmla="*/ 453 h 694"/>
              <a:gd name="T10" fmla="*/ 285 w 570"/>
              <a:gd name="T11" fmla="*/ 694 h 694"/>
              <a:gd name="T12" fmla="*/ 570 w 570"/>
              <a:gd name="T13" fmla="*/ 453 h 694"/>
              <a:gd name="T14" fmla="*/ 484 w 570"/>
              <a:gd name="T15" fmla="*/ 453 h 694"/>
              <a:gd name="T16" fmla="*/ 0 60000 65536"/>
              <a:gd name="T17" fmla="*/ 0 60000 65536"/>
              <a:gd name="T18" fmla="*/ 0 60000 65536"/>
              <a:gd name="T19" fmla="*/ 0 60000 65536"/>
              <a:gd name="T20" fmla="*/ 0 60000 65536"/>
              <a:gd name="T21" fmla="*/ 0 60000 65536"/>
              <a:gd name="T22" fmla="*/ 0 60000 65536"/>
              <a:gd name="T23" fmla="*/ 0 60000 65536"/>
              <a:gd name="T24" fmla="*/ 0 w 570"/>
              <a:gd name="T25" fmla="*/ 0 h 694"/>
              <a:gd name="T26" fmla="*/ 570 w 570"/>
              <a:gd name="T27" fmla="*/ 694 h 694"/>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570" h="694">
                <a:moveTo>
                  <a:pt x="484" y="453"/>
                </a:moveTo>
                <a:lnTo>
                  <a:pt x="484" y="0"/>
                </a:lnTo>
                <a:lnTo>
                  <a:pt x="91" y="0"/>
                </a:lnTo>
                <a:lnTo>
                  <a:pt x="91" y="453"/>
                </a:lnTo>
                <a:lnTo>
                  <a:pt x="0" y="453"/>
                </a:lnTo>
                <a:lnTo>
                  <a:pt x="285" y="694"/>
                </a:lnTo>
                <a:lnTo>
                  <a:pt x="570" y="453"/>
                </a:lnTo>
                <a:lnTo>
                  <a:pt x="484" y="453"/>
                </a:lnTo>
                <a:close/>
              </a:path>
            </a:pathLst>
          </a:custGeom>
          <a:solidFill>
            <a:schemeClr val="accent4"/>
          </a:solidFill>
          <a:ln>
            <a:noFill/>
          </a:ln>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sz="1600">
              <a:solidFill>
                <a:srgbClr val="000000"/>
              </a:solidFill>
              <a:sym typeface="宋体" pitchFamily="2" charset="-122"/>
            </a:endParaRPr>
          </a:p>
        </p:txBody>
      </p:sp>
      <p:sp>
        <p:nvSpPr>
          <p:cNvPr id="6" name="Freeform 9"/>
          <p:cNvSpPr>
            <a:spLocks noChangeArrowheads="1"/>
          </p:cNvSpPr>
          <p:nvPr/>
        </p:nvSpPr>
        <p:spPr bwMode="auto">
          <a:xfrm>
            <a:off x="6167437" y="1774824"/>
            <a:ext cx="706437" cy="1173163"/>
          </a:xfrm>
          <a:custGeom>
            <a:avLst/>
            <a:gdLst>
              <a:gd name="T0" fmla="*/ 485 w 570"/>
              <a:gd name="T1" fmla="*/ 704 h 945"/>
              <a:gd name="T2" fmla="*/ 485 w 570"/>
              <a:gd name="T3" fmla="*/ 0 h 945"/>
              <a:gd name="T4" fmla="*/ 92 w 570"/>
              <a:gd name="T5" fmla="*/ 0 h 945"/>
              <a:gd name="T6" fmla="*/ 92 w 570"/>
              <a:gd name="T7" fmla="*/ 704 h 945"/>
              <a:gd name="T8" fmla="*/ 0 w 570"/>
              <a:gd name="T9" fmla="*/ 704 h 945"/>
              <a:gd name="T10" fmla="*/ 285 w 570"/>
              <a:gd name="T11" fmla="*/ 945 h 945"/>
              <a:gd name="T12" fmla="*/ 570 w 570"/>
              <a:gd name="T13" fmla="*/ 704 h 945"/>
              <a:gd name="T14" fmla="*/ 485 w 570"/>
              <a:gd name="T15" fmla="*/ 704 h 945"/>
              <a:gd name="T16" fmla="*/ 0 60000 65536"/>
              <a:gd name="T17" fmla="*/ 0 60000 65536"/>
              <a:gd name="T18" fmla="*/ 0 60000 65536"/>
              <a:gd name="T19" fmla="*/ 0 60000 65536"/>
              <a:gd name="T20" fmla="*/ 0 60000 65536"/>
              <a:gd name="T21" fmla="*/ 0 60000 65536"/>
              <a:gd name="T22" fmla="*/ 0 60000 65536"/>
              <a:gd name="T23" fmla="*/ 0 60000 65536"/>
              <a:gd name="T24" fmla="*/ 0 w 570"/>
              <a:gd name="T25" fmla="*/ 0 h 945"/>
              <a:gd name="T26" fmla="*/ 570 w 570"/>
              <a:gd name="T27" fmla="*/ 945 h 94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570" h="945">
                <a:moveTo>
                  <a:pt x="485" y="704"/>
                </a:moveTo>
                <a:lnTo>
                  <a:pt x="485" y="0"/>
                </a:lnTo>
                <a:lnTo>
                  <a:pt x="92" y="0"/>
                </a:lnTo>
                <a:lnTo>
                  <a:pt x="92" y="704"/>
                </a:lnTo>
                <a:lnTo>
                  <a:pt x="0" y="704"/>
                </a:lnTo>
                <a:lnTo>
                  <a:pt x="285" y="945"/>
                </a:lnTo>
                <a:lnTo>
                  <a:pt x="570" y="704"/>
                </a:lnTo>
                <a:lnTo>
                  <a:pt x="485" y="704"/>
                </a:lnTo>
                <a:close/>
              </a:path>
            </a:pathLst>
          </a:custGeom>
          <a:solidFill>
            <a:schemeClr val="accent2"/>
          </a:solidFill>
          <a:ln>
            <a:noFill/>
          </a:ln>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sz="1600">
              <a:solidFill>
                <a:srgbClr val="000000"/>
              </a:solidFill>
              <a:sym typeface="宋体" pitchFamily="2" charset="-122"/>
            </a:endParaRPr>
          </a:p>
        </p:txBody>
      </p:sp>
      <p:sp>
        <p:nvSpPr>
          <p:cNvPr id="7" name="Freeform 10"/>
          <p:cNvSpPr>
            <a:spLocks noChangeArrowheads="1"/>
          </p:cNvSpPr>
          <p:nvPr/>
        </p:nvSpPr>
        <p:spPr bwMode="auto">
          <a:xfrm>
            <a:off x="6902449" y="1774824"/>
            <a:ext cx="704850" cy="2028825"/>
          </a:xfrm>
          <a:custGeom>
            <a:avLst/>
            <a:gdLst>
              <a:gd name="T0" fmla="*/ 484 w 569"/>
              <a:gd name="T1" fmla="*/ 1393 h 1635"/>
              <a:gd name="T2" fmla="*/ 484 w 569"/>
              <a:gd name="T3" fmla="*/ 0 h 1635"/>
              <a:gd name="T4" fmla="*/ 91 w 569"/>
              <a:gd name="T5" fmla="*/ 0 h 1635"/>
              <a:gd name="T6" fmla="*/ 91 w 569"/>
              <a:gd name="T7" fmla="*/ 1393 h 1635"/>
              <a:gd name="T8" fmla="*/ 0 w 569"/>
              <a:gd name="T9" fmla="*/ 1393 h 1635"/>
              <a:gd name="T10" fmla="*/ 285 w 569"/>
              <a:gd name="T11" fmla="*/ 1635 h 1635"/>
              <a:gd name="T12" fmla="*/ 569 w 569"/>
              <a:gd name="T13" fmla="*/ 1393 h 1635"/>
              <a:gd name="T14" fmla="*/ 484 w 569"/>
              <a:gd name="T15" fmla="*/ 1393 h 1635"/>
              <a:gd name="T16" fmla="*/ 0 60000 65536"/>
              <a:gd name="T17" fmla="*/ 0 60000 65536"/>
              <a:gd name="T18" fmla="*/ 0 60000 65536"/>
              <a:gd name="T19" fmla="*/ 0 60000 65536"/>
              <a:gd name="T20" fmla="*/ 0 60000 65536"/>
              <a:gd name="T21" fmla="*/ 0 60000 65536"/>
              <a:gd name="T22" fmla="*/ 0 60000 65536"/>
              <a:gd name="T23" fmla="*/ 0 60000 65536"/>
              <a:gd name="T24" fmla="*/ 0 w 569"/>
              <a:gd name="T25" fmla="*/ 0 h 1635"/>
              <a:gd name="T26" fmla="*/ 569 w 569"/>
              <a:gd name="T27" fmla="*/ 1635 h 163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569" h="1635">
                <a:moveTo>
                  <a:pt x="484" y="1393"/>
                </a:moveTo>
                <a:lnTo>
                  <a:pt x="484" y="0"/>
                </a:lnTo>
                <a:lnTo>
                  <a:pt x="91" y="0"/>
                </a:lnTo>
                <a:lnTo>
                  <a:pt x="91" y="1393"/>
                </a:lnTo>
                <a:lnTo>
                  <a:pt x="0" y="1393"/>
                </a:lnTo>
                <a:lnTo>
                  <a:pt x="285" y="1635"/>
                </a:lnTo>
                <a:lnTo>
                  <a:pt x="569" y="1393"/>
                </a:lnTo>
                <a:lnTo>
                  <a:pt x="484" y="1393"/>
                </a:lnTo>
                <a:close/>
              </a:path>
            </a:pathLst>
          </a:custGeom>
          <a:solidFill>
            <a:schemeClr val="accent1"/>
          </a:solidFill>
          <a:ln>
            <a:noFill/>
          </a:ln>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sz="1600">
              <a:solidFill>
                <a:srgbClr val="000000"/>
              </a:solidFill>
              <a:sym typeface="宋体" pitchFamily="2" charset="-122"/>
            </a:endParaRPr>
          </a:p>
        </p:txBody>
      </p:sp>
      <p:sp>
        <p:nvSpPr>
          <p:cNvPr id="8" name="Freeform 11"/>
          <p:cNvSpPr>
            <a:spLocks noChangeArrowheads="1"/>
          </p:cNvSpPr>
          <p:nvPr/>
        </p:nvSpPr>
        <p:spPr bwMode="auto">
          <a:xfrm>
            <a:off x="3208337" y="1774824"/>
            <a:ext cx="706437" cy="1638300"/>
          </a:xfrm>
          <a:custGeom>
            <a:avLst/>
            <a:gdLst>
              <a:gd name="T0" fmla="*/ 484 w 570"/>
              <a:gd name="T1" fmla="*/ 1080 h 1321"/>
              <a:gd name="T2" fmla="*/ 484 w 570"/>
              <a:gd name="T3" fmla="*/ 0 h 1321"/>
              <a:gd name="T4" fmla="*/ 91 w 570"/>
              <a:gd name="T5" fmla="*/ 0 h 1321"/>
              <a:gd name="T6" fmla="*/ 91 w 570"/>
              <a:gd name="T7" fmla="*/ 1080 h 1321"/>
              <a:gd name="T8" fmla="*/ 0 w 570"/>
              <a:gd name="T9" fmla="*/ 1080 h 1321"/>
              <a:gd name="T10" fmla="*/ 285 w 570"/>
              <a:gd name="T11" fmla="*/ 1321 h 1321"/>
              <a:gd name="T12" fmla="*/ 570 w 570"/>
              <a:gd name="T13" fmla="*/ 1080 h 1321"/>
              <a:gd name="T14" fmla="*/ 484 w 570"/>
              <a:gd name="T15" fmla="*/ 1080 h 1321"/>
              <a:gd name="T16" fmla="*/ 0 60000 65536"/>
              <a:gd name="T17" fmla="*/ 0 60000 65536"/>
              <a:gd name="T18" fmla="*/ 0 60000 65536"/>
              <a:gd name="T19" fmla="*/ 0 60000 65536"/>
              <a:gd name="T20" fmla="*/ 0 60000 65536"/>
              <a:gd name="T21" fmla="*/ 0 60000 65536"/>
              <a:gd name="T22" fmla="*/ 0 60000 65536"/>
              <a:gd name="T23" fmla="*/ 0 60000 65536"/>
              <a:gd name="T24" fmla="*/ 0 w 570"/>
              <a:gd name="T25" fmla="*/ 0 h 1321"/>
              <a:gd name="T26" fmla="*/ 570 w 570"/>
              <a:gd name="T27" fmla="*/ 1321 h 1321"/>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570" h="1321">
                <a:moveTo>
                  <a:pt x="484" y="1080"/>
                </a:moveTo>
                <a:lnTo>
                  <a:pt x="484" y="0"/>
                </a:lnTo>
                <a:lnTo>
                  <a:pt x="91" y="0"/>
                </a:lnTo>
                <a:lnTo>
                  <a:pt x="91" y="1080"/>
                </a:lnTo>
                <a:lnTo>
                  <a:pt x="0" y="1080"/>
                </a:lnTo>
                <a:lnTo>
                  <a:pt x="285" y="1321"/>
                </a:lnTo>
                <a:lnTo>
                  <a:pt x="570" y="1080"/>
                </a:lnTo>
                <a:lnTo>
                  <a:pt x="484" y="1080"/>
                </a:lnTo>
                <a:close/>
              </a:path>
            </a:pathLst>
          </a:custGeom>
          <a:solidFill>
            <a:schemeClr val="accent4"/>
          </a:solidFill>
          <a:ln>
            <a:noFill/>
          </a:ln>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sz="1600">
              <a:solidFill>
                <a:srgbClr val="000000"/>
              </a:solidFill>
              <a:sym typeface="宋体" pitchFamily="2" charset="-122"/>
            </a:endParaRPr>
          </a:p>
        </p:txBody>
      </p:sp>
      <p:sp>
        <p:nvSpPr>
          <p:cNvPr id="9" name="Freeform 12"/>
          <p:cNvSpPr>
            <a:spLocks noChangeArrowheads="1"/>
          </p:cNvSpPr>
          <p:nvPr/>
        </p:nvSpPr>
        <p:spPr bwMode="auto">
          <a:xfrm>
            <a:off x="955674" y="1774824"/>
            <a:ext cx="706438" cy="862013"/>
          </a:xfrm>
          <a:custGeom>
            <a:avLst/>
            <a:gdLst>
              <a:gd name="T0" fmla="*/ 484 w 570"/>
              <a:gd name="T1" fmla="*/ 453 h 694"/>
              <a:gd name="T2" fmla="*/ 484 w 570"/>
              <a:gd name="T3" fmla="*/ 0 h 694"/>
              <a:gd name="T4" fmla="*/ 91 w 570"/>
              <a:gd name="T5" fmla="*/ 0 h 694"/>
              <a:gd name="T6" fmla="*/ 91 w 570"/>
              <a:gd name="T7" fmla="*/ 453 h 694"/>
              <a:gd name="T8" fmla="*/ 0 w 570"/>
              <a:gd name="T9" fmla="*/ 453 h 694"/>
              <a:gd name="T10" fmla="*/ 285 w 570"/>
              <a:gd name="T11" fmla="*/ 694 h 694"/>
              <a:gd name="T12" fmla="*/ 570 w 570"/>
              <a:gd name="T13" fmla="*/ 453 h 694"/>
              <a:gd name="T14" fmla="*/ 484 w 570"/>
              <a:gd name="T15" fmla="*/ 453 h 694"/>
              <a:gd name="T16" fmla="*/ 0 60000 65536"/>
              <a:gd name="T17" fmla="*/ 0 60000 65536"/>
              <a:gd name="T18" fmla="*/ 0 60000 65536"/>
              <a:gd name="T19" fmla="*/ 0 60000 65536"/>
              <a:gd name="T20" fmla="*/ 0 60000 65536"/>
              <a:gd name="T21" fmla="*/ 0 60000 65536"/>
              <a:gd name="T22" fmla="*/ 0 60000 65536"/>
              <a:gd name="T23" fmla="*/ 0 60000 65536"/>
              <a:gd name="T24" fmla="*/ 0 w 570"/>
              <a:gd name="T25" fmla="*/ 0 h 694"/>
              <a:gd name="T26" fmla="*/ 570 w 570"/>
              <a:gd name="T27" fmla="*/ 694 h 694"/>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570" h="694">
                <a:moveTo>
                  <a:pt x="484" y="453"/>
                </a:moveTo>
                <a:lnTo>
                  <a:pt x="484" y="0"/>
                </a:lnTo>
                <a:lnTo>
                  <a:pt x="91" y="0"/>
                </a:lnTo>
                <a:lnTo>
                  <a:pt x="91" y="453"/>
                </a:lnTo>
                <a:lnTo>
                  <a:pt x="0" y="453"/>
                </a:lnTo>
                <a:lnTo>
                  <a:pt x="285" y="694"/>
                </a:lnTo>
                <a:lnTo>
                  <a:pt x="570" y="453"/>
                </a:lnTo>
                <a:lnTo>
                  <a:pt x="484" y="453"/>
                </a:lnTo>
                <a:close/>
              </a:path>
            </a:pathLst>
          </a:custGeom>
          <a:solidFill>
            <a:schemeClr val="accent1"/>
          </a:solidFill>
          <a:ln>
            <a:noFill/>
          </a:ln>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sz="1600">
              <a:solidFill>
                <a:srgbClr val="000000"/>
              </a:solidFill>
              <a:sym typeface="宋体" pitchFamily="2" charset="-122"/>
            </a:endParaRPr>
          </a:p>
        </p:txBody>
      </p:sp>
      <p:sp>
        <p:nvSpPr>
          <p:cNvPr id="10" name="Freeform 13"/>
          <p:cNvSpPr>
            <a:spLocks noChangeArrowheads="1"/>
          </p:cNvSpPr>
          <p:nvPr/>
        </p:nvSpPr>
        <p:spPr bwMode="auto">
          <a:xfrm>
            <a:off x="1689099" y="1774824"/>
            <a:ext cx="708025" cy="1173163"/>
          </a:xfrm>
          <a:custGeom>
            <a:avLst/>
            <a:gdLst>
              <a:gd name="T0" fmla="*/ 484 w 570"/>
              <a:gd name="T1" fmla="*/ 704 h 945"/>
              <a:gd name="T2" fmla="*/ 484 w 570"/>
              <a:gd name="T3" fmla="*/ 0 h 945"/>
              <a:gd name="T4" fmla="*/ 91 w 570"/>
              <a:gd name="T5" fmla="*/ 0 h 945"/>
              <a:gd name="T6" fmla="*/ 91 w 570"/>
              <a:gd name="T7" fmla="*/ 704 h 945"/>
              <a:gd name="T8" fmla="*/ 0 w 570"/>
              <a:gd name="T9" fmla="*/ 704 h 945"/>
              <a:gd name="T10" fmla="*/ 285 w 570"/>
              <a:gd name="T11" fmla="*/ 945 h 945"/>
              <a:gd name="T12" fmla="*/ 570 w 570"/>
              <a:gd name="T13" fmla="*/ 704 h 945"/>
              <a:gd name="T14" fmla="*/ 484 w 570"/>
              <a:gd name="T15" fmla="*/ 704 h 945"/>
              <a:gd name="T16" fmla="*/ 0 60000 65536"/>
              <a:gd name="T17" fmla="*/ 0 60000 65536"/>
              <a:gd name="T18" fmla="*/ 0 60000 65536"/>
              <a:gd name="T19" fmla="*/ 0 60000 65536"/>
              <a:gd name="T20" fmla="*/ 0 60000 65536"/>
              <a:gd name="T21" fmla="*/ 0 60000 65536"/>
              <a:gd name="T22" fmla="*/ 0 60000 65536"/>
              <a:gd name="T23" fmla="*/ 0 60000 65536"/>
              <a:gd name="T24" fmla="*/ 0 w 570"/>
              <a:gd name="T25" fmla="*/ 0 h 945"/>
              <a:gd name="T26" fmla="*/ 570 w 570"/>
              <a:gd name="T27" fmla="*/ 945 h 94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570" h="945">
                <a:moveTo>
                  <a:pt x="484" y="704"/>
                </a:moveTo>
                <a:lnTo>
                  <a:pt x="484" y="0"/>
                </a:lnTo>
                <a:lnTo>
                  <a:pt x="91" y="0"/>
                </a:lnTo>
                <a:lnTo>
                  <a:pt x="91" y="704"/>
                </a:lnTo>
                <a:lnTo>
                  <a:pt x="0" y="704"/>
                </a:lnTo>
                <a:lnTo>
                  <a:pt x="285" y="945"/>
                </a:lnTo>
                <a:lnTo>
                  <a:pt x="570" y="704"/>
                </a:lnTo>
                <a:lnTo>
                  <a:pt x="484" y="704"/>
                </a:lnTo>
                <a:close/>
              </a:path>
            </a:pathLst>
          </a:custGeom>
          <a:solidFill>
            <a:schemeClr val="accent2"/>
          </a:solidFill>
          <a:ln>
            <a:noFill/>
          </a:ln>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sz="1600">
              <a:solidFill>
                <a:srgbClr val="000000"/>
              </a:solidFill>
              <a:sym typeface="宋体" pitchFamily="2" charset="-122"/>
            </a:endParaRPr>
          </a:p>
        </p:txBody>
      </p:sp>
      <p:sp>
        <p:nvSpPr>
          <p:cNvPr id="11" name="Freeform 14"/>
          <p:cNvSpPr>
            <a:spLocks noChangeArrowheads="1"/>
          </p:cNvSpPr>
          <p:nvPr/>
        </p:nvSpPr>
        <p:spPr bwMode="auto">
          <a:xfrm>
            <a:off x="2425699" y="1774824"/>
            <a:ext cx="704850" cy="2028825"/>
          </a:xfrm>
          <a:custGeom>
            <a:avLst/>
            <a:gdLst>
              <a:gd name="T0" fmla="*/ 484 w 569"/>
              <a:gd name="T1" fmla="*/ 1393 h 1635"/>
              <a:gd name="T2" fmla="*/ 484 w 569"/>
              <a:gd name="T3" fmla="*/ 0 h 1635"/>
              <a:gd name="T4" fmla="*/ 91 w 569"/>
              <a:gd name="T5" fmla="*/ 0 h 1635"/>
              <a:gd name="T6" fmla="*/ 91 w 569"/>
              <a:gd name="T7" fmla="*/ 1393 h 1635"/>
              <a:gd name="T8" fmla="*/ 0 w 569"/>
              <a:gd name="T9" fmla="*/ 1393 h 1635"/>
              <a:gd name="T10" fmla="*/ 284 w 569"/>
              <a:gd name="T11" fmla="*/ 1635 h 1635"/>
              <a:gd name="T12" fmla="*/ 569 w 569"/>
              <a:gd name="T13" fmla="*/ 1393 h 1635"/>
              <a:gd name="T14" fmla="*/ 484 w 569"/>
              <a:gd name="T15" fmla="*/ 1393 h 1635"/>
              <a:gd name="T16" fmla="*/ 0 60000 65536"/>
              <a:gd name="T17" fmla="*/ 0 60000 65536"/>
              <a:gd name="T18" fmla="*/ 0 60000 65536"/>
              <a:gd name="T19" fmla="*/ 0 60000 65536"/>
              <a:gd name="T20" fmla="*/ 0 60000 65536"/>
              <a:gd name="T21" fmla="*/ 0 60000 65536"/>
              <a:gd name="T22" fmla="*/ 0 60000 65536"/>
              <a:gd name="T23" fmla="*/ 0 60000 65536"/>
              <a:gd name="T24" fmla="*/ 0 w 569"/>
              <a:gd name="T25" fmla="*/ 0 h 1635"/>
              <a:gd name="T26" fmla="*/ 569 w 569"/>
              <a:gd name="T27" fmla="*/ 1635 h 163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569" h="1635">
                <a:moveTo>
                  <a:pt x="484" y="1393"/>
                </a:moveTo>
                <a:lnTo>
                  <a:pt x="484" y="0"/>
                </a:lnTo>
                <a:lnTo>
                  <a:pt x="91" y="0"/>
                </a:lnTo>
                <a:lnTo>
                  <a:pt x="91" y="1393"/>
                </a:lnTo>
                <a:lnTo>
                  <a:pt x="0" y="1393"/>
                </a:lnTo>
                <a:lnTo>
                  <a:pt x="284" y="1635"/>
                </a:lnTo>
                <a:lnTo>
                  <a:pt x="569" y="1393"/>
                </a:lnTo>
                <a:lnTo>
                  <a:pt x="484" y="1393"/>
                </a:lnTo>
                <a:close/>
              </a:path>
            </a:pathLst>
          </a:custGeom>
          <a:solidFill>
            <a:schemeClr val="accent3"/>
          </a:solidFill>
          <a:ln>
            <a:noFill/>
          </a:ln>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sz="1600">
              <a:solidFill>
                <a:srgbClr val="000000"/>
              </a:solidFill>
              <a:sym typeface="宋体" pitchFamily="2" charset="-122"/>
            </a:endParaRPr>
          </a:p>
        </p:txBody>
      </p:sp>
      <p:sp>
        <p:nvSpPr>
          <p:cNvPr id="12" name="TextBox 59"/>
          <p:cNvSpPr>
            <a:spLocks noChangeArrowheads="1"/>
          </p:cNvSpPr>
          <p:nvPr/>
        </p:nvSpPr>
        <p:spPr bwMode="auto">
          <a:xfrm>
            <a:off x="1011375" y="1436687"/>
            <a:ext cx="595035"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ctr"/>
            <a:r>
              <a:rPr lang="zh-CN" altLang="en-US" sz="1600">
                <a:solidFill>
                  <a:schemeClr val="tx1">
                    <a:lumMod val="85000"/>
                    <a:lumOff val="15000"/>
                  </a:schemeClr>
                </a:solidFill>
                <a:latin typeface="微软雅黑" pitchFamily="34" charset="-122"/>
                <a:ea typeface="微软雅黑" pitchFamily="34" charset="-122"/>
                <a:sym typeface="Arial" pitchFamily="34" charset="0"/>
              </a:rPr>
              <a:t>标题</a:t>
            </a:r>
          </a:p>
        </p:txBody>
      </p:sp>
      <p:sp>
        <p:nvSpPr>
          <p:cNvPr id="13" name="TextBox 60"/>
          <p:cNvSpPr>
            <a:spLocks noChangeArrowheads="1"/>
          </p:cNvSpPr>
          <p:nvPr/>
        </p:nvSpPr>
        <p:spPr bwMode="auto">
          <a:xfrm>
            <a:off x="1735275" y="1436687"/>
            <a:ext cx="595035"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ctr"/>
            <a:r>
              <a:rPr lang="zh-CN" altLang="en-US" sz="1600">
                <a:solidFill>
                  <a:schemeClr val="tx1">
                    <a:lumMod val="85000"/>
                    <a:lumOff val="15000"/>
                  </a:schemeClr>
                </a:solidFill>
                <a:latin typeface="微软雅黑" pitchFamily="34" charset="-122"/>
                <a:ea typeface="微软雅黑" pitchFamily="34" charset="-122"/>
                <a:sym typeface="Arial" pitchFamily="34" charset="0"/>
              </a:rPr>
              <a:t>标题</a:t>
            </a:r>
            <a:endParaRPr lang="zh-CN" altLang="en-US">
              <a:solidFill>
                <a:schemeClr val="tx1">
                  <a:lumMod val="85000"/>
                  <a:lumOff val="15000"/>
                </a:schemeClr>
              </a:solidFill>
            </a:endParaRPr>
          </a:p>
        </p:txBody>
      </p:sp>
      <p:sp>
        <p:nvSpPr>
          <p:cNvPr id="14" name="TextBox 61"/>
          <p:cNvSpPr>
            <a:spLocks noChangeArrowheads="1"/>
          </p:cNvSpPr>
          <p:nvPr/>
        </p:nvSpPr>
        <p:spPr bwMode="auto">
          <a:xfrm>
            <a:off x="2465525" y="1436687"/>
            <a:ext cx="595035"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ctr"/>
            <a:r>
              <a:rPr lang="zh-CN" altLang="en-US" sz="1600">
                <a:solidFill>
                  <a:schemeClr val="tx1">
                    <a:lumMod val="85000"/>
                    <a:lumOff val="15000"/>
                  </a:schemeClr>
                </a:solidFill>
                <a:latin typeface="微软雅黑" pitchFamily="34" charset="-122"/>
                <a:ea typeface="微软雅黑" pitchFamily="34" charset="-122"/>
                <a:sym typeface="Arial" pitchFamily="34" charset="0"/>
              </a:rPr>
              <a:t>标题</a:t>
            </a:r>
            <a:endParaRPr lang="zh-CN" altLang="en-US">
              <a:solidFill>
                <a:schemeClr val="tx1">
                  <a:lumMod val="85000"/>
                  <a:lumOff val="15000"/>
                </a:schemeClr>
              </a:solidFill>
            </a:endParaRPr>
          </a:p>
        </p:txBody>
      </p:sp>
      <p:sp>
        <p:nvSpPr>
          <p:cNvPr id="15" name="TextBox 62"/>
          <p:cNvSpPr>
            <a:spLocks noChangeArrowheads="1"/>
          </p:cNvSpPr>
          <p:nvPr/>
        </p:nvSpPr>
        <p:spPr bwMode="auto">
          <a:xfrm>
            <a:off x="3252925" y="1436687"/>
            <a:ext cx="595035"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ctr"/>
            <a:r>
              <a:rPr lang="zh-CN" altLang="en-US" sz="1600">
                <a:solidFill>
                  <a:schemeClr val="tx1">
                    <a:lumMod val="85000"/>
                    <a:lumOff val="15000"/>
                  </a:schemeClr>
                </a:solidFill>
                <a:latin typeface="微软雅黑" pitchFamily="34" charset="-122"/>
                <a:ea typeface="微软雅黑" pitchFamily="34" charset="-122"/>
                <a:sym typeface="Arial" pitchFamily="34" charset="0"/>
              </a:rPr>
              <a:t>标题</a:t>
            </a:r>
            <a:endParaRPr lang="zh-CN" altLang="en-US">
              <a:solidFill>
                <a:schemeClr val="tx1">
                  <a:lumMod val="85000"/>
                  <a:lumOff val="15000"/>
                </a:schemeClr>
              </a:solidFill>
            </a:endParaRPr>
          </a:p>
        </p:txBody>
      </p:sp>
      <p:sp>
        <p:nvSpPr>
          <p:cNvPr id="16" name="TextBox 63"/>
          <p:cNvSpPr>
            <a:spLocks noChangeArrowheads="1"/>
          </p:cNvSpPr>
          <p:nvPr/>
        </p:nvSpPr>
        <p:spPr bwMode="auto">
          <a:xfrm>
            <a:off x="4008575" y="1436687"/>
            <a:ext cx="595035"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ctr"/>
            <a:r>
              <a:rPr lang="zh-CN" altLang="en-US" sz="1600">
                <a:solidFill>
                  <a:schemeClr val="tx1">
                    <a:lumMod val="85000"/>
                    <a:lumOff val="15000"/>
                  </a:schemeClr>
                </a:solidFill>
                <a:latin typeface="微软雅黑" pitchFamily="34" charset="-122"/>
                <a:ea typeface="微软雅黑" pitchFamily="34" charset="-122"/>
                <a:sym typeface="Arial" pitchFamily="34" charset="0"/>
              </a:rPr>
              <a:t>标题</a:t>
            </a:r>
            <a:endParaRPr lang="zh-CN" altLang="en-US">
              <a:solidFill>
                <a:schemeClr val="tx1">
                  <a:lumMod val="85000"/>
                  <a:lumOff val="15000"/>
                </a:schemeClr>
              </a:solidFill>
            </a:endParaRPr>
          </a:p>
        </p:txBody>
      </p:sp>
      <p:sp>
        <p:nvSpPr>
          <p:cNvPr id="17" name="TextBox 64"/>
          <p:cNvSpPr>
            <a:spLocks noChangeArrowheads="1"/>
          </p:cNvSpPr>
          <p:nvPr/>
        </p:nvSpPr>
        <p:spPr bwMode="auto">
          <a:xfrm>
            <a:off x="4751525" y="1436687"/>
            <a:ext cx="595035"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ctr"/>
            <a:r>
              <a:rPr lang="zh-CN" altLang="en-US" sz="1600">
                <a:solidFill>
                  <a:schemeClr val="tx1">
                    <a:lumMod val="85000"/>
                    <a:lumOff val="15000"/>
                  </a:schemeClr>
                </a:solidFill>
                <a:latin typeface="微软雅黑" pitchFamily="34" charset="-122"/>
                <a:ea typeface="微软雅黑" pitchFamily="34" charset="-122"/>
                <a:sym typeface="Arial" pitchFamily="34" charset="0"/>
              </a:rPr>
              <a:t>标题</a:t>
            </a:r>
          </a:p>
        </p:txBody>
      </p:sp>
      <p:sp>
        <p:nvSpPr>
          <p:cNvPr id="18" name="TextBox 65"/>
          <p:cNvSpPr>
            <a:spLocks noChangeArrowheads="1"/>
          </p:cNvSpPr>
          <p:nvPr/>
        </p:nvSpPr>
        <p:spPr bwMode="auto">
          <a:xfrm>
            <a:off x="5494475" y="1436687"/>
            <a:ext cx="595035"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ctr"/>
            <a:r>
              <a:rPr lang="zh-CN" altLang="en-US" sz="1600">
                <a:solidFill>
                  <a:schemeClr val="tx1">
                    <a:lumMod val="85000"/>
                    <a:lumOff val="15000"/>
                  </a:schemeClr>
                </a:solidFill>
                <a:latin typeface="微软雅黑" pitchFamily="34" charset="-122"/>
                <a:ea typeface="微软雅黑" pitchFamily="34" charset="-122"/>
                <a:sym typeface="Arial" pitchFamily="34" charset="0"/>
              </a:rPr>
              <a:t>标题</a:t>
            </a:r>
          </a:p>
        </p:txBody>
      </p:sp>
      <p:sp>
        <p:nvSpPr>
          <p:cNvPr id="19" name="TextBox 66"/>
          <p:cNvSpPr>
            <a:spLocks noChangeArrowheads="1"/>
          </p:cNvSpPr>
          <p:nvPr/>
        </p:nvSpPr>
        <p:spPr bwMode="auto">
          <a:xfrm>
            <a:off x="6224725" y="1436687"/>
            <a:ext cx="595035"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ctr"/>
            <a:r>
              <a:rPr lang="zh-CN" altLang="en-US" sz="1600">
                <a:solidFill>
                  <a:schemeClr val="tx1">
                    <a:lumMod val="85000"/>
                    <a:lumOff val="15000"/>
                  </a:schemeClr>
                </a:solidFill>
                <a:latin typeface="微软雅黑" pitchFamily="34" charset="-122"/>
                <a:ea typeface="微软雅黑" pitchFamily="34" charset="-122"/>
                <a:sym typeface="Arial" pitchFamily="34" charset="0"/>
              </a:rPr>
              <a:t>标题</a:t>
            </a:r>
            <a:endParaRPr lang="zh-CN" altLang="en-US">
              <a:solidFill>
                <a:schemeClr val="tx1">
                  <a:lumMod val="85000"/>
                  <a:lumOff val="15000"/>
                </a:schemeClr>
              </a:solidFill>
            </a:endParaRPr>
          </a:p>
        </p:txBody>
      </p:sp>
      <p:sp>
        <p:nvSpPr>
          <p:cNvPr id="20" name="TextBox 67"/>
          <p:cNvSpPr>
            <a:spLocks noChangeArrowheads="1"/>
          </p:cNvSpPr>
          <p:nvPr/>
        </p:nvSpPr>
        <p:spPr bwMode="auto">
          <a:xfrm>
            <a:off x="6942275" y="1436687"/>
            <a:ext cx="595035"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ctr"/>
            <a:r>
              <a:rPr lang="zh-CN" altLang="en-US" sz="1600">
                <a:solidFill>
                  <a:schemeClr val="tx1">
                    <a:lumMod val="85000"/>
                    <a:lumOff val="15000"/>
                  </a:schemeClr>
                </a:solidFill>
                <a:latin typeface="微软雅黑" pitchFamily="34" charset="-122"/>
                <a:ea typeface="微软雅黑" pitchFamily="34" charset="-122"/>
                <a:sym typeface="Arial" pitchFamily="34" charset="0"/>
              </a:rPr>
              <a:t>标题</a:t>
            </a:r>
            <a:endParaRPr lang="zh-CN" altLang="en-US">
              <a:solidFill>
                <a:schemeClr val="tx1">
                  <a:lumMod val="85000"/>
                  <a:lumOff val="15000"/>
                </a:schemeClr>
              </a:solidFill>
            </a:endParaRPr>
          </a:p>
        </p:txBody>
      </p:sp>
      <p:sp>
        <p:nvSpPr>
          <p:cNvPr id="21" name="TextBox 68"/>
          <p:cNvSpPr>
            <a:spLocks noChangeArrowheads="1"/>
          </p:cNvSpPr>
          <p:nvPr/>
        </p:nvSpPr>
        <p:spPr bwMode="auto">
          <a:xfrm>
            <a:off x="7742375" y="1436687"/>
            <a:ext cx="595035"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ctr"/>
            <a:r>
              <a:rPr lang="zh-CN" altLang="en-US" sz="1600">
                <a:solidFill>
                  <a:schemeClr val="tx1">
                    <a:lumMod val="85000"/>
                    <a:lumOff val="15000"/>
                  </a:schemeClr>
                </a:solidFill>
                <a:latin typeface="微软雅黑" pitchFamily="34" charset="-122"/>
                <a:ea typeface="微软雅黑" pitchFamily="34" charset="-122"/>
                <a:sym typeface="Arial" pitchFamily="34" charset="0"/>
              </a:rPr>
              <a:t>标题</a:t>
            </a:r>
            <a:endParaRPr lang="zh-CN" altLang="en-US">
              <a:solidFill>
                <a:schemeClr val="tx1">
                  <a:lumMod val="85000"/>
                  <a:lumOff val="15000"/>
                </a:schemeClr>
              </a:solidFill>
            </a:endParaRPr>
          </a:p>
        </p:txBody>
      </p:sp>
      <p:sp>
        <p:nvSpPr>
          <p:cNvPr id="22" name="TextBox 682"/>
          <p:cNvSpPr>
            <a:spLocks noChangeArrowheads="1"/>
          </p:cNvSpPr>
          <p:nvPr/>
        </p:nvSpPr>
        <p:spPr bwMode="auto">
          <a:xfrm>
            <a:off x="1031874" y="2005012"/>
            <a:ext cx="60007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r>
              <a:rPr lang="en-US">
                <a:solidFill>
                  <a:schemeClr val="bg1"/>
                </a:solidFill>
                <a:latin typeface="方正中等线简体" pitchFamily="2" charset="-122"/>
                <a:ea typeface="方正中等线简体" pitchFamily="2" charset="-122"/>
              </a:rPr>
              <a:t>36</a:t>
            </a:r>
            <a:r>
              <a:rPr lang="en-US" sz="1400">
                <a:solidFill>
                  <a:schemeClr val="bg1"/>
                </a:solidFill>
                <a:latin typeface="方正中等线简体" pitchFamily="2" charset="-122"/>
                <a:ea typeface="方正中等线简体" pitchFamily="2" charset="-122"/>
              </a:rPr>
              <a:t>%</a:t>
            </a:r>
            <a:endParaRPr lang="zh-CN" altLang="en-US" sz="1400">
              <a:solidFill>
                <a:schemeClr val="bg1"/>
              </a:solidFill>
              <a:latin typeface="方正中等线简体" pitchFamily="2" charset="-122"/>
              <a:ea typeface="方正中等线简体" pitchFamily="2" charset="-122"/>
            </a:endParaRPr>
          </a:p>
        </p:txBody>
      </p:sp>
      <p:sp>
        <p:nvSpPr>
          <p:cNvPr id="23" name="TextBox 682"/>
          <p:cNvSpPr>
            <a:spLocks noChangeArrowheads="1"/>
          </p:cNvSpPr>
          <p:nvPr/>
        </p:nvSpPr>
        <p:spPr bwMode="auto">
          <a:xfrm>
            <a:off x="1746249" y="2279649"/>
            <a:ext cx="600075"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r>
              <a:rPr lang="en-US">
                <a:solidFill>
                  <a:schemeClr val="bg1"/>
                </a:solidFill>
                <a:latin typeface="方正中等线简体" pitchFamily="2" charset="-122"/>
                <a:ea typeface="方正中等线简体" pitchFamily="2" charset="-122"/>
              </a:rPr>
              <a:t>45</a:t>
            </a:r>
            <a:r>
              <a:rPr lang="en-US" sz="1400">
                <a:solidFill>
                  <a:schemeClr val="bg1"/>
                </a:solidFill>
                <a:latin typeface="方正中等线简体" pitchFamily="2" charset="-122"/>
                <a:ea typeface="方正中等线简体" pitchFamily="2" charset="-122"/>
              </a:rPr>
              <a:t>%</a:t>
            </a:r>
            <a:endParaRPr lang="zh-CN" altLang="en-US" sz="1400">
              <a:solidFill>
                <a:schemeClr val="bg1"/>
              </a:solidFill>
              <a:latin typeface="方正中等线简体" pitchFamily="2" charset="-122"/>
              <a:ea typeface="方正中等线简体" pitchFamily="2" charset="-122"/>
            </a:endParaRPr>
          </a:p>
        </p:txBody>
      </p:sp>
      <p:sp>
        <p:nvSpPr>
          <p:cNvPr id="24" name="TextBox 682"/>
          <p:cNvSpPr>
            <a:spLocks noChangeArrowheads="1"/>
          </p:cNvSpPr>
          <p:nvPr/>
        </p:nvSpPr>
        <p:spPr bwMode="auto">
          <a:xfrm>
            <a:off x="2470149" y="3111499"/>
            <a:ext cx="60007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r>
              <a:rPr lang="en-US">
                <a:solidFill>
                  <a:schemeClr val="bg1"/>
                </a:solidFill>
                <a:latin typeface="方正中等线简体" pitchFamily="2" charset="-122"/>
                <a:ea typeface="方正中等线简体" pitchFamily="2" charset="-122"/>
              </a:rPr>
              <a:t>64</a:t>
            </a:r>
            <a:r>
              <a:rPr lang="en-US" sz="1400">
                <a:solidFill>
                  <a:schemeClr val="bg1"/>
                </a:solidFill>
                <a:latin typeface="方正中等线简体" pitchFamily="2" charset="-122"/>
                <a:ea typeface="方正中等线简体" pitchFamily="2" charset="-122"/>
              </a:rPr>
              <a:t>%</a:t>
            </a:r>
            <a:endParaRPr lang="zh-CN" altLang="en-US" sz="1400">
              <a:solidFill>
                <a:schemeClr val="bg1"/>
              </a:solidFill>
              <a:latin typeface="方正中等线简体" pitchFamily="2" charset="-122"/>
              <a:ea typeface="方正中等线简体" pitchFamily="2" charset="-122"/>
            </a:endParaRPr>
          </a:p>
        </p:txBody>
      </p:sp>
      <p:sp>
        <p:nvSpPr>
          <p:cNvPr id="25" name="TextBox 682"/>
          <p:cNvSpPr>
            <a:spLocks noChangeArrowheads="1"/>
          </p:cNvSpPr>
          <p:nvPr/>
        </p:nvSpPr>
        <p:spPr bwMode="auto">
          <a:xfrm>
            <a:off x="3251199" y="2749549"/>
            <a:ext cx="60007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r>
              <a:rPr lang="en-US">
                <a:solidFill>
                  <a:schemeClr val="bg1"/>
                </a:solidFill>
                <a:latin typeface="方正中等线简体" pitchFamily="2" charset="-122"/>
                <a:ea typeface="方正中等线简体" pitchFamily="2" charset="-122"/>
              </a:rPr>
              <a:t>51</a:t>
            </a:r>
            <a:r>
              <a:rPr lang="en-US" sz="1400">
                <a:solidFill>
                  <a:schemeClr val="bg1"/>
                </a:solidFill>
                <a:latin typeface="方正中等线简体" pitchFamily="2" charset="-122"/>
                <a:ea typeface="方正中等线简体" pitchFamily="2" charset="-122"/>
              </a:rPr>
              <a:t>%</a:t>
            </a:r>
            <a:endParaRPr lang="zh-CN" altLang="en-US" sz="1400">
              <a:solidFill>
                <a:schemeClr val="bg1"/>
              </a:solidFill>
              <a:latin typeface="方正中等线简体" pitchFamily="2" charset="-122"/>
              <a:ea typeface="方正中等线简体" pitchFamily="2" charset="-122"/>
            </a:endParaRPr>
          </a:p>
        </p:txBody>
      </p:sp>
      <p:sp>
        <p:nvSpPr>
          <p:cNvPr id="26" name="TextBox 682"/>
          <p:cNvSpPr>
            <a:spLocks noChangeArrowheads="1"/>
          </p:cNvSpPr>
          <p:nvPr/>
        </p:nvSpPr>
        <p:spPr bwMode="auto">
          <a:xfrm>
            <a:off x="4013199" y="2295524"/>
            <a:ext cx="600075"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r>
              <a:rPr lang="en-US">
                <a:solidFill>
                  <a:schemeClr val="bg1"/>
                </a:solidFill>
                <a:latin typeface="方正中等线简体" pitchFamily="2" charset="-122"/>
                <a:ea typeface="方正中等线简体" pitchFamily="2" charset="-122"/>
              </a:rPr>
              <a:t>47</a:t>
            </a:r>
            <a:r>
              <a:rPr lang="en-US" sz="1400">
                <a:solidFill>
                  <a:schemeClr val="bg1"/>
                </a:solidFill>
                <a:latin typeface="方正中等线简体" pitchFamily="2" charset="-122"/>
                <a:ea typeface="方正中等线简体" pitchFamily="2" charset="-122"/>
              </a:rPr>
              <a:t>%</a:t>
            </a:r>
            <a:endParaRPr lang="zh-CN" altLang="en-US" sz="1400">
              <a:solidFill>
                <a:schemeClr val="bg1"/>
              </a:solidFill>
              <a:latin typeface="方正中等线简体" pitchFamily="2" charset="-122"/>
              <a:ea typeface="方正中等线简体" pitchFamily="2" charset="-122"/>
            </a:endParaRPr>
          </a:p>
        </p:txBody>
      </p:sp>
      <p:sp>
        <p:nvSpPr>
          <p:cNvPr id="27" name="TextBox 682"/>
          <p:cNvSpPr>
            <a:spLocks noChangeArrowheads="1"/>
          </p:cNvSpPr>
          <p:nvPr/>
        </p:nvSpPr>
        <p:spPr bwMode="auto">
          <a:xfrm>
            <a:off x="4756149" y="2782887"/>
            <a:ext cx="60007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r>
              <a:rPr lang="en-US">
                <a:solidFill>
                  <a:schemeClr val="bg1"/>
                </a:solidFill>
                <a:latin typeface="方正中等线简体" pitchFamily="2" charset="-122"/>
                <a:ea typeface="方正中等线简体" pitchFamily="2" charset="-122"/>
              </a:rPr>
              <a:t>52</a:t>
            </a:r>
            <a:r>
              <a:rPr lang="en-US" sz="1400">
                <a:solidFill>
                  <a:schemeClr val="bg1"/>
                </a:solidFill>
                <a:latin typeface="方正中等线简体" pitchFamily="2" charset="-122"/>
                <a:ea typeface="方正中等线简体" pitchFamily="2" charset="-122"/>
              </a:rPr>
              <a:t>%</a:t>
            </a:r>
            <a:endParaRPr lang="zh-CN" altLang="en-US" sz="1400">
              <a:solidFill>
                <a:schemeClr val="bg1"/>
              </a:solidFill>
              <a:latin typeface="方正中等线简体" pitchFamily="2" charset="-122"/>
              <a:ea typeface="方正中等线简体" pitchFamily="2" charset="-122"/>
            </a:endParaRPr>
          </a:p>
        </p:txBody>
      </p:sp>
      <p:sp>
        <p:nvSpPr>
          <p:cNvPr id="28" name="TextBox 682"/>
          <p:cNvSpPr>
            <a:spLocks noChangeArrowheads="1"/>
          </p:cNvSpPr>
          <p:nvPr/>
        </p:nvSpPr>
        <p:spPr bwMode="auto">
          <a:xfrm>
            <a:off x="5489574" y="2005012"/>
            <a:ext cx="60007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r>
              <a:rPr lang="en-US">
                <a:solidFill>
                  <a:schemeClr val="bg1"/>
                </a:solidFill>
                <a:latin typeface="方正中等线简体" pitchFamily="2" charset="-122"/>
                <a:ea typeface="方正中等线简体" pitchFamily="2" charset="-122"/>
              </a:rPr>
              <a:t>38</a:t>
            </a:r>
            <a:r>
              <a:rPr lang="en-US" sz="1400">
                <a:solidFill>
                  <a:schemeClr val="bg1"/>
                </a:solidFill>
                <a:latin typeface="方正中等线简体" pitchFamily="2" charset="-122"/>
                <a:ea typeface="方正中等线简体" pitchFamily="2" charset="-122"/>
              </a:rPr>
              <a:t>%</a:t>
            </a:r>
            <a:endParaRPr lang="zh-CN" altLang="en-US" sz="1400">
              <a:solidFill>
                <a:schemeClr val="bg1"/>
              </a:solidFill>
              <a:latin typeface="方正中等线简体" pitchFamily="2" charset="-122"/>
              <a:ea typeface="方正中等线简体" pitchFamily="2" charset="-122"/>
            </a:endParaRPr>
          </a:p>
        </p:txBody>
      </p:sp>
      <p:sp>
        <p:nvSpPr>
          <p:cNvPr id="29" name="TextBox 682"/>
          <p:cNvSpPr>
            <a:spLocks noChangeArrowheads="1"/>
          </p:cNvSpPr>
          <p:nvPr/>
        </p:nvSpPr>
        <p:spPr bwMode="auto">
          <a:xfrm>
            <a:off x="6222999" y="2297112"/>
            <a:ext cx="60007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r>
              <a:rPr lang="en-US">
                <a:solidFill>
                  <a:schemeClr val="bg1"/>
                </a:solidFill>
                <a:latin typeface="方正中等线简体" pitchFamily="2" charset="-122"/>
                <a:ea typeface="方正中等线简体" pitchFamily="2" charset="-122"/>
              </a:rPr>
              <a:t>46</a:t>
            </a:r>
            <a:r>
              <a:rPr lang="en-US" sz="1400">
                <a:solidFill>
                  <a:schemeClr val="bg1"/>
                </a:solidFill>
                <a:latin typeface="方正中等线简体" pitchFamily="2" charset="-122"/>
                <a:ea typeface="方正中等线简体" pitchFamily="2" charset="-122"/>
              </a:rPr>
              <a:t>%</a:t>
            </a:r>
            <a:endParaRPr lang="zh-CN" altLang="en-US" sz="1400">
              <a:solidFill>
                <a:schemeClr val="bg1"/>
              </a:solidFill>
              <a:latin typeface="方正中等线简体" pitchFamily="2" charset="-122"/>
              <a:ea typeface="方正中等线简体" pitchFamily="2" charset="-122"/>
            </a:endParaRPr>
          </a:p>
        </p:txBody>
      </p:sp>
      <p:sp>
        <p:nvSpPr>
          <p:cNvPr id="30" name="TextBox 682"/>
          <p:cNvSpPr>
            <a:spLocks noChangeArrowheads="1"/>
          </p:cNvSpPr>
          <p:nvPr/>
        </p:nvSpPr>
        <p:spPr bwMode="auto">
          <a:xfrm>
            <a:off x="6956424" y="3140074"/>
            <a:ext cx="60007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r>
              <a:rPr lang="en-US">
                <a:solidFill>
                  <a:schemeClr val="bg1"/>
                </a:solidFill>
                <a:latin typeface="方正中等线简体" pitchFamily="2" charset="-122"/>
                <a:ea typeface="方正中等线简体" pitchFamily="2" charset="-122"/>
              </a:rPr>
              <a:t>68</a:t>
            </a:r>
            <a:r>
              <a:rPr lang="en-US" sz="1400">
                <a:solidFill>
                  <a:schemeClr val="bg1"/>
                </a:solidFill>
                <a:latin typeface="方正中等线简体" pitchFamily="2" charset="-122"/>
                <a:ea typeface="方正中等线简体" pitchFamily="2" charset="-122"/>
              </a:rPr>
              <a:t>%</a:t>
            </a:r>
            <a:endParaRPr lang="zh-CN" altLang="en-US" sz="1400">
              <a:solidFill>
                <a:schemeClr val="bg1"/>
              </a:solidFill>
              <a:latin typeface="方正中等线简体" pitchFamily="2" charset="-122"/>
              <a:ea typeface="方正中等线简体" pitchFamily="2" charset="-122"/>
            </a:endParaRPr>
          </a:p>
        </p:txBody>
      </p:sp>
      <p:sp>
        <p:nvSpPr>
          <p:cNvPr id="31" name="TextBox 682"/>
          <p:cNvSpPr>
            <a:spLocks noChangeArrowheads="1"/>
          </p:cNvSpPr>
          <p:nvPr/>
        </p:nvSpPr>
        <p:spPr bwMode="auto">
          <a:xfrm>
            <a:off x="7737474" y="2744787"/>
            <a:ext cx="60007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r>
              <a:rPr lang="en-US">
                <a:solidFill>
                  <a:schemeClr val="bg1"/>
                </a:solidFill>
                <a:latin typeface="方正中等线简体" pitchFamily="2" charset="-122"/>
                <a:ea typeface="方正中等线简体" pitchFamily="2" charset="-122"/>
              </a:rPr>
              <a:t>55</a:t>
            </a:r>
            <a:r>
              <a:rPr lang="en-US" sz="1400">
                <a:solidFill>
                  <a:schemeClr val="bg1"/>
                </a:solidFill>
                <a:latin typeface="方正中等线简体" pitchFamily="2" charset="-122"/>
                <a:ea typeface="方正中等线简体" pitchFamily="2" charset="-122"/>
              </a:rPr>
              <a:t>%</a:t>
            </a:r>
            <a:endParaRPr lang="zh-CN" altLang="en-US" sz="1400">
              <a:solidFill>
                <a:schemeClr val="bg1"/>
              </a:solidFill>
              <a:latin typeface="方正中等线简体" pitchFamily="2" charset="-122"/>
              <a:ea typeface="方正中等线简体" pitchFamily="2" charset="-122"/>
            </a:endParaRPr>
          </a:p>
        </p:txBody>
      </p:sp>
      <p:sp>
        <p:nvSpPr>
          <p:cNvPr id="32" name="TextBox 79"/>
          <p:cNvSpPr>
            <a:spLocks noChangeArrowheads="1"/>
          </p:cNvSpPr>
          <p:nvPr/>
        </p:nvSpPr>
        <p:spPr bwMode="auto">
          <a:xfrm>
            <a:off x="2255837" y="3916362"/>
            <a:ext cx="1055687"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r>
              <a:rPr lang="zh-CN" altLang="en-US" sz="1400">
                <a:solidFill>
                  <a:srgbClr val="000000"/>
                </a:solidFill>
                <a:latin typeface="微软雅黑" pitchFamily="34" charset="-122"/>
                <a:ea typeface="微软雅黑" pitchFamily="34" charset="-122"/>
                <a:sym typeface="Arial" pitchFamily="34" charset="0"/>
              </a:rPr>
              <a:t>添加标题</a:t>
            </a:r>
            <a:endParaRPr lang="zh-CN" altLang="en-US"/>
          </a:p>
        </p:txBody>
      </p:sp>
      <p:sp>
        <p:nvSpPr>
          <p:cNvPr id="33" name="TextBox 80"/>
          <p:cNvSpPr>
            <a:spLocks noChangeArrowheads="1"/>
          </p:cNvSpPr>
          <p:nvPr/>
        </p:nvSpPr>
        <p:spPr bwMode="auto">
          <a:xfrm>
            <a:off x="5270499" y="2698749"/>
            <a:ext cx="1055688"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r>
              <a:rPr lang="zh-CN" altLang="en-US" sz="1400">
                <a:solidFill>
                  <a:srgbClr val="000000"/>
                </a:solidFill>
                <a:latin typeface="微软雅黑" pitchFamily="34" charset="-122"/>
                <a:ea typeface="微软雅黑" pitchFamily="34" charset="-122"/>
                <a:sym typeface="Arial" pitchFamily="34" charset="0"/>
              </a:rPr>
              <a:t>添加标题</a:t>
            </a:r>
            <a:endParaRPr lang="zh-CN" altLang="en-US"/>
          </a:p>
        </p:txBody>
      </p:sp>
      <p:sp>
        <p:nvSpPr>
          <p:cNvPr id="34" name="TextBox 81"/>
          <p:cNvSpPr>
            <a:spLocks noChangeArrowheads="1"/>
          </p:cNvSpPr>
          <p:nvPr/>
        </p:nvSpPr>
        <p:spPr bwMode="auto">
          <a:xfrm>
            <a:off x="6742112" y="3916362"/>
            <a:ext cx="1055687"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r>
              <a:rPr lang="zh-CN" altLang="en-US" sz="1400">
                <a:solidFill>
                  <a:srgbClr val="000000"/>
                </a:solidFill>
                <a:latin typeface="微软雅黑" pitchFamily="34" charset="-122"/>
                <a:ea typeface="微软雅黑" pitchFamily="34" charset="-122"/>
                <a:sym typeface="Arial" pitchFamily="34" charset="0"/>
              </a:rPr>
              <a:t>添加标题</a:t>
            </a:r>
            <a:endParaRPr lang="zh-CN" altLang="en-US"/>
          </a:p>
        </p:txBody>
      </p:sp>
      <p:sp>
        <p:nvSpPr>
          <p:cNvPr id="35" name="TextBox 82"/>
          <p:cNvSpPr>
            <a:spLocks noChangeArrowheads="1"/>
          </p:cNvSpPr>
          <p:nvPr/>
        </p:nvSpPr>
        <p:spPr bwMode="auto">
          <a:xfrm>
            <a:off x="782637" y="2698749"/>
            <a:ext cx="1055687"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r>
              <a:rPr lang="zh-CN" altLang="en-US" sz="1400" dirty="0">
                <a:solidFill>
                  <a:srgbClr val="000000"/>
                </a:solidFill>
                <a:latin typeface="微软雅黑" pitchFamily="34" charset="-122"/>
                <a:ea typeface="微软雅黑" pitchFamily="34" charset="-122"/>
                <a:sym typeface="Arial" pitchFamily="34" charset="0"/>
              </a:rPr>
              <a:t>添加标题</a:t>
            </a:r>
            <a:endParaRPr lang="zh-CN" altLang="en-US" dirty="0"/>
          </a:p>
        </p:txBody>
      </p:sp>
      <p:sp>
        <p:nvSpPr>
          <p:cNvPr id="36" name="标题 35"/>
          <p:cNvSpPr>
            <a:spLocks noGrp="1"/>
          </p:cNvSpPr>
          <p:nvPr>
            <p:ph type="title"/>
          </p:nvPr>
        </p:nvSpPr>
        <p:spPr/>
        <p:txBody>
          <a:bodyPr/>
          <a:lstStyle/>
          <a:p>
            <a:r>
              <a:rPr lang="zh-CN" altLang="en-US" dirty="0"/>
              <a:t>第四部分  点击此处输入您的标题</a:t>
            </a:r>
          </a:p>
        </p:txBody>
      </p:sp>
    </p:spTree>
    <p:extLst>
      <p:ext uri="{BB962C8B-B14F-4D97-AF65-F5344CB8AC3E}">
        <p14:creationId xmlns:p14="http://schemas.microsoft.com/office/powerpoint/2010/main" val="3576088437"/>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1"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p:tgtEl>
                                          <p:spTgt spid="9"/>
                                        </p:tgtEl>
                                        <p:attrNameLst>
                                          <p:attrName>ppt_y</p:attrName>
                                        </p:attrNameLst>
                                      </p:cBhvr>
                                      <p:tavLst>
                                        <p:tav tm="0">
                                          <p:val>
                                            <p:strVal val="#ppt_y-#ppt_h*1.125000"/>
                                          </p:val>
                                        </p:tav>
                                        <p:tav tm="100000">
                                          <p:val>
                                            <p:strVal val="#ppt_y"/>
                                          </p:val>
                                        </p:tav>
                                      </p:tavLst>
                                    </p:anim>
                                    <p:animEffect transition="in" filter="wipe(down)">
                                      <p:cBhvr>
                                        <p:cTn id="8" dur="500"/>
                                        <p:tgtEl>
                                          <p:spTgt spid="9"/>
                                        </p:tgtEl>
                                      </p:cBhvr>
                                    </p:animEffect>
                                  </p:childTnLst>
                                </p:cTn>
                              </p:par>
                              <p:par>
                                <p:cTn id="9" presetID="12" presetClass="entr" presetSubtype="1" fill="hold" grpId="0" nodeType="withEffect">
                                  <p:stCondLst>
                                    <p:cond delay="250"/>
                                  </p:stCondLst>
                                  <p:childTnLst>
                                    <p:set>
                                      <p:cBhvr>
                                        <p:cTn id="10" dur="1" fill="hold">
                                          <p:stCondLst>
                                            <p:cond delay="0"/>
                                          </p:stCondLst>
                                        </p:cTn>
                                        <p:tgtEl>
                                          <p:spTgt spid="22"/>
                                        </p:tgtEl>
                                        <p:attrNameLst>
                                          <p:attrName>style.visibility</p:attrName>
                                        </p:attrNameLst>
                                      </p:cBhvr>
                                      <p:to>
                                        <p:strVal val="visible"/>
                                      </p:to>
                                    </p:set>
                                    <p:anim calcmode="lin" valueType="num">
                                      <p:cBhvr additive="base">
                                        <p:cTn id="11" dur="500"/>
                                        <p:tgtEl>
                                          <p:spTgt spid="22"/>
                                        </p:tgtEl>
                                        <p:attrNameLst>
                                          <p:attrName>ppt_y</p:attrName>
                                        </p:attrNameLst>
                                      </p:cBhvr>
                                      <p:tavLst>
                                        <p:tav tm="0">
                                          <p:val>
                                            <p:strVal val="#ppt_y-#ppt_h*1.125000"/>
                                          </p:val>
                                        </p:tav>
                                        <p:tav tm="100000">
                                          <p:val>
                                            <p:strVal val="#ppt_y"/>
                                          </p:val>
                                        </p:tav>
                                      </p:tavLst>
                                    </p:anim>
                                    <p:animEffect transition="in" filter="wipe(down)">
                                      <p:cBhvr>
                                        <p:cTn id="12" dur="500"/>
                                        <p:tgtEl>
                                          <p:spTgt spid="22"/>
                                        </p:tgtEl>
                                      </p:cBhvr>
                                    </p:animEffect>
                                  </p:childTnLst>
                                </p:cTn>
                              </p:par>
                              <p:par>
                                <p:cTn id="13" presetID="12" presetClass="entr" presetSubtype="1" fill="hold" grpId="0" nodeType="withEffect">
                                  <p:stCondLst>
                                    <p:cond delay="0"/>
                                  </p:stCondLst>
                                  <p:childTnLst>
                                    <p:set>
                                      <p:cBhvr>
                                        <p:cTn id="14" dur="1" fill="hold">
                                          <p:stCondLst>
                                            <p:cond delay="0"/>
                                          </p:stCondLst>
                                        </p:cTn>
                                        <p:tgtEl>
                                          <p:spTgt spid="23"/>
                                        </p:tgtEl>
                                        <p:attrNameLst>
                                          <p:attrName>style.visibility</p:attrName>
                                        </p:attrNameLst>
                                      </p:cBhvr>
                                      <p:to>
                                        <p:strVal val="visible"/>
                                      </p:to>
                                    </p:set>
                                    <p:anim calcmode="lin" valueType="num">
                                      <p:cBhvr additive="base">
                                        <p:cTn id="15" dur="500"/>
                                        <p:tgtEl>
                                          <p:spTgt spid="23"/>
                                        </p:tgtEl>
                                        <p:attrNameLst>
                                          <p:attrName>ppt_y</p:attrName>
                                        </p:attrNameLst>
                                      </p:cBhvr>
                                      <p:tavLst>
                                        <p:tav tm="0">
                                          <p:val>
                                            <p:strVal val="#ppt_y-#ppt_h*1.125000"/>
                                          </p:val>
                                        </p:tav>
                                        <p:tav tm="100000">
                                          <p:val>
                                            <p:strVal val="#ppt_y"/>
                                          </p:val>
                                        </p:tav>
                                      </p:tavLst>
                                    </p:anim>
                                    <p:animEffect transition="in" filter="wipe(down)">
                                      <p:cBhvr>
                                        <p:cTn id="16" dur="500"/>
                                        <p:tgtEl>
                                          <p:spTgt spid="23"/>
                                        </p:tgtEl>
                                      </p:cBhvr>
                                    </p:animEffect>
                                  </p:childTnLst>
                                </p:cTn>
                              </p:par>
                              <p:par>
                                <p:cTn id="17" presetID="12" presetClass="entr" presetSubtype="1" fill="hold" grpId="0" nodeType="withEffect">
                                  <p:stCondLst>
                                    <p:cond delay="250"/>
                                  </p:stCondLst>
                                  <p:childTnLst>
                                    <p:set>
                                      <p:cBhvr>
                                        <p:cTn id="18" dur="1" fill="hold">
                                          <p:stCondLst>
                                            <p:cond delay="0"/>
                                          </p:stCondLst>
                                        </p:cTn>
                                        <p:tgtEl>
                                          <p:spTgt spid="10"/>
                                        </p:tgtEl>
                                        <p:attrNameLst>
                                          <p:attrName>style.visibility</p:attrName>
                                        </p:attrNameLst>
                                      </p:cBhvr>
                                      <p:to>
                                        <p:strVal val="visible"/>
                                      </p:to>
                                    </p:set>
                                    <p:anim calcmode="lin" valueType="num">
                                      <p:cBhvr additive="base">
                                        <p:cTn id="19" dur="500"/>
                                        <p:tgtEl>
                                          <p:spTgt spid="10"/>
                                        </p:tgtEl>
                                        <p:attrNameLst>
                                          <p:attrName>ppt_y</p:attrName>
                                        </p:attrNameLst>
                                      </p:cBhvr>
                                      <p:tavLst>
                                        <p:tav tm="0">
                                          <p:val>
                                            <p:strVal val="#ppt_y-#ppt_h*1.125000"/>
                                          </p:val>
                                        </p:tav>
                                        <p:tav tm="100000">
                                          <p:val>
                                            <p:strVal val="#ppt_y"/>
                                          </p:val>
                                        </p:tav>
                                      </p:tavLst>
                                    </p:anim>
                                    <p:animEffect transition="in" filter="wipe(down)">
                                      <p:cBhvr>
                                        <p:cTn id="20" dur="500"/>
                                        <p:tgtEl>
                                          <p:spTgt spid="10"/>
                                        </p:tgtEl>
                                      </p:cBhvr>
                                    </p:animEffect>
                                  </p:childTnLst>
                                </p:cTn>
                              </p:par>
                              <p:par>
                                <p:cTn id="21" presetID="12" presetClass="entr" presetSubtype="1" fill="hold" grpId="0" nodeType="withEffect">
                                  <p:stCondLst>
                                    <p:cond delay="0"/>
                                  </p:stCondLst>
                                  <p:childTnLst>
                                    <p:set>
                                      <p:cBhvr>
                                        <p:cTn id="22" dur="1" fill="hold">
                                          <p:stCondLst>
                                            <p:cond delay="0"/>
                                          </p:stCondLst>
                                        </p:cTn>
                                        <p:tgtEl>
                                          <p:spTgt spid="24"/>
                                        </p:tgtEl>
                                        <p:attrNameLst>
                                          <p:attrName>style.visibility</p:attrName>
                                        </p:attrNameLst>
                                      </p:cBhvr>
                                      <p:to>
                                        <p:strVal val="visible"/>
                                      </p:to>
                                    </p:set>
                                    <p:anim calcmode="lin" valueType="num">
                                      <p:cBhvr additive="base">
                                        <p:cTn id="23" dur="500"/>
                                        <p:tgtEl>
                                          <p:spTgt spid="24"/>
                                        </p:tgtEl>
                                        <p:attrNameLst>
                                          <p:attrName>ppt_y</p:attrName>
                                        </p:attrNameLst>
                                      </p:cBhvr>
                                      <p:tavLst>
                                        <p:tav tm="0">
                                          <p:val>
                                            <p:strVal val="#ppt_y-#ppt_h*1.125000"/>
                                          </p:val>
                                        </p:tav>
                                        <p:tav tm="100000">
                                          <p:val>
                                            <p:strVal val="#ppt_y"/>
                                          </p:val>
                                        </p:tav>
                                      </p:tavLst>
                                    </p:anim>
                                    <p:animEffect transition="in" filter="wipe(down)">
                                      <p:cBhvr>
                                        <p:cTn id="24" dur="500"/>
                                        <p:tgtEl>
                                          <p:spTgt spid="24"/>
                                        </p:tgtEl>
                                      </p:cBhvr>
                                    </p:animEffect>
                                  </p:childTnLst>
                                </p:cTn>
                              </p:par>
                              <p:par>
                                <p:cTn id="25" presetID="12" presetClass="entr" presetSubtype="1" fill="hold" grpId="0" nodeType="withEffect">
                                  <p:stCondLst>
                                    <p:cond delay="0"/>
                                  </p:stCondLst>
                                  <p:childTnLst>
                                    <p:set>
                                      <p:cBhvr>
                                        <p:cTn id="26" dur="1" fill="hold">
                                          <p:stCondLst>
                                            <p:cond delay="0"/>
                                          </p:stCondLst>
                                        </p:cTn>
                                        <p:tgtEl>
                                          <p:spTgt spid="11"/>
                                        </p:tgtEl>
                                        <p:attrNameLst>
                                          <p:attrName>style.visibility</p:attrName>
                                        </p:attrNameLst>
                                      </p:cBhvr>
                                      <p:to>
                                        <p:strVal val="visible"/>
                                      </p:to>
                                    </p:set>
                                    <p:anim calcmode="lin" valueType="num">
                                      <p:cBhvr additive="base">
                                        <p:cTn id="27" dur="500"/>
                                        <p:tgtEl>
                                          <p:spTgt spid="11"/>
                                        </p:tgtEl>
                                        <p:attrNameLst>
                                          <p:attrName>ppt_y</p:attrName>
                                        </p:attrNameLst>
                                      </p:cBhvr>
                                      <p:tavLst>
                                        <p:tav tm="0">
                                          <p:val>
                                            <p:strVal val="#ppt_y-#ppt_h*1.125000"/>
                                          </p:val>
                                        </p:tav>
                                        <p:tav tm="100000">
                                          <p:val>
                                            <p:strVal val="#ppt_y"/>
                                          </p:val>
                                        </p:tav>
                                      </p:tavLst>
                                    </p:anim>
                                    <p:animEffect transition="in" filter="wipe(down)">
                                      <p:cBhvr>
                                        <p:cTn id="28" dur="500"/>
                                        <p:tgtEl>
                                          <p:spTgt spid="11"/>
                                        </p:tgtEl>
                                      </p:cBhvr>
                                    </p:animEffect>
                                  </p:childTnLst>
                                </p:cTn>
                              </p:par>
                              <p:par>
                                <p:cTn id="29" presetID="12" presetClass="entr" presetSubtype="1" fill="hold" grpId="0" nodeType="withEffect">
                                  <p:stCondLst>
                                    <p:cond delay="250"/>
                                  </p:stCondLst>
                                  <p:childTnLst>
                                    <p:set>
                                      <p:cBhvr>
                                        <p:cTn id="30" dur="1" fill="hold">
                                          <p:stCondLst>
                                            <p:cond delay="0"/>
                                          </p:stCondLst>
                                        </p:cTn>
                                        <p:tgtEl>
                                          <p:spTgt spid="25"/>
                                        </p:tgtEl>
                                        <p:attrNameLst>
                                          <p:attrName>style.visibility</p:attrName>
                                        </p:attrNameLst>
                                      </p:cBhvr>
                                      <p:to>
                                        <p:strVal val="visible"/>
                                      </p:to>
                                    </p:set>
                                    <p:anim calcmode="lin" valueType="num">
                                      <p:cBhvr additive="base">
                                        <p:cTn id="31" dur="500"/>
                                        <p:tgtEl>
                                          <p:spTgt spid="25"/>
                                        </p:tgtEl>
                                        <p:attrNameLst>
                                          <p:attrName>ppt_y</p:attrName>
                                        </p:attrNameLst>
                                      </p:cBhvr>
                                      <p:tavLst>
                                        <p:tav tm="0">
                                          <p:val>
                                            <p:strVal val="#ppt_y-#ppt_h*1.125000"/>
                                          </p:val>
                                        </p:tav>
                                        <p:tav tm="100000">
                                          <p:val>
                                            <p:strVal val="#ppt_y"/>
                                          </p:val>
                                        </p:tav>
                                      </p:tavLst>
                                    </p:anim>
                                    <p:animEffect transition="in" filter="wipe(down)">
                                      <p:cBhvr>
                                        <p:cTn id="32" dur="500"/>
                                        <p:tgtEl>
                                          <p:spTgt spid="25"/>
                                        </p:tgtEl>
                                      </p:cBhvr>
                                    </p:animEffect>
                                  </p:childTnLst>
                                </p:cTn>
                              </p:par>
                              <p:par>
                                <p:cTn id="33" presetID="12" presetClass="entr" presetSubtype="1" fill="hold" grpId="0" nodeType="withEffect">
                                  <p:stCondLst>
                                    <p:cond delay="0"/>
                                  </p:stCondLst>
                                  <p:childTnLst>
                                    <p:set>
                                      <p:cBhvr>
                                        <p:cTn id="34" dur="1" fill="hold">
                                          <p:stCondLst>
                                            <p:cond delay="0"/>
                                          </p:stCondLst>
                                        </p:cTn>
                                        <p:tgtEl>
                                          <p:spTgt spid="8"/>
                                        </p:tgtEl>
                                        <p:attrNameLst>
                                          <p:attrName>style.visibility</p:attrName>
                                        </p:attrNameLst>
                                      </p:cBhvr>
                                      <p:to>
                                        <p:strVal val="visible"/>
                                      </p:to>
                                    </p:set>
                                    <p:anim calcmode="lin" valueType="num">
                                      <p:cBhvr additive="base">
                                        <p:cTn id="35" dur="500"/>
                                        <p:tgtEl>
                                          <p:spTgt spid="8"/>
                                        </p:tgtEl>
                                        <p:attrNameLst>
                                          <p:attrName>ppt_y</p:attrName>
                                        </p:attrNameLst>
                                      </p:cBhvr>
                                      <p:tavLst>
                                        <p:tav tm="0">
                                          <p:val>
                                            <p:strVal val="#ppt_y-#ppt_h*1.125000"/>
                                          </p:val>
                                        </p:tav>
                                        <p:tav tm="100000">
                                          <p:val>
                                            <p:strVal val="#ppt_y"/>
                                          </p:val>
                                        </p:tav>
                                      </p:tavLst>
                                    </p:anim>
                                    <p:animEffect transition="in" filter="wipe(down)">
                                      <p:cBhvr>
                                        <p:cTn id="36" dur="500"/>
                                        <p:tgtEl>
                                          <p:spTgt spid="8"/>
                                        </p:tgtEl>
                                      </p:cBhvr>
                                    </p:animEffect>
                                  </p:childTnLst>
                                </p:cTn>
                              </p:par>
                              <p:par>
                                <p:cTn id="37" presetID="12" presetClass="entr" presetSubtype="1" fill="hold" grpId="0" nodeType="withEffect">
                                  <p:stCondLst>
                                    <p:cond delay="250"/>
                                  </p:stCondLst>
                                  <p:childTnLst>
                                    <p:set>
                                      <p:cBhvr>
                                        <p:cTn id="38" dur="1" fill="hold">
                                          <p:stCondLst>
                                            <p:cond delay="0"/>
                                          </p:stCondLst>
                                        </p:cTn>
                                        <p:tgtEl>
                                          <p:spTgt spid="26"/>
                                        </p:tgtEl>
                                        <p:attrNameLst>
                                          <p:attrName>style.visibility</p:attrName>
                                        </p:attrNameLst>
                                      </p:cBhvr>
                                      <p:to>
                                        <p:strVal val="visible"/>
                                      </p:to>
                                    </p:set>
                                    <p:anim calcmode="lin" valueType="num">
                                      <p:cBhvr additive="base">
                                        <p:cTn id="39" dur="500"/>
                                        <p:tgtEl>
                                          <p:spTgt spid="26"/>
                                        </p:tgtEl>
                                        <p:attrNameLst>
                                          <p:attrName>ppt_y</p:attrName>
                                        </p:attrNameLst>
                                      </p:cBhvr>
                                      <p:tavLst>
                                        <p:tav tm="0">
                                          <p:val>
                                            <p:strVal val="#ppt_y-#ppt_h*1.125000"/>
                                          </p:val>
                                        </p:tav>
                                        <p:tav tm="100000">
                                          <p:val>
                                            <p:strVal val="#ppt_y"/>
                                          </p:val>
                                        </p:tav>
                                      </p:tavLst>
                                    </p:anim>
                                    <p:animEffect transition="in" filter="wipe(down)">
                                      <p:cBhvr>
                                        <p:cTn id="40" dur="500"/>
                                        <p:tgtEl>
                                          <p:spTgt spid="26"/>
                                        </p:tgtEl>
                                      </p:cBhvr>
                                    </p:animEffect>
                                  </p:childTnLst>
                                </p:cTn>
                              </p:par>
                              <p:par>
                                <p:cTn id="41" presetID="12" presetClass="entr" presetSubtype="1" fill="hold" grpId="0" nodeType="withEffect">
                                  <p:stCondLst>
                                    <p:cond delay="250"/>
                                  </p:stCondLst>
                                  <p:childTnLst>
                                    <p:set>
                                      <p:cBhvr>
                                        <p:cTn id="42" dur="1" fill="hold">
                                          <p:stCondLst>
                                            <p:cond delay="0"/>
                                          </p:stCondLst>
                                        </p:cTn>
                                        <p:tgtEl>
                                          <p:spTgt spid="2"/>
                                        </p:tgtEl>
                                        <p:attrNameLst>
                                          <p:attrName>style.visibility</p:attrName>
                                        </p:attrNameLst>
                                      </p:cBhvr>
                                      <p:to>
                                        <p:strVal val="visible"/>
                                      </p:to>
                                    </p:set>
                                    <p:anim calcmode="lin" valueType="num">
                                      <p:cBhvr additive="base">
                                        <p:cTn id="43" dur="500"/>
                                        <p:tgtEl>
                                          <p:spTgt spid="2"/>
                                        </p:tgtEl>
                                        <p:attrNameLst>
                                          <p:attrName>ppt_y</p:attrName>
                                        </p:attrNameLst>
                                      </p:cBhvr>
                                      <p:tavLst>
                                        <p:tav tm="0">
                                          <p:val>
                                            <p:strVal val="#ppt_y-#ppt_h*1.125000"/>
                                          </p:val>
                                        </p:tav>
                                        <p:tav tm="100000">
                                          <p:val>
                                            <p:strVal val="#ppt_y"/>
                                          </p:val>
                                        </p:tav>
                                      </p:tavLst>
                                    </p:anim>
                                    <p:animEffect transition="in" filter="wipe(down)">
                                      <p:cBhvr>
                                        <p:cTn id="44" dur="500"/>
                                        <p:tgtEl>
                                          <p:spTgt spid="2"/>
                                        </p:tgtEl>
                                      </p:cBhvr>
                                    </p:animEffect>
                                  </p:childTnLst>
                                </p:cTn>
                              </p:par>
                              <p:par>
                                <p:cTn id="45" presetID="12" presetClass="entr" presetSubtype="1" fill="hold" grpId="0" nodeType="withEffect">
                                  <p:stCondLst>
                                    <p:cond delay="0"/>
                                  </p:stCondLst>
                                  <p:childTnLst>
                                    <p:set>
                                      <p:cBhvr>
                                        <p:cTn id="46" dur="1" fill="hold">
                                          <p:stCondLst>
                                            <p:cond delay="0"/>
                                          </p:stCondLst>
                                        </p:cTn>
                                        <p:tgtEl>
                                          <p:spTgt spid="27"/>
                                        </p:tgtEl>
                                        <p:attrNameLst>
                                          <p:attrName>style.visibility</p:attrName>
                                        </p:attrNameLst>
                                      </p:cBhvr>
                                      <p:to>
                                        <p:strVal val="visible"/>
                                      </p:to>
                                    </p:set>
                                    <p:anim calcmode="lin" valueType="num">
                                      <p:cBhvr additive="base">
                                        <p:cTn id="47" dur="500"/>
                                        <p:tgtEl>
                                          <p:spTgt spid="27"/>
                                        </p:tgtEl>
                                        <p:attrNameLst>
                                          <p:attrName>ppt_y</p:attrName>
                                        </p:attrNameLst>
                                      </p:cBhvr>
                                      <p:tavLst>
                                        <p:tav tm="0">
                                          <p:val>
                                            <p:strVal val="#ppt_y-#ppt_h*1.125000"/>
                                          </p:val>
                                        </p:tav>
                                        <p:tav tm="100000">
                                          <p:val>
                                            <p:strVal val="#ppt_y"/>
                                          </p:val>
                                        </p:tav>
                                      </p:tavLst>
                                    </p:anim>
                                    <p:animEffect transition="in" filter="wipe(down)">
                                      <p:cBhvr>
                                        <p:cTn id="48" dur="500"/>
                                        <p:tgtEl>
                                          <p:spTgt spid="27"/>
                                        </p:tgtEl>
                                      </p:cBhvr>
                                    </p:animEffect>
                                  </p:childTnLst>
                                </p:cTn>
                              </p:par>
                              <p:par>
                                <p:cTn id="49" presetID="12" presetClass="entr" presetSubtype="1" fill="hold" grpId="0" nodeType="withEffect">
                                  <p:stCondLst>
                                    <p:cond delay="250"/>
                                  </p:stCondLst>
                                  <p:childTnLst>
                                    <p:set>
                                      <p:cBhvr>
                                        <p:cTn id="50" dur="1" fill="hold">
                                          <p:stCondLst>
                                            <p:cond delay="0"/>
                                          </p:stCondLst>
                                        </p:cTn>
                                        <p:tgtEl>
                                          <p:spTgt spid="3"/>
                                        </p:tgtEl>
                                        <p:attrNameLst>
                                          <p:attrName>style.visibility</p:attrName>
                                        </p:attrNameLst>
                                      </p:cBhvr>
                                      <p:to>
                                        <p:strVal val="visible"/>
                                      </p:to>
                                    </p:set>
                                    <p:anim calcmode="lin" valueType="num">
                                      <p:cBhvr additive="base">
                                        <p:cTn id="51" dur="500"/>
                                        <p:tgtEl>
                                          <p:spTgt spid="3"/>
                                        </p:tgtEl>
                                        <p:attrNameLst>
                                          <p:attrName>ppt_y</p:attrName>
                                        </p:attrNameLst>
                                      </p:cBhvr>
                                      <p:tavLst>
                                        <p:tav tm="0">
                                          <p:val>
                                            <p:strVal val="#ppt_y-#ppt_h*1.125000"/>
                                          </p:val>
                                        </p:tav>
                                        <p:tav tm="100000">
                                          <p:val>
                                            <p:strVal val="#ppt_y"/>
                                          </p:val>
                                        </p:tav>
                                      </p:tavLst>
                                    </p:anim>
                                    <p:animEffect transition="in" filter="wipe(down)">
                                      <p:cBhvr>
                                        <p:cTn id="52" dur="500"/>
                                        <p:tgtEl>
                                          <p:spTgt spid="3"/>
                                        </p:tgtEl>
                                      </p:cBhvr>
                                    </p:animEffect>
                                  </p:childTnLst>
                                </p:cTn>
                              </p:par>
                              <p:par>
                                <p:cTn id="53" presetID="12" presetClass="entr" presetSubtype="1" fill="hold" grpId="0" nodeType="withEffect">
                                  <p:stCondLst>
                                    <p:cond delay="0"/>
                                  </p:stCondLst>
                                  <p:childTnLst>
                                    <p:set>
                                      <p:cBhvr>
                                        <p:cTn id="54" dur="1" fill="hold">
                                          <p:stCondLst>
                                            <p:cond delay="0"/>
                                          </p:stCondLst>
                                        </p:cTn>
                                        <p:tgtEl>
                                          <p:spTgt spid="28"/>
                                        </p:tgtEl>
                                        <p:attrNameLst>
                                          <p:attrName>style.visibility</p:attrName>
                                        </p:attrNameLst>
                                      </p:cBhvr>
                                      <p:to>
                                        <p:strVal val="visible"/>
                                      </p:to>
                                    </p:set>
                                    <p:anim calcmode="lin" valueType="num">
                                      <p:cBhvr additive="base">
                                        <p:cTn id="55" dur="500"/>
                                        <p:tgtEl>
                                          <p:spTgt spid="28"/>
                                        </p:tgtEl>
                                        <p:attrNameLst>
                                          <p:attrName>ppt_y</p:attrName>
                                        </p:attrNameLst>
                                      </p:cBhvr>
                                      <p:tavLst>
                                        <p:tav tm="0">
                                          <p:val>
                                            <p:strVal val="#ppt_y-#ppt_h*1.125000"/>
                                          </p:val>
                                        </p:tav>
                                        <p:tav tm="100000">
                                          <p:val>
                                            <p:strVal val="#ppt_y"/>
                                          </p:val>
                                        </p:tav>
                                      </p:tavLst>
                                    </p:anim>
                                    <p:animEffect transition="in" filter="wipe(down)">
                                      <p:cBhvr>
                                        <p:cTn id="56" dur="500"/>
                                        <p:tgtEl>
                                          <p:spTgt spid="28"/>
                                        </p:tgtEl>
                                      </p:cBhvr>
                                    </p:animEffect>
                                  </p:childTnLst>
                                </p:cTn>
                              </p:par>
                              <p:par>
                                <p:cTn id="57" presetID="12" presetClass="entr" presetSubtype="1" fill="hold" grpId="0" nodeType="withEffect">
                                  <p:stCondLst>
                                    <p:cond delay="250"/>
                                  </p:stCondLst>
                                  <p:childTnLst>
                                    <p:set>
                                      <p:cBhvr>
                                        <p:cTn id="58" dur="1" fill="hold">
                                          <p:stCondLst>
                                            <p:cond delay="0"/>
                                          </p:stCondLst>
                                        </p:cTn>
                                        <p:tgtEl>
                                          <p:spTgt spid="5"/>
                                        </p:tgtEl>
                                        <p:attrNameLst>
                                          <p:attrName>style.visibility</p:attrName>
                                        </p:attrNameLst>
                                      </p:cBhvr>
                                      <p:to>
                                        <p:strVal val="visible"/>
                                      </p:to>
                                    </p:set>
                                    <p:anim calcmode="lin" valueType="num">
                                      <p:cBhvr additive="base">
                                        <p:cTn id="59" dur="500"/>
                                        <p:tgtEl>
                                          <p:spTgt spid="5"/>
                                        </p:tgtEl>
                                        <p:attrNameLst>
                                          <p:attrName>ppt_y</p:attrName>
                                        </p:attrNameLst>
                                      </p:cBhvr>
                                      <p:tavLst>
                                        <p:tav tm="0">
                                          <p:val>
                                            <p:strVal val="#ppt_y-#ppt_h*1.125000"/>
                                          </p:val>
                                        </p:tav>
                                        <p:tav tm="100000">
                                          <p:val>
                                            <p:strVal val="#ppt_y"/>
                                          </p:val>
                                        </p:tav>
                                      </p:tavLst>
                                    </p:anim>
                                    <p:animEffect transition="in" filter="wipe(down)">
                                      <p:cBhvr>
                                        <p:cTn id="60" dur="500"/>
                                        <p:tgtEl>
                                          <p:spTgt spid="5"/>
                                        </p:tgtEl>
                                      </p:cBhvr>
                                    </p:animEffect>
                                  </p:childTnLst>
                                </p:cTn>
                              </p:par>
                              <p:par>
                                <p:cTn id="61" presetID="12" presetClass="entr" presetSubtype="1" fill="hold" grpId="0" nodeType="withEffect">
                                  <p:stCondLst>
                                    <p:cond delay="0"/>
                                  </p:stCondLst>
                                  <p:childTnLst>
                                    <p:set>
                                      <p:cBhvr>
                                        <p:cTn id="62" dur="1" fill="hold">
                                          <p:stCondLst>
                                            <p:cond delay="0"/>
                                          </p:stCondLst>
                                        </p:cTn>
                                        <p:tgtEl>
                                          <p:spTgt spid="29"/>
                                        </p:tgtEl>
                                        <p:attrNameLst>
                                          <p:attrName>style.visibility</p:attrName>
                                        </p:attrNameLst>
                                      </p:cBhvr>
                                      <p:to>
                                        <p:strVal val="visible"/>
                                      </p:to>
                                    </p:set>
                                    <p:anim calcmode="lin" valueType="num">
                                      <p:cBhvr additive="base">
                                        <p:cTn id="63" dur="500"/>
                                        <p:tgtEl>
                                          <p:spTgt spid="29"/>
                                        </p:tgtEl>
                                        <p:attrNameLst>
                                          <p:attrName>ppt_y</p:attrName>
                                        </p:attrNameLst>
                                      </p:cBhvr>
                                      <p:tavLst>
                                        <p:tav tm="0">
                                          <p:val>
                                            <p:strVal val="#ppt_y-#ppt_h*1.125000"/>
                                          </p:val>
                                        </p:tav>
                                        <p:tav tm="100000">
                                          <p:val>
                                            <p:strVal val="#ppt_y"/>
                                          </p:val>
                                        </p:tav>
                                      </p:tavLst>
                                    </p:anim>
                                    <p:animEffect transition="in" filter="wipe(down)">
                                      <p:cBhvr>
                                        <p:cTn id="64" dur="500"/>
                                        <p:tgtEl>
                                          <p:spTgt spid="29"/>
                                        </p:tgtEl>
                                      </p:cBhvr>
                                    </p:animEffect>
                                  </p:childTnLst>
                                </p:cTn>
                              </p:par>
                              <p:par>
                                <p:cTn id="65" presetID="12" presetClass="entr" presetSubtype="1" fill="hold" grpId="0" nodeType="withEffect">
                                  <p:stCondLst>
                                    <p:cond delay="250"/>
                                  </p:stCondLst>
                                  <p:childTnLst>
                                    <p:set>
                                      <p:cBhvr>
                                        <p:cTn id="66" dur="1" fill="hold">
                                          <p:stCondLst>
                                            <p:cond delay="0"/>
                                          </p:stCondLst>
                                        </p:cTn>
                                        <p:tgtEl>
                                          <p:spTgt spid="6"/>
                                        </p:tgtEl>
                                        <p:attrNameLst>
                                          <p:attrName>style.visibility</p:attrName>
                                        </p:attrNameLst>
                                      </p:cBhvr>
                                      <p:to>
                                        <p:strVal val="visible"/>
                                      </p:to>
                                    </p:set>
                                    <p:anim calcmode="lin" valueType="num">
                                      <p:cBhvr additive="base">
                                        <p:cTn id="67" dur="500"/>
                                        <p:tgtEl>
                                          <p:spTgt spid="6"/>
                                        </p:tgtEl>
                                        <p:attrNameLst>
                                          <p:attrName>ppt_y</p:attrName>
                                        </p:attrNameLst>
                                      </p:cBhvr>
                                      <p:tavLst>
                                        <p:tav tm="0">
                                          <p:val>
                                            <p:strVal val="#ppt_y-#ppt_h*1.125000"/>
                                          </p:val>
                                        </p:tav>
                                        <p:tav tm="100000">
                                          <p:val>
                                            <p:strVal val="#ppt_y"/>
                                          </p:val>
                                        </p:tav>
                                      </p:tavLst>
                                    </p:anim>
                                    <p:animEffect transition="in" filter="wipe(down)">
                                      <p:cBhvr>
                                        <p:cTn id="68" dur="500"/>
                                        <p:tgtEl>
                                          <p:spTgt spid="6"/>
                                        </p:tgtEl>
                                      </p:cBhvr>
                                    </p:animEffect>
                                  </p:childTnLst>
                                </p:cTn>
                              </p:par>
                              <p:par>
                                <p:cTn id="69" presetID="12" presetClass="entr" presetSubtype="1" fill="hold" grpId="0" nodeType="withEffect">
                                  <p:stCondLst>
                                    <p:cond delay="0"/>
                                  </p:stCondLst>
                                  <p:childTnLst>
                                    <p:set>
                                      <p:cBhvr>
                                        <p:cTn id="70" dur="1" fill="hold">
                                          <p:stCondLst>
                                            <p:cond delay="0"/>
                                          </p:stCondLst>
                                        </p:cTn>
                                        <p:tgtEl>
                                          <p:spTgt spid="30"/>
                                        </p:tgtEl>
                                        <p:attrNameLst>
                                          <p:attrName>style.visibility</p:attrName>
                                        </p:attrNameLst>
                                      </p:cBhvr>
                                      <p:to>
                                        <p:strVal val="visible"/>
                                      </p:to>
                                    </p:set>
                                    <p:anim calcmode="lin" valueType="num">
                                      <p:cBhvr additive="base">
                                        <p:cTn id="71" dur="500"/>
                                        <p:tgtEl>
                                          <p:spTgt spid="30"/>
                                        </p:tgtEl>
                                        <p:attrNameLst>
                                          <p:attrName>ppt_y</p:attrName>
                                        </p:attrNameLst>
                                      </p:cBhvr>
                                      <p:tavLst>
                                        <p:tav tm="0">
                                          <p:val>
                                            <p:strVal val="#ppt_y-#ppt_h*1.125000"/>
                                          </p:val>
                                        </p:tav>
                                        <p:tav tm="100000">
                                          <p:val>
                                            <p:strVal val="#ppt_y"/>
                                          </p:val>
                                        </p:tav>
                                      </p:tavLst>
                                    </p:anim>
                                    <p:animEffect transition="in" filter="wipe(down)">
                                      <p:cBhvr>
                                        <p:cTn id="72" dur="500"/>
                                        <p:tgtEl>
                                          <p:spTgt spid="30"/>
                                        </p:tgtEl>
                                      </p:cBhvr>
                                    </p:animEffect>
                                  </p:childTnLst>
                                </p:cTn>
                              </p:par>
                              <p:par>
                                <p:cTn id="73" presetID="12" presetClass="entr" presetSubtype="1" fill="hold" grpId="0" nodeType="withEffect">
                                  <p:stCondLst>
                                    <p:cond delay="0"/>
                                  </p:stCondLst>
                                  <p:childTnLst>
                                    <p:set>
                                      <p:cBhvr>
                                        <p:cTn id="74" dur="1" fill="hold">
                                          <p:stCondLst>
                                            <p:cond delay="0"/>
                                          </p:stCondLst>
                                        </p:cTn>
                                        <p:tgtEl>
                                          <p:spTgt spid="7"/>
                                        </p:tgtEl>
                                        <p:attrNameLst>
                                          <p:attrName>style.visibility</p:attrName>
                                        </p:attrNameLst>
                                      </p:cBhvr>
                                      <p:to>
                                        <p:strVal val="visible"/>
                                      </p:to>
                                    </p:set>
                                    <p:anim calcmode="lin" valueType="num">
                                      <p:cBhvr additive="base">
                                        <p:cTn id="75" dur="500"/>
                                        <p:tgtEl>
                                          <p:spTgt spid="7"/>
                                        </p:tgtEl>
                                        <p:attrNameLst>
                                          <p:attrName>ppt_y</p:attrName>
                                        </p:attrNameLst>
                                      </p:cBhvr>
                                      <p:tavLst>
                                        <p:tav tm="0">
                                          <p:val>
                                            <p:strVal val="#ppt_y-#ppt_h*1.125000"/>
                                          </p:val>
                                        </p:tav>
                                        <p:tav tm="100000">
                                          <p:val>
                                            <p:strVal val="#ppt_y"/>
                                          </p:val>
                                        </p:tav>
                                      </p:tavLst>
                                    </p:anim>
                                    <p:animEffect transition="in" filter="wipe(down)">
                                      <p:cBhvr>
                                        <p:cTn id="76" dur="500"/>
                                        <p:tgtEl>
                                          <p:spTgt spid="7"/>
                                        </p:tgtEl>
                                      </p:cBhvr>
                                    </p:animEffect>
                                  </p:childTnLst>
                                </p:cTn>
                              </p:par>
                              <p:par>
                                <p:cTn id="77" presetID="12" presetClass="entr" presetSubtype="1" fill="hold" grpId="0" nodeType="withEffect">
                                  <p:stCondLst>
                                    <p:cond delay="250"/>
                                  </p:stCondLst>
                                  <p:childTnLst>
                                    <p:set>
                                      <p:cBhvr>
                                        <p:cTn id="78" dur="1" fill="hold">
                                          <p:stCondLst>
                                            <p:cond delay="0"/>
                                          </p:stCondLst>
                                        </p:cTn>
                                        <p:tgtEl>
                                          <p:spTgt spid="31"/>
                                        </p:tgtEl>
                                        <p:attrNameLst>
                                          <p:attrName>style.visibility</p:attrName>
                                        </p:attrNameLst>
                                      </p:cBhvr>
                                      <p:to>
                                        <p:strVal val="visible"/>
                                      </p:to>
                                    </p:set>
                                    <p:anim calcmode="lin" valueType="num">
                                      <p:cBhvr additive="base">
                                        <p:cTn id="79" dur="500"/>
                                        <p:tgtEl>
                                          <p:spTgt spid="31"/>
                                        </p:tgtEl>
                                        <p:attrNameLst>
                                          <p:attrName>ppt_y</p:attrName>
                                        </p:attrNameLst>
                                      </p:cBhvr>
                                      <p:tavLst>
                                        <p:tav tm="0">
                                          <p:val>
                                            <p:strVal val="#ppt_y-#ppt_h*1.125000"/>
                                          </p:val>
                                        </p:tav>
                                        <p:tav tm="100000">
                                          <p:val>
                                            <p:strVal val="#ppt_y"/>
                                          </p:val>
                                        </p:tav>
                                      </p:tavLst>
                                    </p:anim>
                                    <p:animEffect transition="in" filter="wipe(down)">
                                      <p:cBhvr>
                                        <p:cTn id="80" dur="500"/>
                                        <p:tgtEl>
                                          <p:spTgt spid="31"/>
                                        </p:tgtEl>
                                      </p:cBhvr>
                                    </p:animEffect>
                                  </p:childTnLst>
                                </p:cTn>
                              </p:par>
                              <p:par>
                                <p:cTn id="81" presetID="12" presetClass="entr" presetSubtype="1" fill="hold" grpId="0" nodeType="withEffect">
                                  <p:stCondLst>
                                    <p:cond delay="0"/>
                                  </p:stCondLst>
                                  <p:childTnLst>
                                    <p:set>
                                      <p:cBhvr>
                                        <p:cTn id="82" dur="1" fill="hold">
                                          <p:stCondLst>
                                            <p:cond delay="0"/>
                                          </p:stCondLst>
                                        </p:cTn>
                                        <p:tgtEl>
                                          <p:spTgt spid="4"/>
                                        </p:tgtEl>
                                        <p:attrNameLst>
                                          <p:attrName>style.visibility</p:attrName>
                                        </p:attrNameLst>
                                      </p:cBhvr>
                                      <p:to>
                                        <p:strVal val="visible"/>
                                      </p:to>
                                    </p:set>
                                    <p:anim calcmode="lin" valueType="num">
                                      <p:cBhvr additive="base">
                                        <p:cTn id="83" dur="500"/>
                                        <p:tgtEl>
                                          <p:spTgt spid="4"/>
                                        </p:tgtEl>
                                        <p:attrNameLst>
                                          <p:attrName>ppt_y</p:attrName>
                                        </p:attrNameLst>
                                      </p:cBhvr>
                                      <p:tavLst>
                                        <p:tav tm="0">
                                          <p:val>
                                            <p:strVal val="#ppt_y-#ppt_h*1.125000"/>
                                          </p:val>
                                        </p:tav>
                                        <p:tav tm="100000">
                                          <p:val>
                                            <p:strVal val="#ppt_y"/>
                                          </p:val>
                                        </p:tav>
                                      </p:tavLst>
                                    </p:anim>
                                    <p:animEffect transition="in" filter="wipe(down)">
                                      <p:cBhvr>
                                        <p:cTn id="84" dur="500"/>
                                        <p:tgtEl>
                                          <p:spTgt spid="4"/>
                                        </p:tgtEl>
                                      </p:cBhvr>
                                    </p:animEffect>
                                  </p:childTnLst>
                                </p:cTn>
                              </p:par>
                              <p:par>
                                <p:cTn id="85" presetID="2" presetClass="entr" presetSubtype="8" fill="hold" grpId="0" nodeType="withEffect">
                                  <p:stCondLst>
                                    <p:cond delay="250"/>
                                  </p:stCondLst>
                                  <p:childTnLst>
                                    <p:set>
                                      <p:cBhvr>
                                        <p:cTn id="86" dur="1" fill="hold">
                                          <p:stCondLst>
                                            <p:cond delay="0"/>
                                          </p:stCondLst>
                                        </p:cTn>
                                        <p:tgtEl>
                                          <p:spTgt spid="12"/>
                                        </p:tgtEl>
                                        <p:attrNameLst>
                                          <p:attrName>style.visibility</p:attrName>
                                        </p:attrNameLst>
                                      </p:cBhvr>
                                      <p:to>
                                        <p:strVal val="visible"/>
                                      </p:to>
                                    </p:set>
                                    <p:anim calcmode="lin" valueType="num">
                                      <p:cBhvr additive="base">
                                        <p:cTn id="87" dur="500" fill="hold"/>
                                        <p:tgtEl>
                                          <p:spTgt spid="12"/>
                                        </p:tgtEl>
                                        <p:attrNameLst>
                                          <p:attrName>ppt_x</p:attrName>
                                        </p:attrNameLst>
                                      </p:cBhvr>
                                      <p:tavLst>
                                        <p:tav tm="0">
                                          <p:val>
                                            <p:strVal val="0-#ppt_w/2"/>
                                          </p:val>
                                        </p:tav>
                                        <p:tav tm="100000">
                                          <p:val>
                                            <p:strVal val="#ppt_x"/>
                                          </p:val>
                                        </p:tav>
                                      </p:tavLst>
                                    </p:anim>
                                    <p:anim calcmode="lin" valueType="num">
                                      <p:cBhvr additive="base">
                                        <p:cTn id="88" dur="500" fill="hold"/>
                                        <p:tgtEl>
                                          <p:spTgt spid="12"/>
                                        </p:tgtEl>
                                        <p:attrNameLst>
                                          <p:attrName>ppt_y</p:attrName>
                                        </p:attrNameLst>
                                      </p:cBhvr>
                                      <p:tavLst>
                                        <p:tav tm="0">
                                          <p:val>
                                            <p:strVal val="#ppt_y"/>
                                          </p:val>
                                        </p:tav>
                                        <p:tav tm="100000">
                                          <p:val>
                                            <p:strVal val="#ppt_y"/>
                                          </p:val>
                                        </p:tav>
                                      </p:tavLst>
                                    </p:anim>
                                  </p:childTnLst>
                                </p:cTn>
                              </p:par>
                              <p:par>
                                <p:cTn id="89" presetID="2" presetClass="entr" presetSubtype="8" fill="hold" grpId="0" nodeType="withEffect">
                                  <p:stCondLst>
                                    <p:cond delay="250"/>
                                  </p:stCondLst>
                                  <p:childTnLst>
                                    <p:set>
                                      <p:cBhvr>
                                        <p:cTn id="90" dur="1" fill="hold">
                                          <p:stCondLst>
                                            <p:cond delay="0"/>
                                          </p:stCondLst>
                                        </p:cTn>
                                        <p:tgtEl>
                                          <p:spTgt spid="13"/>
                                        </p:tgtEl>
                                        <p:attrNameLst>
                                          <p:attrName>style.visibility</p:attrName>
                                        </p:attrNameLst>
                                      </p:cBhvr>
                                      <p:to>
                                        <p:strVal val="visible"/>
                                      </p:to>
                                    </p:set>
                                    <p:anim calcmode="lin" valueType="num">
                                      <p:cBhvr additive="base">
                                        <p:cTn id="91" dur="500" fill="hold"/>
                                        <p:tgtEl>
                                          <p:spTgt spid="13"/>
                                        </p:tgtEl>
                                        <p:attrNameLst>
                                          <p:attrName>ppt_x</p:attrName>
                                        </p:attrNameLst>
                                      </p:cBhvr>
                                      <p:tavLst>
                                        <p:tav tm="0">
                                          <p:val>
                                            <p:strVal val="0-#ppt_w/2"/>
                                          </p:val>
                                        </p:tav>
                                        <p:tav tm="100000">
                                          <p:val>
                                            <p:strVal val="#ppt_x"/>
                                          </p:val>
                                        </p:tav>
                                      </p:tavLst>
                                    </p:anim>
                                    <p:anim calcmode="lin" valueType="num">
                                      <p:cBhvr additive="base">
                                        <p:cTn id="92" dur="500" fill="hold"/>
                                        <p:tgtEl>
                                          <p:spTgt spid="13"/>
                                        </p:tgtEl>
                                        <p:attrNameLst>
                                          <p:attrName>ppt_y</p:attrName>
                                        </p:attrNameLst>
                                      </p:cBhvr>
                                      <p:tavLst>
                                        <p:tav tm="0">
                                          <p:val>
                                            <p:strVal val="#ppt_y"/>
                                          </p:val>
                                        </p:tav>
                                        <p:tav tm="100000">
                                          <p:val>
                                            <p:strVal val="#ppt_y"/>
                                          </p:val>
                                        </p:tav>
                                      </p:tavLst>
                                    </p:anim>
                                  </p:childTnLst>
                                </p:cTn>
                              </p:par>
                              <p:par>
                                <p:cTn id="93" presetID="2" presetClass="entr" presetSubtype="8" fill="hold" grpId="0" nodeType="withEffect">
                                  <p:stCondLst>
                                    <p:cond delay="250"/>
                                  </p:stCondLst>
                                  <p:childTnLst>
                                    <p:set>
                                      <p:cBhvr>
                                        <p:cTn id="94" dur="1" fill="hold">
                                          <p:stCondLst>
                                            <p:cond delay="0"/>
                                          </p:stCondLst>
                                        </p:cTn>
                                        <p:tgtEl>
                                          <p:spTgt spid="14"/>
                                        </p:tgtEl>
                                        <p:attrNameLst>
                                          <p:attrName>style.visibility</p:attrName>
                                        </p:attrNameLst>
                                      </p:cBhvr>
                                      <p:to>
                                        <p:strVal val="visible"/>
                                      </p:to>
                                    </p:set>
                                    <p:anim calcmode="lin" valueType="num">
                                      <p:cBhvr additive="base">
                                        <p:cTn id="95" dur="500" fill="hold"/>
                                        <p:tgtEl>
                                          <p:spTgt spid="14"/>
                                        </p:tgtEl>
                                        <p:attrNameLst>
                                          <p:attrName>ppt_x</p:attrName>
                                        </p:attrNameLst>
                                      </p:cBhvr>
                                      <p:tavLst>
                                        <p:tav tm="0">
                                          <p:val>
                                            <p:strVal val="0-#ppt_w/2"/>
                                          </p:val>
                                        </p:tav>
                                        <p:tav tm="100000">
                                          <p:val>
                                            <p:strVal val="#ppt_x"/>
                                          </p:val>
                                        </p:tav>
                                      </p:tavLst>
                                    </p:anim>
                                    <p:anim calcmode="lin" valueType="num">
                                      <p:cBhvr additive="base">
                                        <p:cTn id="96" dur="500" fill="hold"/>
                                        <p:tgtEl>
                                          <p:spTgt spid="14"/>
                                        </p:tgtEl>
                                        <p:attrNameLst>
                                          <p:attrName>ppt_y</p:attrName>
                                        </p:attrNameLst>
                                      </p:cBhvr>
                                      <p:tavLst>
                                        <p:tav tm="0">
                                          <p:val>
                                            <p:strVal val="#ppt_y"/>
                                          </p:val>
                                        </p:tav>
                                        <p:tav tm="100000">
                                          <p:val>
                                            <p:strVal val="#ppt_y"/>
                                          </p:val>
                                        </p:tav>
                                      </p:tavLst>
                                    </p:anim>
                                  </p:childTnLst>
                                </p:cTn>
                              </p:par>
                              <p:par>
                                <p:cTn id="97" presetID="2" presetClass="entr" presetSubtype="8" fill="hold" grpId="0" nodeType="withEffect">
                                  <p:stCondLst>
                                    <p:cond delay="250"/>
                                  </p:stCondLst>
                                  <p:childTnLst>
                                    <p:set>
                                      <p:cBhvr>
                                        <p:cTn id="98" dur="1" fill="hold">
                                          <p:stCondLst>
                                            <p:cond delay="0"/>
                                          </p:stCondLst>
                                        </p:cTn>
                                        <p:tgtEl>
                                          <p:spTgt spid="15"/>
                                        </p:tgtEl>
                                        <p:attrNameLst>
                                          <p:attrName>style.visibility</p:attrName>
                                        </p:attrNameLst>
                                      </p:cBhvr>
                                      <p:to>
                                        <p:strVal val="visible"/>
                                      </p:to>
                                    </p:set>
                                    <p:anim calcmode="lin" valueType="num">
                                      <p:cBhvr additive="base">
                                        <p:cTn id="99" dur="500" fill="hold"/>
                                        <p:tgtEl>
                                          <p:spTgt spid="15"/>
                                        </p:tgtEl>
                                        <p:attrNameLst>
                                          <p:attrName>ppt_x</p:attrName>
                                        </p:attrNameLst>
                                      </p:cBhvr>
                                      <p:tavLst>
                                        <p:tav tm="0">
                                          <p:val>
                                            <p:strVal val="0-#ppt_w/2"/>
                                          </p:val>
                                        </p:tav>
                                        <p:tav tm="100000">
                                          <p:val>
                                            <p:strVal val="#ppt_x"/>
                                          </p:val>
                                        </p:tav>
                                      </p:tavLst>
                                    </p:anim>
                                    <p:anim calcmode="lin" valueType="num">
                                      <p:cBhvr additive="base">
                                        <p:cTn id="100" dur="500" fill="hold"/>
                                        <p:tgtEl>
                                          <p:spTgt spid="15"/>
                                        </p:tgtEl>
                                        <p:attrNameLst>
                                          <p:attrName>ppt_y</p:attrName>
                                        </p:attrNameLst>
                                      </p:cBhvr>
                                      <p:tavLst>
                                        <p:tav tm="0">
                                          <p:val>
                                            <p:strVal val="#ppt_y"/>
                                          </p:val>
                                        </p:tav>
                                        <p:tav tm="100000">
                                          <p:val>
                                            <p:strVal val="#ppt_y"/>
                                          </p:val>
                                        </p:tav>
                                      </p:tavLst>
                                    </p:anim>
                                  </p:childTnLst>
                                </p:cTn>
                              </p:par>
                              <p:par>
                                <p:cTn id="101" presetID="2" presetClass="entr" presetSubtype="8" fill="hold" grpId="0" nodeType="withEffect">
                                  <p:stCondLst>
                                    <p:cond delay="250"/>
                                  </p:stCondLst>
                                  <p:childTnLst>
                                    <p:set>
                                      <p:cBhvr>
                                        <p:cTn id="102" dur="1" fill="hold">
                                          <p:stCondLst>
                                            <p:cond delay="0"/>
                                          </p:stCondLst>
                                        </p:cTn>
                                        <p:tgtEl>
                                          <p:spTgt spid="16"/>
                                        </p:tgtEl>
                                        <p:attrNameLst>
                                          <p:attrName>style.visibility</p:attrName>
                                        </p:attrNameLst>
                                      </p:cBhvr>
                                      <p:to>
                                        <p:strVal val="visible"/>
                                      </p:to>
                                    </p:set>
                                    <p:anim calcmode="lin" valueType="num">
                                      <p:cBhvr additive="base">
                                        <p:cTn id="103" dur="500" fill="hold"/>
                                        <p:tgtEl>
                                          <p:spTgt spid="16"/>
                                        </p:tgtEl>
                                        <p:attrNameLst>
                                          <p:attrName>ppt_x</p:attrName>
                                        </p:attrNameLst>
                                      </p:cBhvr>
                                      <p:tavLst>
                                        <p:tav tm="0">
                                          <p:val>
                                            <p:strVal val="0-#ppt_w/2"/>
                                          </p:val>
                                        </p:tav>
                                        <p:tav tm="100000">
                                          <p:val>
                                            <p:strVal val="#ppt_x"/>
                                          </p:val>
                                        </p:tav>
                                      </p:tavLst>
                                    </p:anim>
                                    <p:anim calcmode="lin" valueType="num">
                                      <p:cBhvr additive="base">
                                        <p:cTn id="104" dur="500" fill="hold"/>
                                        <p:tgtEl>
                                          <p:spTgt spid="16"/>
                                        </p:tgtEl>
                                        <p:attrNameLst>
                                          <p:attrName>ppt_y</p:attrName>
                                        </p:attrNameLst>
                                      </p:cBhvr>
                                      <p:tavLst>
                                        <p:tav tm="0">
                                          <p:val>
                                            <p:strVal val="#ppt_y"/>
                                          </p:val>
                                        </p:tav>
                                        <p:tav tm="100000">
                                          <p:val>
                                            <p:strVal val="#ppt_y"/>
                                          </p:val>
                                        </p:tav>
                                      </p:tavLst>
                                    </p:anim>
                                  </p:childTnLst>
                                </p:cTn>
                              </p:par>
                              <p:par>
                                <p:cTn id="105" presetID="2" presetClass="entr" presetSubtype="8" fill="hold" grpId="0" nodeType="withEffect">
                                  <p:stCondLst>
                                    <p:cond delay="250"/>
                                  </p:stCondLst>
                                  <p:childTnLst>
                                    <p:set>
                                      <p:cBhvr>
                                        <p:cTn id="106" dur="1" fill="hold">
                                          <p:stCondLst>
                                            <p:cond delay="0"/>
                                          </p:stCondLst>
                                        </p:cTn>
                                        <p:tgtEl>
                                          <p:spTgt spid="17"/>
                                        </p:tgtEl>
                                        <p:attrNameLst>
                                          <p:attrName>style.visibility</p:attrName>
                                        </p:attrNameLst>
                                      </p:cBhvr>
                                      <p:to>
                                        <p:strVal val="visible"/>
                                      </p:to>
                                    </p:set>
                                    <p:anim calcmode="lin" valueType="num">
                                      <p:cBhvr additive="base">
                                        <p:cTn id="107" dur="500" fill="hold"/>
                                        <p:tgtEl>
                                          <p:spTgt spid="17"/>
                                        </p:tgtEl>
                                        <p:attrNameLst>
                                          <p:attrName>ppt_x</p:attrName>
                                        </p:attrNameLst>
                                      </p:cBhvr>
                                      <p:tavLst>
                                        <p:tav tm="0">
                                          <p:val>
                                            <p:strVal val="0-#ppt_w/2"/>
                                          </p:val>
                                        </p:tav>
                                        <p:tav tm="100000">
                                          <p:val>
                                            <p:strVal val="#ppt_x"/>
                                          </p:val>
                                        </p:tav>
                                      </p:tavLst>
                                    </p:anim>
                                    <p:anim calcmode="lin" valueType="num">
                                      <p:cBhvr additive="base">
                                        <p:cTn id="108" dur="500" fill="hold"/>
                                        <p:tgtEl>
                                          <p:spTgt spid="17"/>
                                        </p:tgtEl>
                                        <p:attrNameLst>
                                          <p:attrName>ppt_y</p:attrName>
                                        </p:attrNameLst>
                                      </p:cBhvr>
                                      <p:tavLst>
                                        <p:tav tm="0">
                                          <p:val>
                                            <p:strVal val="#ppt_y"/>
                                          </p:val>
                                        </p:tav>
                                        <p:tav tm="100000">
                                          <p:val>
                                            <p:strVal val="#ppt_y"/>
                                          </p:val>
                                        </p:tav>
                                      </p:tavLst>
                                    </p:anim>
                                  </p:childTnLst>
                                </p:cTn>
                              </p:par>
                              <p:par>
                                <p:cTn id="109" presetID="2" presetClass="entr" presetSubtype="8" fill="hold" grpId="0" nodeType="withEffect">
                                  <p:stCondLst>
                                    <p:cond delay="250"/>
                                  </p:stCondLst>
                                  <p:childTnLst>
                                    <p:set>
                                      <p:cBhvr>
                                        <p:cTn id="110" dur="1" fill="hold">
                                          <p:stCondLst>
                                            <p:cond delay="0"/>
                                          </p:stCondLst>
                                        </p:cTn>
                                        <p:tgtEl>
                                          <p:spTgt spid="18"/>
                                        </p:tgtEl>
                                        <p:attrNameLst>
                                          <p:attrName>style.visibility</p:attrName>
                                        </p:attrNameLst>
                                      </p:cBhvr>
                                      <p:to>
                                        <p:strVal val="visible"/>
                                      </p:to>
                                    </p:set>
                                    <p:anim calcmode="lin" valueType="num">
                                      <p:cBhvr additive="base">
                                        <p:cTn id="111" dur="500" fill="hold"/>
                                        <p:tgtEl>
                                          <p:spTgt spid="18"/>
                                        </p:tgtEl>
                                        <p:attrNameLst>
                                          <p:attrName>ppt_x</p:attrName>
                                        </p:attrNameLst>
                                      </p:cBhvr>
                                      <p:tavLst>
                                        <p:tav tm="0">
                                          <p:val>
                                            <p:strVal val="0-#ppt_w/2"/>
                                          </p:val>
                                        </p:tav>
                                        <p:tav tm="100000">
                                          <p:val>
                                            <p:strVal val="#ppt_x"/>
                                          </p:val>
                                        </p:tav>
                                      </p:tavLst>
                                    </p:anim>
                                    <p:anim calcmode="lin" valueType="num">
                                      <p:cBhvr additive="base">
                                        <p:cTn id="112" dur="500" fill="hold"/>
                                        <p:tgtEl>
                                          <p:spTgt spid="18"/>
                                        </p:tgtEl>
                                        <p:attrNameLst>
                                          <p:attrName>ppt_y</p:attrName>
                                        </p:attrNameLst>
                                      </p:cBhvr>
                                      <p:tavLst>
                                        <p:tav tm="0">
                                          <p:val>
                                            <p:strVal val="#ppt_y"/>
                                          </p:val>
                                        </p:tav>
                                        <p:tav tm="100000">
                                          <p:val>
                                            <p:strVal val="#ppt_y"/>
                                          </p:val>
                                        </p:tav>
                                      </p:tavLst>
                                    </p:anim>
                                  </p:childTnLst>
                                </p:cTn>
                              </p:par>
                              <p:par>
                                <p:cTn id="113" presetID="2" presetClass="entr" presetSubtype="8" fill="hold" grpId="0" nodeType="withEffect">
                                  <p:stCondLst>
                                    <p:cond delay="250"/>
                                  </p:stCondLst>
                                  <p:childTnLst>
                                    <p:set>
                                      <p:cBhvr>
                                        <p:cTn id="114" dur="1" fill="hold">
                                          <p:stCondLst>
                                            <p:cond delay="0"/>
                                          </p:stCondLst>
                                        </p:cTn>
                                        <p:tgtEl>
                                          <p:spTgt spid="19"/>
                                        </p:tgtEl>
                                        <p:attrNameLst>
                                          <p:attrName>style.visibility</p:attrName>
                                        </p:attrNameLst>
                                      </p:cBhvr>
                                      <p:to>
                                        <p:strVal val="visible"/>
                                      </p:to>
                                    </p:set>
                                    <p:anim calcmode="lin" valueType="num">
                                      <p:cBhvr additive="base">
                                        <p:cTn id="115" dur="500" fill="hold"/>
                                        <p:tgtEl>
                                          <p:spTgt spid="19"/>
                                        </p:tgtEl>
                                        <p:attrNameLst>
                                          <p:attrName>ppt_x</p:attrName>
                                        </p:attrNameLst>
                                      </p:cBhvr>
                                      <p:tavLst>
                                        <p:tav tm="0">
                                          <p:val>
                                            <p:strVal val="0-#ppt_w/2"/>
                                          </p:val>
                                        </p:tav>
                                        <p:tav tm="100000">
                                          <p:val>
                                            <p:strVal val="#ppt_x"/>
                                          </p:val>
                                        </p:tav>
                                      </p:tavLst>
                                    </p:anim>
                                    <p:anim calcmode="lin" valueType="num">
                                      <p:cBhvr additive="base">
                                        <p:cTn id="116" dur="500" fill="hold"/>
                                        <p:tgtEl>
                                          <p:spTgt spid="19"/>
                                        </p:tgtEl>
                                        <p:attrNameLst>
                                          <p:attrName>ppt_y</p:attrName>
                                        </p:attrNameLst>
                                      </p:cBhvr>
                                      <p:tavLst>
                                        <p:tav tm="0">
                                          <p:val>
                                            <p:strVal val="#ppt_y"/>
                                          </p:val>
                                        </p:tav>
                                        <p:tav tm="100000">
                                          <p:val>
                                            <p:strVal val="#ppt_y"/>
                                          </p:val>
                                        </p:tav>
                                      </p:tavLst>
                                    </p:anim>
                                  </p:childTnLst>
                                </p:cTn>
                              </p:par>
                              <p:par>
                                <p:cTn id="117" presetID="2" presetClass="entr" presetSubtype="8" fill="hold" grpId="0" nodeType="withEffect">
                                  <p:stCondLst>
                                    <p:cond delay="250"/>
                                  </p:stCondLst>
                                  <p:childTnLst>
                                    <p:set>
                                      <p:cBhvr>
                                        <p:cTn id="118" dur="1" fill="hold">
                                          <p:stCondLst>
                                            <p:cond delay="0"/>
                                          </p:stCondLst>
                                        </p:cTn>
                                        <p:tgtEl>
                                          <p:spTgt spid="20"/>
                                        </p:tgtEl>
                                        <p:attrNameLst>
                                          <p:attrName>style.visibility</p:attrName>
                                        </p:attrNameLst>
                                      </p:cBhvr>
                                      <p:to>
                                        <p:strVal val="visible"/>
                                      </p:to>
                                    </p:set>
                                    <p:anim calcmode="lin" valueType="num">
                                      <p:cBhvr additive="base">
                                        <p:cTn id="119" dur="500" fill="hold"/>
                                        <p:tgtEl>
                                          <p:spTgt spid="20"/>
                                        </p:tgtEl>
                                        <p:attrNameLst>
                                          <p:attrName>ppt_x</p:attrName>
                                        </p:attrNameLst>
                                      </p:cBhvr>
                                      <p:tavLst>
                                        <p:tav tm="0">
                                          <p:val>
                                            <p:strVal val="0-#ppt_w/2"/>
                                          </p:val>
                                        </p:tav>
                                        <p:tav tm="100000">
                                          <p:val>
                                            <p:strVal val="#ppt_x"/>
                                          </p:val>
                                        </p:tav>
                                      </p:tavLst>
                                    </p:anim>
                                    <p:anim calcmode="lin" valueType="num">
                                      <p:cBhvr additive="base">
                                        <p:cTn id="120" dur="500" fill="hold"/>
                                        <p:tgtEl>
                                          <p:spTgt spid="20"/>
                                        </p:tgtEl>
                                        <p:attrNameLst>
                                          <p:attrName>ppt_y</p:attrName>
                                        </p:attrNameLst>
                                      </p:cBhvr>
                                      <p:tavLst>
                                        <p:tav tm="0">
                                          <p:val>
                                            <p:strVal val="#ppt_y"/>
                                          </p:val>
                                        </p:tav>
                                        <p:tav tm="100000">
                                          <p:val>
                                            <p:strVal val="#ppt_y"/>
                                          </p:val>
                                        </p:tav>
                                      </p:tavLst>
                                    </p:anim>
                                  </p:childTnLst>
                                </p:cTn>
                              </p:par>
                              <p:par>
                                <p:cTn id="121" presetID="2" presetClass="entr" presetSubtype="8" fill="hold" grpId="0" nodeType="withEffect">
                                  <p:stCondLst>
                                    <p:cond delay="250"/>
                                  </p:stCondLst>
                                  <p:childTnLst>
                                    <p:set>
                                      <p:cBhvr>
                                        <p:cTn id="122" dur="1" fill="hold">
                                          <p:stCondLst>
                                            <p:cond delay="0"/>
                                          </p:stCondLst>
                                        </p:cTn>
                                        <p:tgtEl>
                                          <p:spTgt spid="21"/>
                                        </p:tgtEl>
                                        <p:attrNameLst>
                                          <p:attrName>style.visibility</p:attrName>
                                        </p:attrNameLst>
                                      </p:cBhvr>
                                      <p:to>
                                        <p:strVal val="visible"/>
                                      </p:to>
                                    </p:set>
                                    <p:anim calcmode="lin" valueType="num">
                                      <p:cBhvr additive="base">
                                        <p:cTn id="123" dur="500" fill="hold"/>
                                        <p:tgtEl>
                                          <p:spTgt spid="21"/>
                                        </p:tgtEl>
                                        <p:attrNameLst>
                                          <p:attrName>ppt_x</p:attrName>
                                        </p:attrNameLst>
                                      </p:cBhvr>
                                      <p:tavLst>
                                        <p:tav tm="0">
                                          <p:val>
                                            <p:strVal val="0-#ppt_w/2"/>
                                          </p:val>
                                        </p:tav>
                                        <p:tav tm="100000">
                                          <p:val>
                                            <p:strVal val="#ppt_x"/>
                                          </p:val>
                                        </p:tav>
                                      </p:tavLst>
                                    </p:anim>
                                    <p:anim calcmode="lin" valueType="num">
                                      <p:cBhvr additive="base">
                                        <p:cTn id="124" dur="500" fill="hold"/>
                                        <p:tgtEl>
                                          <p:spTgt spid="21"/>
                                        </p:tgtEl>
                                        <p:attrNameLst>
                                          <p:attrName>ppt_y</p:attrName>
                                        </p:attrNameLst>
                                      </p:cBhvr>
                                      <p:tavLst>
                                        <p:tav tm="0">
                                          <p:val>
                                            <p:strVal val="#ppt_y"/>
                                          </p:val>
                                        </p:tav>
                                        <p:tav tm="100000">
                                          <p:val>
                                            <p:strVal val="#ppt_y"/>
                                          </p:val>
                                        </p:tav>
                                      </p:tavLst>
                                    </p:anim>
                                  </p:childTnLst>
                                </p:cTn>
                              </p:par>
                            </p:childTnLst>
                          </p:cTn>
                        </p:par>
                        <p:par>
                          <p:cTn id="125" fill="hold">
                            <p:stCondLst>
                              <p:cond delay="750"/>
                            </p:stCondLst>
                            <p:childTnLst>
                              <p:par>
                                <p:cTn id="126" presetID="10" presetClass="entr" presetSubtype="0" fill="hold" grpId="0" nodeType="afterEffect">
                                  <p:stCondLst>
                                    <p:cond delay="0"/>
                                  </p:stCondLst>
                                  <p:childTnLst>
                                    <p:set>
                                      <p:cBhvr>
                                        <p:cTn id="127" dur="1" fill="hold">
                                          <p:stCondLst>
                                            <p:cond delay="0"/>
                                          </p:stCondLst>
                                        </p:cTn>
                                        <p:tgtEl>
                                          <p:spTgt spid="35"/>
                                        </p:tgtEl>
                                        <p:attrNameLst>
                                          <p:attrName>style.visibility</p:attrName>
                                        </p:attrNameLst>
                                      </p:cBhvr>
                                      <p:to>
                                        <p:strVal val="visible"/>
                                      </p:to>
                                    </p:set>
                                    <p:animEffect transition="in" filter="fade">
                                      <p:cBhvr>
                                        <p:cTn id="128" dur="500"/>
                                        <p:tgtEl>
                                          <p:spTgt spid="35"/>
                                        </p:tgtEl>
                                      </p:cBhvr>
                                    </p:animEffect>
                                  </p:childTnLst>
                                </p:cTn>
                              </p:par>
                              <p:par>
                                <p:cTn id="129" presetID="10" presetClass="entr" presetSubtype="0" fill="hold" grpId="0" nodeType="withEffect">
                                  <p:stCondLst>
                                    <p:cond delay="0"/>
                                  </p:stCondLst>
                                  <p:childTnLst>
                                    <p:set>
                                      <p:cBhvr>
                                        <p:cTn id="130" dur="1" fill="hold">
                                          <p:stCondLst>
                                            <p:cond delay="0"/>
                                          </p:stCondLst>
                                        </p:cTn>
                                        <p:tgtEl>
                                          <p:spTgt spid="32"/>
                                        </p:tgtEl>
                                        <p:attrNameLst>
                                          <p:attrName>style.visibility</p:attrName>
                                        </p:attrNameLst>
                                      </p:cBhvr>
                                      <p:to>
                                        <p:strVal val="visible"/>
                                      </p:to>
                                    </p:set>
                                    <p:animEffect transition="in" filter="fade">
                                      <p:cBhvr>
                                        <p:cTn id="131" dur="500"/>
                                        <p:tgtEl>
                                          <p:spTgt spid="32"/>
                                        </p:tgtEl>
                                      </p:cBhvr>
                                    </p:animEffect>
                                  </p:childTnLst>
                                </p:cTn>
                              </p:par>
                              <p:par>
                                <p:cTn id="132" presetID="10" presetClass="entr" presetSubtype="0" fill="hold" grpId="0" nodeType="withEffect">
                                  <p:stCondLst>
                                    <p:cond delay="0"/>
                                  </p:stCondLst>
                                  <p:childTnLst>
                                    <p:set>
                                      <p:cBhvr>
                                        <p:cTn id="133" dur="1" fill="hold">
                                          <p:stCondLst>
                                            <p:cond delay="0"/>
                                          </p:stCondLst>
                                        </p:cTn>
                                        <p:tgtEl>
                                          <p:spTgt spid="33"/>
                                        </p:tgtEl>
                                        <p:attrNameLst>
                                          <p:attrName>style.visibility</p:attrName>
                                        </p:attrNameLst>
                                      </p:cBhvr>
                                      <p:to>
                                        <p:strVal val="visible"/>
                                      </p:to>
                                    </p:set>
                                    <p:animEffect transition="in" filter="fade">
                                      <p:cBhvr>
                                        <p:cTn id="134" dur="500"/>
                                        <p:tgtEl>
                                          <p:spTgt spid="33"/>
                                        </p:tgtEl>
                                      </p:cBhvr>
                                    </p:animEffect>
                                  </p:childTnLst>
                                </p:cTn>
                              </p:par>
                              <p:par>
                                <p:cTn id="135" presetID="10" presetClass="entr" presetSubtype="0" fill="hold" grpId="0" nodeType="withEffect">
                                  <p:stCondLst>
                                    <p:cond delay="0"/>
                                  </p:stCondLst>
                                  <p:childTnLst>
                                    <p:set>
                                      <p:cBhvr>
                                        <p:cTn id="136" dur="1" fill="hold">
                                          <p:stCondLst>
                                            <p:cond delay="0"/>
                                          </p:stCondLst>
                                        </p:cTn>
                                        <p:tgtEl>
                                          <p:spTgt spid="34"/>
                                        </p:tgtEl>
                                        <p:attrNameLst>
                                          <p:attrName>style.visibility</p:attrName>
                                        </p:attrNameLst>
                                      </p:cBhvr>
                                      <p:to>
                                        <p:strVal val="visible"/>
                                      </p:to>
                                    </p:set>
                                    <p:animEffect transition="in" filter="fade">
                                      <p:cBhvr>
                                        <p:cTn id="137" dur="500"/>
                                        <p:tgtEl>
                                          <p:spTgt spid="34"/>
                                        </p:tgtEl>
                                      </p:cBhvr>
                                    </p:animEffect>
                                  </p:childTnLst>
                                </p:cTn>
                              </p:par>
                            </p:childTnLst>
                          </p:cTn>
                        </p:par>
                        <p:par>
                          <p:cTn id="138" fill="hold">
                            <p:stCondLst>
                              <p:cond delay="1250"/>
                            </p:stCondLst>
                            <p:childTnLst>
                              <p:par>
                                <p:cTn id="139" presetID="26" presetClass="emph" presetSubtype="0" fill="hold" grpId="1" nodeType="afterEffect">
                                  <p:stCondLst>
                                    <p:cond delay="0"/>
                                  </p:stCondLst>
                                  <p:childTnLst>
                                    <p:animEffect transition="out" filter="fade">
                                      <p:cBhvr>
                                        <p:cTn id="140" dur="500" tmFilter="0, 0; .2, .5; .8, .5; 1, 0"/>
                                        <p:tgtEl>
                                          <p:spTgt spid="11"/>
                                        </p:tgtEl>
                                      </p:cBhvr>
                                    </p:animEffect>
                                    <p:animScale>
                                      <p:cBhvr>
                                        <p:cTn id="141" dur="250" autoRev="1" fill="hold"/>
                                        <p:tgtEl>
                                          <p:spTgt spid="11"/>
                                        </p:tgtEl>
                                      </p:cBhvr>
                                      <p:by x="105000" y="105000"/>
                                    </p:animScale>
                                  </p:childTnLst>
                                </p:cTn>
                              </p:par>
                              <p:par>
                                <p:cTn id="142" presetID="26" presetClass="emph" presetSubtype="0" fill="hold" grpId="1" nodeType="withEffect">
                                  <p:stCondLst>
                                    <p:cond delay="250"/>
                                  </p:stCondLst>
                                  <p:childTnLst>
                                    <p:animEffect transition="out" filter="fade">
                                      <p:cBhvr>
                                        <p:cTn id="143" dur="500" tmFilter="0, 0; .2, .5; .8, .5; 1, 0"/>
                                        <p:tgtEl>
                                          <p:spTgt spid="3"/>
                                        </p:tgtEl>
                                      </p:cBhvr>
                                    </p:animEffect>
                                    <p:animScale>
                                      <p:cBhvr>
                                        <p:cTn id="144" dur="250" autoRev="1" fill="hold"/>
                                        <p:tgtEl>
                                          <p:spTgt spid="3"/>
                                        </p:tgtEl>
                                      </p:cBhvr>
                                      <p:by x="105000" y="105000"/>
                                    </p:animScale>
                                  </p:childTnLst>
                                </p:cTn>
                              </p:par>
                              <p:par>
                                <p:cTn id="145" presetID="26" presetClass="emph" presetSubtype="0" fill="hold" grpId="1" nodeType="withEffect">
                                  <p:stCondLst>
                                    <p:cond delay="500"/>
                                  </p:stCondLst>
                                  <p:childTnLst>
                                    <p:animEffect transition="out" filter="fade">
                                      <p:cBhvr>
                                        <p:cTn id="146" dur="500" tmFilter="0, 0; .2, .5; .8, .5; 1, 0"/>
                                        <p:tgtEl>
                                          <p:spTgt spid="7"/>
                                        </p:tgtEl>
                                      </p:cBhvr>
                                    </p:animEffect>
                                    <p:animScale>
                                      <p:cBhvr>
                                        <p:cTn id="147" dur="250" autoRev="1" fill="hold"/>
                                        <p:tgtEl>
                                          <p:spTgt spid="7"/>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3" grpId="1" animBg="1"/>
      <p:bldP spid="4" grpId="0" animBg="1"/>
      <p:bldP spid="5" grpId="0" animBg="1"/>
      <p:bldP spid="6" grpId="0" animBg="1"/>
      <p:bldP spid="7" grpId="0" animBg="1"/>
      <p:bldP spid="7" grpId="1" animBg="1"/>
      <p:bldP spid="8" grpId="0" animBg="1"/>
      <p:bldP spid="9" grpId="0" animBg="1"/>
      <p:bldP spid="10" grpId="0" animBg="1"/>
      <p:bldP spid="11" grpId="0" animBg="1"/>
      <p:bldP spid="11" grpId="1" animBg="1"/>
      <p:bldP spid="12" grpId="0"/>
      <p:bldP spid="13" grpId="0"/>
      <p:bldP spid="14" grpId="0"/>
      <p:bldP spid="15" grpId="0"/>
      <p:bldP spid="16" grpId="0"/>
      <p:bldP spid="17" grpId="0"/>
      <p:bldP spid="18" grpId="0"/>
      <p:bldP spid="19" grpId="0"/>
      <p:bldP spid="20" grpId="0"/>
      <p:bldP spid="21" grpId="0"/>
      <p:bldP spid="22" grpId="0"/>
      <p:bldP spid="23" grpId="0"/>
      <p:bldP spid="24" grpId="0"/>
      <p:bldP spid="25" grpId="0"/>
      <p:bldP spid="26" grpId="0"/>
      <p:bldP spid="27" grpId="0"/>
      <p:bldP spid="28" grpId="0"/>
      <p:bldP spid="29" grpId="0"/>
      <p:bldP spid="30" grpId="0"/>
      <p:bldP spid="31" grpId="0"/>
      <p:bldP spid="32" grpId="0"/>
      <p:bldP spid="33" grpId="0"/>
      <p:bldP spid="34" grpId="0"/>
      <p:bldP spid="35"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9" name="Picture 2" descr="C:\Users\Administrator\Desktop\4499633_211107066366_2副本.png"/>
          <p:cNvPicPr>
            <a:picLocks noChangeAspect="1" noChangeArrowheads="1"/>
          </p:cNvPicPr>
          <p:nvPr/>
        </p:nvPicPr>
        <p:blipFill>
          <a:blip r:embed="rId2" cstate="screen">
            <a:extLst>
              <a:ext uri="{BEBA8EAE-BF5A-486C-A8C5-ECC9F3942E4B}">
                <a14:imgProps xmlns:a14="http://schemas.microsoft.com/office/drawing/2010/main">
                  <a14:imgLayer r:embed="rId3">
                    <a14:imgEffect>
                      <a14:saturation sat="66000"/>
                    </a14:imgEffect>
                    <a14:imgEffect>
                      <a14:brightnessContrast contrast="20000"/>
                    </a14:imgEffect>
                  </a14:imgLayer>
                </a14:imgProps>
              </a:ext>
              <a:ext uri="{28A0092B-C50C-407E-A947-70E740481C1C}">
                <a14:useLocalDpi xmlns:a14="http://schemas.microsoft.com/office/drawing/2010/main"/>
              </a:ext>
            </a:extLst>
          </a:blip>
          <a:srcRect/>
          <a:stretch>
            <a:fillRect/>
          </a:stretch>
        </p:blipFill>
        <p:spPr bwMode="auto">
          <a:xfrm>
            <a:off x="655390" y="1309594"/>
            <a:ext cx="3053718" cy="3062356"/>
          </a:xfrm>
          <a:prstGeom prst="rect">
            <a:avLst/>
          </a:prstGeom>
          <a:noFill/>
          <a:extLst>
            <a:ext uri="{909E8E84-426E-40DD-AFC4-6F175D3DCCD1}">
              <a14:hiddenFill xmlns:a14="http://schemas.microsoft.com/office/drawing/2010/main">
                <a:solidFill>
                  <a:srgbClr val="FFFFFF"/>
                </a:solidFill>
              </a14:hiddenFill>
            </a:ext>
          </a:extLst>
        </p:spPr>
      </p:pic>
      <p:sp>
        <p:nvSpPr>
          <p:cNvPr id="50" name="TextBox 33"/>
          <p:cNvSpPr txBox="1"/>
          <p:nvPr/>
        </p:nvSpPr>
        <p:spPr>
          <a:xfrm rot="20124156">
            <a:off x="718904" y="1704714"/>
            <a:ext cx="1338828" cy="461665"/>
          </a:xfrm>
          <a:prstGeom prst="rect">
            <a:avLst/>
          </a:prstGeom>
          <a:noFill/>
        </p:spPr>
        <p:txBody>
          <a:bodyPr wrap="none" rtlCol="0">
            <a:spAutoFit/>
          </a:bodyPr>
          <a:lstStyle/>
          <a:p>
            <a:pPr algn="l"/>
            <a:r>
              <a:rPr lang="zh-CN" altLang="en-US" sz="2400" b="0" spc="-150" dirty="0">
                <a:ln w="9525">
                  <a:noFill/>
                </a:ln>
                <a:solidFill>
                  <a:srgbClr val="FFC000"/>
                </a:solidFill>
                <a:effectLst>
                  <a:outerShdw blurRad="50800" dist="38100" dir="5400000" algn="t" rotWithShape="0">
                    <a:schemeClr val="bg1">
                      <a:alpha val="69000"/>
                    </a:schemeClr>
                  </a:outerShdw>
                </a:effectLst>
                <a:latin typeface="方正卡通简体" pitchFamily="65" charset="-122"/>
                <a:ea typeface="方正卡通简体" pitchFamily="65" charset="-122"/>
              </a:rPr>
              <a:t>我是目录</a:t>
            </a:r>
            <a:endParaRPr lang="zh-CN" altLang="en-US" sz="2400" b="0" spc="-150" dirty="0">
              <a:ln w="9525">
                <a:noFill/>
              </a:ln>
              <a:solidFill>
                <a:srgbClr val="2E9AD0"/>
              </a:solidFill>
              <a:effectLst>
                <a:outerShdw blurRad="50800" dist="38100" dir="5400000" algn="t" rotWithShape="0">
                  <a:schemeClr val="bg1">
                    <a:alpha val="69000"/>
                  </a:schemeClr>
                </a:outerShdw>
              </a:effectLst>
              <a:latin typeface="方正卡通简体" pitchFamily="65" charset="-122"/>
              <a:ea typeface="方正卡通简体" pitchFamily="65" charset="-122"/>
            </a:endParaRPr>
          </a:p>
        </p:txBody>
      </p:sp>
      <p:sp>
        <p:nvSpPr>
          <p:cNvPr id="142" name="Freeform 5"/>
          <p:cNvSpPr>
            <a:spLocks/>
          </p:cNvSpPr>
          <p:nvPr/>
        </p:nvSpPr>
        <p:spPr bwMode="auto">
          <a:xfrm>
            <a:off x="3939453" y="620141"/>
            <a:ext cx="606982" cy="4183857"/>
          </a:xfrm>
          <a:custGeom>
            <a:avLst/>
            <a:gdLst>
              <a:gd name="T0" fmla="*/ 0 w 1049"/>
              <a:gd name="T1" fmla="*/ 0 h 7451"/>
              <a:gd name="T2" fmla="*/ 1049 w 1049"/>
              <a:gd name="T3" fmla="*/ 3726 h 7451"/>
              <a:gd name="T4" fmla="*/ 0 w 1049"/>
              <a:gd name="T5" fmla="*/ 7451 h 7451"/>
            </a:gdLst>
            <a:ahLst/>
            <a:cxnLst>
              <a:cxn ang="0">
                <a:pos x="T0" y="T1"/>
              </a:cxn>
              <a:cxn ang="0">
                <a:pos x="T2" y="T3"/>
              </a:cxn>
              <a:cxn ang="0">
                <a:pos x="T4" y="T5"/>
              </a:cxn>
            </a:cxnLst>
            <a:rect l="0" t="0" r="r" b="b"/>
            <a:pathLst>
              <a:path w="1049" h="7451">
                <a:moveTo>
                  <a:pt x="0" y="0"/>
                </a:moveTo>
                <a:cubicBezTo>
                  <a:pt x="665" y="1085"/>
                  <a:pt x="1049" y="2360"/>
                  <a:pt x="1049" y="3726"/>
                </a:cubicBezTo>
                <a:cubicBezTo>
                  <a:pt x="1049" y="5091"/>
                  <a:pt x="665" y="6367"/>
                  <a:pt x="0" y="7451"/>
                </a:cubicBezTo>
              </a:path>
            </a:pathLst>
          </a:custGeom>
          <a:noFill/>
          <a:ln w="10" cap="flat">
            <a:solidFill>
              <a:schemeClr val="bg1">
                <a:lumMod val="65000"/>
              </a:schemeClr>
            </a:solidFill>
            <a:prstDash val="dash"/>
            <a:miter lim="800000"/>
            <a:headEnd/>
            <a:tailEnd/>
          </a:ln>
          <a:extLst>
            <a:ext uri="{909E8E84-426E-40DD-AFC4-6F175D3DCCD1}">
              <a14:hiddenFill xmlns:a14="http://schemas.microsoft.com/office/drawing/2010/main">
                <a:solidFill>
                  <a:srgbClr val="FFFFFF"/>
                </a:solidFill>
              </a14:hiddenFill>
            </a:ext>
          </a:extLst>
        </p:spPr>
        <p:txBody>
          <a:bodyPr vert="horz" wrap="square" lIns="68562" tIns="34281" rIns="68562" bIns="34281" numCol="1" anchor="t" anchorCtr="0" compatLnSpc="1">
            <a:prstTxWarp prst="textNoShape">
              <a:avLst/>
            </a:prstTxWarp>
          </a:bodyPr>
          <a:lstStyle/>
          <a:p>
            <a:endParaRPr lang="zh-CN" altLang="en-US"/>
          </a:p>
        </p:txBody>
      </p:sp>
      <p:grpSp>
        <p:nvGrpSpPr>
          <p:cNvPr id="143" name="组合 142"/>
          <p:cNvGrpSpPr/>
          <p:nvPr/>
        </p:nvGrpSpPr>
        <p:grpSpPr>
          <a:xfrm>
            <a:off x="4001585" y="996917"/>
            <a:ext cx="3738767" cy="615670"/>
            <a:chOff x="4441088" y="670090"/>
            <a:chExt cx="4985024" cy="820894"/>
          </a:xfrm>
        </p:grpSpPr>
        <p:grpSp>
          <p:nvGrpSpPr>
            <p:cNvPr id="144" name="组合 143"/>
            <p:cNvGrpSpPr/>
            <p:nvPr/>
          </p:nvGrpSpPr>
          <p:grpSpPr>
            <a:xfrm>
              <a:off x="4441088" y="761746"/>
              <a:ext cx="727764" cy="729238"/>
              <a:chOff x="4339490" y="761746"/>
              <a:chExt cx="727764" cy="729238"/>
            </a:xfrm>
          </p:grpSpPr>
          <p:sp>
            <p:nvSpPr>
              <p:cNvPr id="147" name="任意多边形 82"/>
              <p:cNvSpPr/>
              <p:nvPr/>
            </p:nvSpPr>
            <p:spPr bwMode="auto">
              <a:xfrm rot="3738964">
                <a:off x="4338753" y="762483"/>
                <a:ext cx="729238" cy="727764"/>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solidFill>
                <a:schemeClr val="accent1"/>
              </a:solidFill>
              <a:ln w="25400" cap="flat" cmpd="sng" algn="ctr">
                <a:noFill/>
                <a:prstDash val="solid"/>
              </a:ln>
              <a:effectLst/>
            </p:spPr>
            <p:txBody>
              <a:bodyPr anchor="ctr"/>
              <a:lstStyle/>
              <a:p>
                <a:pPr algn="ctr" fontAlgn="base">
                  <a:spcBef>
                    <a:spcPct val="0"/>
                  </a:spcBef>
                  <a:spcAft>
                    <a:spcPct val="0"/>
                  </a:spcAft>
                  <a:defRPr/>
                </a:pPr>
                <a:endParaRPr lang="zh-CN" altLang="en-US" kern="0">
                  <a:solidFill>
                    <a:srgbClr val="FFFFFF"/>
                  </a:solidFill>
                  <a:latin typeface="Arial"/>
                  <a:ea typeface="宋体"/>
                </a:endParaRPr>
              </a:p>
            </p:txBody>
          </p:sp>
          <p:sp>
            <p:nvSpPr>
              <p:cNvPr id="148" name="TextBox 147"/>
              <p:cNvSpPr txBox="1"/>
              <p:nvPr/>
            </p:nvSpPr>
            <p:spPr>
              <a:xfrm>
                <a:off x="4474113" y="801513"/>
                <a:ext cx="534763" cy="636071"/>
              </a:xfrm>
              <a:prstGeom prst="rect">
                <a:avLst/>
              </a:prstGeom>
              <a:noFill/>
            </p:spPr>
            <p:txBody>
              <a:bodyPr wrap="none" rtlCol="0">
                <a:spAutoFit/>
              </a:bodyPr>
              <a:lstStyle/>
              <a:p>
                <a:pPr marL="0" lvl="1"/>
                <a:r>
                  <a:rPr lang="en-US" altLang="zh-CN" sz="2400" spc="225" dirty="0">
                    <a:solidFill>
                      <a:schemeClr val="bg1"/>
                    </a:solidFill>
                    <a:latin typeface="微软雅黑" pitchFamily="34" charset="-122"/>
                    <a:ea typeface="微软雅黑" pitchFamily="34" charset="-122"/>
                  </a:rPr>
                  <a:t>1</a:t>
                </a:r>
                <a:endParaRPr lang="zh-CN" altLang="en-US" sz="2400" spc="225" dirty="0">
                  <a:solidFill>
                    <a:schemeClr val="bg1"/>
                  </a:solidFill>
                  <a:latin typeface="微软雅黑" pitchFamily="34" charset="-122"/>
                  <a:ea typeface="微软雅黑" pitchFamily="34" charset="-122"/>
                </a:endParaRPr>
              </a:p>
            </p:txBody>
          </p:sp>
        </p:grpSp>
        <p:sp>
          <p:nvSpPr>
            <p:cNvPr id="145" name="矩形 39"/>
            <p:cNvSpPr>
              <a:spLocks noChangeArrowheads="1"/>
            </p:cNvSpPr>
            <p:nvPr/>
          </p:nvSpPr>
          <p:spPr bwMode="auto">
            <a:xfrm>
              <a:off x="5338826" y="1047121"/>
              <a:ext cx="4087286" cy="39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a:lnSpc>
                  <a:spcPct val="150000"/>
                </a:lnSpc>
                <a:spcBef>
                  <a:spcPts val="750"/>
                </a:spcBef>
                <a:buFont typeface="Arial" charset="0"/>
                <a:buChar char="•"/>
              </a:pPr>
              <a:r>
                <a:rPr lang="zh-CN" altLang="en-US" sz="1000" dirty="0">
                  <a:solidFill>
                    <a:schemeClr val="tx1">
                      <a:lumMod val="85000"/>
                      <a:lumOff val="15000"/>
                    </a:schemeClr>
                  </a:solidFill>
                  <a:latin typeface="微软雅黑" pitchFamily="34" charset="-122"/>
                  <a:ea typeface="微软雅黑" pitchFamily="34" charset="-122"/>
                  <a:cs typeface="宋体" charset="-122"/>
                </a:rPr>
                <a:t>单击此处添加段落文本单击此处添加段落文本</a:t>
              </a:r>
            </a:p>
          </p:txBody>
        </p:sp>
        <p:sp>
          <p:nvSpPr>
            <p:cNvPr id="146" name="矩形 39"/>
            <p:cNvSpPr>
              <a:spLocks noChangeArrowheads="1"/>
            </p:cNvSpPr>
            <p:nvPr/>
          </p:nvSpPr>
          <p:spPr bwMode="auto">
            <a:xfrm>
              <a:off x="5201642" y="670090"/>
              <a:ext cx="3762378" cy="5032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a:lnSpc>
                  <a:spcPct val="150000"/>
                </a:lnSpc>
                <a:spcBef>
                  <a:spcPts val="750"/>
                </a:spcBef>
              </a:pPr>
              <a:r>
                <a:rPr lang="en-US" altLang="zh-CN" sz="1400" dirty="0">
                  <a:solidFill>
                    <a:schemeClr val="accent1"/>
                  </a:solidFill>
                  <a:latin typeface="微软雅黑" pitchFamily="34" charset="-122"/>
                  <a:ea typeface="微软雅黑" pitchFamily="34" charset="-122"/>
                  <a:cs typeface="宋体" charset="-122"/>
                </a:rPr>
                <a:t>【 </a:t>
              </a:r>
              <a:r>
                <a:rPr lang="zh-CN" altLang="en-US" sz="1400" dirty="0">
                  <a:solidFill>
                    <a:schemeClr val="accent1"/>
                  </a:solidFill>
                  <a:latin typeface="微软雅黑" pitchFamily="34" charset="-122"/>
                  <a:ea typeface="微软雅黑" pitchFamily="34" charset="-122"/>
                  <a:cs typeface="宋体" charset="-122"/>
                </a:rPr>
                <a:t>点击添加标题文本</a:t>
              </a:r>
              <a:r>
                <a:rPr lang="en-US" altLang="zh-CN" sz="1400" dirty="0">
                  <a:solidFill>
                    <a:schemeClr val="accent1"/>
                  </a:solidFill>
                  <a:latin typeface="微软雅黑" pitchFamily="34" charset="-122"/>
                  <a:ea typeface="微软雅黑" pitchFamily="34" charset="-122"/>
                  <a:cs typeface="宋体" charset="-122"/>
                </a:rPr>
                <a:t>】</a:t>
              </a:r>
              <a:endParaRPr lang="zh-CN" altLang="en-US" sz="1400" dirty="0">
                <a:solidFill>
                  <a:schemeClr val="accent1"/>
                </a:solidFill>
                <a:latin typeface="微软雅黑" pitchFamily="34" charset="-122"/>
                <a:ea typeface="微软雅黑" pitchFamily="34" charset="-122"/>
                <a:cs typeface="宋体" charset="-122"/>
              </a:endParaRPr>
            </a:p>
          </p:txBody>
        </p:sp>
      </p:grpSp>
      <p:grpSp>
        <p:nvGrpSpPr>
          <p:cNvPr id="149" name="组合 148"/>
          <p:cNvGrpSpPr/>
          <p:nvPr/>
        </p:nvGrpSpPr>
        <p:grpSpPr>
          <a:xfrm>
            <a:off x="4217609" y="1644989"/>
            <a:ext cx="3738767" cy="615670"/>
            <a:chOff x="4441088" y="670090"/>
            <a:chExt cx="4985024" cy="820894"/>
          </a:xfrm>
        </p:grpSpPr>
        <p:grpSp>
          <p:nvGrpSpPr>
            <p:cNvPr id="150" name="组合 149"/>
            <p:cNvGrpSpPr/>
            <p:nvPr/>
          </p:nvGrpSpPr>
          <p:grpSpPr>
            <a:xfrm>
              <a:off x="4441088" y="761746"/>
              <a:ext cx="727764" cy="729238"/>
              <a:chOff x="4339490" y="761746"/>
              <a:chExt cx="727764" cy="729238"/>
            </a:xfrm>
          </p:grpSpPr>
          <p:sp>
            <p:nvSpPr>
              <p:cNvPr id="153" name="任意多边形 82"/>
              <p:cNvSpPr/>
              <p:nvPr/>
            </p:nvSpPr>
            <p:spPr bwMode="auto">
              <a:xfrm rot="3738964">
                <a:off x="4338753" y="762483"/>
                <a:ext cx="729238" cy="727764"/>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solidFill>
                <a:schemeClr val="accent2"/>
              </a:solidFill>
              <a:ln w="25400" cap="flat" cmpd="sng" algn="ctr">
                <a:noFill/>
                <a:prstDash val="solid"/>
              </a:ln>
              <a:effectLst/>
            </p:spPr>
            <p:txBody>
              <a:bodyPr anchor="ctr"/>
              <a:lstStyle/>
              <a:p>
                <a:pPr algn="ctr" fontAlgn="base">
                  <a:spcBef>
                    <a:spcPct val="0"/>
                  </a:spcBef>
                  <a:spcAft>
                    <a:spcPct val="0"/>
                  </a:spcAft>
                  <a:defRPr/>
                </a:pPr>
                <a:endParaRPr lang="zh-CN" altLang="en-US" kern="0">
                  <a:solidFill>
                    <a:srgbClr val="FFFFFF"/>
                  </a:solidFill>
                  <a:latin typeface="Arial"/>
                  <a:ea typeface="宋体"/>
                </a:endParaRPr>
              </a:p>
            </p:txBody>
          </p:sp>
          <p:sp>
            <p:nvSpPr>
              <p:cNvPr id="154" name="TextBox 153"/>
              <p:cNvSpPr txBox="1"/>
              <p:nvPr/>
            </p:nvSpPr>
            <p:spPr>
              <a:xfrm>
                <a:off x="4474113" y="801513"/>
                <a:ext cx="534763" cy="636071"/>
              </a:xfrm>
              <a:prstGeom prst="rect">
                <a:avLst/>
              </a:prstGeom>
              <a:noFill/>
            </p:spPr>
            <p:txBody>
              <a:bodyPr wrap="none" rtlCol="0">
                <a:spAutoFit/>
              </a:bodyPr>
              <a:lstStyle/>
              <a:p>
                <a:pPr marL="0" lvl="1"/>
                <a:r>
                  <a:rPr lang="en-US" altLang="zh-CN" sz="2400" spc="225" dirty="0">
                    <a:solidFill>
                      <a:schemeClr val="bg1"/>
                    </a:solidFill>
                    <a:latin typeface="微软雅黑" pitchFamily="34" charset="-122"/>
                    <a:ea typeface="微软雅黑" pitchFamily="34" charset="-122"/>
                  </a:rPr>
                  <a:t>2</a:t>
                </a:r>
                <a:endParaRPr lang="zh-CN" altLang="en-US" sz="2400" spc="225" dirty="0">
                  <a:solidFill>
                    <a:schemeClr val="bg1"/>
                  </a:solidFill>
                  <a:latin typeface="微软雅黑" pitchFamily="34" charset="-122"/>
                  <a:ea typeface="微软雅黑" pitchFamily="34" charset="-122"/>
                </a:endParaRPr>
              </a:p>
            </p:txBody>
          </p:sp>
        </p:grpSp>
        <p:sp>
          <p:nvSpPr>
            <p:cNvPr id="151" name="矩形 39"/>
            <p:cNvSpPr>
              <a:spLocks noChangeArrowheads="1"/>
            </p:cNvSpPr>
            <p:nvPr/>
          </p:nvSpPr>
          <p:spPr bwMode="auto">
            <a:xfrm>
              <a:off x="5338826" y="1047121"/>
              <a:ext cx="4087286" cy="39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a:lnSpc>
                  <a:spcPct val="150000"/>
                </a:lnSpc>
                <a:spcBef>
                  <a:spcPts val="750"/>
                </a:spcBef>
                <a:buFont typeface="Arial" charset="0"/>
                <a:buChar char="•"/>
              </a:pPr>
              <a:r>
                <a:rPr lang="zh-CN" altLang="en-US" sz="1000" dirty="0">
                  <a:solidFill>
                    <a:schemeClr val="tx1">
                      <a:lumMod val="85000"/>
                      <a:lumOff val="15000"/>
                    </a:schemeClr>
                  </a:solidFill>
                  <a:latin typeface="微软雅黑" pitchFamily="34" charset="-122"/>
                  <a:ea typeface="微软雅黑" pitchFamily="34" charset="-122"/>
                  <a:cs typeface="宋体" charset="-122"/>
                </a:rPr>
                <a:t>单击此处添加段落文本单击此处添加段落文本</a:t>
              </a:r>
            </a:p>
          </p:txBody>
        </p:sp>
        <p:sp>
          <p:nvSpPr>
            <p:cNvPr id="152" name="矩形 39"/>
            <p:cNvSpPr>
              <a:spLocks noChangeArrowheads="1"/>
            </p:cNvSpPr>
            <p:nvPr/>
          </p:nvSpPr>
          <p:spPr bwMode="auto">
            <a:xfrm>
              <a:off x="5201642" y="670090"/>
              <a:ext cx="3762378" cy="5032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a:lnSpc>
                  <a:spcPct val="150000"/>
                </a:lnSpc>
                <a:spcBef>
                  <a:spcPts val="750"/>
                </a:spcBef>
              </a:pPr>
              <a:r>
                <a:rPr lang="en-US" altLang="zh-CN" sz="1400" dirty="0">
                  <a:solidFill>
                    <a:schemeClr val="accent2"/>
                  </a:solidFill>
                  <a:latin typeface="微软雅黑" pitchFamily="34" charset="-122"/>
                  <a:ea typeface="微软雅黑" pitchFamily="34" charset="-122"/>
                  <a:cs typeface="宋体" charset="-122"/>
                </a:rPr>
                <a:t>【 </a:t>
              </a:r>
              <a:r>
                <a:rPr lang="zh-CN" altLang="en-US" sz="1400" dirty="0">
                  <a:solidFill>
                    <a:schemeClr val="accent2"/>
                  </a:solidFill>
                  <a:latin typeface="微软雅黑" pitchFamily="34" charset="-122"/>
                  <a:ea typeface="微软雅黑" pitchFamily="34" charset="-122"/>
                  <a:cs typeface="宋体" charset="-122"/>
                </a:rPr>
                <a:t>点击添加标题文本</a:t>
              </a:r>
              <a:r>
                <a:rPr lang="en-US" altLang="zh-CN" sz="1400" dirty="0">
                  <a:solidFill>
                    <a:schemeClr val="accent2"/>
                  </a:solidFill>
                  <a:latin typeface="微软雅黑" pitchFamily="34" charset="-122"/>
                  <a:ea typeface="微软雅黑" pitchFamily="34" charset="-122"/>
                  <a:cs typeface="宋体" charset="-122"/>
                </a:rPr>
                <a:t>】</a:t>
              </a:r>
              <a:endParaRPr lang="zh-CN" altLang="en-US" sz="1400" dirty="0">
                <a:solidFill>
                  <a:schemeClr val="accent2"/>
                </a:solidFill>
                <a:latin typeface="微软雅黑" pitchFamily="34" charset="-122"/>
                <a:ea typeface="微软雅黑" pitchFamily="34" charset="-122"/>
                <a:cs typeface="宋体" charset="-122"/>
              </a:endParaRPr>
            </a:p>
          </p:txBody>
        </p:sp>
      </p:grpSp>
      <p:grpSp>
        <p:nvGrpSpPr>
          <p:cNvPr id="155" name="组合 154"/>
          <p:cNvGrpSpPr/>
          <p:nvPr/>
        </p:nvGrpSpPr>
        <p:grpSpPr>
          <a:xfrm>
            <a:off x="4289617" y="2448607"/>
            <a:ext cx="3738767" cy="615670"/>
            <a:chOff x="4441088" y="670090"/>
            <a:chExt cx="4985024" cy="820894"/>
          </a:xfrm>
        </p:grpSpPr>
        <p:grpSp>
          <p:nvGrpSpPr>
            <p:cNvPr id="156" name="组合 155"/>
            <p:cNvGrpSpPr/>
            <p:nvPr/>
          </p:nvGrpSpPr>
          <p:grpSpPr>
            <a:xfrm>
              <a:off x="4441088" y="761746"/>
              <a:ext cx="727764" cy="729238"/>
              <a:chOff x="4339490" y="761746"/>
              <a:chExt cx="727764" cy="729238"/>
            </a:xfrm>
          </p:grpSpPr>
          <p:sp>
            <p:nvSpPr>
              <p:cNvPr id="159" name="任意多边形 82"/>
              <p:cNvSpPr/>
              <p:nvPr/>
            </p:nvSpPr>
            <p:spPr bwMode="auto">
              <a:xfrm rot="3738964">
                <a:off x="4338753" y="762483"/>
                <a:ext cx="729238" cy="727764"/>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solidFill>
                <a:schemeClr val="accent3"/>
              </a:solidFill>
              <a:ln w="25400" cap="flat" cmpd="sng" algn="ctr">
                <a:noFill/>
                <a:prstDash val="solid"/>
              </a:ln>
              <a:effectLst/>
            </p:spPr>
            <p:txBody>
              <a:bodyPr anchor="ctr"/>
              <a:lstStyle/>
              <a:p>
                <a:pPr algn="ctr" fontAlgn="base">
                  <a:spcBef>
                    <a:spcPct val="0"/>
                  </a:spcBef>
                  <a:spcAft>
                    <a:spcPct val="0"/>
                  </a:spcAft>
                  <a:defRPr/>
                </a:pPr>
                <a:endParaRPr lang="zh-CN" altLang="en-US" kern="0">
                  <a:solidFill>
                    <a:srgbClr val="FFFFFF"/>
                  </a:solidFill>
                  <a:latin typeface="Arial"/>
                  <a:ea typeface="宋体"/>
                </a:endParaRPr>
              </a:p>
            </p:txBody>
          </p:sp>
          <p:sp>
            <p:nvSpPr>
              <p:cNvPr id="160" name="TextBox 159"/>
              <p:cNvSpPr txBox="1"/>
              <p:nvPr/>
            </p:nvSpPr>
            <p:spPr>
              <a:xfrm>
                <a:off x="4474113" y="801513"/>
                <a:ext cx="534763" cy="636071"/>
              </a:xfrm>
              <a:prstGeom prst="rect">
                <a:avLst/>
              </a:prstGeom>
              <a:noFill/>
            </p:spPr>
            <p:txBody>
              <a:bodyPr wrap="none" rtlCol="0">
                <a:spAutoFit/>
              </a:bodyPr>
              <a:lstStyle/>
              <a:p>
                <a:pPr marL="0" lvl="1"/>
                <a:r>
                  <a:rPr lang="en-US" altLang="zh-CN" sz="2400" spc="225" dirty="0">
                    <a:solidFill>
                      <a:schemeClr val="bg1"/>
                    </a:solidFill>
                    <a:latin typeface="微软雅黑" pitchFamily="34" charset="-122"/>
                    <a:ea typeface="微软雅黑" pitchFamily="34" charset="-122"/>
                  </a:rPr>
                  <a:t>3</a:t>
                </a:r>
                <a:endParaRPr lang="zh-CN" altLang="en-US" sz="2400" spc="225" dirty="0">
                  <a:solidFill>
                    <a:schemeClr val="bg1"/>
                  </a:solidFill>
                  <a:latin typeface="微软雅黑" pitchFamily="34" charset="-122"/>
                  <a:ea typeface="微软雅黑" pitchFamily="34" charset="-122"/>
                </a:endParaRPr>
              </a:p>
            </p:txBody>
          </p:sp>
        </p:grpSp>
        <p:sp>
          <p:nvSpPr>
            <p:cNvPr id="157" name="矩形 39"/>
            <p:cNvSpPr>
              <a:spLocks noChangeArrowheads="1"/>
            </p:cNvSpPr>
            <p:nvPr/>
          </p:nvSpPr>
          <p:spPr bwMode="auto">
            <a:xfrm>
              <a:off x="5338826" y="1047121"/>
              <a:ext cx="4087286" cy="39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a:lnSpc>
                  <a:spcPct val="150000"/>
                </a:lnSpc>
                <a:spcBef>
                  <a:spcPts val="750"/>
                </a:spcBef>
                <a:buFont typeface="Arial" charset="0"/>
                <a:buChar char="•"/>
              </a:pPr>
              <a:r>
                <a:rPr lang="zh-CN" altLang="en-US" sz="1000" dirty="0">
                  <a:solidFill>
                    <a:schemeClr val="tx1">
                      <a:lumMod val="85000"/>
                      <a:lumOff val="15000"/>
                    </a:schemeClr>
                  </a:solidFill>
                  <a:latin typeface="微软雅黑" pitchFamily="34" charset="-122"/>
                  <a:ea typeface="微软雅黑" pitchFamily="34" charset="-122"/>
                  <a:cs typeface="宋体" charset="-122"/>
                </a:rPr>
                <a:t>单击此处添加段落文本单击此处添加段落文本</a:t>
              </a:r>
            </a:p>
          </p:txBody>
        </p:sp>
        <p:sp>
          <p:nvSpPr>
            <p:cNvPr id="158" name="矩形 39"/>
            <p:cNvSpPr>
              <a:spLocks noChangeArrowheads="1"/>
            </p:cNvSpPr>
            <p:nvPr/>
          </p:nvSpPr>
          <p:spPr bwMode="auto">
            <a:xfrm>
              <a:off x="5201642" y="670090"/>
              <a:ext cx="3762378" cy="5032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a:lnSpc>
                  <a:spcPct val="150000"/>
                </a:lnSpc>
                <a:spcBef>
                  <a:spcPts val="750"/>
                </a:spcBef>
              </a:pPr>
              <a:r>
                <a:rPr lang="en-US" altLang="zh-CN" sz="1400" dirty="0">
                  <a:solidFill>
                    <a:schemeClr val="accent3"/>
                  </a:solidFill>
                  <a:latin typeface="微软雅黑" pitchFamily="34" charset="-122"/>
                  <a:ea typeface="微软雅黑" pitchFamily="34" charset="-122"/>
                  <a:cs typeface="宋体" charset="-122"/>
                </a:rPr>
                <a:t>【</a:t>
              </a:r>
              <a:r>
                <a:rPr lang="zh-CN" altLang="en-US" sz="1400" dirty="0">
                  <a:solidFill>
                    <a:schemeClr val="accent3"/>
                  </a:solidFill>
                  <a:latin typeface="微软雅黑" pitchFamily="34" charset="-122"/>
                  <a:ea typeface="微软雅黑" pitchFamily="34" charset="-122"/>
                  <a:cs typeface="宋体" charset="-122"/>
                </a:rPr>
                <a:t>点击添加标题文本</a:t>
              </a:r>
              <a:r>
                <a:rPr lang="en-US" altLang="zh-CN" sz="1400" dirty="0">
                  <a:solidFill>
                    <a:schemeClr val="accent3"/>
                  </a:solidFill>
                  <a:latin typeface="微软雅黑" pitchFamily="34" charset="-122"/>
                  <a:ea typeface="微软雅黑" pitchFamily="34" charset="-122"/>
                  <a:cs typeface="宋体" charset="-122"/>
                </a:rPr>
                <a:t>】</a:t>
              </a:r>
              <a:endParaRPr lang="zh-CN" altLang="en-US" sz="1400" dirty="0">
                <a:solidFill>
                  <a:schemeClr val="accent3"/>
                </a:solidFill>
                <a:latin typeface="微软雅黑" pitchFamily="34" charset="-122"/>
                <a:ea typeface="微软雅黑" pitchFamily="34" charset="-122"/>
                <a:cs typeface="宋体" charset="-122"/>
              </a:endParaRPr>
            </a:p>
          </p:txBody>
        </p:sp>
      </p:grpSp>
      <p:grpSp>
        <p:nvGrpSpPr>
          <p:cNvPr id="161" name="组合 160"/>
          <p:cNvGrpSpPr/>
          <p:nvPr/>
        </p:nvGrpSpPr>
        <p:grpSpPr>
          <a:xfrm>
            <a:off x="4217609" y="3248215"/>
            <a:ext cx="3738767" cy="615670"/>
            <a:chOff x="4441088" y="670090"/>
            <a:chExt cx="4985024" cy="820894"/>
          </a:xfrm>
        </p:grpSpPr>
        <p:grpSp>
          <p:nvGrpSpPr>
            <p:cNvPr id="162" name="组合 161"/>
            <p:cNvGrpSpPr/>
            <p:nvPr/>
          </p:nvGrpSpPr>
          <p:grpSpPr>
            <a:xfrm>
              <a:off x="4441088" y="761746"/>
              <a:ext cx="727764" cy="729238"/>
              <a:chOff x="4339490" y="761746"/>
              <a:chExt cx="727764" cy="729238"/>
            </a:xfrm>
          </p:grpSpPr>
          <p:sp>
            <p:nvSpPr>
              <p:cNvPr id="165" name="任意多边形 82"/>
              <p:cNvSpPr/>
              <p:nvPr/>
            </p:nvSpPr>
            <p:spPr bwMode="auto">
              <a:xfrm rot="3738964">
                <a:off x="4338753" y="762483"/>
                <a:ext cx="729238" cy="727764"/>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solidFill>
                <a:schemeClr val="accent4"/>
              </a:solidFill>
              <a:ln w="25400" cap="flat" cmpd="sng" algn="ctr">
                <a:noFill/>
                <a:prstDash val="solid"/>
              </a:ln>
              <a:effectLst/>
            </p:spPr>
            <p:txBody>
              <a:bodyPr anchor="ctr"/>
              <a:lstStyle/>
              <a:p>
                <a:pPr algn="ctr" fontAlgn="base">
                  <a:spcBef>
                    <a:spcPct val="0"/>
                  </a:spcBef>
                  <a:spcAft>
                    <a:spcPct val="0"/>
                  </a:spcAft>
                  <a:defRPr/>
                </a:pPr>
                <a:endParaRPr lang="zh-CN" altLang="en-US" kern="0">
                  <a:solidFill>
                    <a:srgbClr val="FFFFFF"/>
                  </a:solidFill>
                  <a:latin typeface="Arial"/>
                  <a:ea typeface="宋体"/>
                </a:endParaRPr>
              </a:p>
            </p:txBody>
          </p:sp>
          <p:sp>
            <p:nvSpPr>
              <p:cNvPr id="166" name="TextBox 165"/>
              <p:cNvSpPr txBox="1"/>
              <p:nvPr/>
            </p:nvSpPr>
            <p:spPr>
              <a:xfrm>
                <a:off x="4474113" y="801513"/>
                <a:ext cx="534763" cy="636071"/>
              </a:xfrm>
              <a:prstGeom prst="rect">
                <a:avLst/>
              </a:prstGeom>
              <a:noFill/>
            </p:spPr>
            <p:txBody>
              <a:bodyPr wrap="none" rtlCol="0">
                <a:spAutoFit/>
              </a:bodyPr>
              <a:lstStyle/>
              <a:p>
                <a:pPr marL="0" lvl="1"/>
                <a:r>
                  <a:rPr lang="en-US" altLang="zh-CN" sz="2400" spc="225" dirty="0">
                    <a:solidFill>
                      <a:schemeClr val="bg1"/>
                    </a:solidFill>
                    <a:latin typeface="微软雅黑" pitchFamily="34" charset="-122"/>
                    <a:ea typeface="微软雅黑" pitchFamily="34" charset="-122"/>
                  </a:rPr>
                  <a:t>4</a:t>
                </a:r>
                <a:endParaRPr lang="zh-CN" altLang="en-US" sz="2400" spc="225" dirty="0">
                  <a:solidFill>
                    <a:schemeClr val="bg1"/>
                  </a:solidFill>
                  <a:latin typeface="微软雅黑" pitchFamily="34" charset="-122"/>
                  <a:ea typeface="微软雅黑" pitchFamily="34" charset="-122"/>
                </a:endParaRPr>
              </a:p>
            </p:txBody>
          </p:sp>
        </p:grpSp>
        <p:sp>
          <p:nvSpPr>
            <p:cNvPr id="163" name="矩形 39"/>
            <p:cNvSpPr>
              <a:spLocks noChangeArrowheads="1"/>
            </p:cNvSpPr>
            <p:nvPr/>
          </p:nvSpPr>
          <p:spPr bwMode="auto">
            <a:xfrm>
              <a:off x="5338826" y="1047121"/>
              <a:ext cx="4087286" cy="39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a:lnSpc>
                  <a:spcPct val="150000"/>
                </a:lnSpc>
                <a:spcBef>
                  <a:spcPts val="750"/>
                </a:spcBef>
                <a:buFont typeface="Arial" charset="0"/>
                <a:buChar char="•"/>
              </a:pPr>
              <a:r>
                <a:rPr lang="zh-CN" altLang="en-US" sz="1000" dirty="0">
                  <a:solidFill>
                    <a:schemeClr val="tx1">
                      <a:lumMod val="85000"/>
                      <a:lumOff val="15000"/>
                    </a:schemeClr>
                  </a:solidFill>
                  <a:latin typeface="微软雅黑" pitchFamily="34" charset="-122"/>
                  <a:ea typeface="微软雅黑" pitchFamily="34" charset="-122"/>
                  <a:cs typeface="宋体" charset="-122"/>
                </a:rPr>
                <a:t>单击此处添加段落文本单击此处添加段落文本</a:t>
              </a:r>
            </a:p>
          </p:txBody>
        </p:sp>
        <p:sp>
          <p:nvSpPr>
            <p:cNvPr id="164" name="矩形 39"/>
            <p:cNvSpPr>
              <a:spLocks noChangeArrowheads="1"/>
            </p:cNvSpPr>
            <p:nvPr/>
          </p:nvSpPr>
          <p:spPr bwMode="auto">
            <a:xfrm>
              <a:off x="5201642" y="670090"/>
              <a:ext cx="3762378" cy="5032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a:lnSpc>
                  <a:spcPct val="150000"/>
                </a:lnSpc>
                <a:spcBef>
                  <a:spcPts val="750"/>
                </a:spcBef>
              </a:pPr>
              <a:r>
                <a:rPr lang="en-US" altLang="zh-CN" sz="1400" dirty="0">
                  <a:solidFill>
                    <a:schemeClr val="accent4"/>
                  </a:solidFill>
                  <a:latin typeface="微软雅黑" pitchFamily="34" charset="-122"/>
                  <a:ea typeface="微软雅黑" pitchFamily="34" charset="-122"/>
                  <a:cs typeface="宋体" charset="-122"/>
                </a:rPr>
                <a:t>【 </a:t>
              </a:r>
              <a:r>
                <a:rPr lang="zh-CN" altLang="en-US" sz="1400" dirty="0">
                  <a:solidFill>
                    <a:schemeClr val="accent4"/>
                  </a:solidFill>
                  <a:latin typeface="微软雅黑" pitchFamily="34" charset="-122"/>
                  <a:ea typeface="微软雅黑" pitchFamily="34" charset="-122"/>
                  <a:cs typeface="宋体" charset="-122"/>
                </a:rPr>
                <a:t>点击添加标题文本 </a:t>
              </a:r>
              <a:r>
                <a:rPr lang="en-US" altLang="zh-CN" sz="1400" dirty="0">
                  <a:solidFill>
                    <a:schemeClr val="accent4"/>
                  </a:solidFill>
                  <a:latin typeface="微软雅黑" pitchFamily="34" charset="-122"/>
                  <a:ea typeface="微软雅黑" pitchFamily="34" charset="-122"/>
                  <a:cs typeface="宋体" charset="-122"/>
                </a:rPr>
                <a:t>】</a:t>
              </a:r>
              <a:endParaRPr lang="zh-CN" altLang="en-US" sz="1400" dirty="0">
                <a:solidFill>
                  <a:schemeClr val="accent4"/>
                </a:solidFill>
                <a:latin typeface="微软雅黑" pitchFamily="34" charset="-122"/>
                <a:ea typeface="微软雅黑" pitchFamily="34" charset="-122"/>
                <a:cs typeface="宋体" charset="-122"/>
              </a:endParaRPr>
            </a:p>
          </p:txBody>
        </p:sp>
      </p:grpSp>
      <p:grpSp>
        <p:nvGrpSpPr>
          <p:cNvPr id="167" name="组合 166"/>
          <p:cNvGrpSpPr/>
          <p:nvPr/>
        </p:nvGrpSpPr>
        <p:grpSpPr>
          <a:xfrm>
            <a:off x="4001585" y="3900296"/>
            <a:ext cx="3738767" cy="615670"/>
            <a:chOff x="4441088" y="670090"/>
            <a:chExt cx="4985024" cy="820894"/>
          </a:xfrm>
        </p:grpSpPr>
        <p:grpSp>
          <p:nvGrpSpPr>
            <p:cNvPr id="168" name="组合 167"/>
            <p:cNvGrpSpPr/>
            <p:nvPr/>
          </p:nvGrpSpPr>
          <p:grpSpPr>
            <a:xfrm>
              <a:off x="4441088" y="761746"/>
              <a:ext cx="727764" cy="729238"/>
              <a:chOff x="4339490" y="761746"/>
              <a:chExt cx="727764" cy="729238"/>
            </a:xfrm>
          </p:grpSpPr>
          <p:sp>
            <p:nvSpPr>
              <p:cNvPr id="171" name="任意多边形 82"/>
              <p:cNvSpPr/>
              <p:nvPr/>
            </p:nvSpPr>
            <p:spPr bwMode="auto">
              <a:xfrm rot="3738964">
                <a:off x="4338753" y="762483"/>
                <a:ext cx="729238" cy="727764"/>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solidFill>
                <a:schemeClr val="accent1"/>
              </a:solidFill>
              <a:ln w="25400" cap="flat" cmpd="sng" algn="ctr">
                <a:noFill/>
                <a:prstDash val="solid"/>
              </a:ln>
              <a:effectLst/>
            </p:spPr>
            <p:txBody>
              <a:bodyPr anchor="ctr"/>
              <a:lstStyle/>
              <a:p>
                <a:pPr algn="ctr" fontAlgn="base">
                  <a:spcBef>
                    <a:spcPct val="0"/>
                  </a:spcBef>
                  <a:spcAft>
                    <a:spcPct val="0"/>
                  </a:spcAft>
                  <a:defRPr/>
                </a:pPr>
                <a:endParaRPr lang="zh-CN" altLang="en-US" kern="0">
                  <a:solidFill>
                    <a:srgbClr val="FFFFFF"/>
                  </a:solidFill>
                  <a:latin typeface="Arial"/>
                  <a:ea typeface="宋体"/>
                </a:endParaRPr>
              </a:p>
            </p:txBody>
          </p:sp>
          <p:sp>
            <p:nvSpPr>
              <p:cNvPr id="172" name="TextBox 171"/>
              <p:cNvSpPr txBox="1"/>
              <p:nvPr/>
            </p:nvSpPr>
            <p:spPr>
              <a:xfrm>
                <a:off x="4474113" y="801513"/>
                <a:ext cx="534763" cy="636071"/>
              </a:xfrm>
              <a:prstGeom prst="rect">
                <a:avLst/>
              </a:prstGeom>
              <a:noFill/>
            </p:spPr>
            <p:txBody>
              <a:bodyPr wrap="none" rtlCol="0">
                <a:spAutoFit/>
              </a:bodyPr>
              <a:lstStyle/>
              <a:p>
                <a:pPr marL="0" lvl="1"/>
                <a:r>
                  <a:rPr lang="en-US" altLang="zh-CN" sz="2400" spc="225" dirty="0">
                    <a:solidFill>
                      <a:schemeClr val="bg1"/>
                    </a:solidFill>
                    <a:latin typeface="微软雅黑" pitchFamily="34" charset="-122"/>
                    <a:ea typeface="微软雅黑" pitchFamily="34" charset="-122"/>
                  </a:rPr>
                  <a:t>5</a:t>
                </a:r>
                <a:endParaRPr lang="zh-CN" altLang="en-US" sz="2400" spc="225" dirty="0">
                  <a:solidFill>
                    <a:schemeClr val="bg1"/>
                  </a:solidFill>
                  <a:latin typeface="微软雅黑" pitchFamily="34" charset="-122"/>
                  <a:ea typeface="微软雅黑" pitchFamily="34" charset="-122"/>
                </a:endParaRPr>
              </a:p>
            </p:txBody>
          </p:sp>
        </p:grpSp>
        <p:sp>
          <p:nvSpPr>
            <p:cNvPr id="169" name="矩形 39"/>
            <p:cNvSpPr>
              <a:spLocks noChangeArrowheads="1"/>
            </p:cNvSpPr>
            <p:nvPr/>
          </p:nvSpPr>
          <p:spPr bwMode="auto">
            <a:xfrm>
              <a:off x="5338826" y="1047121"/>
              <a:ext cx="4087286" cy="39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a:lnSpc>
                  <a:spcPct val="150000"/>
                </a:lnSpc>
                <a:spcBef>
                  <a:spcPts val="750"/>
                </a:spcBef>
                <a:buFont typeface="Arial" charset="0"/>
                <a:buChar char="•"/>
              </a:pPr>
              <a:r>
                <a:rPr lang="zh-CN" altLang="en-US" sz="1000" dirty="0">
                  <a:solidFill>
                    <a:schemeClr val="tx1">
                      <a:lumMod val="85000"/>
                      <a:lumOff val="15000"/>
                    </a:schemeClr>
                  </a:solidFill>
                  <a:latin typeface="微软雅黑" pitchFamily="34" charset="-122"/>
                  <a:ea typeface="微软雅黑" pitchFamily="34" charset="-122"/>
                  <a:cs typeface="宋体" charset="-122"/>
                </a:rPr>
                <a:t>单击此处添加段落文本单击此处添加段落文本</a:t>
              </a:r>
            </a:p>
          </p:txBody>
        </p:sp>
        <p:sp>
          <p:nvSpPr>
            <p:cNvPr id="170" name="矩形 39"/>
            <p:cNvSpPr>
              <a:spLocks noChangeArrowheads="1"/>
            </p:cNvSpPr>
            <p:nvPr/>
          </p:nvSpPr>
          <p:spPr bwMode="auto">
            <a:xfrm>
              <a:off x="5201642" y="670090"/>
              <a:ext cx="3762378" cy="5032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a:lnSpc>
                  <a:spcPct val="150000"/>
                </a:lnSpc>
                <a:spcBef>
                  <a:spcPts val="750"/>
                </a:spcBef>
              </a:pPr>
              <a:r>
                <a:rPr lang="en-US" altLang="zh-CN" sz="1400" dirty="0">
                  <a:solidFill>
                    <a:schemeClr val="accent1"/>
                  </a:solidFill>
                  <a:latin typeface="微软雅黑" pitchFamily="34" charset="-122"/>
                  <a:ea typeface="微软雅黑" pitchFamily="34" charset="-122"/>
                  <a:cs typeface="宋体" charset="-122"/>
                </a:rPr>
                <a:t>【 </a:t>
              </a:r>
              <a:r>
                <a:rPr lang="zh-CN" altLang="en-US" sz="1400" dirty="0">
                  <a:solidFill>
                    <a:schemeClr val="accent1"/>
                  </a:solidFill>
                  <a:latin typeface="微软雅黑" pitchFamily="34" charset="-122"/>
                  <a:ea typeface="微软雅黑" pitchFamily="34" charset="-122"/>
                  <a:cs typeface="宋体" charset="-122"/>
                </a:rPr>
                <a:t>点击添加标题文本 </a:t>
              </a:r>
              <a:r>
                <a:rPr lang="en-US" altLang="zh-CN" sz="1400" dirty="0">
                  <a:solidFill>
                    <a:schemeClr val="accent1"/>
                  </a:solidFill>
                  <a:latin typeface="微软雅黑" pitchFamily="34" charset="-122"/>
                  <a:ea typeface="微软雅黑" pitchFamily="34" charset="-122"/>
                  <a:cs typeface="宋体" charset="-122"/>
                </a:rPr>
                <a:t>】</a:t>
              </a:r>
              <a:endParaRPr lang="zh-CN" altLang="en-US" sz="1400" dirty="0">
                <a:solidFill>
                  <a:schemeClr val="accent1"/>
                </a:solidFill>
                <a:latin typeface="微软雅黑" pitchFamily="34" charset="-122"/>
                <a:ea typeface="微软雅黑" pitchFamily="34" charset="-122"/>
                <a:cs typeface="宋体" charset="-122"/>
              </a:endParaRPr>
            </a:p>
          </p:txBody>
        </p:sp>
      </p:grpSp>
    </p:spTree>
    <p:extLst>
      <p:ext uri="{BB962C8B-B14F-4D97-AF65-F5344CB8AC3E}">
        <p14:creationId xmlns:p14="http://schemas.microsoft.com/office/powerpoint/2010/main" val="645779944"/>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49"/>
                                        </p:tgtEl>
                                        <p:attrNameLst>
                                          <p:attrName>style.visibility</p:attrName>
                                        </p:attrNameLst>
                                      </p:cBhvr>
                                      <p:to>
                                        <p:strVal val="visible"/>
                                      </p:to>
                                    </p:set>
                                    <p:anim calcmode="lin" valueType="num">
                                      <p:cBhvr>
                                        <p:cTn id="7" dur="1000" fill="hold"/>
                                        <p:tgtEl>
                                          <p:spTgt spid="49"/>
                                        </p:tgtEl>
                                        <p:attrNameLst>
                                          <p:attrName>ppt_w</p:attrName>
                                        </p:attrNameLst>
                                      </p:cBhvr>
                                      <p:tavLst>
                                        <p:tav tm="0">
                                          <p:val>
                                            <p:fltVal val="0"/>
                                          </p:val>
                                        </p:tav>
                                        <p:tav tm="100000">
                                          <p:val>
                                            <p:strVal val="#ppt_w"/>
                                          </p:val>
                                        </p:tav>
                                      </p:tavLst>
                                    </p:anim>
                                    <p:anim calcmode="lin" valueType="num">
                                      <p:cBhvr>
                                        <p:cTn id="8" dur="1000" fill="hold"/>
                                        <p:tgtEl>
                                          <p:spTgt spid="49"/>
                                        </p:tgtEl>
                                        <p:attrNameLst>
                                          <p:attrName>ppt_h</p:attrName>
                                        </p:attrNameLst>
                                      </p:cBhvr>
                                      <p:tavLst>
                                        <p:tav tm="0">
                                          <p:val>
                                            <p:fltVal val="0"/>
                                          </p:val>
                                        </p:tav>
                                        <p:tav tm="100000">
                                          <p:val>
                                            <p:strVal val="#ppt_h"/>
                                          </p:val>
                                        </p:tav>
                                      </p:tavLst>
                                    </p:anim>
                                    <p:animEffect transition="in" filter="fade">
                                      <p:cBhvr>
                                        <p:cTn id="9" dur="1000"/>
                                        <p:tgtEl>
                                          <p:spTgt spid="49"/>
                                        </p:tgtEl>
                                      </p:cBhvr>
                                    </p:animEffect>
                                  </p:childTnLst>
                                </p:cTn>
                              </p:par>
                            </p:childTnLst>
                          </p:cTn>
                        </p:par>
                        <p:par>
                          <p:cTn id="10" fill="hold">
                            <p:stCondLst>
                              <p:cond delay="1000"/>
                            </p:stCondLst>
                            <p:childTnLst>
                              <p:par>
                                <p:cTn id="11" presetID="10" presetClass="entr" presetSubtype="0" fill="hold" grpId="0" nodeType="afterEffect">
                                  <p:stCondLst>
                                    <p:cond delay="0"/>
                                  </p:stCondLst>
                                  <p:childTnLst>
                                    <p:set>
                                      <p:cBhvr>
                                        <p:cTn id="12" dur="1" fill="hold">
                                          <p:stCondLst>
                                            <p:cond delay="0"/>
                                          </p:stCondLst>
                                        </p:cTn>
                                        <p:tgtEl>
                                          <p:spTgt spid="50"/>
                                        </p:tgtEl>
                                        <p:attrNameLst>
                                          <p:attrName>style.visibility</p:attrName>
                                        </p:attrNameLst>
                                      </p:cBhvr>
                                      <p:to>
                                        <p:strVal val="visible"/>
                                      </p:to>
                                    </p:set>
                                    <p:animEffect transition="in" filter="fade">
                                      <p:cBhvr>
                                        <p:cTn id="13" dur="500"/>
                                        <p:tgtEl>
                                          <p:spTgt spid="50"/>
                                        </p:tgtEl>
                                      </p:cBhvr>
                                    </p:animEffect>
                                  </p:childTnLst>
                                </p:cTn>
                              </p:par>
                            </p:childTnLst>
                          </p:cTn>
                        </p:par>
                        <p:par>
                          <p:cTn id="14" fill="hold">
                            <p:stCondLst>
                              <p:cond delay="1500"/>
                            </p:stCondLst>
                            <p:childTnLst>
                              <p:par>
                                <p:cTn id="15" presetID="22" presetClass="entr" presetSubtype="1" fill="hold" grpId="0" nodeType="afterEffect">
                                  <p:stCondLst>
                                    <p:cond delay="0"/>
                                  </p:stCondLst>
                                  <p:childTnLst>
                                    <p:set>
                                      <p:cBhvr>
                                        <p:cTn id="16" dur="1" fill="hold">
                                          <p:stCondLst>
                                            <p:cond delay="0"/>
                                          </p:stCondLst>
                                        </p:cTn>
                                        <p:tgtEl>
                                          <p:spTgt spid="142"/>
                                        </p:tgtEl>
                                        <p:attrNameLst>
                                          <p:attrName>style.visibility</p:attrName>
                                        </p:attrNameLst>
                                      </p:cBhvr>
                                      <p:to>
                                        <p:strVal val="visible"/>
                                      </p:to>
                                    </p:set>
                                    <p:animEffect transition="in" filter="wipe(up)">
                                      <p:cBhvr>
                                        <p:cTn id="17" dur="500"/>
                                        <p:tgtEl>
                                          <p:spTgt spid="142"/>
                                        </p:tgtEl>
                                      </p:cBhvr>
                                    </p:animEffect>
                                  </p:childTnLst>
                                </p:cTn>
                              </p:par>
                            </p:childTnLst>
                          </p:cTn>
                        </p:par>
                        <p:par>
                          <p:cTn id="18" fill="hold">
                            <p:stCondLst>
                              <p:cond delay="2000"/>
                            </p:stCondLst>
                            <p:childTnLst>
                              <p:par>
                                <p:cTn id="19" presetID="2" presetClass="entr" presetSubtype="2" fill="hold" nodeType="afterEffect">
                                  <p:stCondLst>
                                    <p:cond delay="0"/>
                                  </p:stCondLst>
                                  <p:childTnLst>
                                    <p:set>
                                      <p:cBhvr>
                                        <p:cTn id="20" dur="1" fill="hold">
                                          <p:stCondLst>
                                            <p:cond delay="0"/>
                                          </p:stCondLst>
                                        </p:cTn>
                                        <p:tgtEl>
                                          <p:spTgt spid="143"/>
                                        </p:tgtEl>
                                        <p:attrNameLst>
                                          <p:attrName>style.visibility</p:attrName>
                                        </p:attrNameLst>
                                      </p:cBhvr>
                                      <p:to>
                                        <p:strVal val="visible"/>
                                      </p:to>
                                    </p:set>
                                    <p:anim calcmode="lin" valueType="num">
                                      <p:cBhvr additive="base">
                                        <p:cTn id="21" dur="500" fill="hold"/>
                                        <p:tgtEl>
                                          <p:spTgt spid="143"/>
                                        </p:tgtEl>
                                        <p:attrNameLst>
                                          <p:attrName>ppt_x</p:attrName>
                                        </p:attrNameLst>
                                      </p:cBhvr>
                                      <p:tavLst>
                                        <p:tav tm="0">
                                          <p:val>
                                            <p:strVal val="1+#ppt_w/2"/>
                                          </p:val>
                                        </p:tav>
                                        <p:tav tm="100000">
                                          <p:val>
                                            <p:strVal val="#ppt_x"/>
                                          </p:val>
                                        </p:tav>
                                      </p:tavLst>
                                    </p:anim>
                                    <p:anim calcmode="lin" valueType="num">
                                      <p:cBhvr additive="base">
                                        <p:cTn id="22" dur="500" fill="hold"/>
                                        <p:tgtEl>
                                          <p:spTgt spid="143"/>
                                        </p:tgtEl>
                                        <p:attrNameLst>
                                          <p:attrName>ppt_y</p:attrName>
                                        </p:attrNameLst>
                                      </p:cBhvr>
                                      <p:tavLst>
                                        <p:tav tm="0">
                                          <p:val>
                                            <p:strVal val="#ppt_y"/>
                                          </p:val>
                                        </p:tav>
                                        <p:tav tm="100000">
                                          <p:val>
                                            <p:strVal val="#ppt_y"/>
                                          </p:val>
                                        </p:tav>
                                      </p:tavLst>
                                    </p:anim>
                                  </p:childTnLst>
                                </p:cTn>
                              </p:par>
                            </p:childTnLst>
                          </p:cTn>
                        </p:par>
                        <p:par>
                          <p:cTn id="23" fill="hold">
                            <p:stCondLst>
                              <p:cond delay="2500"/>
                            </p:stCondLst>
                            <p:childTnLst>
                              <p:par>
                                <p:cTn id="24" presetID="2" presetClass="entr" presetSubtype="2" fill="hold" nodeType="afterEffect">
                                  <p:stCondLst>
                                    <p:cond delay="0"/>
                                  </p:stCondLst>
                                  <p:childTnLst>
                                    <p:set>
                                      <p:cBhvr>
                                        <p:cTn id="25" dur="1" fill="hold">
                                          <p:stCondLst>
                                            <p:cond delay="0"/>
                                          </p:stCondLst>
                                        </p:cTn>
                                        <p:tgtEl>
                                          <p:spTgt spid="149"/>
                                        </p:tgtEl>
                                        <p:attrNameLst>
                                          <p:attrName>style.visibility</p:attrName>
                                        </p:attrNameLst>
                                      </p:cBhvr>
                                      <p:to>
                                        <p:strVal val="visible"/>
                                      </p:to>
                                    </p:set>
                                    <p:anim calcmode="lin" valueType="num">
                                      <p:cBhvr additive="base">
                                        <p:cTn id="26" dur="500" fill="hold"/>
                                        <p:tgtEl>
                                          <p:spTgt spid="149"/>
                                        </p:tgtEl>
                                        <p:attrNameLst>
                                          <p:attrName>ppt_x</p:attrName>
                                        </p:attrNameLst>
                                      </p:cBhvr>
                                      <p:tavLst>
                                        <p:tav tm="0">
                                          <p:val>
                                            <p:strVal val="1+#ppt_w/2"/>
                                          </p:val>
                                        </p:tav>
                                        <p:tav tm="100000">
                                          <p:val>
                                            <p:strVal val="#ppt_x"/>
                                          </p:val>
                                        </p:tav>
                                      </p:tavLst>
                                    </p:anim>
                                    <p:anim calcmode="lin" valueType="num">
                                      <p:cBhvr additive="base">
                                        <p:cTn id="27" dur="500" fill="hold"/>
                                        <p:tgtEl>
                                          <p:spTgt spid="149"/>
                                        </p:tgtEl>
                                        <p:attrNameLst>
                                          <p:attrName>ppt_y</p:attrName>
                                        </p:attrNameLst>
                                      </p:cBhvr>
                                      <p:tavLst>
                                        <p:tav tm="0">
                                          <p:val>
                                            <p:strVal val="#ppt_y"/>
                                          </p:val>
                                        </p:tav>
                                        <p:tav tm="100000">
                                          <p:val>
                                            <p:strVal val="#ppt_y"/>
                                          </p:val>
                                        </p:tav>
                                      </p:tavLst>
                                    </p:anim>
                                  </p:childTnLst>
                                </p:cTn>
                              </p:par>
                            </p:childTnLst>
                          </p:cTn>
                        </p:par>
                        <p:par>
                          <p:cTn id="28" fill="hold">
                            <p:stCondLst>
                              <p:cond delay="3000"/>
                            </p:stCondLst>
                            <p:childTnLst>
                              <p:par>
                                <p:cTn id="29" presetID="2" presetClass="entr" presetSubtype="2" fill="hold" nodeType="afterEffect">
                                  <p:stCondLst>
                                    <p:cond delay="0"/>
                                  </p:stCondLst>
                                  <p:childTnLst>
                                    <p:set>
                                      <p:cBhvr>
                                        <p:cTn id="30" dur="1" fill="hold">
                                          <p:stCondLst>
                                            <p:cond delay="0"/>
                                          </p:stCondLst>
                                        </p:cTn>
                                        <p:tgtEl>
                                          <p:spTgt spid="155"/>
                                        </p:tgtEl>
                                        <p:attrNameLst>
                                          <p:attrName>style.visibility</p:attrName>
                                        </p:attrNameLst>
                                      </p:cBhvr>
                                      <p:to>
                                        <p:strVal val="visible"/>
                                      </p:to>
                                    </p:set>
                                    <p:anim calcmode="lin" valueType="num">
                                      <p:cBhvr additive="base">
                                        <p:cTn id="31" dur="500" fill="hold"/>
                                        <p:tgtEl>
                                          <p:spTgt spid="155"/>
                                        </p:tgtEl>
                                        <p:attrNameLst>
                                          <p:attrName>ppt_x</p:attrName>
                                        </p:attrNameLst>
                                      </p:cBhvr>
                                      <p:tavLst>
                                        <p:tav tm="0">
                                          <p:val>
                                            <p:strVal val="1+#ppt_w/2"/>
                                          </p:val>
                                        </p:tav>
                                        <p:tav tm="100000">
                                          <p:val>
                                            <p:strVal val="#ppt_x"/>
                                          </p:val>
                                        </p:tav>
                                      </p:tavLst>
                                    </p:anim>
                                    <p:anim calcmode="lin" valueType="num">
                                      <p:cBhvr additive="base">
                                        <p:cTn id="32" dur="500" fill="hold"/>
                                        <p:tgtEl>
                                          <p:spTgt spid="155"/>
                                        </p:tgtEl>
                                        <p:attrNameLst>
                                          <p:attrName>ppt_y</p:attrName>
                                        </p:attrNameLst>
                                      </p:cBhvr>
                                      <p:tavLst>
                                        <p:tav tm="0">
                                          <p:val>
                                            <p:strVal val="#ppt_y"/>
                                          </p:val>
                                        </p:tav>
                                        <p:tav tm="100000">
                                          <p:val>
                                            <p:strVal val="#ppt_y"/>
                                          </p:val>
                                        </p:tav>
                                      </p:tavLst>
                                    </p:anim>
                                  </p:childTnLst>
                                </p:cTn>
                              </p:par>
                            </p:childTnLst>
                          </p:cTn>
                        </p:par>
                        <p:par>
                          <p:cTn id="33" fill="hold">
                            <p:stCondLst>
                              <p:cond delay="3500"/>
                            </p:stCondLst>
                            <p:childTnLst>
                              <p:par>
                                <p:cTn id="34" presetID="2" presetClass="entr" presetSubtype="2" fill="hold" nodeType="afterEffect">
                                  <p:stCondLst>
                                    <p:cond delay="0"/>
                                  </p:stCondLst>
                                  <p:childTnLst>
                                    <p:set>
                                      <p:cBhvr>
                                        <p:cTn id="35" dur="1" fill="hold">
                                          <p:stCondLst>
                                            <p:cond delay="0"/>
                                          </p:stCondLst>
                                        </p:cTn>
                                        <p:tgtEl>
                                          <p:spTgt spid="161"/>
                                        </p:tgtEl>
                                        <p:attrNameLst>
                                          <p:attrName>style.visibility</p:attrName>
                                        </p:attrNameLst>
                                      </p:cBhvr>
                                      <p:to>
                                        <p:strVal val="visible"/>
                                      </p:to>
                                    </p:set>
                                    <p:anim calcmode="lin" valueType="num">
                                      <p:cBhvr additive="base">
                                        <p:cTn id="36" dur="500" fill="hold"/>
                                        <p:tgtEl>
                                          <p:spTgt spid="161"/>
                                        </p:tgtEl>
                                        <p:attrNameLst>
                                          <p:attrName>ppt_x</p:attrName>
                                        </p:attrNameLst>
                                      </p:cBhvr>
                                      <p:tavLst>
                                        <p:tav tm="0">
                                          <p:val>
                                            <p:strVal val="1+#ppt_w/2"/>
                                          </p:val>
                                        </p:tav>
                                        <p:tav tm="100000">
                                          <p:val>
                                            <p:strVal val="#ppt_x"/>
                                          </p:val>
                                        </p:tav>
                                      </p:tavLst>
                                    </p:anim>
                                    <p:anim calcmode="lin" valueType="num">
                                      <p:cBhvr additive="base">
                                        <p:cTn id="37" dur="500" fill="hold"/>
                                        <p:tgtEl>
                                          <p:spTgt spid="161"/>
                                        </p:tgtEl>
                                        <p:attrNameLst>
                                          <p:attrName>ppt_y</p:attrName>
                                        </p:attrNameLst>
                                      </p:cBhvr>
                                      <p:tavLst>
                                        <p:tav tm="0">
                                          <p:val>
                                            <p:strVal val="#ppt_y"/>
                                          </p:val>
                                        </p:tav>
                                        <p:tav tm="100000">
                                          <p:val>
                                            <p:strVal val="#ppt_y"/>
                                          </p:val>
                                        </p:tav>
                                      </p:tavLst>
                                    </p:anim>
                                  </p:childTnLst>
                                </p:cTn>
                              </p:par>
                            </p:childTnLst>
                          </p:cTn>
                        </p:par>
                        <p:par>
                          <p:cTn id="38" fill="hold">
                            <p:stCondLst>
                              <p:cond delay="4000"/>
                            </p:stCondLst>
                            <p:childTnLst>
                              <p:par>
                                <p:cTn id="39" presetID="2" presetClass="entr" presetSubtype="2" fill="hold" nodeType="afterEffect">
                                  <p:stCondLst>
                                    <p:cond delay="0"/>
                                  </p:stCondLst>
                                  <p:childTnLst>
                                    <p:set>
                                      <p:cBhvr>
                                        <p:cTn id="40" dur="1" fill="hold">
                                          <p:stCondLst>
                                            <p:cond delay="0"/>
                                          </p:stCondLst>
                                        </p:cTn>
                                        <p:tgtEl>
                                          <p:spTgt spid="167"/>
                                        </p:tgtEl>
                                        <p:attrNameLst>
                                          <p:attrName>style.visibility</p:attrName>
                                        </p:attrNameLst>
                                      </p:cBhvr>
                                      <p:to>
                                        <p:strVal val="visible"/>
                                      </p:to>
                                    </p:set>
                                    <p:anim calcmode="lin" valueType="num">
                                      <p:cBhvr additive="base">
                                        <p:cTn id="41" dur="500" fill="hold"/>
                                        <p:tgtEl>
                                          <p:spTgt spid="167"/>
                                        </p:tgtEl>
                                        <p:attrNameLst>
                                          <p:attrName>ppt_x</p:attrName>
                                        </p:attrNameLst>
                                      </p:cBhvr>
                                      <p:tavLst>
                                        <p:tav tm="0">
                                          <p:val>
                                            <p:strVal val="1+#ppt_w/2"/>
                                          </p:val>
                                        </p:tav>
                                        <p:tav tm="100000">
                                          <p:val>
                                            <p:strVal val="#ppt_x"/>
                                          </p:val>
                                        </p:tav>
                                      </p:tavLst>
                                    </p:anim>
                                    <p:anim calcmode="lin" valueType="num">
                                      <p:cBhvr additive="base">
                                        <p:cTn id="42" dur="500" fill="hold"/>
                                        <p:tgtEl>
                                          <p:spTgt spid="16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 grpId="0"/>
      <p:bldP spid="142"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标题 8"/>
          <p:cNvSpPr>
            <a:spLocks noGrp="1"/>
          </p:cNvSpPr>
          <p:nvPr>
            <p:ph type="title"/>
          </p:nvPr>
        </p:nvSpPr>
        <p:spPr/>
        <p:txBody>
          <a:bodyPr/>
          <a:lstStyle/>
          <a:p>
            <a:r>
              <a:rPr lang="zh-CN" altLang="en-US" dirty="0"/>
              <a:t>第四部分  点击此处输入您的标题</a:t>
            </a:r>
          </a:p>
        </p:txBody>
      </p:sp>
      <p:sp>
        <p:nvSpPr>
          <p:cNvPr id="40" name="TextBox 1012"/>
          <p:cNvSpPr>
            <a:spLocks noChangeArrowheads="1"/>
          </p:cNvSpPr>
          <p:nvPr/>
        </p:nvSpPr>
        <p:spPr bwMode="auto">
          <a:xfrm>
            <a:off x="2764200" y="1332210"/>
            <a:ext cx="100540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ctr"/>
            <a:r>
              <a:rPr lang="zh-CN" altLang="en-US" sz="1600" b="1" dirty="0">
                <a:solidFill>
                  <a:schemeClr val="accent2"/>
                </a:solidFill>
                <a:latin typeface="微软雅黑" pitchFamily="34" charset="-122"/>
                <a:ea typeface="微软雅黑" pitchFamily="34" charset="-122"/>
                <a:sym typeface="Arial" pitchFamily="34" charset="0"/>
              </a:rPr>
              <a:t>添加标题</a:t>
            </a:r>
            <a:endParaRPr lang="zh-CN" altLang="en-US" dirty="0">
              <a:solidFill>
                <a:schemeClr val="accent2"/>
              </a:solidFill>
            </a:endParaRPr>
          </a:p>
        </p:txBody>
      </p:sp>
      <p:sp>
        <p:nvSpPr>
          <p:cNvPr id="41" name="矩形 40"/>
          <p:cNvSpPr>
            <a:spLocks noChangeArrowheads="1"/>
          </p:cNvSpPr>
          <p:nvPr/>
        </p:nvSpPr>
        <p:spPr bwMode="auto">
          <a:xfrm>
            <a:off x="2721595" y="1670348"/>
            <a:ext cx="1803400" cy="8617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just"/>
            <a:r>
              <a:rPr lang="zh-CN" altLang="en-US" sz="1000" dirty="0">
                <a:solidFill>
                  <a:schemeClr val="tx1">
                    <a:lumMod val="65000"/>
                    <a:lumOff val="35000"/>
                  </a:schemeClr>
                </a:solidFill>
                <a:latin typeface="微软雅黑" pitchFamily="34" charset="-122"/>
                <a:ea typeface="微软雅黑" pitchFamily="34" charset="-122"/>
                <a:sym typeface="微软雅黑" pitchFamily="34" charset="-122"/>
              </a:rPr>
              <a:t>在这里输入内容文本在这里输入内容文本在这里输入内容文本在这里输入内容文本在这里输入内容文本在这里输入内容文本</a:t>
            </a:r>
          </a:p>
        </p:txBody>
      </p:sp>
      <p:sp>
        <p:nvSpPr>
          <p:cNvPr id="42" name="TextBox 1014"/>
          <p:cNvSpPr>
            <a:spLocks noChangeArrowheads="1"/>
          </p:cNvSpPr>
          <p:nvPr/>
        </p:nvSpPr>
        <p:spPr bwMode="auto">
          <a:xfrm>
            <a:off x="6554915" y="1332210"/>
            <a:ext cx="100540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ctr"/>
            <a:r>
              <a:rPr lang="zh-CN" altLang="en-US" sz="1600" b="1">
                <a:solidFill>
                  <a:schemeClr val="accent2"/>
                </a:solidFill>
                <a:latin typeface="微软雅黑" pitchFamily="34" charset="-122"/>
                <a:ea typeface="微软雅黑" pitchFamily="34" charset="-122"/>
                <a:sym typeface="Arial" pitchFamily="34" charset="0"/>
              </a:rPr>
              <a:t>添加标题</a:t>
            </a:r>
            <a:endParaRPr lang="zh-CN" altLang="en-US">
              <a:solidFill>
                <a:schemeClr val="accent2"/>
              </a:solidFill>
            </a:endParaRPr>
          </a:p>
        </p:txBody>
      </p:sp>
      <p:sp>
        <p:nvSpPr>
          <p:cNvPr id="43" name="矩形 42"/>
          <p:cNvSpPr>
            <a:spLocks noChangeArrowheads="1"/>
          </p:cNvSpPr>
          <p:nvPr/>
        </p:nvSpPr>
        <p:spPr bwMode="auto">
          <a:xfrm>
            <a:off x="6511517" y="1670348"/>
            <a:ext cx="1803400" cy="8617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just"/>
            <a:r>
              <a:rPr lang="zh-CN" altLang="en-US" sz="1000" dirty="0">
                <a:solidFill>
                  <a:schemeClr val="tx1">
                    <a:lumMod val="65000"/>
                    <a:lumOff val="35000"/>
                  </a:schemeClr>
                </a:solidFill>
                <a:latin typeface="微软雅黑" pitchFamily="34" charset="-122"/>
                <a:ea typeface="微软雅黑" pitchFamily="34" charset="-122"/>
                <a:sym typeface="微软雅黑" pitchFamily="34" charset="-122"/>
              </a:rPr>
              <a:t>在这里输入内容文本在这里输入内容文本在这里输入内容文本在这里输入内容文本在这里输入内容文本在这里输入内容文本</a:t>
            </a:r>
          </a:p>
        </p:txBody>
      </p:sp>
      <p:sp>
        <p:nvSpPr>
          <p:cNvPr id="44" name="TextBox 1016"/>
          <p:cNvSpPr>
            <a:spLocks noChangeArrowheads="1"/>
          </p:cNvSpPr>
          <p:nvPr/>
        </p:nvSpPr>
        <p:spPr bwMode="auto">
          <a:xfrm>
            <a:off x="2718162" y="3020479"/>
            <a:ext cx="100540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ctr"/>
            <a:r>
              <a:rPr lang="zh-CN" altLang="en-US" sz="1600" b="1">
                <a:solidFill>
                  <a:schemeClr val="accent3"/>
                </a:solidFill>
                <a:latin typeface="微软雅黑" pitchFamily="34" charset="-122"/>
                <a:ea typeface="微软雅黑" pitchFamily="34" charset="-122"/>
                <a:sym typeface="Arial" pitchFamily="34" charset="0"/>
              </a:rPr>
              <a:t>添加标题</a:t>
            </a:r>
            <a:endParaRPr lang="zh-CN" altLang="en-US">
              <a:solidFill>
                <a:schemeClr val="accent3"/>
              </a:solidFill>
            </a:endParaRPr>
          </a:p>
        </p:txBody>
      </p:sp>
      <p:sp>
        <p:nvSpPr>
          <p:cNvPr id="45" name="矩形 44"/>
          <p:cNvSpPr>
            <a:spLocks noChangeArrowheads="1"/>
          </p:cNvSpPr>
          <p:nvPr/>
        </p:nvSpPr>
        <p:spPr bwMode="auto">
          <a:xfrm>
            <a:off x="2673970" y="3360204"/>
            <a:ext cx="1803400" cy="8617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just"/>
            <a:r>
              <a:rPr lang="zh-CN" altLang="en-US" sz="1000" dirty="0">
                <a:solidFill>
                  <a:schemeClr val="tx1">
                    <a:lumMod val="65000"/>
                    <a:lumOff val="35000"/>
                  </a:schemeClr>
                </a:solidFill>
                <a:latin typeface="微软雅黑" pitchFamily="34" charset="-122"/>
                <a:ea typeface="微软雅黑" pitchFamily="34" charset="-122"/>
                <a:sym typeface="微软雅黑" pitchFamily="34" charset="-122"/>
              </a:rPr>
              <a:t>在这里输入内容文本在这里输入内容文本在这里输入内容文本在这里输入内容文本在这里输入内容文本在这里输入内容文本</a:t>
            </a:r>
          </a:p>
        </p:txBody>
      </p:sp>
      <p:sp>
        <p:nvSpPr>
          <p:cNvPr id="46" name="TextBox 1056"/>
          <p:cNvSpPr>
            <a:spLocks noChangeArrowheads="1"/>
          </p:cNvSpPr>
          <p:nvPr/>
        </p:nvSpPr>
        <p:spPr bwMode="auto">
          <a:xfrm>
            <a:off x="6550946" y="3020479"/>
            <a:ext cx="100540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ctr"/>
            <a:r>
              <a:rPr lang="zh-CN" altLang="en-US" sz="1600" b="1" dirty="0">
                <a:solidFill>
                  <a:schemeClr val="accent4"/>
                </a:solidFill>
                <a:latin typeface="微软雅黑" pitchFamily="34" charset="-122"/>
                <a:ea typeface="微软雅黑" pitchFamily="34" charset="-122"/>
                <a:sym typeface="Arial" pitchFamily="34" charset="0"/>
              </a:rPr>
              <a:t>添加标题</a:t>
            </a:r>
            <a:endParaRPr lang="zh-CN" altLang="en-US" dirty="0">
              <a:solidFill>
                <a:schemeClr val="accent4"/>
              </a:solidFill>
            </a:endParaRPr>
          </a:p>
        </p:txBody>
      </p:sp>
      <p:sp>
        <p:nvSpPr>
          <p:cNvPr id="47" name="矩形 46"/>
          <p:cNvSpPr>
            <a:spLocks noChangeArrowheads="1"/>
          </p:cNvSpPr>
          <p:nvPr/>
        </p:nvSpPr>
        <p:spPr bwMode="auto">
          <a:xfrm>
            <a:off x="6506754" y="3360204"/>
            <a:ext cx="1803400" cy="8617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just"/>
            <a:r>
              <a:rPr lang="zh-CN" altLang="en-US" sz="1000" dirty="0">
                <a:solidFill>
                  <a:schemeClr val="tx1">
                    <a:lumMod val="65000"/>
                    <a:lumOff val="35000"/>
                  </a:schemeClr>
                </a:solidFill>
                <a:latin typeface="微软雅黑" pitchFamily="34" charset="-122"/>
                <a:ea typeface="微软雅黑" pitchFamily="34" charset="-122"/>
                <a:sym typeface="微软雅黑" pitchFamily="34" charset="-122"/>
              </a:rPr>
              <a:t>在这里输入内容文本在这里输入内容文本在这里输入内容文本在这里输入内容文本在这里输入内容文本在这里输入内容文本</a:t>
            </a:r>
          </a:p>
        </p:txBody>
      </p:sp>
      <p:grpSp>
        <p:nvGrpSpPr>
          <p:cNvPr id="48" name="组合 47"/>
          <p:cNvGrpSpPr/>
          <p:nvPr/>
        </p:nvGrpSpPr>
        <p:grpSpPr>
          <a:xfrm>
            <a:off x="1157908" y="1213148"/>
            <a:ext cx="1414462" cy="1416050"/>
            <a:chOff x="1157908" y="1213148"/>
            <a:chExt cx="1414462" cy="1416050"/>
          </a:xfrm>
        </p:grpSpPr>
        <p:sp>
          <p:nvSpPr>
            <p:cNvPr id="49" name="Freeform 6"/>
            <p:cNvSpPr>
              <a:spLocks noChangeArrowheads="1"/>
            </p:cNvSpPr>
            <p:nvPr/>
          </p:nvSpPr>
          <p:spPr bwMode="auto">
            <a:xfrm>
              <a:off x="1865933" y="1487785"/>
              <a:ext cx="614362" cy="433388"/>
            </a:xfrm>
            <a:custGeom>
              <a:avLst/>
              <a:gdLst>
                <a:gd name="T0" fmla="*/ 286 w 286"/>
                <a:gd name="T1" fmla="*/ 202 h 202"/>
                <a:gd name="T2" fmla="*/ 202 w 286"/>
                <a:gd name="T3" fmla="*/ 0 h 202"/>
                <a:gd name="T4" fmla="*/ 0 w 286"/>
                <a:gd name="T5" fmla="*/ 202 h 202"/>
                <a:gd name="T6" fmla="*/ 286 w 286"/>
                <a:gd name="T7" fmla="*/ 202 h 202"/>
                <a:gd name="T8" fmla="*/ 0 60000 65536"/>
                <a:gd name="T9" fmla="*/ 0 60000 65536"/>
                <a:gd name="T10" fmla="*/ 0 60000 65536"/>
                <a:gd name="T11" fmla="*/ 0 60000 65536"/>
                <a:gd name="T12" fmla="*/ 0 w 286"/>
                <a:gd name="T13" fmla="*/ 0 h 202"/>
                <a:gd name="T14" fmla="*/ 286 w 286"/>
                <a:gd name="T15" fmla="*/ 202 h 202"/>
              </a:gdLst>
              <a:ahLst/>
              <a:cxnLst>
                <a:cxn ang="T8">
                  <a:pos x="T0" y="T1"/>
                </a:cxn>
                <a:cxn ang="T9">
                  <a:pos x="T2" y="T3"/>
                </a:cxn>
                <a:cxn ang="T10">
                  <a:pos x="T4" y="T5"/>
                </a:cxn>
                <a:cxn ang="T11">
                  <a:pos x="T6" y="T7"/>
                </a:cxn>
              </a:cxnLst>
              <a:rect l="T12" t="T13" r="T14" b="T15"/>
              <a:pathLst>
                <a:path w="286" h="202">
                  <a:moveTo>
                    <a:pt x="286" y="202"/>
                  </a:moveTo>
                  <a:cubicBezTo>
                    <a:pt x="286" y="123"/>
                    <a:pt x="254" y="52"/>
                    <a:pt x="202" y="0"/>
                  </a:cubicBezTo>
                  <a:cubicBezTo>
                    <a:pt x="0" y="202"/>
                    <a:pt x="0" y="202"/>
                    <a:pt x="0" y="202"/>
                  </a:cubicBezTo>
                  <a:cubicBezTo>
                    <a:pt x="286" y="202"/>
                    <a:pt x="286" y="202"/>
                    <a:pt x="286" y="202"/>
                  </a:cubicBezTo>
                </a:path>
              </a:pathLst>
            </a:custGeom>
            <a:solidFill>
              <a:srgbClr val="C18219"/>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a:solidFill>
                  <a:schemeClr val="accent2"/>
                </a:solidFill>
                <a:sym typeface="宋体" pitchFamily="2" charset="-122"/>
              </a:endParaRPr>
            </a:p>
          </p:txBody>
        </p:sp>
        <p:sp>
          <p:nvSpPr>
            <p:cNvPr id="60" name="Freeform 7"/>
            <p:cNvSpPr>
              <a:spLocks noChangeArrowheads="1"/>
            </p:cNvSpPr>
            <p:nvPr/>
          </p:nvSpPr>
          <p:spPr bwMode="auto">
            <a:xfrm>
              <a:off x="1865933" y="1487785"/>
              <a:ext cx="614362" cy="433388"/>
            </a:xfrm>
            <a:custGeom>
              <a:avLst/>
              <a:gdLst>
                <a:gd name="T0" fmla="*/ 202 w 286"/>
                <a:gd name="T1" fmla="*/ 0 h 202"/>
                <a:gd name="T2" fmla="*/ 0 w 286"/>
                <a:gd name="T3" fmla="*/ 202 h 202"/>
                <a:gd name="T4" fmla="*/ 286 w 286"/>
                <a:gd name="T5" fmla="*/ 202 h 202"/>
                <a:gd name="T6" fmla="*/ 286 w 286"/>
                <a:gd name="T7" fmla="*/ 202 h 202"/>
                <a:gd name="T8" fmla="*/ 202 w 286"/>
                <a:gd name="T9" fmla="*/ 0 h 202"/>
                <a:gd name="T10" fmla="*/ 0 60000 65536"/>
                <a:gd name="T11" fmla="*/ 0 60000 65536"/>
                <a:gd name="T12" fmla="*/ 0 60000 65536"/>
                <a:gd name="T13" fmla="*/ 0 60000 65536"/>
                <a:gd name="T14" fmla="*/ 0 60000 65536"/>
                <a:gd name="T15" fmla="*/ 0 w 286"/>
                <a:gd name="T16" fmla="*/ 0 h 202"/>
                <a:gd name="T17" fmla="*/ 286 w 286"/>
                <a:gd name="T18" fmla="*/ 202 h 202"/>
              </a:gdLst>
              <a:ahLst/>
              <a:cxnLst>
                <a:cxn ang="T10">
                  <a:pos x="T0" y="T1"/>
                </a:cxn>
                <a:cxn ang="T11">
                  <a:pos x="T2" y="T3"/>
                </a:cxn>
                <a:cxn ang="T12">
                  <a:pos x="T4" y="T5"/>
                </a:cxn>
                <a:cxn ang="T13">
                  <a:pos x="T6" y="T7"/>
                </a:cxn>
                <a:cxn ang="T14">
                  <a:pos x="T8" y="T9"/>
                </a:cxn>
              </a:cxnLst>
              <a:rect l="T15" t="T16" r="T17" b="T18"/>
              <a:pathLst>
                <a:path w="286" h="202">
                  <a:moveTo>
                    <a:pt x="202" y="0"/>
                  </a:moveTo>
                  <a:cubicBezTo>
                    <a:pt x="0" y="202"/>
                    <a:pt x="0" y="202"/>
                    <a:pt x="0" y="202"/>
                  </a:cubicBezTo>
                  <a:cubicBezTo>
                    <a:pt x="286" y="202"/>
                    <a:pt x="286" y="202"/>
                    <a:pt x="286" y="202"/>
                  </a:cubicBezTo>
                  <a:cubicBezTo>
                    <a:pt x="286" y="202"/>
                    <a:pt x="286" y="202"/>
                    <a:pt x="286" y="202"/>
                  </a:cubicBezTo>
                  <a:cubicBezTo>
                    <a:pt x="286" y="123"/>
                    <a:pt x="254" y="52"/>
                    <a:pt x="202" y="0"/>
                  </a:cubicBezTo>
                </a:path>
              </a:pathLst>
            </a:custGeom>
            <a:solidFill>
              <a:schemeClr val="accent2"/>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sz="1600">
                <a:solidFill>
                  <a:schemeClr val="accent2"/>
                </a:solidFill>
                <a:sym typeface="宋体" pitchFamily="2" charset="-122"/>
              </a:endParaRPr>
            </a:p>
          </p:txBody>
        </p:sp>
        <p:sp>
          <p:nvSpPr>
            <p:cNvPr id="61" name="Freeform 8"/>
            <p:cNvSpPr>
              <a:spLocks noChangeArrowheads="1"/>
            </p:cNvSpPr>
            <p:nvPr/>
          </p:nvSpPr>
          <p:spPr bwMode="auto">
            <a:xfrm>
              <a:off x="1249983" y="1305223"/>
              <a:ext cx="1230312" cy="1230312"/>
            </a:xfrm>
            <a:custGeom>
              <a:avLst/>
              <a:gdLst>
                <a:gd name="T0" fmla="*/ 286 w 572"/>
                <a:gd name="T1" fmla="*/ 286 h 572"/>
                <a:gd name="T2" fmla="*/ 488 w 572"/>
                <a:gd name="T3" fmla="*/ 84 h 572"/>
                <a:gd name="T4" fmla="*/ 286 w 572"/>
                <a:gd name="T5" fmla="*/ 0 h 572"/>
                <a:gd name="T6" fmla="*/ 84 w 572"/>
                <a:gd name="T7" fmla="*/ 84 h 572"/>
                <a:gd name="T8" fmla="*/ 0 w 572"/>
                <a:gd name="T9" fmla="*/ 286 h 572"/>
                <a:gd name="T10" fmla="*/ 84 w 572"/>
                <a:gd name="T11" fmla="*/ 488 h 572"/>
                <a:gd name="T12" fmla="*/ 286 w 572"/>
                <a:gd name="T13" fmla="*/ 572 h 572"/>
                <a:gd name="T14" fmla="*/ 488 w 572"/>
                <a:gd name="T15" fmla="*/ 488 h 572"/>
                <a:gd name="T16" fmla="*/ 572 w 572"/>
                <a:gd name="T17" fmla="*/ 286 h 572"/>
                <a:gd name="T18" fmla="*/ 286 w 572"/>
                <a:gd name="T19" fmla="*/ 286 h 57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572"/>
                <a:gd name="T31" fmla="*/ 0 h 572"/>
                <a:gd name="T32" fmla="*/ 572 w 572"/>
                <a:gd name="T33" fmla="*/ 572 h 572"/>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572" h="572">
                  <a:moveTo>
                    <a:pt x="286" y="286"/>
                  </a:moveTo>
                  <a:cubicBezTo>
                    <a:pt x="488" y="84"/>
                    <a:pt x="488" y="84"/>
                    <a:pt x="488" y="84"/>
                  </a:cubicBezTo>
                  <a:cubicBezTo>
                    <a:pt x="436" y="32"/>
                    <a:pt x="365" y="0"/>
                    <a:pt x="286" y="0"/>
                  </a:cubicBezTo>
                  <a:cubicBezTo>
                    <a:pt x="207" y="0"/>
                    <a:pt x="136" y="32"/>
                    <a:pt x="84" y="84"/>
                  </a:cubicBezTo>
                  <a:cubicBezTo>
                    <a:pt x="32" y="136"/>
                    <a:pt x="0" y="207"/>
                    <a:pt x="0" y="286"/>
                  </a:cubicBezTo>
                  <a:cubicBezTo>
                    <a:pt x="0" y="365"/>
                    <a:pt x="32" y="436"/>
                    <a:pt x="84" y="488"/>
                  </a:cubicBezTo>
                  <a:cubicBezTo>
                    <a:pt x="136" y="540"/>
                    <a:pt x="207" y="572"/>
                    <a:pt x="286" y="572"/>
                  </a:cubicBezTo>
                  <a:cubicBezTo>
                    <a:pt x="365" y="572"/>
                    <a:pt x="436" y="540"/>
                    <a:pt x="488" y="488"/>
                  </a:cubicBezTo>
                  <a:cubicBezTo>
                    <a:pt x="540" y="436"/>
                    <a:pt x="572" y="365"/>
                    <a:pt x="572" y="286"/>
                  </a:cubicBezTo>
                  <a:cubicBezTo>
                    <a:pt x="286" y="286"/>
                    <a:pt x="286" y="286"/>
                    <a:pt x="286" y="286"/>
                  </a:cubicBezTo>
                </a:path>
              </a:pathLst>
            </a:custGeom>
            <a:solidFill>
              <a:srgbClr val="D8D8D8"/>
            </a:solidFill>
            <a:ln w="9525" cmpd="sng">
              <a:solidFill>
                <a:srgbClr val="D8D8D8"/>
              </a:solidFill>
              <a:bevel/>
              <a:headEnd/>
              <a:tailEnd/>
            </a:ln>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sz="1600">
                <a:solidFill>
                  <a:schemeClr val="accent2"/>
                </a:solidFill>
                <a:sym typeface="宋体" pitchFamily="2" charset="-122"/>
              </a:endParaRPr>
            </a:p>
          </p:txBody>
        </p:sp>
        <p:sp>
          <p:nvSpPr>
            <p:cNvPr id="62" name="Freeform 9"/>
            <p:cNvSpPr>
              <a:spLocks noEditPoints="1" noChangeArrowheads="1"/>
            </p:cNvSpPr>
            <p:nvPr/>
          </p:nvSpPr>
          <p:spPr bwMode="auto">
            <a:xfrm>
              <a:off x="1157908" y="1213148"/>
              <a:ext cx="1414462" cy="1416050"/>
            </a:xfrm>
            <a:custGeom>
              <a:avLst/>
              <a:gdLst>
                <a:gd name="T0" fmla="*/ 387 w 658"/>
                <a:gd name="T1" fmla="*/ 648 h 658"/>
                <a:gd name="T2" fmla="*/ 330 w 658"/>
                <a:gd name="T3" fmla="*/ 658 h 658"/>
                <a:gd name="T4" fmla="*/ 218 w 658"/>
                <a:gd name="T5" fmla="*/ 639 h 658"/>
                <a:gd name="T6" fmla="*/ 274 w 658"/>
                <a:gd name="T7" fmla="*/ 649 h 658"/>
                <a:gd name="T8" fmla="*/ 218 w 658"/>
                <a:gd name="T9" fmla="*/ 639 h 658"/>
                <a:gd name="T10" fmla="*/ 492 w 658"/>
                <a:gd name="T11" fmla="*/ 610 h 658"/>
                <a:gd name="T12" fmla="*/ 443 w 658"/>
                <a:gd name="T13" fmla="*/ 638 h 658"/>
                <a:gd name="T14" fmla="*/ 119 w 658"/>
                <a:gd name="T15" fmla="*/ 582 h 658"/>
                <a:gd name="T16" fmla="*/ 168 w 658"/>
                <a:gd name="T17" fmla="*/ 611 h 658"/>
                <a:gd name="T18" fmla="*/ 119 w 658"/>
                <a:gd name="T19" fmla="*/ 582 h 658"/>
                <a:gd name="T20" fmla="*/ 578 w 658"/>
                <a:gd name="T21" fmla="*/ 537 h 658"/>
                <a:gd name="T22" fmla="*/ 541 w 658"/>
                <a:gd name="T23" fmla="*/ 581 h 658"/>
                <a:gd name="T24" fmla="*/ 45 w 658"/>
                <a:gd name="T25" fmla="*/ 496 h 658"/>
                <a:gd name="T26" fmla="*/ 82 w 658"/>
                <a:gd name="T27" fmla="*/ 539 h 658"/>
                <a:gd name="T28" fmla="*/ 45 w 658"/>
                <a:gd name="T29" fmla="*/ 496 h 658"/>
                <a:gd name="T30" fmla="*/ 578 w 658"/>
                <a:gd name="T31" fmla="*/ 537 h 658"/>
                <a:gd name="T32" fmla="*/ 610 w 658"/>
                <a:gd name="T33" fmla="*/ 491 h 658"/>
                <a:gd name="T34" fmla="*/ 639 w 658"/>
                <a:gd name="T35" fmla="*/ 441 h 658"/>
                <a:gd name="T36" fmla="*/ 610 w 658"/>
                <a:gd name="T37" fmla="*/ 491 h 658"/>
                <a:gd name="T38" fmla="*/ 10 w 658"/>
                <a:gd name="T39" fmla="*/ 388 h 658"/>
                <a:gd name="T40" fmla="*/ 20 w 658"/>
                <a:gd name="T41" fmla="*/ 444 h 658"/>
                <a:gd name="T42" fmla="*/ 649 w 658"/>
                <a:gd name="T43" fmla="*/ 385 h 658"/>
                <a:gd name="T44" fmla="*/ 653 w 658"/>
                <a:gd name="T45" fmla="*/ 323 h 658"/>
                <a:gd name="T46" fmla="*/ 658 w 658"/>
                <a:gd name="T47" fmla="*/ 329 h 658"/>
                <a:gd name="T48" fmla="*/ 649 w 658"/>
                <a:gd name="T49" fmla="*/ 385 h 658"/>
                <a:gd name="T50" fmla="*/ 4 w 658"/>
                <a:gd name="T51" fmla="*/ 275 h 658"/>
                <a:gd name="T52" fmla="*/ 4 w 658"/>
                <a:gd name="T53" fmla="*/ 329 h 658"/>
                <a:gd name="T54" fmla="*/ 0 w 658"/>
                <a:gd name="T55" fmla="*/ 332 h 658"/>
                <a:gd name="T56" fmla="*/ 632 w 658"/>
                <a:gd name="T57" fmla="*/ 213 h 658"/>
                <a:gd name="T58" fmla="*/ 652 w 658"/>
                <a:gd name="T59" fmla="*/ 266 h 658"/>
                <a:gd name="T60" fmla="*/ 632 w 658"/>
                <a:gd name="T61" fmla="*/ 213 h 658"/>
                <a:gd name="T62" fmla="*/ 42 w 658"/>
                <a:gd name="T63" fmla="*/ 167 h 658"/>
                <a:gd name="T64" fmla="*/ 23 w 658"/>
                <a:gd name="T65" fmla="*/ 221 h 658"/>
                <a:gd name="T66" fmla="*/ 574 w 658"/>
                <a:gd name="T67" fmla="*/ 117 h 658"/>
                <a:gd name="T68" fmla="*/ 612 w 658"/>
                <a:gd name="T69" fmla="*/ 160 h 658"/>
                <a:gd name="T70" fmla="*/ 574 w 658"/>
                <a:gd name="T71" fmla="*/ 117 h 658"/>
                <a:gd name="T72" fmla="*/ 78 w 658"/>
                <a:gd name="T73" fmla="*/ 123 h 658"/>
                <a:gd name="T74" fmla="*/ 75 w 658"/>
                <a:gd name="T75" fmla="*/ 120 h 658"/>
                <a:gd name="T76" fmla="*/ 118 w 658"/>
                <a:gd name="T77" fmla="*/ 83 h 658"/>
                <a:gd name="T78" fmla="*/ 75 w 658"/>
                <a:gd name="T79" fmla="*/ 120 h 658"/>
                <a:gd name="T80" fmla="*/ 490 w 658"/>
                <a:gd name="T81" fmla="*/ 41 h 658"/>
                <a:gd name="T82" fmla="*/ 534 w 658"/>
                <a:gd name="T83" fmla="*/ 77 h 658"/>
                <a:gd name="T84" fmla="*/ 161 w 658"/>
                <a:gd name="T85" fmla="*/ 46 h 658"/>
                <a:gd name="T86" fmla="*/ 214 w 658"/>
                <a:gd name="T87" fmla="*/ 25 h 658"/>
                <a:gd name="T88" fmla="*/ 161 w 658"/>
                <a:gd name="T89" fmla="*/ 46 h 658"/>
                <a:gd name="T90" fmla="*/ 382 w 658"/>
                <a:gd name="T91" fmla="*/ 4 h 658"/>
                <a:gd name="T92" fmla="*/ 436 w 658"/>
                <a:gd name="T93" fmla="*/ 22 h 658"/>
                <a:gd name="T94" fmla="*/ 268 w 658"/>
                <a:gd name="T95" fmla="*/ 5 h 658"/>
                <a:gd name="T96" fmla="*/ 325 w 658"/>
                <a:gd name="T97" fmla="*/ 4 h 658"/>
                <a:gd name="T98" fmla="*/ 268 w 658"/>
                <a:gd name="T99" fmla="*/ 5 h 658"/>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658"/>
                <a:gd name="T151" fmla="*/ 0 h 658"/>
                <a:gd name="T152" fmla="*/ 658 w 658"/>
                <a:gd name="T153" fmla="*/ 658 h 658"/>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658" h="658">
                  <a:moveTo>
                    <a:pt x="330" y="653"/>
                  </a:moveTo>
                  <a:cubicBezTo>
                    <a:pt x="350" y="653"/>
                    <a:pt x="368" y="652"/>
                    <a:pt x="387" y="648"/>
                  </a:cubicBezTo>
                  <a:cubicBezTo>
                    <a:pt x="387" y="653"/>
                    <a:pt x="387" y="653"/>
                    <a:pt x="387" y="653"/>
                  </a:cubicBezTo>
                  <a:cubicBezTo>
                    <a:pt x="369" y="656"/>
                    <a:pt x="350" y="658"/>
                    <a:pt x="330" y="658"/>
                  </a:cubicBezTo>
                  <a:cubicBezTo>
                    <a:pt x="330" y="653"/>
                    <a:pt x="330" y="653"/>
                    <a:pt x="330" y="653"/>
                  </a:cubicBezTo>
                  <a:moveTo>
                    <a:pt x="218" y="639"/>
                  </a:moveTo>
                  <a:cubicBezTo>
                    <a:pt x="220" y="635"/>
                    <a:pt x="220" y="635"/>
                    <a:pt x="220" y="635"/>
                  </a:cubicBezTo>
                  <a:cubicBezTo>
                    <a:pt x="237" y="641"/>
                    <a:pt x="255" y="646"/>
                    <a:pt x="274" y="649"/>
                  </a:cubicBezTo>
                  <a:cubicBezTo>
                    <a:pt x="273" y="653"/>
                    <a:pt x="273" y="653"/>
                    <a:pt x="273" y="653"/>
                  </a:cubicBezTo>
                  <a:cubicBezTo>
                    <a:pt x="254" y="650"/>
                    <a:pt x="236" y="645"/>
                    <a:pt x="218" y="639"/>
                  </a:cubicBezTo>
                  <a:moveTo>
                    <a:pt x="441" y="634"/>
                  </a:moveTo>
                  <a:cubicBezTo>
                    <a:pt x="459" y="627"/>
                    <a:pt x="476" y="619"/>
                    <a:pt x="492" y="610"/>
                  </a:cubicBezTo>
                  <a:cubicBezTo>
                    <a:pt x="494" y="614"/>
                    <a:pt x="494" y="614"/>
                    <a:pt x="494" y="614"/>
                  </a:cubicBezTo>
                  <a:cubicBezTo>
                    <a:pt x="478" y="623"/>
                    <a:pt x="461" y="631"/>
                    <a:pt x="443" y="638"/>
                  </a:cubicBezTo>
                  <a:cubicBezTo>
                    <a:pt x="441" y="634"/>
                    <a:pt x="441" y="634"/>
                    <a:pt x="441" y="634"/>
                  </a:cubicBezTo>
                  <a:moveTo>
                    <a:pt x="119" y="582"/>
                  </a:moveTo>
                  <a:cubicBezTo>
                    <a:pt x="122" y="579"/>
                    <a:pt x="122" y="579"/>
                    <a:pt x="122" y="579"/>
                  </a:cubicBezTo>
                  <a:cubicBezTo>
                    <a:pt x="136" y="591"/>
                    <a:pt x="152" y="602"/>
                    <a:pt x="168" y="611"/>
                  </a:cubicBezTo>
                  <a:cubicBezTo>
                    <a:pt x="166" y="615"/>
                    <a:pt x="166" y="615"/>
                    <a:pt x="166" y="615"/>
                  </a:cubicBezTo>
                  <a:cubicBezTo>
                    <a:pt x="149" y="606"/>
                    <a:pt x="134" y="595"/>
                    <a:pt x="119" y="582"/>
                  </a:cubicBezTo>
                  <a:moveTo>
                    <a:pt x="538" y="577"/>
                  </a:moveTo>
                  <a:cubicBezTo>
                    <a:pt x="553" y="565"/>
                    <a:pt x="566" y="552"/>
                    <a:pt x="578" y="537"/>
                  </a:cubicBezTo>
                  <a:cubicBezTo>
                    <a:pt x="582" y="540"/>
                    <a:pt x="582" y="540"/>
                    <a:pt x="582" y="540"/>
                  </a:cubicBezTo>
                  <a:cubicBezTo>
                    <a:pt x="569" y="555"/>
                    <a:pt x="556" y="568"/>
                    <a:pt x="541" y="581"/>
                  </a:cubicBezTo>
                  <a:cubicBezTo>
                    <a:pt x="538" y="577"/>
                    <a:pt x="538" y="577"/>
                    <a:pt x="538" y="577"/>
                  </a:cubicBezTo>
                  <a:moveTo>
                    <a:pt x="45" y="496"/>
                  </a:moveTo>
                  <a:cubicBezTo>
                    <a:pt x="49" y="493"/>
                    <a:pt x="49" y="493"/>
                    <a:pt x="49" y="493"/>
                  </a:cubicBezTo>
                  <a:cubicBezTo>
                    <a:pt x="59" y="510"/>
                    <a:pt x="70" y="525"/>
                    <a:pt x="82" y="539"/>
                  </a:cubicBezTo>
                  <a:cubicBezTo>
                    <a:pt x="78" y="542"/>
                    <a:pt x="78" y="542"/>
                    <a:pt x="78" y="542"/>
                  </a:cubicBezTo>
                  <a:cubicBezTo>
                    <a:pt x="66" y="528"/>
                    <a:pt x="55" y="512"/>
                    <a:pt x="45" y="496"/>
                  </a:cubicBezTo>
                  <a:moveTo>
                    <a:pt x="578" y="537"/>
                  </a:moveTo>
                  <a:cubicBezTo>
                    <a:pt x="578" y="537"/>
                    <a:pt x="578" y="537"/>
                    <a:pt x="578" y="537"/>
                  </a:cubicBezTo>
                  <a:cubicBezTo>
                    <a:pt x="578" y="537"/>
                    <a:pt x="578" y="537"/>
                    <a:pt x="578" y="537"/>
                  </a:cubicBezTo>
                  <a:moveTo>
                    <a:pt x="610" y="491"/>
                  </a:moveTo>
                  <a:cubicBezTo>
                    <a:pt x="620" y="475"/>
                    <a:pt x="628" y="457"/>
                    <a:pt x="634" y="440"/>
                  </a:cubicBezTo>
                  <a:cubicBezTo>
                    <a:pt x="639" y="441"/>
                    <a:pt x="639" y="441"/>
                    <a:pt x="639" y="441"/>
                  </a:cubicBezTo>
                  <a:cubicBezTo>
                    <a:pt x="632" y="459"/>
                    <a:pt x="624" y="477"/>
                    <a:pt x="614" y="493"/>
                  </a:cubicBezTo>
                  <a:cubicBezTo>
                    <a:pt x="610" y="491"/>
                    <a:pt x="610" y="491"/>
                    <a:pt x="610" y="491"/>
                  </a:cubicBezTo>
                  <a:moveTo>
                    <a:pt x="5" y="389"/>
                  </a:moveTo>
                  <a:cubicBezTo>
                    <a:pt x="10" y="388"/>
                    <a:pt x="10" y="388"/>
                    <a:pt x="10" y="388"/>
                  </a:cubicBezTo>
                  <a:cubicBezTo>
                    <a:pt x="13" y="407"/>
                    <a:pt x="18" y="425"/>
                    <a:pt x="25" y="442"/>
                  </a:cubicBezTo>
                  <a:cubicBezTo>
                    <a:pt x="20" y="444"/>
                    <a:pt x="20" y="444"/>
                    <a:pt x="20" y="444"/>
                  </a:cubicBezTo>
                  <a:cubicBezTo>
                    <a:pt x="14" y="426"/>
                    <a:pt x="9" y="408"/>
                    <a:pt x="5" y="389"/>
                  </a:cubicBezTo>
                  <a:moveTo>
                    <a:pt x="649" y="385"/>
                  </a:moveTo>
                  <a:cubicBezTo>
                    <a:pt x="652" y="367"/>
                    <a:pt x="653" y="348"/>
                    <a:pt x="653" y="329"/>
                  </a:cubicBezTo>
                  <a:cubicBezTo>
                    <a:pt x="653" y="327"/>
                    <a:pt x="653" y="325"/>
                    <a:pt x="653" y="323"/>
                  </a:cubicBezTo>
                  <a:cubicBezTo>
                    <a:pt x="658" y="323"/>
                    <a:pt x="658" y="323"/>
                    <a:pt x="658" y="323"/>
                  </a:cubicBezTo>
                  <a:cubicBezTo>
                    <a:pt x="658" y="325"/>
                    <a:pt x="658" y="327"/>
                    <a:pt x="658" y="329"/>
                  </a:cubicBezTo>
                  <a:cubicBezTo>
                    <a:pt x="658" y="348"/>
                    <a:pt x="657" y="367"/>
                    <a:pt x="653" y="386"/>
                  </a:cubicBezTo>
                  <a:cubicBezTo>
                    <a:pt x="649" y="385"/>
                    <a:pt x="649" y="385"/>
                    <a:pt x="649" y="385"/>
                  </a:cubicBezTo>
                  <a:moveTo>
                    <a:pt x="0" y="329"/>
                  </a:moveTo>
                  <a:cubicBezTo>
                    <a:pt x="0" y="310"/>
                    <a:pt x="1" y="292"/>
                    <a:pt x="4" y="275"/>
                  </a:cubicBezTo>
                  <a:cubicBezTo>
                    <a:pt x="9" y="276"/>
                    <a:pt x="9" y="276"/>
                    <a:pt x="9" y="276"/>
                  </a:cubicBezTo>
                  <a:cubicBezTo>
                    <a:pt x="6" y="293"/>
                    <a:pt x="4" y="311"/>
                    <a:pt x="4" y="329"/>
                  </a:cubicBezTo>
                  <a:cubicBezTo>
                    <a:pt x="4" y="330"/>
                    <a:pt x="4" y="331"/>
                    <a:pt x="4" y="332"/>
                  </a:cubicBezTo>
                  <a:cubicBezTo>
                    <a:pt x="0" y="332"/>
                    <a:pt x="0" y="332"/>
                    <a:pt x="0" y="332"/>
                  </a:cubicBezTo>
                  <a:cubicBezTo>
                    <a:pt x="0" y="331"/>
                    <a:pt x="0" y="330"/>
                    <a:pt x="0" y="329"/>
                  </a:cubicBezTo>
                  <a:moveTo>
                    <a:pt x="632" y="213"/>
                  </a:moveTo>
                  <a:cubicBezTo>
                    <a:pt x="637" y="211"/>
                    <a:pt x="637" y="211"/>
                    <a:pt x="637" y="211"/>
                  </a:cubicBezTo>
                  <a:cubicBezTo>
                    <a:pt x="643" y="229"/>
                    <a:pt x="649" y="247"/>
                    <a:pt x="652" y="266"/>
                  </a:cubicBezTo>
                  <a:cubicBezTo>
                    <a:pt x="648" y="267"/>
                    <a:pt x="648" y="267"/>
                    <a:pt x="648" y="267"/>
                  </a:cubicBezTo>
                  <a:cubicBezTo>
                    <a:pt x="644" y="249"/>
                    <a:pt x="639" y="230"/>
                    <a:pt x="632" y="213"/>
                  </a:cubicBezTo>
                  <a:moveTo>
                    <a:pt x="18" y="219"/>
                  </a:moveTo>
                  <a:cubicBezTo>
                    <a:pt x="25" y="201"/>
                    <a:pt x="33" y="184"/>
                    <a:pt x="42" y="167"/>
                  </a:cubicBezTo>
                  <a:cubicBezTo>
                    <a:pt x="46" y="169"/>
                    <a:pt x="46" y="169"/>
                    <a:pt x="46" y="169"/>
                  </a:cubicBezTo>
                  <a:cubicBezTo>
                    <a:pt x="37" y="186"/>
                    <a:pt x="29" y="203"/>
                    <a:pt x="23" y="221"/>
                  </a:cubicBezTo>
                  <a:cubicBezTo>
                    <a:pt x="18" y="219"/>
                    <a:pt x="18" y="219"/>
                    <a:pt x="18" y="219"/>
                  </a:cubicBezTo>
                  <a:moveTo>
                    <a:pt x="574" y="117"/>
                  </a:moveTo>
                  <a:cubicBezTo>
                    <a:pt x="578" y="113"/>
                    <a:pt x="578" y="113"/>
                    <a:pt x="578" y="113"/>
                  </a:cubicBezTo>
                  <a:cubicBezTo>
                    <a:pt x="590" y="128"/>
                    <a:pt x="602" y="143"/>
                    <a:pt x="612" y="160"/>
                  </a:cubicBezTo>
                  <a:cubicBezTo>
                    <a:pt x="607" y="162"/>
                    <a:pt x="607" y="162"/>
                    <a:pt x="607" y="162"/>
                  </a:cubicBezTo>
                  <a:cubicBezTo>
                    <a:pt x="598" y="146"/>
                    <a:pt x="587" y="131"/>
                    <a:pt x="574" y="117"/>
                  </a:cubicBezTo>
                  <a:moveTo>
                    <a:pt x="78" y="123"/>
                  </a:moveTo>
                  <a:cubicBezTo>
                    <a:pt x="78" y="123"/>
                    <a:pt x="78" y="123"/>
                    <a:pt x="78" y="123"/>
                  </a:cubicBezTo>
                  <a:cubicBezTo>
                    <a:pt x="78" y="123"/>
                    <a:pt x="78" y="123"/>
                    <a:pt x="78" y="123"/>
                  </a:cubicBezTo>
                  <a:moveTo>
                    <a:pt x="75" y="120"/>
                  </a:moveTo>
                  <a:cubicBezTo>
                    <a:pt x="87" y="105"/>
                    <a:pt x="100" y="92"/>
                    <a:pt x="115" y="79"/>
                  </a:cubicBezTo>
                  <a:cubicBezTo>
                    <a:pt x="118" y="83"/>
                    <a:pt x="118" y="83"/>
                    <a:pt x="118" y="83"/>
                  </a:cubicBezTo>
                  <a:cubicBezTo>
                    <a:pt x="103" y="95"/>
                    <a:pt x="90" y="108"/>
                    <a:pt x="78" y="123"/>
                  </a:cubicBezTo>
                  <a:cubicBezTo>
                    <a:pt x="75" y="120"/>
                    <a:pt x="75" y="120"/>
                    <a:pt x="75" y="120"/>
                  </a:cubicBezTo>
                  <a:moveTo>
                    <a:pt x="487" y="46"/>
                  </a:moveTo>
                  <a:cubicBezTo>
                    <a:pt x="490" y="41"/>
                    <a:pt x="490" y="41"/>
                    <a:pt x="490" y="41"/>
                  </a:cubicBezTo>
                  <a:cubicBezTo>
                    <a:pt x="506" y="51"/>
                    <a:pt x="522" y="62"/>
                    <a:pt x="537" y="74"/>
                  </a:cubicBezTo>
                  <a:cubicBezTo>
                    <a:pt x="534" y="77"/>
                    <a:pt x="534" y="77"/>
                    <a:pt x="534" y="77"/>
                  </a:cubicBezTo>
                  <a:cubicBezTo>
                    <a:pt x="519" y="65"/>
                    <a:pt x="504" y="55"/>
                    <a:pt x="487" y="46"/>
                  </a:cubicBezTo>
                  <a:moveTo>
                    <a:pt x="161" y="46"/>
                  </a:moveTo>
                  <a:cubicBezTo>
                    <a:pt x="177" y="36"/>
                    <a:pt x="195" y="28"/>
                    <a:pt x="213" y="21"/>
                  </a:cubicBezTo>
                  <a:cubicBezTo>
                    <a:pt x="214" y="25"/>
                    <a:pt x="214" y="25"/>
                    <a:pt x="214" y="25"/>
                  </a:cubicBezTo>
                  <a:cubicBezTo>
                    <a:pt x="197" y="32"/>
                    <a:pt x="180" y="40"/>
                    <a:pt x="164" y="50"/>
                  </a:cubicBezTo>
                  <a:cubicBezTo>
                    <a:pt x="161" y="46"/>
                    <a:pt x="161" y="46"/>
                    <a:pt x="161" y="46"/>
                  </a:cubicBezTo>
                  <a:moveTo>
                    <a:pt x="381" y="9"/>
                  </a:moveTo>
                  <a:cubicBezTo>
                    <a:pt x="382" y="4"/>
                    <a:pt x="382" y="4"/>
                    <a:pt x="382" y="4"/>
                  </a:cubicBezTo>
                  <a:cubicBezTo>
                    <a:pt x="401" y="7"/>
                    <a:pt x="419" y="12"/>
                    <a:pt x="437" y="18"/>
                  </a:cubicBezTo>
                  <a:cubicBezTo>
                    <a:pt x="436" y="22"/>
                    <a:pt x="436" y="22"/>
                    <a:pt x="436" y="22"/>
                  </a:cubicBezTo>
                  <a:cubicBezTo>
                    <a:pt x="418" y="16"/>
                    <a:pt x="400" y="12"/>
                    <a:pt x="381" y="9"/>
                  </a:cubicBezTo>
                  <a:moveTo>
                    <a:pt x="268" y="5"/>
                  </a:moveTo>
                  <a:cubicBezTo>
                    <a:pt x="286" y="2"/>
                    <a:pt x="305" y="0"/>
                    <a:pt x="325" y="0"/>
                  </a:cubicBezTo>
                  <a:cubicBezTo>
                    <a:pt x="325" y="4"/>
                    <a:pt x="325" y="4"/>
                    <a:pt x="325" y="4"/>
                  </a:cubicBezTo>
                  <a:cubicBezTo>
                    <a:pt x="306" y="5"/>
                    <a:pt x="287" y="7"/>
                    <a:pt x="269" y="10"/>
                  </a:cubicBezTo>
                  <a:cubicBezTo>
                    <a:pt x="268" y="5"/>
                    <a:pt x="268" y="5"/>
                    <a:pt x="268" y="5"/>
                  </a:cubicBezTo>
                </a:path>
              </a:pathLst>
            </a:custGeom>
            <a:solidFill>
              <a:schemeClr val="accent2"/>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sz="1600">
                <a:solidFill>
                  <a:schemeClr val="accent2"/>
                </a:solidFill>
                <a:sym typeface="宋体" pitchFamily="2" charset="-122"/>
              </a:endParaRPr>
            </a:p>
          </p:txBody>
        </p:sp>
        <p:sp>
          <p:nvSpPr>
            <p:cNvPr id="63" name="Freeform 12"/>
            <p:cNvSpPr>
              <a:spLocks noEditPoints="1" noChangeArrowheads="1"/>
            </p:cNvSpPr>
            <p:nvPr/>
          </p:nvSpPr>
          <p:spPr bwMode="auto">
            <a:xfrm>
              <a:off x="1427783" y="2478385"/>
              <a:ext cx="792162" cy="107950"/>
            </a:xfrm>
            <a:custGeom>
              <a:avLst/>
              <a:gdLst>
                <a:gd name="T0" fmla="*/ 366 w 368"/>
                <a:gd name="T1" fmla="*/ 22 h 50"/>
                <a:gd name="T2" fmla="*/ 315 w 368"/>
                <a:gd name="T3" fmla="*/ 46 h 50"/>
                <a:gd name="T4" fmla="*/ 317 w 368"/>
                <a:gd name="T5" fmla="*/ 50 h 50"/>
                <a:gd name="T6" fmla="*/ 368 w 368"/>
                <a:gd name="T7" fmla="*/ 26 h 50"/>
                <a:gd name="T8" fmla="*/ 366 w 368"/>
                <a:gd name="T9" fmla="*/ 22 h 50"/>
                <a:gd name="T10" fmla="*/ 8 w 368"/>
                <a:gd name="T11" fmla="*/ 0 h 50"/>
                <a:gd name="T12" fmla="*/ 0 w 368"/>
                <a:gd name="T13" fmla="*/ 0 h 50"/>
                <a:gd name="T14" fmla="*/ 40 w 368"/>
                <a:gd name="T15" fmla="*/ 27 h 50"/>
                <a:gd name="T16" fmla="*/ 42 w 368"/>
                <a:gd name="T17" fmla="*/ 23 h 50"/>
                <a:gd name="T18" fmla="*/ 8 w 368"/>
                <a:gd name="T19" fmla="*/ 0 h 5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368"/>
                <a:gd name="T31" fmla="*/ 0 h 50"/>
                <a:gd name="T32" fmla="*/ 368 w 368"/>
                <a:gd name="T33" fmla="*/ 50 h 5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68" h="50">
                  <a:moveTo>
                    <a:pt x="366" y="22"/>
                  </a:moveTo>
                  <a:cubicBezTo>
                    <a:pt x="350" y="31"/>
                    <a:pt x="333" y="39"/>
                    <a:pt x="315" y="46"/>
                  </a:cubicBezTo>
                  <a:cubicBezTo>
                    <a:pt x="317" y="50"/>
                    <a:pt x="317" y="50"/>
                    <a:pt x="317" y="50"/>
                  </a:cubicBezTo>
                  <a:cubicBezTo>
                    <a:pt x="335" y="43"/>
                    <a:pt x="352" y="35"/>
                    <a:pt x="368" y="26"/>
                  </a:cubicBezTo>
                  <a:cubicBezTo>
                    <a:pt x="366" y="22"/>
                    <a:pt x="366" y="22"/>
                    <a:pt x="366" y="22"/>
                  </a:cubicBezTo>
                  <a:moveTo>
                    <a:pt x="8" y="0"/>
                  </a:moveTo>
                  <a:cubicBezTo>
                    <a:pt x="0" y="0"/>
                    <a:pt x="0" y="0"/>
                    <a:pt x="0" y="0"/>
                  </a:cubicBezTo>
                  <a:cubicBezTo>
                    <a:pt x="13" y="10"/>
                    <a:pt x="26" y="19"/>
                    <a:pt x="40" y="27"/>
                  </a:cubicBezTo>
                  <a:cubicBezTo>
                    <a:pt x="42" y="23"/>
                    <a:pt x="42" y="23"/>
                    <a:pt x="42" y="23"/>
                  </a:cubicBezTo>
                  <a:cubicBezTo>
                    <a:pt x="30" y="16"/>
                    <a:pt x="19" y="9"/>
                    <a:pt x="8" y="0"/>
                  </a:cubicBezTo>
                </a:path>
              </a:pathLst>
            </a:custGeom>
            <a:solidFill>
              <a:srgbClr val="F83003"/>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sz="1600">
                <a:solidFill>
                  <a:schemeClr val="accent2"/>
                </a:solidFill>
                <a:sym typeface="宋体" pitchFamily="2" charset="-122"/>
              </a:endParaRPr>
            </a:p>
          </p:txBody>
        </p:sp>
        <p:sp>
          <p:nvSpPr>
            <p:cNvPr id="64" name="TextBox 682"/>
            <p:cNvSpPr>
              <a:spLocks noChangeArrowheads="1"/>
            </p:cNvSpPr>
            <p:nvPr/>
          </p:nvSpPr>
          <p:spPr bwMode="auto">
            <a:xfrm>
              <a:off x="1419845" y="1703685"/>
              <a:ext cx="51117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r>
                <a:rPr lang="en-US" sz="2000" b="1" dirty="0">
                  <a:solidFill>
                    <a:schemeClr val="accent2"/>
                  </a:solidFill>
                  <a:latin typeface="方正中等线简体" pitchFamily="2" charset="-122"/>
                  <a:ea typeface="方正中等线简体" pitchFamily="2" charset="-122"/>
                </a:rPr>
                <a:t>8</a:t>
              </a:r>
              <a:r>
                <a:rPr lang="en-US" sz="1600" b="1" dirty="0">
                  <a:solidFill>
                    <a:schemeClr val="accent2"/>
                  </a:solidFill>
                  <a:latin typeface="方正中等线简体" pitchFamily="2" charset="-122"/>
                  <a:ea typeface="方正中等线简体" pitchFamily="2" charset="-122"/>
                </a:rPr>
                <a:t>%</a:t>
              </a:r>
              <a:endParaRPr lang="zh-CN" altLang="en-US" sz="1600" b="1" dirty="0">
                <a:solidFill>
                  <a:schemeClr val="accent2"/>
                </a:solidFill>
                <a:latin typeface="方正中等线简体" pitchFamily="2" charset="-122"/>
                <a:ea typeface="方正中等线简体" pitchFamily="2" charset="-122"/>
              </a:endParaRPr>
            </a:p>
          </p:txBody>
        </p:sp>
      </p:grpSp>
      <p:grpSp>
        <p:nvGrpSpPr>
          <p:cNvPr id="65" name="组合 64"/>
          <p:cNvGrpSpPr/>
          <p:nvPr/>
        </p:nvGrpSpPr>
        <p:grpSpPr>
          <a:xfrm>
            <a:off x="4782729" y="1233785"/>
            <a:ext cx="1643063" cy="1414463"/>
            <a:chOff x="4782729" y="1233785"/>
            <a:chExt cx="1643063" cy="1414463"/>
          </a:xfrm>
        </p:grpSpPr>
        <p:sp>
          <p:nvSpPr>
            <p:cNvPr id="66" name="Freeform 636"/>
            <p:cNvSpPr>
              <a:spLocks noChangeArrowheads="1"/>
            </p:cNvSpPr>
            <p:nvPr/>
          </p:nvSpPr>
          <p:spPr bwMode="auto">
            <a:xfrm>
              <a:off x="5170079" y="1325860"/>
              <a:ext cx="1049338" cy="615950"/>
            </a:xfrm>
            <a:custGeom>
              <a:avLst/>
              <a:gdLst>
                <a:gd name="T0" fmla="*/ 404 w 488"/>
                <a:gd name="T1" fmla="*/ 84 h 286"/>
                <a:gd name="T2" fmla="*/ 202 w 488"/>
                <a:gd name="T3" fmla="*/ 0 h 286"/>
                <a:gd name="T4" fmla="*/ 0 w 488"/>
                <a:gd name="T5" fmla="*/ 84 h 286"/>
                <a:gd name="T6" fmla="*/ 202 w 488"/>
                <a:gd name="T7" fmla="*/ 286 h 286"/>
                <a:gd name="T8" fmla="*/ 488 w 488"/>
                <a:gd name="T9" fmla="*/ 286 h 286"/>
                <a:gd name="T10" fmla="*/ 404 w 488"/>
                <a:gd name="T11" fmla="*/ 84 h 286"/>
                <a:gd name="T12" fmla="*/ 0 60000 65536"/>
                <a:gd name="T13" fmla="*/ 0 60000 65536"/>
                <a:gd name="T14" fmla="*/ 0 60000 65536"/>
                <a:gd name="T15" fmla="*/ 0 60000 65536"/>
                <a:gd name="T16" fmla="*/ 0 60000 65536"/>
                <a:gd name="T17" fmla="*/ 0 60000 65536"/>
                <a:gd name="T18" fmla="*/ 0 w 488"/>
                <a:gd name="T19" fmla="*/ 0 h 286"/>
                <a:gd name="T20" fmla="*/ 488 w 488"/>
                <a:gd name="T21" fmla="*/ 286 h 286"/>
              </a:gdLst>
              <a:ahLst/>
              <a:cxnLst>
                <a:cxn ang="T12">
                  <a:pos x="T0" y="T1"/>
                </a:cxn>
                <a:cxn ang="T13">
                  <a:pos x="T2" y="T3"/>
                </a:cxn>
                <a:cxn ang="T14">
                  <a:pos x="T4" y="T5"/>
                </a:cxn>
                <a:cxn ang="T15">
                  <a:pos x="T6" y="T7"/>
                </a:cxn>
                <a:cxn ang="T16">
                  <a:pos x="T8" y="T9"/>
                </a:cxn>
                <a:cxn ang="T17">
                  <a:pos x="T10" y="T11"/>
                </a:cxn>
              </a:cxnLst>
              <a:rect l="T18" t="T19" r="T20" b="T21"/>
              <a:pathLst>
                <a:path w="488" h="286">
                  <a:moveTo>
                    <a:pt x="404" y="84"/>
                  </a:moveTo>
                  <a:cubicBezTo>
                    <a:pt x="352" y="32"/>
                    <a:pt x="281" y="0"/>
                    <a:pt x="202" y="0"/>
                  </a:cubicBezTo>
                  <a:cubicBezTo>
                    <a:pt x="123" y="0"/>
                    <a:pt x="52" y="32"/>
                    <a:pt x="0" y="84"/>
                  </a:cubicBezTo>
                  <a:cubicBezTo>
                    <a:pt x="202" y="286"/>
                    <a:pt x="202" y="286"/>
                    <a:pt x="202" y="286"/>
                  </a:cubicBezTo>
                  <a:cubicBezTo>
                    <a:pt x="488" y="286"/>
                    <a:pt x="488" y="286"/>
                    <a:pt x="488" y="286"/>
                  </a:cubicBezTo>
                  <a:cubicBezTo>
                    <a:pt x="488" y="207"/>
                    <a:pt x="456" y="135"/>
                    <a:pt x="404" y="84"/>
                  </a:cubicBezTo>
                </a:path>
              </a:pathLst>
            </a:custGeom>
            <a:solidFill>
              <a:srgbClr val="7C7B3A"/>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a:solidFill>
                  <a:schemeClr val="accent2"/>
                </a:solidFill>
                <a:sym typeface="宋体" pitchFamily="2" charset="-122"/>
              </a:endParaRPr>
            </a:p>
          </p:txBody>
        </p:sp>
        <p:sp>
          <p:nvSpPr>
            <p:cNvPr id="67" name="Freeform 637"/>
            <p:cNvSpPr>
              <a:spLocks noChangeArrowheads="1"/>
            </p:cNvSpPr>
            <p:nvPr/>
          </p:nvSpPr>
          <p:spPr bwMode="auto">
            <a:xfrm>
              <a:off x="5170079" y="1325860"/>
              <a:ext cx="1049338" cy="615950"/>
            </a:xfrm>
            <a:custGeom>
              <a:avLst/>
              <a:gdLst>
                <a:gd name="T0" fmla="*/ 202 w 488"/>
                <a:gd name="T1" fmla="*/ 0 h 286"/>
                <a:gd name="T2" fmla="*/ 0 w 488"/>
                <a:gd name="T3" fmla="*/ 84 h 286"/>
                <a:gd name="T4" fmla="*/ 202 w 488"/>
                <a:gd name="T5" fmla="*/ 286 h 286"/>
                <a:gd name="T6" fmla="*/ 488 w 488"/>
                <a:gd name="T7" fmla="*/ 286 h 286"/>
                <a:gd name="T8" fmla="*/ 488 w 488"/>
                <a:gd name="T9" fmla="*/ 286 h 286"/>
                <a:gd name="T10" fmla="*/ 404 w 488"/>
                <a:gd name="T11" fmla="*/ 84 h 286"/>
                <a:gd name="T12" fmla="*/ 202 w 488"/>
                <a:gd name="T13" fmla="*/ 0 h 286"/>
                <a:gd name="T14" fmla="*/ 0 60000 65536"/>
                <a:gd name="T15" fmla="*/ 0 60000 65536"/>
                <a:gd name="T16" fmla="*/ 0 60000 65536"/>
                <a:gd name="T17" fmla="*/ 0 60000 65536"/>
                <a:gd name="T18" fmla="*/ 0 60000 65536"/>
                <a:gd name="T19" fmla="*/ 0 60000 65536"/>
                <a:gd name="T20" fmla="*/ 0 60000 65536"/>
                <a:gd name="T21" fmla="*/ 0 w 488"/>
                <a:gd name="T22" fmla="*/ 0 h 286"/>
                <a:gd name="T23" fmla="*/ 488 w 488"/>
                <a:gd name="T24" fmla="*/ 286 h 28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88" h="286">
                  <a:moveTo>
                    <a:pt x="202" y="0"/>
                  </a:moveTo>
                  <a:cubicBezTo>
                    <a:pt x="123" y="0"/>
                    <a:pt x="52" y="32"/>
                    <a:pt x="0" y="84"/>
                  </a:cubicBezTo>
                  <a:cubicBezTo>
                    <a:pt x="202" y="286"/>
                    <a:pt x="202" y="286"/>
                    <a:pt x="202" y="286"/>
                  </a:cubicBezTo>
                  <a:cubicBezTo>
                    <a:pt x="488" y="286"/>
                    <a:pt x="488" y="286"/>
                    <a:pt x="488" y="286"/>
                  </a:cubicBezTo>
                  <a:cubicBezTo>
                    <a:pt x="488" y="286"/>
                    <a:pt x="488" y="286"/>
                    <a:pt x="488" y="286"/>
                  </a:cubicBezTo>
                  <a:cubicBezTo>
                    <a:pt x="488" y="207"/>
                    <a:pt x="456" y="135"/>
                    <a:pt x="404" y="84"/>
                  </a:cubicBezTo>
                  <a:cubicBezTo>
                    <a:pt x="352" y="32"/>
                    <a:pt x="281" y="0"/>
                    <a:pt x="202" y="0"/>
                  </a:cubicBezTo>
                </a:path>
              </a:pathLst>
            </a:custGeom>
            <a:solidFill>
              <a:schemeClr val="accent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sz="1600">
                <a:solidFill>
                  <a:schemeClr val="accent2"/>
                </a:solidFill>
                <a:sym typeface="宋体" pitchFamily="2" charset="-122"/>
              </a:endParaRPr>
            </a:p>
          </p:txBody>
        </p:sp>
        <p:sp>
          <p:nvSpPr>
            <p:cNvPr id="68" name="Freeform 638"/>
            <p:cNvSpPr>
              <a:spLocks noChangeArrowheads="1"/>
            </p:cNvSpPr>
            <p:nvPr/>
          </p:nvSpPr>
          <p:spPr bwMode="auto">
            <a:xfrm>
              <a:off x="4989104" y="1506835"/>
              <a:ext cx="1230313" cy="1049338"/>
            </a:xfrm>
            <a:custGeom>
              <a:avLst/>
              <a:gdLst>
                <a:gd name="T0" fmla="*/ 286 w 572"/>
                <a:gd name="T1" fmla="*/ 202 h 488"/>
                <a:gd name="T2" fmla="*/ 84 w 572"/>
                <a:gd name="T3" fmla="*/ 0 h 488"/>
                <a:gd name="T4" fmla="*/ 0 w 572"/>
                <a:gd name="T5" fmla="*/ 202 h 488"/>
                <a:gd name="T6" fmla="*/ 84 w 572"/>
                <a:gd name="T7" fmla="*/ 404 h 488"/>
                <a:gd name="T8" fmla="*/ 286 w 572"/>
                <a:gd name="T9" fmla="*/ 488 h 488"/>
                <a:gd name="T10" fmla="*/ 488 w 572"/>
                <a:gd name="T11" fmla="*/ 404 h 488"/>
                <a:gd name="T12" fmla="*/ 572 w 572"/>
                <a:gd name="T13" fmla="*/ 202 h 488"/>
                <a:gd name="T14" fmla="*/ 286 w 572"/>
                <a:gd name="T15" fmla="*/ 202 h 488"/>
                <a:gd name="T16" fmla="*/ 0 60000 65536"/>
                <a:gd name="T17" fmla="*/ 0 60000 65536"/>
                <a:gd name="T18" fmla="*/ 0 60000 65536"/>
                <a:gd name="T19" fmla="*/ 0 60000 65536"/>
                <a:gd name="T20" fmla="*/ 0 60000 65536"/>
                <a:gd name="T21" fmla="*/ 0 60000 65536"/>
                <a:gd name="T22" fmla="*/ 0 60000 65536"/>
                <a:gd name="T23" fmla="*/ 0 60000 65536"/>
                <a:gd name="T24" fmla="*/ 0 w 572"/>
                <a:gd name="T25" fmla="*/ 0 h 488"/>
                <a:gd name="T26" fmla="*/ 572 w 572"/>
                <a:gd name="T27" fmla="*/ 488 h 488"/>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572" h="488">
                  <a:moveTo>
                    <a:pt x="286" y="202"/>
                  </a:moveTo>
                  <a:cubicBezTo>
                    <a:pt x="84" y="0"/>
                    <a:pt x="84" y="0"/>
                    <a:pt x="84" y="0"/>
                  </a:cubicBezTo>
                  <a:cubicBezTo>
                    <a:pt x="32" y="51"/>
                    <a:pt x="0" y="123"/>
                    <a:pt x="0" y="202"/>
                  </a:cubicBezTo>
                  <a:cubicBezTo>
                    <a:pt x="0" y="281"/>
                    <a:pt x="32" y="352"/>
                    <a:pt x="84" y="404"/>
                  </a:cubicBezTo>
                  <a:cubicBezTo>
                    <a:pt x="136" y="456"/>
                    <a:pt x="207" y="488"/>
                    <a:pt x="286" y="488"/>
                  </a:cubicBezTo>
                  <a:cubicBezTo>
                    <a:pt x="365" y="488"/>
                    <a:pt x="436" y="456"/>
                    <a:pt x="488" y="404"/>
                  </a:cubicBezTo>
                  <a:cubicBezTo>
                    <a:pt x="540" y="352"/>
                    <a:pt x="572" y="281"/>
                    <a:pt x="572" y="202"/>
                  </a:cubicBezTo>
                  <a:cubicBezTo>
                    <a:pt x="286" y="202"/>
                    <a:pt x="286" y="202"/>
                    <a:pt x="286" y="202"/>
                  </a:cubicBezTo>
                </a:path>
              </a:pathLst>
            </a:custGeom>
            <a:solidFill>
              <a:srgbClr val="D8D8D8"/>
            </a:solidFill>
            <a:ln w="9525" cmpd="sng">
              <a:solidFill>
                <a:srgbClr val="D8D8D8"/>
              </a:solidFill>
              <a:bevel/>
              <a:headEnd/>
              <a:tailEnd/>
            </a:ln>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sz="1600">
                <a:solidFill>
                  <a:schemeClr val="accent2"/>
                </a:solidFill>
                <a:sym typeface="宋体" pitchFamily="2" charset="-122"/>
              </a:endParaRPr>
            </a:p>
          </p:txBody>
        </p:sp>
        <p:sp>
          <p:nvSpPr>
            <p:cNvPr id="69" name="Freeform 639"/>
            <p:cNvSpPr>
              <a:spLocks noEditPoints="1" noChangeArrowheads="1"/>
            </p:cNvSpPr>
            <p:nvPr/>
          </p:nvSpPr>
          <p:spPr bwMode="auto">
            <a:xfrm>
              <a:off x="4897029" y="1233785"/>
              <a:ext cx="1416050" cy="1414463"/>
            </a:xfrm>
            <a:custGeom>
              <a:avLst/>
              <a:gdLst>
                <a:gd name="T0" fmla="*/ 387 w 658"/>
                <a:gd name="T1" fmla="*/ 648 h 658"/>
                <a:gd name="T2" fmla="*/ 330 w 658"/>
                <a:gd name="T3" fmla="*/ 658 h 658"/>
                <a:gd name="T4" fmla="*/ 218 w 658"/>
                <a:gd name="T5" fmla="*/ 639 h 658"/>
                <a:gd name="T6" fmla="*/ 274 w 658"/>
                <a:gd name="T7" fmla="*/ 649 h 658"/>
                <a:gd name="T8" fmla="*/ 218 w 658"/>
                <a:gd name="T9" fmla="*/ 639 h 658"/>
                <a:gd name="T10" fmla="*/ 492 w 658"/>
                <a:gd name="T11" fmla="*/ 609 h 658"/>
                <a:gd name="T12" fmla="*/ 443 w 658"/>
                <a:gd name="T13" fmla="*/ 638 h 658"/>
                <a:gd name="T14" fmla="*/ 119 w 658"/>
                <a:gd name="T15" fmla="*/ 582 h 658"/>
                <a:gd name="T16" fmla="*/ 168 w 658"/>
                <a:gd name="T17" fmla="*/ 611 h 658"/>
                <a:gd name="T18" fmla="*/ 119 w 658"/>
                <a:gd name="T19" fmla="*/ 582 h 658"/>
                <a:gd name="T20" fmla="*/ 578 w 658"/>
                <a:gd name="T21" fmla="*/ 537 h 658"/>
                <a:gd name="T22" fmla="*/ 541 w 658"/>
                <a:gd name="T23" fmla="*/ 581 h 658"/>
                <a:gd name="T24" fmla="*/ 45 w 658"/>
                <a:gd name="T25" fmla="*/ 496 h 658"/>
                <a:gd name="T26" fmla="*/ 82 w 658"/>
                <a:gd name="T27" fmla="*/ 539 h 658"/>
                <a:gd name="T28" fmla="*/ 45 w 658"/>
                <a:gd name="T29" fmla="*/ 496 h 658"/>
                <a:gd name="T30" fmla="*/ 578 w 658"/>
                <a:gd name="T31" fmla="*/ 537 h 658"/>
                <a:gd name="T32" fmla="*/ 610 w 658"/>
                <a:gd name="T33" fmla="*/ 491 h 658"/>
                <a:gd name="T34" fmla="*/ 639 w 658"/>
                <a:gd name="T35" fmla="*/ 441 h 658"/>
                <a:gd name="T36" fmla="*/ 610 w 658"/>
                <a:gd name="T37" fmla="*/ 491 h 658"/>
                <a:gd name="T38" fmla="*/ 10 w 658"/>
                <a:gd name="T39" fmla="*/ 388 h 658"/>
                <a:gd name="T40" fmla="*/ 20 w 658"/>
                <a:gd name="T41" fmla="*/ 444 h 658"/>
                <a:gd name="T42" fmla="*/ 649 w 658"/>
                <a:gd name="T43" fmla="*/ 385 h 658"/>
                <a:gd name="T44" fmla="*/ 653 w 658"/>
                <a:gd name="T45" fmla="*/ 323 h 658"/>
                <a:gd name="T46" fmla="*/ 658 w 658"/>
                <a:gd name="T47" fmla="*/ 329 h 658"/>
                <a:gd name="T48" fmla="*/ 649 w 658"/>
                <a:gd name="T49" fmla="*/ 385 h 658"/>
                <a:gd name="T50" fmla="*/ 4 w 658"/>
                <a:gd name="T51" fmla="*/ 275 h 658"/>
                <a:gd name="T52" fmla="*/ 4 w 658"/>
                <a:gd name="T53" fmla="*/ 329 h 658"/>
                <a:gd name="T54" fmla="*/ 0 w 658"/>
                <a:gd name="T55" fmla="*/ 332 h 658"/>
                <a:gd name="T56" fmla="*/ 632 w 658"/>
                <a:gd name="T57" fmla="*/ 213 h 658"/>
                <a:gd name="T58" fmla="*/ 652 w 658"/>
                <a:gd name="T59" fmla="*/ 266 h 658"/>
                <a:gd name="T60" fmla="*/ 632 w 658"/>
                <a:gd name="T61" fmla="*/ 213 h 658"/>
                <a:gd name="T62" fmla="*/ 42 w 658"/>
                <a:gd name="T63" fmla="*/ 167 h 658"/>
                <a:gd name="T64" fmla="*/ 23 w 658"/>
                <a:gd name="T65" fmla="*/ 221 h 658"/>
                <a:gd name="T66" fmla="*/ 574 w 658"/>
                <a:gd name="T67" fmla="*/ 117 h 658"/>
                <a:gd name="T68" fmla="*/ 612 w 658"/>
                <a:gd name="T69" fmla="*/ 160 h 658"/>
                <a:gd name="T70" fmla="*/ 574 w 658"/>
                <a:gd name="T71" fmla="*/ 117 h 658"/>
                <a:gd name="T72" fmla="*/ 78 w 658"/>
                <a:gd name="T73" fmla="*/ 123 h 658"/>
                <a:gd name="T74" fmla="*/ 75 w 658"/>
                <a:gd name="T75" fmla="*/ 120 h 658"/>
                <a:gd name="T76" fmla="*/ 118 w 658"/>
                <a:gd name="T77" fmla="*/ 83 h 658"/>
                <a:gd name="T78" fmla="*/ 75 w 658"/>
                <a:gd name="T79" fmla="*/ 120 h 658"/>
                <a:gd name="T80" fmla="*/ 490 w 658"/>
                <a:gd name="T81" fmla="*/ 41 h 658"/>
                <a:gd name="T82" fmla="*/ 534 w 658"/>
                <a:gd name="T83" fmla="*/ 77 h 658"/>
                <a:gd name="T84" fmla="*/ 161 w 658"/>
                <a:gd name="T85" fmla="*/ 46 h 658"/>
                <a:gd name="T86" fmla="*/ 214 w 658"/>
                <a:gd name="T87" fmla="*/ 25 h 658"/>
                <a:gd name="T88" fmla="*/ 161 w 658"/>
                <a:gd name="T89" fmla="*/ 46 h 658"/>
                <a:gd name="T90" fmla="*/ 382 w 658"/>
                <a:gd name="T91" fmla="*/ 4 h 658"/>
                <a:gd name="T92" fmla="*/ 436 w 658"/>
                <a:gd name="T93" fmla="*/ 22 h 658"/>
                <a:gd name="T94" fmla="*/ 268 w 658"/>
                <a:gd name="T95" fmla="*/ 5 h 658"/>
                <a:gd name="T96" fmla="*/ 325 w 658"/>
                <a:gd name="T97" fmla="*/ 4 h 658"/>
                <a:gd name="T98" fmla="*/ 268 w 658"/>
                <a:gd name="T99" fmla="*/ 5 h 658"/>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658"/>
                <a:gd name="T151" fmla="*/ 0 h 658"/>
                <a:gd name="T152" fmla="*/ 658 w 658"/>
                <a:gd name="T153" fmla="*/ 658 h 658"/>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658" h="658">
                  <a:moveTo>
                    <a:pt x="330" y="653"/>
                  </a:moveTo>
                  <a:cubicBezTo>
                    <a:pt x="350" y="653"/>
                    <a:pt x="368" y="652"/>
                    <a:pt x="387" y="648"/>
                  </a:cubicBezTo>
                  <a:cubicBezTo>
                    <a:pt x="387" y="653"/>
                    <a:pt x="387" y="653"/>
                    <a:pt x="387" y="653"/>
                  </a:cubicBezTo>
                  <a:cubicBezTo>
                    <a:pt x="369" y="656"/>
                    <a:pt x="350" y="658"/>
                    <a:pt x="330" y="658"/>
                  </a:cubicBezTo>
                  <a:cubicBezTo>
                    <a:pt x="330" y="653"/>
                    <a:pt x="330" y="653"/>
                    <a:pt x="330" y="653"/>
                  </a:cubicBezTo>
                  <a:moveTo>
                    <a:pt x="218" y="639"/>
                  </a:moveTo>
                  <a:cubicBezTo>
                    <a:pt x="220" y="634"/>
                    <a:pt x="220" y="634"/>
                    <a:pt x="220" y="634"/>
                  </a:cubicBezTo>
                  <a:cubicBezTo>
                    <a:pt x="237" y="641"/>
                    <a:pt x="255" y="646"/>
                    <a:pt x="274" y="649"/>
                  </a:cubicBezTo>
                  <a:cubicBezTo>
                    <a:pt x="273" y="653"/>
                    <a:pt x="273" y="653"/>
                    <a:pt x="273" y="653"/>
                  </a:cubicBezTo>
                  <a:cubicBezTo>
                    <a:pt x="254" y="650"/>
                    <a:pt x="236" y="645"/>
                    <a:pt x="218" y="639"/>
                  </a:cubicBezTo>
                  <a:moveTo>
                    <a:pt x="441" y="633"/>
                  </a:moveTo>
                  <a:cubicBezTo>
                    <a:pt x="459" y="627"/>
                    <a:pt x="476" y="619"/>
                    <a:pt x="492" y="609"/>
                  </a:cubicBezTo>
                  <a:cubicBezTo>
                    <a:pt x="494" y="614"/>
                    <a:pt x="494" y="614"/>
                    <a:pt x="494" y="614"/>
                  </a:cubicBezTo>
                  <a:cubicBezTo>
                    <a:pt x="478" y="623"/>
                    <a:pt x="461" y="631"/>
                    <a:pt x="443" y="638"/>
                  </a:cubicBezTo>
                  <a:cubicBezTo>
                    <a:pt x="441" y="633"/>
                    <a:pt x="441" y="633"/>
                    <a:pt x="441" y="633"/>
                  </a:cubicBezTo>
                  <a:moveTo>
                    <a:pt x="119" y="582"/>
                  </a:moveTo>
                  <a:cubicBezTo>
                    <a:pt x="122" y="579"/>
                    <a:pt x="122" y="579"/>
                    <a:pt x="122" y="579"/>
                  </a:cubicBezTo>
                  <a:cubicBezTo>
                    <a:pt x="136" y="591"/>
                    <a:pt x="152" y="601"/>
                    <a:pt x="168" y="611"/>
                  </a:cubicBezTo>
                  <a:cubicBezTo>
                    <a:pt x="166" y="615"/>
                    <a:pt x="166" y="615"/>
                    <a:pt x="166" y="615"/>
                  </a:cubicBezTo>
                  <a:cubicBezTo>
                    <a:pt x="149" y="605"/>
                    <a:pt x="134" y="595"/>
                    <a:pt x="119" y="582"/>
                  </a:cubicBezTo>
                  <a:moveTo>
                    <a:pt x="538" y="577"/>
                  </a:moveTo>
                  <a:cubicBezTo>
                    <a:pt x="553" y="565"/>
                    <a:pt x="566" y="551"/>
                    <a:pt x="578" y="537"/>
                  </a:cubicBezTo>
                  <a:cubicBezTo>
                    <a:pt x="582" y="540"/>
                    <a:pt x="582" y="540"/>
                    <a:pt x="582" y="540"/>
                  </a:cubicBezTo>
                  <a:cubicBezTo>
                    <a:pt x="569" y="555"/>
                    <a:pt x="556" y="568"/>
                    <a:pt x="541" y="581"/>
                  </a:cubicBezTo>
                  <a:cubicBezTo>
                    <a:pt x="538" y="577"/>
                    <a:pt x="538" y="577"/>
                    <a:pt x="538" y="577"/>
                  </a:cubicBezTo>
                  <a:moveTo>
                    <a:pt x="45" y="496"/>
                  </a:moveTo>
                  <a:cubicBezTo>
                    <a:pt x="49" y="493"/>
                    <a:pt x="49" y="493"/>
                    <a:pt x="49" y="493"/>
                  </a:cubicBezTo>
                  <a:cubicBezTo>
                    <a:pt x="59" y="509"/>
                    <a:pt x="70" y="525"/>
                    <a:pt x="82" y="539"/>
                  </a:cubicBezTo>
                  <a:cubicBezTo>
                    <a:pt x="78" y="542"/>
                    <a:pt x="78" y="542"/>
                    <a:pt x="78" y="542"/>
                  </a:cubicBezTo>
                  <a:cubicBezTo>
                    <a:pt x="66" y="528"/>
                    <a:pt x="55" y="512"/>
                    <a:pt x="45" y="496"/>
                  </a:cubicBezTo>
                  <a:moveTo>
                    <a:pt x="578" y="537"/>
                  </a:moveTo>
                  <a:cubicBezTo>
                    <a:pt x="578" y="537"/>
                    <a:pt x="578" y="537"/>
                    <a:pt x="578" y="537"/>
                  </a:cubicBezTo>
                  <a:cubicBezTo>
                    <a:pt x="578" y="537"/>
                    <a:pt x="578" y="537"/>
                    <a:pt x="578" y="537"/>
                  </a:cubicBezTo>
                  <a:moveTo>
                    <a:pt x="610" y="491"/>
                  </a:moveTo>
                  <a:cubicBezTo>
                    <a:pt x="620" y="475"/>
                    <a:pt x="628" y="457"/>
                    <a:pt x="634" y="440"/>
                  </a:cubicBezTo>
                  <a:cubicBezTo>
                    <a:pt x="639" y="441"/>
                    <a:pt x="639" y="441"/>
                    <a:pt x="639" y="441"/>
                  </a:cubicBezTo>
                  <a:cubicBezTo>
                    <a:pt x="632" y="459"/>
                    <a:pt x="624" y="477"/>
                    <a:pt x="614" y="493"/>
                  </a:cubicBezTo>
                  <a:cubicBezTo>
                    <a:pt x="610" y="491"/>
                    <a:pt x="610" y="491"/>
                    <a:pt x="610" y="491"/>
                  </a:cubicBezTo>
                  <a:moveTo>
                    <a:pt x="5" y="389"/>
                  </a:moveTo>
                  <a:cubicBezTo>
                    <a:pt x="10" y="388"/>
                    <a:pt x="10" y="388"/>
                    <a:pt x="10" y="388"/>
                  </a:cubicBezTo>
                  <a:cubicBezTo>
                    <a:pt x="13" y="407"/>
                    <a:pt x="18" y="425"/>
                    <a:pt x="25" y="442"/>
                  </a:cubicBezTo>
                  <a:cubicBezTo>
                    <a:pt x="20" y="444"/>
                    <a:pt x="20" y="444"/>
                    <a:pt x="20" y="444"/>
                  </a:cubicBezTo>
                  <a:cubicBezTo>
                    <a:pt x="14" y="426"/>
                    <a:pt x="9" y="408"/>
                    <a:pt x="5" y="389"/>
                  </a:cubicBezTo>
                  <a:moveTo>
                    <a:pt x="649" y="385"/>
                  </a:moveTo>
                  <a:cubicBezTo>
                    <a:pt x="652" y="367"/>
                    <a:pt x="653" y="348"/>
                    <a:pt x="653" y="329"/>
                  </a:cubicBezTo>
                  <a:cubicBezTo>
                    <a:pt x="653" y="327"/>
                    <a:pt x="653" y="325"/>
                    <a:pt x="653" y="323"/>
                  </a:cubicBezTo>
                  <a:cubicBezTo>
                    <a:pt x="658" y="323"/>
                    <a:pt x="658" y="323"/>
                    <a:pt x="658" y="323"/>
                  </a:cubicBezTo>
                  <a:cubicBezTo>
                    <a:pt x="658" y="325"/>
                    <a:pt x="658" y="327"/>
                    <a:pt x="658" y="329"/>
                  </a:cubicBezTo>
                  <a:cubicBezTo>
                    <a:pt x="658" y="348"/>
                    <a:pt x="657" y="367"/>
                    <a:pt x="653" y="386"/>
                  </a:cubicBezTo>
                  <a:cubicBezTo>
                    <a:pt x="649" y="385"/>
                    <a:pt x="649" y="385"/>
                    <a:pt x="649" y="385"/>
                  </a:cubicBezTo>
                  <a:moveTo>
                    <a:pt x="0" y="329"/>
                  </a:moveTo>
                  <a:cubicBezTo>
                    <a:pt x="0" y="310"/>
                    <a:pt x="1" y="292"/>
                    <a:pt x="4" y="275"/>
                  </a:cubicBezTo>
                  <a:cubicBezTo>
                    <a:pt x="9" y="275"/>
                    <a:pt x="9" y="275"/>
                    <a:pt x="9" y="275"/>
                  </a:cubicBezTo>
                  <a:cubicBezTo>
                    <a:pt x="6" y="293"/>
                    <a:pt x="4" y="311"/>
                    <a:pt x="4" y="329"/>
                  </a:cubicBezTo>
                  <a:cubicBezTo>
                    <a:pt x="4" y="330"/>
                    <a:pt x="4" y="331"/>
                    <a:pt x="4" y="332"/>
                  </a:cubicBezTo>
                  <a:cubicBezTo>
                    <a:pt x="0" y="332"/>
                    <a:pt x="0" y="332"/>
                    <a:pt x="0" y="332"/>
                  </a:cubicBezTo>
                  <a:cubicBezTo>
                    <a:pt x="0" y="331"/>
                    <a:pt x="0" y="330"/>
                    <a:pt x="0" y="329"/>
                  </a:cubicBezTo>
                  <a:moveTo>
                    <a:pt x="632" y="213"/>
                  </a:moveTo>
                  <a:cubicBezTo>
                    <a:pt x="637" y="211"/>
                    <a:pt x="637" y="211"/>
                    <a:pt x="637" y="211"/>
                  </a:cubicBezTo>
                  <a:cubicBezTo>
                    <a:pt x="643" y="229"/>
                    <a:pt x="649" y="247"/>
                    <a:pt x="652" y="266"/>
                  </a:cubicBezTo>
                  <a:cubicBezTo>
                    <a:pt x="648" y="267"/>
                    <a:pt x="648" y="267"/>
                    <a:pt x="648" y="267"/>
                  </a:cubicBezTo>
                  <a:cubicBezTo>
                    <a:pt x="644" y="248"/>
                    <a:pt x="639" y="230"/>
                    <a:pt x="632" y="213"/>
                  </a:cubicBezTo>
                  <a:moveTo>
                    <a:pt x="18" y="219"/>
                  </a:moveTo>
                  <a:cubicBezTo>
                    <a:pt x="25" y="201"/>
                    <a:pt x="33" y="184"/>
                    <a:pt x="42" y="167"/>
                  </a:cubicBezTo>
                  <a:cubicBezTo>
                    <a:pt x="46" y="169"/>
                    <a:pt x="46" y="169"/>
                    <a:pt x="46" y="169"/>
                  </a:cubicBezTo>
                  <a:cubicBezTo>
                    <a:pt x="37" y="186"/>
                    <a:pt x="29" y="203"/>
                    <a:pt x="23" y="221"/>
                  </a:cubicBezTo>
                  <a:cubicBezTo>
                    <a:pt x="18" y="219"/>
                    <a:pt x="18" y="219"/>
                    <a:pt x="18" y="219"/>
                  </a:cubicBezTo>
                  <a:moveTo>
                    <a:pt x="574" y="117"/>
                  </a:moveTo>
                  <a:cubicBezTo>
                    <a:pt x="578" y="113"/>
                    <a:pt x="578" y="113"/>
                    <a:pt x="578" y="113"/>
                  </a:cubicBezTo>
                  <a:cubicBezTo>
                    <a:pt x="590" y="128"/>
                    <a:pt x="602" y="143"/>
                    <a:pt x="612" y="160"/>
                  </a:cubicBezTo>
                  <a:cubicBezTo>
                    <a:pt x="607" y="162"/>
                    <a:pt x="607" y="162"/>
                    <a:pt x="607" y="162"/>
                  </a:cubicBezTo>
                  <a:cubicBezTo>
                    <a:pt x="598" y="146"/>
                    <a:pt x="587" y="131"/>
                    <a:pt x="574" y="117"/>
                  </a:cubicBezTo>
                  <a:moveTo>
                    <a:pt x="78" y="123"/>
                  </a:moveTo>
                  <a:cubicBezTo>
                    <a:pt x="78" y="123"/>
                    <a:pt x="78" y="123"/>
                    <a:pt x="78" y="123"/>
                  </a:cubicBezTo>
                  <a:cubicBezTo>
                    <a:pt x="78" y="123"/>
                    <a:pt x="78" y="123"/>
                    <a:pt x="78" y="123"/>
                  </a:cubicBezTo>
                  <a:moveTo>
                    <a:pt x="75" y="120"/>
                  </a:moveTo>
                  <a:cubicBezTo>
                    <a:pt x="87" y="105"/>
                    <a:pt x="100" y="91"/>
                    <a:pt x="115" y="79"/>
                  </a:cubicBezTo>
                  <a:cubicBezTo>
                    <a:pt x="118" y="83"/>
                    <a:pt x="118" y="83"/>
                    <a:pt x="118" y="83"/>
                  </a:cubicBezTo>
                  <a:cubicBezTo>
                    <a:pt x="103" y="95"/>
                    <a:pt x="90" y="108"/>
                    <a:pt x="78" y="123"/>
                  </a:cubicBezTo>
                  <a:cubicBezTo>
                    <a:pt x="75" y="120"/>
                    <a:pt x="75" y="120"/>
                    <a:pt x="75" y="120"/>
                  </a:cubicBezTo>
                  <a:moveTo>
                    <a:pt x="487" y="46"/>
                  </a:moveTo>
                  <a:cubicBezTo>
                    <a:pt x="490" y="41"/>
                    <a:pt x="490" y="41"/>
                    <a:pt x="490" y="41"/>
                  </a:cubicBezTo>
                  <a:cubicBezTo>
                    <a:pt x="506" y="51"/>
                    <a:pt x="522" y="61"/>
                    <a:pt x="537" y="74"/>
                  </a:cubicBezTo>
                  <a:cubicBezTo>
                    <a:pt x="534" y="77"/>
                    <a:pt x="534" y="77"/>
                    <a:pt x="534" y="77"/>
                  </a:cubicBezTo>
                  <a:cubicBezTo>
                    <a:pt x="519" y="65"/>
                    <a:pt x="504" y="55"/>
                    <a:pt x="487" y="46"/>
                  </a:cubicBezTo>
                  <a:moveTo>
                    <a:pt x="161" y="46"/>
                  </a:moveTo>
                  <a:cubicBezTo>
                    <a:pt x="177" y="36"/>
                    <a:pt x="195" y="28"/>
                    <a:pt x="213" y="21"/>
                  </a:cubicBezTo>
                  <a:cubicBezTo>
                    <a:pt x="214" y="25"/>
                    <a:pt x="214" y="25"/>
                    <a:pt x="214" y="25"/>
                  </a:cubicBezTo>
                  <a:cubicBezTo>
                    <a:pt x="197" y="32"/>
                    <a:pt x="180" y="40"/>
                    <a:pt x="164" y="50"/>
                  </a:cubicBezTo>
                  <a:cubicBezTo>
                    <a:pt x="161" y="46"/>
                    <a:pt x="161" y="46"/>
                    <a:pt x="161" y="46"/>
                  </a:cubicBezTo>
                  <a:moveTo>
                    <a:pt x="381" y="8"/>
                  </a:moveTo>
                  <a:cubicBezTo>
                    <a:pt x="382" y="4"/>
                    <a:pt x="382" y="4"/>
                    <a:pt x="382" y="4"/>
                  </a:cubicBezTo>
                  <a:cubicBezTo>
                    <a:pt x="401" y="7"/>
                    <a:pt x="419" y="12"/>
                    <a:pt x="437" y="18"/>
                  </a:cubicBezTo>
                  <a:cubicBezTo>
                    <a:pt x="436" y="22"/>
                    <a:pt x="436" y="22"/>
                    <a:pt x="436" y="22"/>
                  </a:cubicBezTo>
                  <a:cubicBezTo>
                    <a:pt x="418" y="16"/>
                    <a:pt x="400" y="12"/>
                    <a:pt x="381" y="8"/>
                  </a:cubicBezTo>
                  <a:moveTo>
                    <a:pt x="268" y="5"/>
                  </a:moveTo>
                  <a:cubicBezTo>
                    <a:pt x="286" y="2"/>
                    <a:pt x="305" y="0"/>
                    <a:pt x="325" y="0"/>
                  </a:cubicBezTo>
                  <a:cubicBezTo>
                    <a:pt x="325" y="4"/>
                    <a:pt x="325" y="4"/>
                    <a:pt x="325" y="4"/>
                  </a:cubicBezTo>
                  <a:cubicBezTo>
                    <a:pt x="306" y="5"/>
                    <a:pt x="287" y="7"/>
                    <a:pt x="269" y="10"/>
                  </a:cubicBezTo>
                  <a:cubicBezTo>
                    <a:pt x="268" y="5"/>
                    <a:pt x="268" y="5"/>
                    <a:pt x="268" y="5"/>
                  </a:cubicBezTo>
                </a:path>
              </a:pathLst>
            </a:custGeom>
            <a:solidFill>
              <a:schemeClr val="accent2"/>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a:solidFill>
                  <a:schemeClr val="accent2"/>
                </a:solidFill>
                <a:sym typeface="宋体" pitchFamily="2" charset="-122"/>
              </a:endParaRPr>
            </a:p>
          </p:txBody>
        </p:sp>
        <p:sp>
          <p:nvSpPr>
            <p:cNvPr id="70" name="Freeform 642"/>
            <p:cNvSpPr>
              <a:spLocks noEditPoints="1" noChangeArrowheads="1"/>
            </p:cNvSpPr>
            <p:nvPr/>
          </p:nvSpPr>
          <p:spPr bwMode="auto">
            <a:xfrm>
              <a:off x="5166904" y="2497435"/>
              <a:ext cx="793750" cy="107950"/>
            </a:xfrm>
            <a:custGeom>
              <a:avLst/>
              <a:gdLst>
                <a:gd name="T0" fmla="*/ 366 w 368"/>
                <a:gd name="T1" fmla="*/ 21 h 50"/>
                <a:gd name="T2" fmla="*/ 315 w 368"/>
                <a:gd name="T3" fmla="*/ 45 h 50"/>
                <a:gd name="T4" fmla="*/ 317 w 368"/>
                <a:gd name="T5" fmla="*/ 50 h 50"/>
                <a:gd name="T6" fmla="*/ 368 w 368"/>
                <a:gd name="T7" fmla="*/ 26 h 50"/>
                <a:gd name="T8" fmla="*/ 366 w 368"/>
                <a:gd name="T9" fmla="*/ 21 h 50"/>
                <a:gd name="T10" fmla="*/ 8 w 368"/>
                <a:gd name="T11" fmla="*/ 0 h 50"/>
                <a:gd name="T12" fmla="*/ 0 w 368"/>
                <a:gd name="T13" fmla="*/ 0 h 50"/>
                <a:gd name="T14" fmla="*/ 40 w 368"/>
                <a:gd name="T15" fmla="*/ 27 h 50"/>
                <a:gd name="T16" fmla="*/ 42 w 368"/>
                <a:gd name="T17" fmla="*/ 23 h 50"/>
                <a:gd name="T18" fmla="*/ 8 w 368"/>
                <a:gd name="T19" fmla="*/ 0 h 5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368"/>
                <a:gd name="T31" fmla="*/ 0 h 50"/>
                <a:gd name="T32" fmla="*/ 368 w 368"/>
                <a:gd name="T33" fmla="*/ 50 h 5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68" h="50">
                  <a:moveTo>
                    <a:pt x="366" y="21"/>
                  </a:moveTo>
                  <a:cubicBezTo>
                    <a:pt x="350" y="31"/>
                    <a:pt x="333" y="39"/>
                    <a:pt x="315" y="45"/>
                  </a:cubicBezTo>
                  <a:cubicBezTo>
                    <a:pt x="317" y="50"/>
                    <a:pt x="317" y="50"/>
                    <a:pt x="317" y="50"/>
                  </a:cubicBezTo>
                  <a:cubicBezTo>
                    <a:pt x="335" y="43"/>
                    <a:pt x="352" y="35"/>
                    <a:pt x="368" y="26"/>
                  </a:cubicBezTo>
                  <a:cubicBezTo>
                    <a:pt x="366" y="21"/>
                    <a:pt x="366" y="21"/>
                    <a:pt x="366" y="21"/>
                  </a:cubicBezTo>
                  <a:moveTo>
                    <a:pt x="8" y="0"/>
                  </a:moveTo>
                  <a:cubicBezTo>
                    <a:pt x="0" y="0"/>
                    <a:pt x="0" y="0"/>
                    <a:pt x="0" y="0"/>
                  </a:cubicBezTo>
                  <a:cubicBezTo>
                    <a:pt x="13" y="10"/>
                    <a:pt x="26" y="19"/>
                    <a:pt x="40" y="27"/>
                  </a:cubicBezTo>
                  <a:cubicBezTo>
                    <a:pt x="42" y="23"/>
                    <a:pt x="42" y="23"/>
                    <a:pt x="42" y="23"/>
                  </a:cubicBezTo>
                  <a:cubicBezTo>
                    <a:pt x="30" y="16"/>
                    <a:pt x="19" y="8"/>
                    <a:pt x="8" y="0"/>
                  </a:cubicBezTo>
                </a:path>
              </a:pathLst>
            </a:custGeom>
            <a:solidFill>
              <a:srgbClr val="EBAC07"/>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sz="1600">
                <a:solidFill>
                  <a:schemeClr val="accent2"/>
                </a:solidFill>
                <a:sym typeface="宋体" pitchFamily="2" charset="-122"/>
              </a:endParaRPr>
            </a:p>
          </p:txBody>
        </p:sp>
        <p:sp>
          <p:nvSpPr>
            <p:cNvPr id="71" name="Freeform 644"/>
            <p:cNvSpPr>
              <a:spLocks noChangeArrowheads="1"/>
            </p:cNvSpPr>
            <p:nvPr/>
          </p:nvSpPr>
          <p:spPr bwMode="auto">
            <a:xfrm>
              <a:off x="4782729" y="2221210"/>
              <a:ext cx="1643063" cy="123825"/>
            </a:xfrm>
            <a:custGeom>
              <a:avLst/>
              <a:gdLst>
                <a:gd name="T0" fmla="*/ 1804 w 1804"/>
                <a:gd name="T1" fmla="*/ 0 h 137"/>
                <a:gd name="T2" fmla="*/ 0 w 1804"/>
                <a:gd name="T3" fmla="*/ 0 h 137"/>
                <a:gd name="T4" fmla="*/ 0 w 1804"/>
                <a:gd name="T5" fmla="*/ 137 h 137"/>
                <a:gd name="T6" fmla="*/ 1755 w 1804"/>
                <a:gd name="T7" fmla="*/ 137 h 137"/>
                <a:gd name="T8" fmla="*/ 1804 w 1804"/>
                <a:gd name="T9" fmla="*/ 0 h 137"/>
                <a:gd name="T10" fmla="*/ 0 60000 65536"/>
                <a:gd name="T11" fmla="*/ 0 60000 65536"/>
                <a:gd name="T12" fmla="*/ 0 60000 65536"/>
                <a:gd name="T13" fmla="*/ 0 60000 65536"/>
                <a:gd name="T14" fmla="*/ 0 60000 65536"/>
                <a:gd name="T15" fmla="*/ 0 w 1804"/>
                <a:gd name="T16" fmla="*/ 0 h 137"/>
                <a:gd name="T17" fmla="*/ 1804 w 1804"/>
                <a:gd name="T18" fmla="*/ 137 h 137"/>
              </a:gdLst>
              <a:ahLst/>
              <a:cxnLst>
                <a:cxn ang="T10">
                  <a:pos x="T0" y="T1"/>
                </a:cxn>
                <a:cxn ang="T11">
                  <a:pos x="T2" y="T3"/>
                </a:cxn>
                <a:cxn ang="T12">
                  <a:pos x="T4" y="T5"/>
                </a:cxn>
                <a:cxn ang="T13">
                  <a:pos x="T6" y="T7"/>
                </a:cxn>
                <a:cxn ang="T14">
                  <a:pos x="T8" y="T9"/>
                </a:cxn>
              </a:cxnLst>
              <a:rect l="T15" t="T16" r="T17" b="T18"/>
              <a:pathLst>
                <a:path w="1804" h="137">
                  <a:moveTo>
                    <a:pt x="1804" y="0"/>
                  </a:moveTo>
                  <a:lnTo>
                    <a:pt x="0" y="0"/>
                  </a:lnTo>
                  <a:lnTo>
                    <a:pt x="0" y="137"/>
                  </a:lnTo>
                  <a:lnTo>
                    <a:pt x="1755" y="137"/>
                  </a:lnTo>
                  <a:lnTo>
                    <a:pt x="1804"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a:solidFill>
                  <a:schemeClr val="accent2"/>
                </a:solidFill>
                <a:sym typeface="宋体" pitchFamily="2" charset="-122"/>
              </a:endParaRPr>
            </a:p>
          </p:txBody>
        </p:sp>
        <p:sp>
          <p:nvSpPr>
            <p:cNvPr id="78" name="Freeform 646"/>
            <p:cNvSpPr>
              <a:spLocks noChangeArrowheads="1"/>
            </p:cNvSpPr>
            <p:nvPr/>
          </p:nvSpPr>
          <p:spPr bwMode="auto">
            <a:xfrm>
              <a:off x="4782729" y="2345035"/>
              <a:ext cx="1643063" cy="152400"/>
            </a:xfrm>
            <a:custGeom>
              <a:avLst/>
              <a:gdLst>
                <a:gd name="T0" fmla="*/ 1755 w 1804"/>
                <a:gd name="T1" fmla="*/ 0 h 168"/>
                <a:gd name="T2" fmla="*/ 0 w 1804"/>
                <a:gd name="T3" fmla="*/ 0 h 168"/>
                <a:gd name="T4" fmla="*/ 0 w 1804"/>
                <a:gd name="T5" fmla="*/ 168 h 168"/>
                <a:gd name="T6" fmla="*/ 1804 w 1804"/>
                <a:gd name="T7" fmla="*/ 168 h 168"/>
                <a:gd name="T8" fmla="*/ 1752 w 1804"/>
                <a:gd name="T9" fmla="*/ 12 h 168"/>
                <a:gd name="T10" fmla="*/ 1755 w 1804"/>
                <a:gd name="T11" fmla="*/ 0 h 168"/>
                <a:gd name="T12" fmla="*/ 0 60000 65536"/>
                <a:gd name="T13" fmla="*/ 0 60000 65536"/>
                <a:gd name="T14" fmla="*/ 0 60000 65536"/>
                <a:gd name="T15" fmla="*/ 0 60000 65536"/>
                <a:gd name="T16" fmla="*/ 0 60000 65536"/>
                <a:gd name="T17" fmla="*/ 0 60000 65536"/>
                <a:gd name="T18" fmla="*/ 0 w 1804"/>
                <a:gd name="T19" fmla="*/ 0 h 168"/>
                <a:gd name="T20" fmla="*/ 1804 w 1804"/>
                <a:gd name="T21" fmla="*/ 168 h 168"/>
              </a:gdLst>
              <a:ahLst/>
              <a:cxnLst>
                <a:cxn ang="T12">
                  <a:pos x="T0" y="T1"/>
                </a:cxn>
                <a:cxn ang="T13">
                  <a:pos x="T2" y="T3"/>
                </a:cxn>
                <a:cxn ang="T14">
                  <a:pos x="T4" y="T5"/>
                </a:cxn>
                <a:cxn ang="T15">
                  <a:pos x="T6" y="T7"/>
                </a:cxn>
                <a:cxn ang="T16">
                  <a:pos x="T8" y="T9"/>
                </a:cxn>
                <a:cxn ang="T17">
                  <a:pos x="T10" y="T11"/>
                </a:cxn>
              </a:cxnLst>
              <a:rect l="T18" t="T19" r="T20" b="T21"/>
              <a:pathLst>
                <a:path w="1804" h="168">
                  <a:moveTo>
                    <a:pt x="1755" y="0"/>
                  </a:moveTo>
                  <a:lnTo>
                    <a:pt x="0" y="0"/>
                  </a:lnTo>
                  <a:lnTo>
                    <a:pt x="0" y="168"/>
                  </a:lnTo>
                  <a:lnTo>
                    <a:pt x="1804" y="168"/>
                  </a:lnTo>
                  <a:lnTo>
                    <a:pt x="1752" y="12"/>
                  </a:lnTo>
                  <a:lnTo>
                    <a:pt x="1755"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a:solidFill>
                  <a:schemeClr val="accent2"/>
                </a:solidFill>
                <a:sym typeface="宋体" pitchFamily="2" charset="-122"/>
              </a:endParaRPr>
            </a:p>
          </p:txBody>
        </p:sp>
        <p:sp>
          <p:nvSpPr>
            <p:cNvPr id="79" name="TextBox 682"/>
            <p:cNvSpPr>
              <a:spLocks noChangeArrowheads="1"/>
            </p:cNvSpPr>
            <p:nvPr/>
          </p:nvSpPr>
          <p:spPr bwMode="auto">
            <a:xfrm>
              <a:off x="5087529" y="1859260"/>
              <a:ext cx="674688"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r>
                <a:rPr lang="en-US" sz="2000" b="1" dirty="0">
                  <a:solidFill>
                    <a:schemeClr val="accent2"/>
                  </a:solidFill>
                  <a:latin typeface="方正中等线简体" pitchFamily="2" charset="-122"/>
                  <a:ea typeface="方正中等线简体" pitchFamily="2" charset="-122"/>
                </a:rPr>
                <a:t>40</a:t>
              </a:r>
              <a:r>
                <a:rPr lang="en-US" sz="1600" b="1" dirty="0">
                  <a:solidFill>
                    <a:schemeClr val="accent2"/>
                  </a:solidFill>
                  <a:latin typeface="方正中等线简体" pitchFamily="2" charset="-122"/>
                  <a:ea typeface="方正中等线简体" pitchFamily="2" charset="-122"/>
                </a:rPr>
                <a:t>%</a:t>
              </a:r>
              <a:endParaRPr lang="zh-CN" altLang="en-US" sz="1600" b="1" dirty="0">
                <a:solidFill>
                  <a:schemeClr val="accent2"/>
                </a:solidFill>
                <a:latin typeface="方正中等线简体" pitchFamily="2" charset="-122"/>
                <a:ea typeface="方正中等线简体" pitchFamily="2" charset="-122"/>
              </a:endParaRPr>
            </a:p>
          </p:txBody>
        </p:sp>
      </p:grpSp>
      <p:grpSp>
        <p:nvGrpSpPr>
          <p:cNvPr id="80" name="组合 79"/>
          <p:cNvGrpSpPr/>
          <p:nvPr/>
        </p:nvGrpSpPr>
        <p:grpSpPr>
          <a:xfrm>
            <a:off x="1145208" y="2991904"/>
            <a:ext cx="1414462" cy="1416050"/>
            <a:chOff x="1145208" y="2991904"/>
            <a:chExt cx="1414462" cy="1416050"/>
          </a:xfrm>
        </p:grpSpPr>
        <p:sp>
          <p:nvSpPr>
            <p:cNvPr id="81" name="Freeform 964"/>
            <p:cNvSpPr>
              <a:spLocks noChangeArrowheads="1"/>
            </p:cNvSpPr>
            <p:nvPr/>
          </p:nvSpPr>
          <p:spPr bwMode="auto">
            <a:xfrm>
              <a:off x="1853233" y="3085567"/>
              <a:ext cx="614362" cy="614362"/>
            </a:xfrm>
            <a:custGeom>
              <a:avLst/>
              <a:gdLst>
                <a:gd name="T0" fmla="*/ 202 w 286"/>
                <a:gd name="T1" fmla="*/ 84 h 286"/>
                <a:gd name="T2" fmla="*/ 0 w 286"/>
                <a:gd name="T3" fmla="*/ 0 h 286"/>
                <a:gd name="T4" fmla="*/ 0 w 286"/>
                <a:gd name="T5" fmla="*/ 286 h 286"/>
                <a:gd name="T6" fmla="*/ 286 w 286"/>
                <a:gd name="T7" fmla="*/ 286 h 286"/>
                <a:gd name="T8" fmla="*/ 202 w 286"/>
                <a:gd name="T9" fmla="*/ 84 h 286"/>
                <a:gd name="T10" fmla="*/ 0 60000 65536"/>
                <a:gd name="T11" fmla="*/ 0 60000 65536"/>
                <a:gd name="T12" fmla="*/ 0 60000 65536"/>
                <a:gd name="T13" fmla="*/ 0 60000 65536"/>
                <a:gd name="T14" fmla="*/ 0 60000 65536"/>
                <a:gd name="T15" fmla="*/ 0 w 286"/>
                <a:gd name="T16" fmla="*/ 0 h 286"/>
                <a:gd name="T17" fmla="*/ 286 w 286"/>
                <a:gd name="T18" fmla="*/ 286 h 286"/>
              </a:gdLst>
              <a:ahLst/>
              <a:cxnLst>
                <a:cxn ang="T10">
                  <a:pos x="T0" y="T1"/>
                </a:cxn>
                <a:cxn ang="T11">
                  <a:pos x="T2" y="T3"/>
                </a:cxn>
                <a:cxn ang="T12">
                  <a:pos x="T4" y="T5"/>
                </a:cxn>
                <a:cxn ang="T13">
                  <a:pos x="T6" y="T7"/>
                </a:cxn>
                <a:cxn ang="T14">
                  <a:pos x="T8" y="T9"/>
                </a:cxn>
              </a:cxnLst>
              <a:rect l="T15" t="T16" r="T17" b="T18"/>
              <a:pathLst>
                <a:path w="286" h="286">
                  <a:moveTo>
                    <a:pt x="202" y="84"/>
                  </a:moveTo>
                  <a:cubicBezTo>
                    <a:pt x="150" y="32"/>
                    <a:pt x="79" y="0"/>
                    <a:pt x="0" y="0"/>
                  </a:cubicBezTo>
                  <a:cubicBezTo>
                    <a:pt x="0" y="286"/>
                    <a:pt x="0" y="286"/>
                    <a:pt x="0" y="286"/>
                  </a:cubicBezTo>
                  <a:cubicBezTo>
                    <a:pt x="286" y="286"/>
                    <a:pt x="286" y="286"/>
                    <a:pt x="286" y="286"/>
                  </a:cubicBezTo>
                  <a:cubicBezTo>
                    <a:pt x="286" y="207"/>
                    <a:pt x="254" y="135"/>
                    <a:pt x="202" y="84"/>
                  </a:cubicBezTo>
                </a:path>
              </a:pathLst>
            </a:custGeom>
            <a:solidFill>
              <a:srgbClr val="95161D"/>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a:solidFill>
                  <a:schemeClr val="accent3"/>
                </a:solidFill>
                <a:sym typeface="宋体" pitchFamily="2" charset="-122"/>
              </a:endParaRPr>
            </a:p>
          </p:txBody>
        </p:sp>
        <p:sp>
          <p:nvSpPr>
            <p:cNvPr id="82" name="Freeform 965"/>
            <p:cNvSpPr>
              <a:spLocks noChangeArrowheads="1"/>
            </p:cNvSpPr>
            <p:nvPr/>
          </p:nvSpPr>
          <p:spPr bwMode="auto">
            <a:xfrm>
              <a:off x="1853233" y="3085567"/>
              <a:ext cx="614362" cy="614362"/>
            </a:xfrm>
            <a:custGeom>
              <a:avLst/>
              <a:gdLst>
                <a:gd name="T0" fmla="*/ 0 w 286"/>
                <a:gd name="T1" fmla="*/ 0 h 286"/>
                <a:gd name="T2" fmla="*/ 0 w 286"/>
                <a:gd name="T3" fmla="*/ 286 h 286"/>
                <a:gd name="T4" fmla="*/ 286 w 286"/>
                <a:gd name="T5" fmla="*/ 286 h 286"/>
                <a:gd name="T6" fmla="*/ 286 w 286"/>
                <a:gd name="T7" fmla="*/ 286 h 286"/>
                <a:gd name="T8" fmla="*/ 202 w 286"/>
                <a:gd name="T9" fmla="*/ 84 h 286"/>
                <a:gd name="T10" fmla="*/ 0 w 286"/>
                <a:gd name="T11" fmla="*/ 0 h 286"/>
                <a:gd name="T12" fmla="*/ 0 60000 65536"/>
                <a:gd name="T13" fmla="*/ 0 60000 65536"/>
                <a:gd name="T14" fmla="*/ 0 60000 65536"/>
                <a:gd name="T15" fmla="*/ 0 60000 65536"/>
                <a:gd name="T16" fmla="*/ 0 60000 65536"/>
                <a:gd name="T17" fmla="*/ 0 60000 65536"/>
                <a:gd name="T18" fmla="*/ 0 w 286"/>
                <a:gd name="T19" fmla="*/ 0 h 286"/>
                <a:gd name="T20" fmla="*/ 286 w 286"/>
                <a:gd name="T21" fmla="*/ 286 h 286"/>
              </a:gdLst>
              <a:ahLst/>
              <a:cxnLst>
                <a:cxn ang="T12">
                  <a:pos x="T0" y="T1"/>
                </a:cxn>
                <a:cxn ang="T13">
                  <a:pos x="T2" y="T3"/>
                </a:cxn>
                <a:cxn ang="T14">
                  <a:pos x="T4" y="T5"/>
                </a:cxn>
                <a:cxn ang="T15">
                  <a:pos x="T6" y="T7"/>
                </a:cxn>
                <a:cxn ang="T16">
                  <a:pos x="T8" y="T9"/>
                </a:cxn>
                <a:cxn ang="T17">
                  <a:pos x="T10" y="T11"/>
                </a:cxn>
              </a:cxnLst>
              <a:rect l="T18" t="T19" r="T20" b="T21"/>
              <a:pathLst>
                <a:path w="286" h="286">
                  <a:moveTo>
                    <a:pt x="0" y="0"/>
                  </a:moveTo>
                  <a:cubicBezTo>
                    <a:pt x="0" y="286"/>
                    <a:pt x="0" y="286"/>
                    <a:pt x="0" y="286"/>
                  </a:cubicBezTo>
                  <a:cubicBezTo>
                    <a:pt x="286" y="286"/>
                    <a:pt x="286" y="286"/>
                    <a:pt x="286" y="286"/>
                  </a:cubicBezTo>
                  <a:cubicBezTo>
                    <a:pt x="286" y="286"/>
                    <a:pt x="286" y="286"/>
                    <a:pt x="286" y="286"/>
                  </a:cubicBezTo>
                  <a:cubicBezTo>
                    <a:pt x="286" y="207"/>
                    <a:pt x="254" y="135"/>
                    <a:pt x="202" y="84"/>
                  </a:cubicBezTo>
                  <a:cubicBezTo>
                    <a:pt x="150" y="32"/>
                    <a:pt x="79" y="0"/>
                    <a:pt x="0" y="0"/>
                  </a:cubicBezTo>
                </a:path>
              </a:pathLst>
            </a:custGeom>
            <a:solidFill>
              <a:schemeClr val="accent3"/>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sz="1600">
                <a:solidFill>
                  <a:schemeClr val="accent3"/>
                </a:solidFill>
                <a:sym typeface="宋体" pitchFamily="2" charset="-122"/>
              </a:endParaRPr>
            </a:p>
          </p:txBody>
        </p:sp>
        <p:sp>
          <p:nvSpPr>
            <p:cNvPr id="83" name="Freeform 966"/>
            <p:cNvSpPr>
              <a:spLocks noChangeArrowheads="1"/>
            </p:cNvSpPr>
            <p:nvPr/>
          </p:nvSpPr>
          <p:spPr bwMode="auto">
            <a:xfrm>
              <a:off x="1237283" y="3085567"/>
              <a:ext cx="1230312" cy="1230312"/>
            </a:xfrm>
            <a:custGeom>
              <a:avLst/>
              <a:gdLst>
                <a:gd name="T0" fmla="*/ 286 w 572"/>
                <a:gd name="T1" fmla="*/ 286 h 572"/>
                <a:gd name="T2" fmla="*/ 286 w 572"/>
                <a:gd name="T3" fmla="*/ 0 h 572"/>
                <a:gd name="T4" fmla="*/ 84 w 572"/>
                <a:gd name="T5" fmla="*/ 84 h 572"/>
                <a:gd name="T6" fmla="*/ 0 w 572"/>
                <a:gd name="T7" fmla="*/ 286 h 572"/>
                <a:gd name="T8" fmla="*/ 84 w 572"/>
                <a:gd name="T9" fmla="*/ 488 h 572"/>
                <a:gd name="T10" fmla="*/ 286 w 572"/>
                <a:gd name="T11" fmla="*/ 572 h 572"/>
                <a:gd name="T12" fmla="*/ 488 w 572"/>
                <a:gd name="T13" fmla="*/ 488 h 572"/>
                <a:gd name="T14" fmla="*/ 572 w 572"/>
                <a:gd name="T15" fmla="*/ 286 h 572"/>
                <a:gd name="T16" fmla="*/ 286 w 572"/>
                <a:gd name="T17" fmla="*/ 286 h 57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572"/>
                <a:gd name="T28" fmla="*/ 0 h 572"/>
                <a:gd name="T29" fmla="*/ 572 w 572"/>
                <a:gd name="T30" fmla="*/ 572 h 572"/>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572" h="572">
                  <a:moveTo>
                    <a:pt x="286" y="286"/>
                  </a:moveTo>
                  <a:cubicBezTo>
                    <a:pt x="286" y="0"/>
                    <a:pt x="286" y="0"/>
                    <a:pt x="286" y="0"/>
                  </a:cubicBezTo>
                  <a:cubicBezTo>
                    <a:pt x="207" y="0"/>
                    <a:pt x="136" y="32"/>
                    <a:pt x="84" y="84"/>
                  </a:cubicBezTo>
                  <a:cubicBezTo>
                    <a:pt x="32" y="135"/>
                    <a:pt x="0" y="207"/>
                    <a:pt x="0" y="286"/>
                  </a:cubicBezTo>
                  <a:cubicBezTo>
                    <a:pt x="0" y="365"/>
                    <a:pt x="32" y="436"/>
                    <a:pt x="84" y="488"/>
                  </a:cubicBezTo>
                  <a:cubicBezTo>
                    <a:pt x="136" y="540"/>
                    <a:pt x="207" y="572"/>
                    <a:pt x="286" y="572"/>
                  </a:cubicBezTo>
                  <a:cubicBezTo>
                    <a:pt x="365" y="572"/>
                    <a:pt x="436" y="540"/>
                    <a:pt x="488" y="488"/>
                  </a:cubicBezTo>
                  <a:cubicBezTo>
                    <a:pt x="540" y="436"/>
                    <a:pt x="572" y="365"/>
                    <a:pt x="572" y="286"/>
                  </a:cubicBezTo>
                  <a:cubicBezTo>
                    <a:pt x="286" y="286"/>
                    <a:pt x="286" y="286"/>
                    <a:pt x="286" y="286"/>
                  </a:cubicBezTo>
                </a:path>
              </a:pathLst>
            </a:custGeom>
            <a:solidFill>
              <a:srgbClr val="D8D8D8"/>
            </a:solidFill>
            <a:ln w="9525" cmpd="sng">
              <a:solidFill>
                <a:srgbClr val="D8D8D8"/>
              </a:solidFill>
              <a:bevel/>
              <a:headEnd/>
              <a:tailEnd/>
            </a:ln>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sz="1600">
                <a:solidFill>
                  <a:schemeClr val="accent3"/>
                </a:solidFill>
                <a:sym typeface="宋体" pitchFamily="2" charset="-122"/>
              </a:endParaRPr>
            </a:p>
          </p:txBody>
        </p:sp>
        <p:sp>
          <p:nvSpPr>
            <p:cNvPr id="84" name="Freeform 967"/>
            <p:cNvSpPr>
              <a:spLocks noEditPoints="1" noChangeArrowheads="1"/>
            </p:cNvSpPr>
            <p:nvPr/>
          </p:nvSpPr>
          <p:spPr bwMode="auto">
            <a:xfrm>
              <a:off x="1145208" y="2991904"/>
              <a:ext cx="1414462" cy="1416050"/>
            </a:xfrm>
            <a:custGeom>
              <a:avLst/>
              <a:gdLst>
                <a:gd name="T0" fmla="*/ 387 w 658"/>
                <a:gd name="T1" fmla="*/ 648 h 658"/>
                <a:gd name="T2" fmla="*/ 330 w 658"/>
                <a:gd name="T3" fmla="*/ 658 h 658"/>
                <a:gd name="T4" fmla="*/ 218 w 658"/>
                <a:gd name="T5" fmla="*/ 639 h 658"/>
                <a:gd name="T6" fmla="*/ 274 w 658"/>
                <a:gd name="T7" fmla="*/ 649 h 658"/>
                <a:gd name="T8" fmla="*/ 218 w 658"/>
                <a:gd name="T9" fmla="*/ 639 h 658"/>
                <a:gd name="T10" fmla="*/ 492 w 658"/>
                <a:gd name="T11" fmla="*/ 610 h 658"/>
                <a:gd name="T12" fmla="*/ 443 w 658"/>
                <a:gd name="T13" fmla="*/ 638 h 658"/>
                <a:gd name="T14" fmla="*/ 119 w 658"/>
                <a:gd name="T15" fmla="*/ 582 h 658"/>
                <a:gd name="T16" fmla="*/ 168 w 658"/>
                <a:gd name="T17" fmla="*/ 611 h 658"/>
                <a:gd name="T18" fmla="*/ 119 w 658"/>
                <a:gd name="T19" fmla="*/ 582 h 658"/>
                <a:gd name="T20" fmla="*/ 578 w 658"/>
                <a:gd name="T21" fmla="*/ 537 h 658"/>
                <a:gd name="T22" fmla="*/ 541 w 658"/>
                <a:gd name="T23" fmla="*/ 581 h 658"/>
                <a:gd name="T24" fmla="*/ 45 w 658"/>
                <a:gd name="T25" fmla="*/ 496 h 658"/>
                <a:gd name="T26" fmla="*/ 82 w 658"/>
                <a:gd name="T27" fmla="*/ 539 h 658"/>
                <a:gd name="T28" fmla="*/ 45 w 658"/>
                <a:gd name="T29" fmla="*/ 496 h 658"/>
                <a:gd name="T30" fmla="*/ 578 w 658"/>
                <a:gd name="T31" fmla="*/ 537 h 658"/>
                <a:gd name="T32" fmla="*/ 610 w 658"/>
                <a:gd name="T33" fmla="*/ 491 h 658"/>
                <a:gd name="T34" fmla="*/ 639 w 658"/>
                <a:gd name="T35" fmla="*/ 441 h 658"/>
                <a:gd name="T36" fmla="*/ 610 w 658"/>
                <a:gd name="T37" fmla="*/ 491 h 658"/>
                <a:gd name="T38" fmla="*/ 10 w 658"/>
                <a:gd name="T39" fmla="*/ 388 h 658"/>
                <a:gd name="T40" fmla="*/ 20 w 658"/>
                <a:gd name="T41" fmla="*/ 444 h 658"/>
                <a:gd name="T42" fmla="*/ 649 w 658"/>
                <a:gd name="T43" fmla="*/ 385 h 658"/>
                <a:gd name="T44" fmla="*/ 653 w 658"/>
                <a:gd name="T45" fmla="*/ 323 h 658"/>
                <a:gd name="T46" fmla="*/ 658 w 658"/>
                <a:gd name="T47" fmla="*/ 329 h 658"/>
                <a:gd name="T48" fmla="*/ 649 w 658"/>
                <a:gd name="T49" fmla="*/ 385 h 658"/>
                <a:gd name="T50" fmla="*/ 4 w 658"/>
                <a:gd name="T51" fmla="*/ 275 h 658"/>
                <a:gd name="T52" fmla="*/ 4 w 658"/>
                <a:gd name="T53" fmla="*/ 329 h 658"/>
                <a:gd name="T54" fmla="*/ 0 w 658"/>
                <a:gd name="T55" fmla="*/ 332 h 658"/>
                <a:gd name="T56" fmla="*/ 632 w 658"/>
                <a:gd name="T57" fmla="*/ 213 h 658"/>
                <a:gd name="T58" fmla="*/ 652 w 658"/>
                <a:gd name="T59" fmla="*/ 266 h 658"/>
                <a:gd name="T60" fmla="*/ 632 w 658"/>
                <a:gd name="T61" fmla="*/ 213 h 658"/>
                <a:gd name="T62" fmla="*/ 42 w 658"/>
                <a:gd name="T63" fmla="*/ 167 h 658"/>
                <a:gd name="T64" fmla="*/ 23 w 658"/>
                <a:gd name="T65" fmla="*/ 221 h 658"/>
                <a:gd name="T66" fmla="*/ 574 w 658"/>
                <a:gd name="T67" fmla="*/ 117 h 658"/>
                <a:gd name="T68" fmla="*/ 612 w 658"/>
                <a:gd name="T69" fmla="*/ 160 h 658"/>
                <a:gd name="T70" fmla="*/ 574 w 658"/>
                <a:gd name="T71" fmla="*/ 117 h 658"/>
                <a:gd name="T72" fmla="*/ 78 w 658"/>
                <a:gd name="T73" fmla="*/ 123 h 658"/>
                <a:gd name="T74" fmla="*/ 75 w 658"/>
                <a:gd name="T75" fmla="*/ 120 h 658"/>
                <a:gd name="T76" fmla="*/ 118 w 658"/>
                <a:gd name="T77" fmla="*/ 83 h 658"/>
                <a:gd name="T78" fmla="*/ 75 w 658"/>
                <a:gd name="T79" fmla="*/ 120 h 658"/>
                <a:gd name="T80" fmla="*/ 490 w 658"/>
                <a:gd name="T81" fmla="*/ 41 h 658"/>
                <a:gd name="T82" fmla="*/ 534 w 658"/>
                <a:gd name="T83" fmla="*/ 77 h 658"/>
                <a:gd name="T84" fmla="*/ 161 w 658"/>
                <a:gd name="T85" fmla="*/ 46 h 658"/>
                <a:gd name="T86" fmla="*/ 214 w 658"/>
                <a:gd name="T87" fmla="*/ 25 h 658"/>
                <a:gd name="T88" fmla="*/ 161 w 658"/>
                <a:gd name="T89" fmla="*/ 46 h 658"/>
                <a:gd name="T90" fmla="*/ 382 w 658"/>
                <a:gd name="T91" fmla="*/ 4 h 658"/>
                <a:gd name="T92" fmla="*/ 436 w 658"/>
                <a:gd name="T93" fmla="*/ 22 h 658"/>
                <a:gd name="T94" fmla="*/ 268 w 658"/>
                <a:gd name="T95" fmla="*/ 5 h 658"/>
                <a:gd name="T96" fmla="*/ 325 w 658"/>
                <a:gd name="T97" fmla="*/ 4 h 658"/>
                <a:gd name="T98" fmla="*/ 268 w 658"/>
                <a:gd name="T99" fmla="*/ 5 h 658"/>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658"/>
                <a:gd name="T151" fmla="*/ 0 h 658"/>
                <a:gd name="T152" fmla="*/ 658 w 658"/>
                <a:gd name="T153" fmla="*/ 658 h 658"/>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658" h="658">
                  <a:moveTo>
                    <a:pt x="330" y="653"/>
                  </a:moveTo>
                  <a:cubicBezTo>
                    <a:pt x="350" y="653"/>
                    <a:pt x="368" y="652"/>
                    <a:pt x="387" y="648"/>
                  </a:cubicBezTo>
                  <a:cubicBezTo>
                    <a:pt x="387" y="653"/>
                    <a:pt x="387" y="653"/>
                    <a:pt x="387" y="653"/>
                  </a:cubicBezTo>
                  <a:cubicBezTo>
                    <a:pt x="369" y="656"/>
                    <a:pt x="350" y="658"/>
                    <a:pt x="330" y="658"/>
                  </a:cubicBezTo>
                  <a:cubicBezTo>
                    <a:pt x="330" y="653"/>
                    <a:pt x="330" y="653"/>
                    <a:pt x="330" y="653"/>
                  </a:cubicBezTo>
                  <a:moveTo>
                    <a:pt x="218" y="639"/>
                  </a:moveTo>
                  <a:cubicBezTo>
                    <a:pt x="220" y="634"/>
                    <a:pt x="220" y="634"/>
                    <a:pt x="220" y="634"/>
                  </a:cubicBezTo>
                  <a:cubicBezTo>
                    <a:pt x="237" y="641"/>
                    <a:pt x="255" y="646"/>
                    <a:pt x="274" y="649"/>
                  </a:cubicBezTo>
                  <a:cubicBezTo>
                    <a:pt x="273" y="653"/>
                    <a:pt x="273" y="653"/>
                    <a:pt x="273" y="653"/>
                  </a:cubicBezTo>
                  <a:cubicBezTo>
                    <a:pt x="254" y="650"/>
                    <a:pt x="236" y="645"/>
                    <a:pt x="218" y="639"/>
                  </a:cubicBezTo>
                  <a:moveTo>
                    <a:pt x="441" y="634"/>
                  </a:moveTo>
                  <a:cubicBezTo>
                    <a:pt x="459" y="627"/>
                    <a:pt x="476" y="619"/>
                    <a:pt x="492" y="610"/>
                  </a:cubicBezTo>
                  <a:cubicBezTo>
                    <a:pt x="494" y="614"/>
                    <a:pt x="494" y="614"/>
                    <a:pt x="494" y="614"/>
                  </a:cubicBezTo>
                  <a:cubicBezTo>
                    <a:pt x="478" y="623"/>
                    <a:pt x="461" y="631"/>
                    <a:pt x="443" y="638"/>
                  </a:cubicBezTo>
                  <a:cubicBezTo>
                    <a:pt x="441" y="634"/>
                    <a:pt x="441" y="634"/>
                    <a:pt x="441" y="634"/>
                  </a:cubicBezTo>
                  <a:moveTo>
                    <a:pt x="119" y="582"/>
                  </a:moveTo>
                  <a:cubicBezTo>
                    <a:pt x="122" y="579"/>
                    <a:pt x="122" y="579"/>
                    <a:pt x="122" y="579"/>
                  </a:cubicBezTo>
                  <a:cubicBezTo>
                    <a:pt x="136" y="591"/>
                    <a:pt x="152" y="602"/>
                    <a:pt x="168" y="611"/>
                  </a:cubicBezTo>
                  <a:cubicBezTo>
                    <a:pt x="166" y="615"/>
                    <a:pt x="166" y="615"/>
                    <a:pt x="166" y="615"/>
                  </a:cubicBezTo>
                  <a:cubicBezTo>
                    <a:pt x="149" y="605"/>
                    <a:pt x="134" y="595"/>
                    <a:pt x="119" y="582"/>
                  </a:cubicBezTo>
                  <a:moveTo>
                    <a:pt x="538" y="577"/>
                  </a:moveTo>
                  <a:cubicBezTo>
                    <a:pt x="553" y="565"/>
                    <a:pt x="566" y="551"/>
                    <a:pt x="578" y="537"/>
                  </a:cubicBezTo>
                  <a:cubicBezTo>
                    <a:pt x="582" y="540"/>
                    <a:pt x="582" y="540"/>
                    <a:pt x="582" y="540"/>
                  </a:cubicBezTo>
                  <a:cubicBezTo>
                    <a:pt x="569" y="555"/>
                    <a:pt x="556" y="568"/>
                    <a:pt x="541" y="581"/>
                  </a:cubicBezTo>
                  <a:cubicBezTo>
                    <a:pt x="538" y="577"/>
                    <a:pt x="538" y="577"/>
                    <a:pt x="538" y="577"/>
                  </a:cubicBezTo>
                  <a:moveTo>
                    <a:pt x="45" y="496"/>
                  </a:moveTo>
                  <a:cubicBezTo>
                    <a:pt x="49" y="493"/>
                    <a:pt x="49" y="493"/>
                    <a:pt x="49" y="493"/>
                  </a:cubicBezTo>
                  <a:cubicBezTo>
                    <a:pt x="59" y="509"/>
                    <a:pt x="70" y="525"/>
                    <a:pt x="82" y="539"/>
                  </a:cubicBezTo>
                  <a:cubicBezTo>
                    <a:pt x="78" y="542"/>
                    <a:pt x="78" y="542"/>
                    <a:pt x="78" y="542"/>
                  </a:cubicBezTo>
                  <a:cubicBezTo>
                    <a:pt x="66" y="528"/>
                    <a:pt x="55" y="512"/>
                    <a:pt x="45" y="496"/>
                  </a:cubicBezTo>
                  <a:moveTo>
                    <a:pt x="578" y="537"/>
                  </a:moveTo>
                  <a:cubicBezTo>
                    <a:pt x="578" y="537"/>
                    <a:pt x="578" y="537"/>
                    <a:pt x="578" y="537"/>
                  </a:cubicBezTo>
                  <a:cubicBezTo>
                    <a:pt x="578" y="537"/>
                    <a:pt x="578" y="537"/>
                    <a:pt x="578" y="537"/>
                  </a:cubicBezTo>
                  <a:moveTo>
                    <a:pt x="610" y="491"/>
                  </a:moveTo>
                  <a:cubicBezTo>
                    <a:pt x="620" y="475"/>
                    <a:pt x="628" y="457"/>
                    <a:pt x="634" y="440"/>
                  </a:cubicBezTo>
                  <a:cubicBezTo>
                    <a:pt x="639" y="441"/>
                    <a:pt x="639" y="441"/>
                    <a:pt x="639" y="441"/>
                  </a:cubicBezTo>
                  <a:cubicBezTo>
                    <a:pt x="632" y="459"/>
                    <a:pt x="624" y="477"/>
                    <a:pt x="614" y="493"/>
                  </a:cubicBezTo>
                  <a:cubicBezTo>
                    <a:pt x="610" y="491"/>
                    <a:pt x="610" y="491"/>
                    <a:pt x="610" y="491"/>
                  </a:cubicBezTo>
                  <a:moveTo>
                    <a:pt x="5" y="389"/>
                  </a:moveTo>
                  <a:cubicBezTo>
                    <a:pt x="10" y="388"/>
                    <a:pt x="10" y="388"/>
                    <a:pt x="10" y="388"/>
                  </a:cubicBezTo>
                  <a:cubicBezTo>
                    <a:pt x="13" y="407"/>
                    <a:pt x="18" y="425"/>
                    <a:pt x="25" y="442"/>
                  </a:cubicBezTo>
                  <a:cubicBezTo>
                    <a:pt x="20" y="444"/>
                    <a:pt x="20" y="444"/>
                    <a:pt x="20" y="444"/>
                  </a:cubicBezTo>
                  <a:cubicBezTo>
                    <a:pt x="14" y="426"/>
                    <a:pt x="9" y="408"/>
                    <a:pt x="5" y="389"/>
                  </a:cubicBezTo>
                  <a:moveTo>
                    <a:pt x="649" y="385"/>
                  </a:moveTo>
                  <a:cubicBezTo>
                    <a:pt x="652" y="367"/>
                    <a:pt x="653" y="348"/>
                    <a:pt x="653" y="329"/>
                  </a:cubicBezTo>
                  <a:cubicBezTo>
                    <a:pt x="653" y="327"/>
                    <a:pt x="653" y="325"/>
                    <a:pt x="653" y="323"/>
                  </a:cubicBezTo>
                  <a:cubicBezTo>
                    <a:pt x="658" y="323"/>
                    <a:pt x="658" y="323"/>
                    <a:pt x="658" y="323"/>
                  </a:cubicBezTo>
                  <a:cubicBezTo>
                    <a:pt x="658" y="325"/>
                    <a:pt x="658" y="327"/>
                    <a:pt x="658" y="329"/>
                  </a:cubicBezTo>
                  <a:cubicBezTo>
                    <a:pt x="658" y="348"/>
                    <a:pt x="657" y="367"/>
                    <a:pt x="653" y="386"/>
                  </a:cubicBezTo>
                  <a:cubicBezTo>
                    <a:pt x="649" y="385"/>
                    <a:pt x="649" y="385"/>
                    <a:pt x="649" y="385"/>
                  </a:cubicBezTo>
                  <a:moveTo>
                    <a:pt x="0" y="329"/>
                  </a:moveTo>
                  <a:cubicBezTo>
                    <a:pt x="0" y="310"/>
                    <a:pt x="1" y="292"/>
                    <a:pt x="4" y="275"/>
                  </a:cubicBezTo>
                  <a:cubicBezTo>
                    <a:pt x="9" y="275"/>
                    <a:pt x="9" y="275"/>
                    <a:pt x="9" y="275"/>
                  </a:cubicBezTo>
                  <a:cubicBezTo>
                    <a:pt x="6" y="293"/>
                    <a:pt x="4" y="311"/>
                    <a:pt x="4" y="329"/>
                  </a:cubicBezTo>
                  <a:cubicBezTo>
                    <a:pt x="4" y="330"/>
                    <a:pt x="4" y="331"/>
                    <a:pt x="4" y="332"/>
                  </a:cubicBezTo>
                  <a:cubicBezTo>
                    <a:pt x="0" y="332"/>
                    <a:pt x="0" y="332"/>
                    <a:pt x="0" y="332"/>
                  </a:cubicBezTo>
                  <a:cubicBezTo>
                    <a:pt x="0" y="331"/>
                    <a:pt x="0" y="330"/>
                    <a:pt x="0" y="329"/>
                  </a:cubicBezTo>
                  <a:moveTo>
                    <a:pt x="632" y="213"/>
                  </a:moveTo>
                  <a:cubicBezTo>
                    <a:pt x="637" y="211"/>
                    <a:pt x="637" y="211"/>
                    <a:pt x="637" y="211"/>
                  </a:cubicBezTo>
                  <a:cubicBezTo>
                    <a:pt x="643" y="229"/>
                    <a:pt x="649" y="247"/>
                    <a:pt x="652" y="266"/>
                  </a:cubicBezTo>
                  <a:cubicBezTo>
                    <a:pt x="648" y="267"/>
                    <a:pt x="648" y="267"/>
                    <a:pt x="648" y="267"/>
                  </a:cubicBezTo>
                  <a:cubicBezTo>
                    <a:pt x="644" y="249"/>
                    <a:pt x="639" y="230"/>
                    <a:pt x="632" y="213"/>
                  </a:cubicBezTo>
                  <a:moveTo>
                    <a:pt x="18" y="219"/>
                  </a:moveTo>
                  <a:cubicBezTo>
                    <a:pt x="25" y="201"/>
                    <a:pt x="33" y="184"/>
                    <a:pt x="42" y="167"/>
                  </a:cubicBezTo>
                  <a:cubicBezTo>
                    <a:pt x="46" y="169"/>
                    <a:pt x="46" y="169"/>
                    <a:pt x="46" y="169"/>
                  </a:cubicBezTo>
                  <a:cubicBezTo>
                    <a:pt x="37" y="186"/>
                    <a:pt x="29" y="203"/>
                    <a:pt x="23" y="221"/>
                  </a:cubicBezTo>
                  <a:cubicBezTo>
                    <a:pt x="18" y="219"/>
                    <a:pt x="18" y="219"/>
                    <a:pt x="18" y="219"/>
                  </a:cubicBezTo>
                  <a:moveTo>
                    <a:pt x="574" y="117"/>
                  </a:moveTo>
                  <a:cubicBezTo>
                    <a:pt x="578" y="113"/>
                    <a:pt x="578" y="113"/>
                    <a:pt x="578" y="113"/>
                  </a:cubicBezTo>
                  <a:cubicBezTo>
                    <a:pt x="590" y="128"/>
                    <a:pt x="602" y="143"/>
                    <a:pt x="612" y="160"/>
                  </a:cubicBezTo>
                  <a:cubicBezTo>
                    <a:pt x="607" y="162"/>
                    <a:pt x="607" y="162"/>
                    <a:pt x="607" y="162"/>
                  </a:cubicBezTo>
                  <a:cubicBezTo>
                    <a:pt x="598" y="146"/>
                    <a:pt x="587" y="131"/>
                    <a:pt x="574" y="117"/>
                  </a:cubicBezTo>
                  <a:moveTo>
                    <a:pt x="78" y="123"/>
                  </a:moveTo>
                  <a:cubicBezTo>
                    <a:pt x="78" y="123"/>
                    <a:pt x="78" y="123"/>
                    <a:pt x="78" y="123"/>
                  </a:cubicBezTo>
                  <a:cubicBezTo>
                    <a:pt x="78" y="123"/>
                    <a:pt x="78" y="123"/>
                    <a:pt x="78" y="123"/>
                  </a:cubicBezTo>
                  <a:moveTo>
                    <a:pt x="75" y="120"/>
                  </a:moveTo>
                  <a:cubicBezTo>
                    <a:pt x="87" y="105"/>
                    <a:pt x="100" y="91"/>
                    <a:pt x="115" y="79"/>
                  </a:cubicBezTo>
                  <a:cubicBezTo>
                    <a:pt x="118" y="83"/>
                    <a:pt x="118" y="83"/>
                    <a:pt x="118" y="83"/>
                  </a:cubicBezTo>
                  <a:cubicBezTo>
                    <a:pt x="103" y="95"/>
                    <a:pt x="90" y="108"/>
                    <a:pt x="78" y="123"/>
                  </a:cubicBezTo>
                  <a:cubicBezTo>
                    <a:pt x="75" y="120"/>
                    <a:pt x="75" y="120"/>
                    <a:pt x="75" y="120"/>
                  </a:cubicBezTo>
                  <a:moveTo>
                    <a:pt x="487" y="46"/>
                  </a:moveTo>
                  <a:cubicBezTo>
                    <a:pt x="490" y="41"/>
                    <a:pt x="490" y="41"/>
                    <a:pt x="490" y="41"/>
                  </a:cubicBezTo>
                  <a:cubicBezTo>
                    <a:pt x="506" y="51"/>
                    <a:pt x="522" y="62"/>
                    <a:pt x="537" y="74"/>
                  </a:cubicBezTo>
                  <a:cubicBezTo>
                    <a:pt x="534" y="77"/>
                    <a:pt x="534" y="77"/>
                    <a:pt x="534" y="77"/>
                  </a:cubicBezTo>
                  <a:cubicBezTo>
                    <a:pt x="519" y="65"/>
                    <a:pt x="504" y="55"/>
                    <a:pt x="487" y="46"/>
                  </a:cubicBezTo>
                  <a:moveTo>
                    <a:pt x="161" y="46"/>
                  </a:moveTo>
                  <a:cubicBezTo>
                    <a:pt x="177" y="36"/>
                    <a:pt x="195" y="28"/>
                    <a:pt x="213" y="21"/>
                  </a:cubicBezTo>
                  <a:cubicBezTo>
                    <a:pt x="214" y="25"/>
                    <a:pt x="214" y="25"/>
                    <a:pt x="214" y="25"/>
                  </a:cubicBezTo>
                  <a:cubicBezTo>
                    <a:pt x="197" y="32"/>
                    <a:pt x="180" y="40"/>
                    <a:pt x="164" y="50"/>
                  </a:cubicBezTo>
                  <a:cubicBezTo>
                    <a:pt x="161" y="46"/>
                    <a:pt x="161" y="46"/>
                    <a:pt x="161" y="46"/>
                  </a:cubicBezTo>
                  <a:moveTo>
                    <a:pt x="381" y="9"/>
                  </a:moveTo>
                  <a:cubicBezTo>
                    <a:pt x="382" y="4"/>
                    <a:pt x="382" y="4"/>
                    <a:pt x="382" y="4"/>
                  </a:cubicBezTo>
                  <a:cubicBezTo>
                    <a:pt x="401" y="7"/>
                    <a:pt x="419" y="12"/>
                    <a:pt x="437" y="18"/>
                  </a:cubicBezTo>
                  <a:cubicBezTo>
                    <a:pt x="436" y="22"/>
                    <a:pt x="436" y="22"/>
                    <a:pt x="436" y="22"/>
                  </a:cubicBezTo>
                  <a:cubicBezTo>
                    <a:pt x="418" y="16"/>
                    <a:pt x="400" y="12"/>
                    <a:pt x="381" y="9"/>
                  </a:cubicBezTo>
                  <a:moveTo>
                    <a:pt x="268" y="5"/>
                  </a:moveTo>
                  <a:cubicBezTo>
                    <a:pt x="286" y="2"/>
                    <a:pt x="305" y="0"/>
                    <a:pt x="325" y="0"/>
                  </a:cubicBezTo>
                  <a:cubicBezTo>
                    <a:pt x="325" y="4"/>
                    <a:pt x="325" y="4"/>
                    <a:pt x="325" y="4"/>
                  </a:cubicBezTo>
                  <a:cubicBezTo>
                    <a:pt x="306" y="5"/>
                    <a:pt x="287" y="7"/>
                    <a:pt x="269" y="10"/>
                  </a:cubicBezTo>
                  <a:cubicBezTo>
                    <a:pt x="268" y="5"/>
                    <a:pt x="268" y="5"/>
                    <a:pt x="268" y="5"/>
                  </a:cubicBezTo>
                </a:path>
              </a:pathLst>
            </a:custGeom>
            <a:solidFill>
              <a:schemeClr val="accent3"/>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a:solidFill>
                  <a:schemeClr val="accent3"/>
                </a:solidFill>
                <a:sym typeface="宋体" pitchFamily="2" charset="-122"/>
              </a:endParaRPr>
            </a:p>
          </p:txBody>
        </p:sp>
        <p:sp>
          <p:nvSpPr>
            <p:cNvPr id="85" name="Freeform 970"/>
            <p:cNvSpPr>
              <a:spLocks noEditPoints="1" noChangeArrowheads="1"/>
            </p:cNvSpPr>
            <p:nvPr/>
          </p:nvSpPr>
          <p:spPr bwMode="auto">
            <a:xfrm>
              <a:off x="1415083" y="4257142"/>
              <a:ext cx="792162" cy="107950"/>
            </a:xfrm>
            <a:custGeom>
              <a:avLst/>
              <a:gdLst>
                <a:gd name="T0" fmla="*/ 366 w 368"/>
                <a:gd name="T1" fmla="*/ 22 h 50"/>
                <a:gd name="T2" fmla="*/ 315 w 368"/>
                <a:gd name="T3" fmla="*/ 46 h 50"/>
                <a:gd name="T4" fmla="*/ 317 w 368"/>
                <a:gd name="T5" fmla="*/ 50 h 50"/>
                <a:gd name="T6" fmla="*/ 368 w 368"/>
                <a:gd name="T7" fmla="*/ 26 h 50"/>
                <a:gd name="T8" fmla="*/ 366 w 368"/>
                <a:gd name="T9" fmla="*/ 22 h 50"/>
                <a:gd name="T10" fmla="*/ 8 w 368"/>
                <a:gd name="T11" fmla="*/ 0 h 50"/>
                <a:gd name="T12" fmla="*/ 0 w 368"/>
                <a:gd name="T13" fmla="*/ 0 h 50"/>
                <a:gd name="T14" fmla="*/ 40 w 368"/>
                <a:gd name="T15" fmla="*/ 27 h 50"/>
                <a:gd name="T16" fmla="*/ 42 w 368"/>
                <a:gd name="T17" fmla="*/ 23 h 50"/>
                <a:gd name="T18" fmla="*/ 8 w 368"/>
                <a:gd name="T19" fmla="*/ 0 h 5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368"/>
                <a:gd name="T31" fmla="*/ 0 h 50"/>
                <a:gd name="T32" fmla="*/ 368 w 368"/>
                <a:gd name="T33" fmla="*/ 50 h 5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68" h="50">
                  <a:moveTo>
                    <a:pt x="366" y="22"/>
                  </a:moveTo>
                  <a:cubicBezTo>
                    <a:pt x="350" y="31"/>
                    <a:pt x="333" y="39"/>
                    <a:pt x="315" y="46"/>
                  </a:cubicBezTo>
                  <a:cubicBezTo>
                    <a:pt x="317" y="50"/>
                    <a:pt x="317" y="50"/>
                    <a:pt x="317" y="50"/>
                  </a:cubicBezTo>
                  <a:cubicBezTo>
                    <a:pt x="335" y="43"/>
                    <a:pt x="352" y="35"/>
                    <a:pt x="368" y="26"/>
                  </a:cubicBezTo>
                  <a:cubicBezTo>
                    <a:pt x="366" y="22"/>
                    <a:pt x="366" y="22"/>
                    <a:pt x="366" y="22"/>
                  </a:cubicBezTo>
                  <a:moveTo>
                    <a:pt x="8" y="0"/>
                  </a:moveTo>
                  <a:cubicBezTo>
                    <a:pt x="0" y="0"/>
                    <a:pt x="0" y="0"/>
                    <a:pt x="0" y="0"/>
                  </a:cubicBezTo>
                  <a:cubicBezTo>
                    <a:pt x="13" y="10"/>
                    <a:pt x="26" y="19"/>
                    <a:pt x="40" y="27"/>
                  </a:cubicBezTo>
                  <a:cubicBezTo>
                    <a:pt x="42" y="23"/>
                    <a:pt x="42" y="23"/>
                    <a:pt x="42" y="23"/>
                  </a:cubicBezTo>
                  <a:cubicBezTo>
                    <a:pt x="30" y="16"/>
                    <a:pt x="19" y="8"/>
                    <a:pt x="8" y="0"/>
                  </a:cubicBezTo>
                </a:path>
              </a:pathLst>
            </a:custGeom>
            <a:solidFill>
              <a:srgbClr val="B8CE4A"/>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a:solidFill>
                  <a:schemeClr val="accent3"/>
                </a:solidFill>
                <a:sym typeface="宋体" pitchFamily="2" charset="-122"/>
              </a:endParaRPr>
            </a:p>
          </p:txBody>
        </p:sp>
        <p:sp>
          <p:nvSpPr>
            <p:cNvPr id="86" name="TextBox 682"/>
            <p:cNvSpPr>
              <a:spLocks noChangeArrowheads="1"/>
            </p:cNvSpPr>
            <p:nvPr/>
          </p:nvSpPr>
          <p:spPr bwMode="auto">
            <a:xfrm>
              <a:off x="1291258" y="3607854"/>
              <a:ext cx="652462"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r>
                <a:rPr lang="en-US" sz="2000" b="1" dirty="0">
                  <a:solidFill>
                    <a:schemeClr val="accent3"/>
                  </a:solidFill>
                  <a:latin typeface="方正中等线简体" pitchFamily="2" charset="-122"/>
                  <a:ea typeface="方正中等线简体" pitchFamily="2" charset="-122"/>
                </a:rPr>
                <a:t>25</a:t>
              </a:r>
              <a:r>
                <a:rPr lang="en-US" sz="1600" b="1" dirty="0">
                  <a:solidFill>
                    <a:schemeClr val="accent3"/>
                  </a:solidFill>
                  <a:latin typeface="方正中等线简体" pitchFamily="2" charset="-122"/>
                  <a:ea typeface="方正中等线简体" pitchFamily="2" charset="-122"/>
                </a:rPr>
                <a:t>%</a:t>
              </a:r>
              <a:endParaRPr lang="zh-CN" altLang="en-US" sz="2000" b="1" dirty="0">
                <a:solidFill>
                  <a:schemeClr val="accent3"/>
                </a:solidFill>
                <a:latin typeface="方正中等线简体" pitchFamily="2" charset="-122"/>
                <a:ea typeface="方正中等线简体" pitchFamily="2" charset="-122"/>
              </a:endParaRPr>
            </a:p>
          </p:txBody>
        </p:sp>
      </p:grpSp>
      <p:grpSp>
        <p:nvGrpSpPr>
          <p:cNvPr id="87" name="组合 86"/>
          <p:cNvGrpSpPr/>
          <p:nvPr/>
        </p:nvGrpSpPr>
        <p:grpSpPr>
          <a:xfrm>
            <a:off x="4977992" y="2991904"/>
            <a:ext cx="1414462" cy="1416050"/>
            <a:chOff x="4977992" y="2991904"/>
            <a:chExt cx="1414462" cy="1416050"/>
          </a:xfrm>
        </p:grpSpPr>
        <p:sp>
          <p:nvSpPr>
            <p:cNvPr id="88" name="Freeform 964"/>
            <p:cNvSpPr>
              <a:spLocks noChangeArrowheads="1"/>
            </p:cNvSpPr>
            <p:nvPr/>
          </p:nvSpPr>
          <p:spPr bwMode="auto">
            <a:xfrm>
              <a:off x="5686017" y="3085567"/>
              <a:ext cx="614362" cy="614362"/>
            </a:xfrm>
            <a:custGeom>
              <a:avLst/>
              <a:gdLst>
                <a:gd name="T0" fmla="*/ 202 w 286"/>
                <a:gd name="T1" fmla="*/ 84 h 286"/>
                <a:gd name="T2" fmla="*/ 0 w 286"/>
                <a:gd name="T3" fmla="*/ 0 h 286"/>
                <a:gd name="T4" fmla="*/ 0 w 286"/>
                <a:gd name="T5" fmla="*/ 286 h 286"/>
                <a:gd name="T6" fmla="*/ 286 w 286"/>
                <a:gd name="T7" fmla="*/ 286 h 286"/>
                <a:gd name="T8" fmla="*/ 202 w 286"/>
                <a:gd name="T9" fmla="*/ 84 h 286"/>
                <a:gd name="T10" fmla="*/ 0 60000 65536"/>
                <a:gd name="T11" fmla="*/ 0 60000 65536"/>
                <a:gd name="T12" fmla="*/ 0 60000 65536"/>
                <a:gd name="T13" fmla="*/ 0 60000 65536"/>
                <a:gd name="T14" fmla="*/ 0 60000 65536"/>
                <a:gd name="T15" fmla="*/ 0 w 286"/>
                <a:gd name="T16" fmla="*/ 0 h 286"/>
                <a:gd name="T17" fmla="*/ 286 w 286"/>
                <a:gd name="T18" fmla="*/ 286 h 286"/>
              </a:gdLst>
              <a:ahLst/>
              <a:cxnLst>
                <a:cxn ang="T10">
                  <a:pos x="T0" y="T1"/>
                </a:cxn>
                <a:cxn ang="T11">
                  <a:pos x="T2" y="T3"/>
                </a:cxn>
                <a:cxn ang="T12">
                  <a:pos x="T4" y="T5"/>
                </a:cxn>
                <a:cxn ang="T13">
                  <a:pos x="T6" y="T7"/>
                </a:cxn>
                <a:cxn ang="T14">
                  <a:pos x="T8" y="T9"/>
                </a:cxn>
              </a:cxnLst>
              <a:rect l="T15" t="T16" r="T17" b="T18"/>
              <a:pathLst>
                <a:path w="286" h="286">
                  <a:moveTo>
                    <a:pt x="202" y="84"/>
                  </a:moveTo>
                  <a:cubicBezTo>
                    <a:pt x="150" y="32"/>
                    <a:pt x="79" y="0"/>
                    <a:pt x="0" y="0"/>
                  </a:cubicBezTo>
                  <a:cubicBezTo>
                    <a:pt x="0" y="286"/>
                    <a:pt x="0" y="286"/>
                    <a:pt x="0" y="286"/>
                  </a:cubicBezTo>
                  <a:cubicBezTo>
                    <a:pt x="286" y="286"/>
                    <a:pt x="286" y="286"/>
                    <a:pt x="286" y="286"/>
                  </a:cubicBezTo>
                  <a:cubicBezTo>
                    <a:pt x="286" y="207"/>
                    <a:pt x="254" y="135"/>
                    <a:pt x="202" y="84"/>
                  </a:cubicBezTo>
                </a:path>
              </a:pathLst>
            </a:custGeom>
            <a:solidFill>
              <a:srgbClr val="95161D"/>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a:solidFill>
                  <a:schemeClr val="accent4"/>
                </a:solidFill>
                <a:sym typeface="宋体" pitchFamily="2" charset="-122"/>
              </a:endParaRPr>
            </a:p>
          </p:txBody>
        </p:sp>
        <p:sp>
          <p:nvSpPr>
            <p:cNvPr id="89" name="Freeform 965"/>
            <p:cNvSpPr>
              <a:spLocks noChangeArrowheads="1"/>
            </p:cNvSpPr>
            <p:nvPr/>
          </p:nvSpPr>
          <p:spPr bwMode="auto">
            <a:xfrm>
              <a:off x="5686017" y="3085567"/>
              <a:ext cx="614362" cy="614362"/>
            </a:xfrm>
            <a:custGeom>
              <a:avLst/>
              <a:gdLst>
                <a:gd name="T0" fmla="*/ 0 w 286"/>
                <a:gd name="T1" fmla="*/ 0 h 286"/>
                <a:gd name="T2" fmla="*/ 0 w 286"/>
                <a:gd name="T3" fmla="*/ 286 h 286"/>
                <a:gd name="T4" fmla="*/ 286 w 286"/>
                <a:gd name="T5" fmla="*/ 286 h 286"/>
                <a:gd name="T6" fmla="*/ 286 w 286"/>
                <a:gd name="T7" fmla="*/ 286 h 286"/>
                <a:gd name="T8" fmla="*/ 202 w 286"/>
                <a:gd name="T9" fmla="*/ 84 h 286"/>
                <a:gd name="T10" fmla="*/ 0 w 286"/>
                <a:gd name="T11" fmla="*/ 0 h 286"/>
                <a:gd name="T12" fmla="*/ 0 60000 65536"/>
                <a:gd name="T13" fmla="*/ 0 60000 65536"/>
                <a:gd name="T14" fmla="*/ 0 60000 65536"/>
                <a:gd name="T15" fmla="*/ 0 60000 65536"/>
                <a:gd name="T16" fmla="*/ 0 60000 65536"/>
                <a:gd name="T17" fmla="*/ 0 60000 65536"/>
                <a:gd name="T18" fmla="*/ 0 w 286"/>
                <a:gd name="T19" fmla="*/ 0 h 286"/>
                <a:gd name="T20" fmla="*/ 286 w 286"/>
                <a:gd name="T21" fmla="*/ 286 h 286"/>
              </a:gdLst>
              <a:ahLst/>
              <a:cxnLst>
                <a:cxn ang="T12">
                  <a:pos x="T0" y="T1"/>
                </a:cxn>
                <a:cxn ang="T13">
                  <a:pos x="T2" y="T3"/>
                </a:cxn>
                <a:cxn ang="T14">
                  <a:pos x="T4" y="T5"/>
                </a:cxn>
                <a:cxn ang="T15">
                  <a:pos x="T6" y="T7"/>
                </a:cxn>
                <a:cxn ang="T16">
                  <a:pos x="T8" y="T9"/>
                </a:cxn>
                <a:cxn ang="T17">
                  <a:pos x="T10" y="T11"/>
                </a:cxn>
              </a:cxnLst>
              <a:rect l="T18" t="T19" r="T20" b="T21"/>
              <a:pathLst>
                <a:path w="286" h="286">
                  <a:moveTo>
                    <a:pt x="0" y="0"/>
                  </a:moveTo>
                  <a:cubicBezTo>
                    <a:pt x="0" y="286"/>
                    <a:pt x="0" y="286"/>
                    <a:pt x="0" y="286"/>
                  </a:cubicBezTo>
                  <a:cubicBezTo>
                    <a:pt x="286" y="286"/>
                    <a:pt x="286" y="286"/>
                    <a:pt x="286" y="286"/>
                  </a:cubicBezTo>
                  <a:cubicBezTo>
                    <a:pt x="286" y="286"/>
                    <a:pt x="286" y="286"/>
                    <a:pt x="286" y="286"/>
                  </a:cubicBezTo>
                  <a:cubicBezTo>
                    <a:pt x="286" y="207"/>
                    <a:pt x="254" y="135"/>
                    <a:pt x="202" y="84"/>
                  </a:cubicBezTo>
                  <a:cubicBezTo>
                    <a:pt x="150" y="32"/>
                    <a:pt x="79" y="0"/>
                    <a:pt x="0" y="0"/>
                  </a:cubicBezTo>
                </a:path>
              </a:pathLst>
            </a:custGeom>
            <a:solidFill>
              <a:schemeClr val="accent4"/>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sz="1600">
                <a:solidFill>
                  <a:schemeClr val="accent4"/>
                </a:solidFill>
                <a:sym typeface="宋体" pitchFamily="2" charset="-122"/>
              </a:endParaRPr>
            </a:p>
          </p:txBody>
        </p:sp>
        <p:sp>
          <p:nvSpPr>
            <p:cNvPr id="90" name="Freeform 966"/>
            <p:cNvSpPr>
              <a:spLocks noChangeArrowheads="1"/>
            </p:cNvSpPr>
            <p:nvPr/>
          </p:nvSpPr>
          <p:spPr bwMode="auto">
            <a:xfrm>
              <a:off x="5070067" y="3085567"/>
              <a:ext cx="1230312" cy="1230312"/>
            </a:xfrm>
            <a:custGeom>
              <a:avLst/>
              <a:gdLst>
                <a:gd name="T0" fmla="*/ 286 w 572"/>
                <a:gd name="T1" fmla="*/ 286 h 572"/>
                <a:gd name="T2" fmla="*/ 286 w 572"/>
                <a:gd name="T3" fmla="*/ 0 h 572"/>
                <a:gd name="T4" fmla="*/ 84 w 572"/>
                <a:gd name="T5" fmla="*/ 84 h 572"/>
                <a:gd name="T6" fmla="*/ 0 w 572"/>
                <a:gd name="T7" fmla="*/ 286 h 572"/>
                <a:gd name="T8" fmla="*/ 84 w 572"/>
                <a:gd name="T9" fmla="*/ 488 h 572"/>
                <a:gd name="T10" fmla="*/ 286 w 572"/>
                <a:gd name="T11" fmla="*/ 572 h 572"/>
                <a:gd name="T12" fmla="*/ 488 w 572"/>
                <a:gd name="T13" fmla="*/ 488 h 572"/>
                <a:gd name="T14" fmla="*/ 572 w 572"/>
                <a:gd name="T15" fmla="*/ 286 h 572"/>
                <a:gd name="T16" fmla="*/ 286 w 572"/>
                <a:gd name="T17" fmla="*/ 286 h 57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572"/>
                <a:gd name="T28" fmla="*/ 0 h 572"/>
                <a:gd name="T29" fmla="*/ 572 w 572"/>
                <a:gd name="T30" fmla="*/ 572 h 572"/>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572" h="572">
                  <a:moveTo>
                    <a:pt x="286" y="286"/>
                  </a:moveTo>
                  <a:cubicBezTo>
                    <a:pt x="286" y="0"/>
                    <a:pt x="286" y="0"/>
                    <a:pt x="286" y="0"/>
                  </a:cubicBezTo>
                  <a:cubicBezTo>
                    <a:pt x="207" y="0"/>
                    <a:pt x="136" y="32"/>
                    <a:pt x="84" y="84"/>
                  </a:cubicBezTo>
                  <a:cubicBezTo>
                    <a:pt x="32" y="135"/>
                    <a:pt x="0" y="207"/>
                    <a:pt x="0" y="286"/>
                  </a:cubicBezTo>
                  <a:cubicBezTo>
                    <a:pt x="0" y="365"/>
                    <a:pt x="32" y="436"/>
                    <a:pt x="84" y="488"/>
                  </a:cubicBezTo>
                  <a:cubicBezTo>
                    <a:pt x="136" y="540"/>
                    <a:pt x="207" y="572"/>
                    <a:pt x="286" y="572"/>
                  </a:cubicBezTo>
                  <a:cubicBezTo>
                    <a:pt x="365" y="572"/>
                    <a:pt x="436" y="540"/>
                    <a:pt x="488" y="488"/>
                  </a:cubicBezTo>
                  <a:cubicBezTo>
                    <a:pt x="540" y="436"/>
                    <a:pt x="572" y="365"/>
                    <a:pt x="572" y="286"/>
                  </a:cubicBezTo>
                  <a:cubicBezTo>
                    <a:pt x="286" y="286"/>
                    <a:pt x="286" y="286"/>
                    <a:pt x="286" y="286"/>
                  </a:cubicBezTo>
                </a:path>
              </a:pathLst>
            </a:custGeom>
            <a:solidFill>
              <a:srgbClr val="D8D8D8"/>
            </a:solidFill>
            <a:ln w="9525" cmpd="sng">
              <a:solidFill>
                <a:srgbClr val="D8D8D8"/>
              </a:solidFill>
              <a:bevel/>
              <a:headEnd/>
              <a:tailEnd/>
            </a:ln>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sz="1600">
                <a:solidFill>
                  <a:schemeClr val="accent4"/>
                </a:solidFill>
                <a:sym typeface="宋体" pitchFamily="2" charset="-122"/>
              </a:endParaRPr>
            </a:p>
          </p:txBody>
        </p:sp>
        <p:sp>
          <p:nvSpPr>
            <p:cNvPr id="91" name="Freeform 967"/>
            <p:cNvSpPr>
              <a:spLocks noEditPoints="1" noChangeArrowheads="1"/>
            </p:cNvSpPr>
            <p:nvPr/>
          </p:nvSpPr>
          <p:spPr bwMode="auto">
            <a:xfrm>
              <a:off x="4977992" y="2991904"/>
              <a:ext cx="1414462" cy="1416050"/>
            </a:xfrm>
            <a:custGeom>
              <a:avLst/>
              <a:gdLst>
                <a:gd name="T0" fmla="*/ 387 w 658"/>
                <a:gd name="T1" fmla="*/ 648 h 658"/>
                <a:gd name="T2" fmla="*/ 330 w 658"/>
                <a:gd name="T3" fmla="*/ 658 h 658"/>
                <a:gd name="T4" fmla="*/ 218 w 658"/>
                <a:gd name="T5" fmla="*/ 639 h 658"/>
                <a:gd name="T6" fmla="*/ 274 w 658"/>
                <a:gd name="T7" fmla="*/ 649 h 658"/>
                <a:gd name="T8" fmla="*/ 218 w 658"/>
                <a:gd name="T9" fmla="*/ 639 h 658"/>
                <a:gd name="T10" fmla="*/ 492 w 658"/>
                <a:gd name="T11" fmla="*/ 610 h 658"/>
                <a:gd name="T12" fmla="*/ 443 w 658"/>
                <a:gd name="T13" fmla="*/ 638 h 658"/>
                <a:gd name="T14" fmla="*/ 119 w 658"/>
                <a:gd name="T15" fmla="*/ 582 h 658"/>
                <a:gd name="T16" fmla="*/ 168 w 658"/>
                <a:gd name="T17" fmla="*/ 611 h 658"/>
                <a:gd name="T18" fmla="*/ 119 w 658"/>
                <a:gd name="T19" fmla="*/ 582 h 658"/>
                <a:gd name="T20" fmla="*/ 578 w 658"/>
                <a:gd name="T21" fmla="*/ 537 h 658"/>
                <a:gd name="T22" fmla="*/ 541 w 658"/>
                <a:gd name="T23" fmla="*/ 581 h 658"/>
                <a:gd name="T24" fmla="*/ 45 w 658"/>
                <a:gd name="T25" fmla="*/ 496 h 658"/>
                <a:gd name="T26" fmla="*/ 82 w 658"/>
                <a:gd name="T27" fmla="*/ 539 h 658"/>
                <a:gd name="T28" fmla="*/ 45 w 658"/>
                <a:gd name="T29" fmla="*/ 496 h 658"/>
                <a:gd name="T30" fmla="*/ 578 w 658"/>
                <a:gd name="T31" fmla="*/ 537 h 658"/>
                <a:gd name="T32" fmla="*/ 610 w 658"/>
                <a:gd name="T33" fmla="*/ 491 h 658"/>
                <a:gd name="T34" fmla="*/ 639 w 658"/>
                <a:gd name="T35" fmla="*/ 441 h 658"/>
                <a:gd name="T36" fmla="*/ 610 w 658"/>
                <a:gd name="T37" fmla="*/ 491 h 658"/>
                <a:gd name="T38" fmla="*/ 10 w 658"/>
                <a:gd name="T39" fmla="*/ 388 h 658"/>
                <a:gd name="T40" fmla="*/ 20 w 658"/>
                <a:gd name="T41" fmla="*/ 444 h 658"/>
                <a:gd name="T42" fmla="*/ 649 w 658"/>
                <a:gd name="T43" fmla="*/ 385 h 658"/>
                <a:gd name="T44" fmla="*/ 653 w 658"/>
                <a:gd name="T45" fmla="*/ 323 h 658"/>
                <a:gd name="T46" fmla="*/ 658 w 658"/>
                <a:gd name="T47" fmla="*/ 329 h 658"/>
                <a:gd name="T48" fmla="*/ 649 w 658"/>
                <a:gd name="T49" fmla="*/ 385 h 658"/>
                <a:gd name="T50" fmla="*/ 4 w 658"/>
                <a:gd name="T51" fmla="*/ 275 h 658"/>
                <a:gd name="T52" fmla="*/ 4 w 658"/>
                <a:gd name="T53" fmla="*/ 329 h 658"/>
                <a:gd name="T54" fmla="*/ 0 w 658"/>
                <a:gd name="T55" fmla="*/ 332 h 658"/>
                <a:gd name="T56" fmla="*/ 632 w 658"/>
                <a:gd name="T57" fmla="*/ 213 h 658"/>
                <a:gd name="T58" fmla="*/ 652 w 658"/>
                <a:gd name="T59" fmla="*/ 266 h 658"/>
                <a:gd name="T60" fmla="*/ 632 w 658"/>
                <a:gd name="T61" fmla="*/ 213 h 658"/>
                <a:gd name="T62" fmla="*/ 42 w 658"/>
                <a:gd name="T63" fmla="*/ 167 h 658"/>
                <a:gd name="T64" fmla="*/ 23 w 658"/>
                <a:gd name="T65" fmla="*/ 221 h 658"/>
                <a:gd name="T66" fmla="*/ 574 w 658"/>
                <a:gd name="T67" fmla="*/ 117 h 658"/>
                <a:gd name="T68" fmla="*/ 612 w 658"/>
                <a:gd name="T69" fmla="*/ 160 h 658"/>
                <a:gd name="T70" fmla="*/ 574 w 658"/>
                <a:gd name="T71" fmla="*/ 117 h 658"/>
                <a:gd name="T72" fmla="*/ 78 w 658"/>
                <a:gd name="T73" fmla="*/ 123 h 658"/>
                <a:gd name="T74" fmla="*/ 75 w 658"/>
                <a:gd name="T75" fmla="*/ 120 h 658"/>
                <a:gd name="T76" fmla="*/ 118 w 658"/>
                <a:gd name="T77" fmla="*/ 83 h 658"/>
                <a:gd name="T78" fmla="*/ 75 w 658"/>
                <a:gd name="T79" fmla="*/ 120 h 658"/>
                <a:gd name="T80" fmla="*/ 490 w 658"/>
                <a:gd name="T81" fmla="*/ 41 h 658"/>
                <a:gd name="T82" fmla="*/ 534 w 658"/>
                <a:gd name="T83" fmla="*/ 77 h 658"/>
                <a:gd name="T84" fmla="*/ 161 w 658"/>
                <a:gd name="T85" fmla="*/ 46 h 658"/>
                <a:gd name="T86" fmla="*/ 214 w 658"/>
                <a:gd name="T87" fmla="*/ 25 h 658"/>
                <a:gd name="T88" fmla="*/ 161 w 658"/>
                <a:gd name="T89" fmla="*/ 46 h 658"/>
                <a:gd name="T90" fmla="*/ 382 w 658"/>
                <a:gd name="T91" fmla="*/ 4 h 658"/>
                <a:gd name="T92" fmla="*/ 436 w 658"/>
                <a:gd name="T93" fmla="*/ 22 h 658"/>
                <a:gd name="T94" fmla="*/ 268 w 658"/>
                <a:gd name="T95" fmla="*/ 5 h 658"/>
                <a:gd name="T96" fmla="*/ 325 w 658"/>
                <a:gd name="T97" fmla="*/ 4 h 658"/>
                <a:gd name="T98" fmla="*/ 268 w 658"/>
                <a:gd name="T99" fmla="*/ 5 h 658"/>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658"/>
                <a:gd name="T151" fmla="*/ 0 h 658"/>
                <a:gd name="T152" fmla="*/ 658 w 658"/>
                <a:gd name="T153" fmla="*/ 658 h 658"/>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658" h="658">
                  <a:moveTo>
                    <a:pt x="330" y="653"/>
                  </a:moveTo>
                  <a:cubicBezTo>
                    <a:pt x="350" y="653"/>
                    <a:pt x="368" y="652"/>
                    <a:pt x="387" y="648"/>
                  </a:cubicBezTo>
                  <a:cubicBezTo>
                    <a:pt x="387" y="653"/>
                    <a:pt x="387" y="653"/>
                    <a:pt x="387" y="653"/>
                  </a:cubicBezTo>
                  <a:cubicBezTo>
                    <a:pt x="369" y="656"/>
                    <a:pt x="350" y="658"/>
                    <a:pt x="330" y="658"/>
                  </a:cubicBezTo>
                  <a:cubicBezTo>
                    <a:pt x="330" y="653"/>
                    <a:pt x="330" y="653"/>
                    <a:pt x="330" y="653"/>
                  </a:cubicBezTo>
                  <a:moveTo>
                    <a:pt x="218" y="639"/>
                  </a:moveTo>
                  <a:cubicBezTo>
                    <a:pt x="220" y="634"/>
                    <a:pt x="220" y="634"/>
                    <a:pt x="220" y="634"/>
                  </a:cubicBezTo>
                  <a:cubicBezTo>
                    <a:pt x="237" y="641"/>
                    <a:pt x="255" y="646"/>
                    <a:pt x="274" y="649"/>
                  </a:cubicBezTo>
                  <a:cubicBezTo>
                    <a:pt x="273" y="653"/>
                    <a:pt x="273" y="653"/>
                    <a:pt x="273" y="653"/>
                  </a:cubicBezTo>
                  <a:cubicBezTo>
                    <a:pt x="254" y="650"/>
                    <a:pt x="236" y="645"/>
                    <a:pt x="218" y="639"/>
                  </a:cubicBezTo>
                  <a:moveTo>
                    <a:pt x="441" y="634"/>
                  </a:moveTo>
                  <a:cubicBezTo>
                    <a:pt x="459" y="627"/>
                    <a:pt x="476" y="619"/>
                    <a:pt x="492" y="610"/>
                  </a:cubicBezTo>
                  <a:cubicBezTo>
                    <a:pt x="494" y="614"/>
                    <a:pt x="494" y="614"/>
                    <a:pt x="494" y="614"/>
                  </a:cubicBezTo>
                  <a:cubicBezTo>
                    <a:pt x="478" y="623"/>
                    <a:pt x="461" y="631"/>
                    <a:pt x="443" y="638"/>
                  </a:cubicBezTo>
                  <a:cubicBezTo>
                    <a:pt x="441" y="634"/>
                    <a:pt x="441" y="634"/>
                    <a:pt x="441" y="634"/>
                  </a:cubicBezTo>
                  <a:moveTo>
                    <a:pt x="119" y="582"/>
                  </a:moveTo>
                  <a:cubicBezTo>
                    <a:pt x="122" y="579"/>
                    <a:pt x="122" y="579"/>
                    <a:pt x="122" y="579"/>
                  </a:cubicBezTo>
                  <a:cubicBezTo>
                    <a:pt x="136" y="591"/>
                    <a:pt x="152" y="602"/>
                    <a:pt x="168" y="611"/>
                  </a:cubicBezTo>
                  <a:cubicBezTo>
                    <a:pt x="166" y="615"/>
                    <a:pt x="166" y="615"/>
                    <a:pt x="166" y="615"/>
                  </a:cubicBezTo>
                  <a:cubicBezTo>
                    <a:pt x="149" y="605"/>
                    <a:pt x="134" y="595"/>
                    <a:pt x="119" y="582"/>
                  </a:cubicBezTo>
                  <a:moveTo>
                    <a:pt x="538" y="577"/>
                  </a:moveTo>
                  <a:cubicBezTo>
                    <a:pt x="553" y="565"/>
                    <a:pt x="566" y="551"/>
                    <a:pt x="578" y="537"/>
                  </a:cubicBezTo>
                  <a:cubicBezTo>
                    <a:pt x="582" y="540"/>
                    <a:pt x="582" y="540"/>
                    <a:pt x="582" y="540"/>
                  </a:cubicBezTo>
                  <a:cubicBezTo>
                    <a:pt x="569" y="555"/>
                    <a:pt x="556" y="568"/>
                    <a:pt x="541" y="581"/>
                  </a:cubicBezTo>
                  <a:cubicBezTo>
                    <a:pt x="538" y="577"/>
                    <a:pt x="538" y="577"/>
                    <a:pt x="538" y="577"/>
                  </a:cubicBezTo>
                  <a:moveTo>
                    <a:pt x="45" y="496"/>
                  </a:moveTo>
                  <a:cubicBezTo>
                    <a:pt x="49" y="493"/>
                    <a:pt x="49" y="493"/>
                    <a:pt x="49" y="493"/>
                  </a:cubicBezTo>
                  <a:cubicBezTo>
                    <a:pt x="59" y="509"/>
                    <a:pt x="70" y="525"/>
                    <a:pt x="82" y="539"/>
                  </a:cubicBezTo>
                  <a:cubicBezTo>
                    <a:pt x="78" y="542"/>
                    <a:pt x="78" y="542"/>
                    <a:pt x="78" y="542"/>
                  </a:cubicBezTo>
                  <a:cubicBezTo>
                    <a:pt x="66" y="528"/>
                    <a:pt x="55" y="512"/>
                    <a:pt x="45" y="496"/>
                  </a:cubicBezTo>
                  <a:moveTo>
                    <a:pt x="578" y="537"/>
                  </a:moveTo>
                  <a:cubicBezTo>
                    <a:pt x="578" y="537"/>
                    <a:pt x="578" y="537"/>
                    <a:pt x="578" y="537"/>
                  </a:cubicBezTo>
                  <a:cubicBezTo>
                    <a:pt x="578" y="537"/>
                    <a:pt x="578" y="537"/>
                    <a:pt x="578" y="537"/>
                  </a:cubicBezTo>
                  <a:moveTo>
                    <a:pt x="610" y="491"/>
                  </a:moveTo>
                  <a:cubicBezTo>
                    <a:pt x="620" y="475"/>
                    <a:pt x="628" y="457"/>
                    <a:pt x="634" y="440"/>
                  </a:cubicBezTo>
                  <a:cubicBezTo>
                    <a:pt x="639" y="441"/>
                    <a:pt x="639" y="441"/>
                    <a:pt x="639" y="441"/>
                  </a:cubicBezTo>
                  <a:cubicBezTo>
                    <a:pt x="632" y="459"/>
                    <a:pt x="624" y="477"/>
                    <a:pt x="614" y="493"/>
                  </a:cubicBezTo>
                  <a:cubicBezTo>
                    <a:pt x="610" y="491"/>
                    <a:pt x="610" y="491"/>
                    <a:pt x="610" y="491"/>
                  </a:cubicBezTo>
                  <a:moveTo>
                    <a:pt x="5" y="389"/>
                  </a:moveTo>
                  <a:cubicBezTo>
                    <a:pt x="10" y="388"/>
                    <a:pt x="10" y="388"/>
                    <a:pt x="10" y="388"/>
                  </a:cubicBezTo>
                  <a:cubicBezTo>
                    <a:pt x="13" y="407"/>
                    <a:pt x="18" y="425"/>
                    <a:pt x="25" y="442"/>
                  </a:cubicBezTo>
                  <a:cubicBezTo>
                    <a:pt x="20" y="444"/>
                    <a:pt x="20" y="444"/>
                    <a:pt x="20" y="444"/>
                  </a:cubicBezTo>
                  <a:cubicBezTo>
                    <a:pt x="14" y="426"/>
                    <a:pt x="9" y="408"/>
                    <a:pt x="5" y="389"/>
                  </a:cubicBezTo>
                  <a:moveTo>
                    <a:pt x="649" y="385"/>
                  </a:moveTo>
                  <a:cubicBezTo>
                    <a:pt x="652" y="367"/>
                    <a:pt x="653" y="348"/>
                    <a:pt x="653" y="329"/>
                  </a:cubicBezTo>
                  <a:cubicBezTo>
                    <a:pt x="653" y="327"/>
                    <a:pt x="653" y="325"/>
                    <a:pt x="653" y="323"/>
                  </a:cubicBezTo>
                  <a:cubicBezTo>
                    <a:pt x="658" y="323"/>
                    <a:pt x="658" y="323"/>
                    <a:pt x="658" y="323"/>
                  </a:cubicBezTo>
                  <a:cubicBezTo>
                    <a:pt x="658" y="325"/>
                    <a:pt x="658" y="327"/>
                    <a:pt x="658" y="329"/>
                  </a:cubicBezTo>
                  <a:cubicBezTo>
                    <a:pt x="658" y="348"/>
                    <a:pt x="657" y="367"/>
                    <a:pt x="653" y="386"/>
                  </a:cubicBezTo>
                  <a:cubicBezTo>
                    <a:pt x="649" y="385"/>
                    <a:pt x="649" y="385"/>
                    <a:pt x="649" y="385"/>
                  </a:cubicBezTo>
                  <a:moveTo>
                    <a:pt x="0" y="329"/>
                  </a:moveTo>
                  <a:cubicBezTo>
                    <a:pt x="0" y="310"/>
                    <a:pt x="1" y="292"/>
                    <a:pt x="4" y="275"/>
                  </a:cubicBezTo>
                  <a:cubicBezTo>
                    <a:pt x="9" y="275"/>
                    <a:pt x="9" y="275"/>
                    <a:pt x="9" y="275"/>
                  </a:cubicBezTo>
                  <a:cubicBezTo>
                    <a:pt x="6" y="293"/>
                    <a:pt x="4" y="311"/>
                    <a:pt x="4" y="329"/>
                  </a:cubicBezTo>
                  <a:cubicBezTo>
                    <a:pt x="4" y="330"/>
                    <a:pt x="4" y="331"/>
                    <a:pt x="4" y="332"/>
                  </a:cubicBezTo>
                  <a:cubicBezTo>
                    <a:pt x="0" y="332"/>
                    <a:pt x="0" y="332"/>
                    <a:pt x="0" y="332"/>
                  </a:cubicBezTo>
                  <a:cubicBezTo>
                    <a:pt x="0" y="331"/>
                    <a:pt x="0" y="330"/>
                    <a:pt x="0" y="329"/>
                  </a:cubicBezTo>
                  <a:moveTo>
                    <a:pt x="632" y="213"/>
                  </a:moveTo>
                  <a:cubicBezTo>
                    <a:pt x="637" y="211"/>
                    <a:pt x="637" y="211"/>
                    <a:pt x="637" y="211"/>
                  </a:cubicBezTo>
                  <a:cubicBezTo>
                    <a:pt x="643" y="229"/>
                    <a:pt x="649" y="247"/>
                    <a:pt x="652" y="266"/>
                  </a:cubicBezTo>
                  <a:cubicBezTo>
                    <a:pt x="648" y="267"/>
                    <a:pt x="648" y="267"/>
                    <a:pt x="648" y="267"/>
                  </a:cubicBezTo>
                  <a:cubicBezTo>
                    <a:pt x="644" y="249"/>
                    <a:pt x="639" y="230"/>
                    <a:pt x="632" y="213"/>
                  </a:cubicBezTo>
                  <a:moveTo>
                    <a:pt x="18" y="219"/>
                  </a:moveTo>
                  <a:cubicBezTo>
                    <a:pt x="25" y="201"/>
                    <a:pt x="33" y="184"/>
                    <a:pt x="42" y="167"/>
                  </a:cubicBezTo>
                  <a:cubicBezTo>
                    <a:pt x="46" y="169"/>
                    <a:pt x="46" y="169"/>
                    <a:pt x="46" y="169"/>
                  </a:cubicBezTo>
                  <a:cubicBezTo>
                    <a:pt x="37" y="186"/>
                    <a:pt x="29" y="203"/>
                    <a:pt x="23" y="221"/>
                  </a:cubicBezTo>
                  <a:cubicBezTo>
                    <a:pt x="18" y="219"/>
                    <a:pt x="18" y="219"/>
                    <a:pt x="18" y="219"/>
                  </a:cubicBezTo>
                  <a:moveTo>
                    <a:pt x="574" y="117"/>
                  </a:moveTo>
                  <a:cubicBezTo>
                    <a:pt x="578" y="113"/>
                    <a:pt x="578" y="113"/>
                    <a:pt x="578" y="113"/>
                  </a:cubicBezTo>
                  <a:cubicBezTo>
                    <a:pt x="590" y="128"/>
                    <a:pt x="602" y="143"/>
                    <a:pt x="612" y="160"/>
                  </a:cubicBezTo>
                  <a:cubicBezTo>
                    <a:pt x="607" y="162"/>
                    <a:pt x="607" y="162"/>
                    <a:pt x="607" y="162"/>
                  </a:cubicBezTo>
                  <a:cubicBezTo>
                    <a:pt x="598" y="146"/>
                    <a:pt x="587" y="131"/>
                    <a:pt x="574" y="117"/>
                  </a:cubicBezTo>
                  <a:moveTo>
                    <a:pt x="78" y="123"/>
                  </a:moveTo>
                  <a:cubicBezTo>
                    <a:pt x="78" y="123"/>
                    <a:pt x="78" y="123"/>
                    <a:pt x="78" y="123"/>
                  </a:cubicBezTo>
                  <a:cubicBezTo>
                    <a:pt x="78" y="123"/>
                    <a:pt x="78" y="123"/>
                    <a:pt x="78" y="123"/>
                  </a:cubicBezTo>
                  <a:moveTo>
                    <a:pt x="75" y="120"/>
                  </a:moveTo>
                  <a:cubicBezTo>
                    <a:pt x="87" y="105"/>
                    <a:pt x="100" y="91"/>
                    <a:pt x="115" y="79"/>
                  </a:cubicBezTo>
                  <a:cubicBezTo>
                    <a:pt x="118" y="83"/>
                    <a:pt x="118" y="83"/>
                    <a:pt x="118" y="83"/>
                  </a:cubicBezTo>
                  <a:cubicBezTo>
                    <a:pt x="103" y="95"/>
                    <a:pt x="90" y="108"/>
                    <a:pt x="78" y="123"/>
                  </a:cubicBezTo>
                  <a:cubicBezTo>
                    <a:pt x="75" y="120"/>
                    <a:pt x="75" y="120"/>
                    <a:pt x="75" y="120"/>
                  </a:cubicBezTo>
                  <a:moveTo>
                    <a:pt x="487" y="46"/>
                  </a:moveTo>
                  <a:cubicBezTo>
                    <a:pt x="490" y="41"/>
                    <a:pt x="490" y="41"/>
                    <a:pt x="490" y="41"/>
                  </a:cubicBezTo>
                  <a:cubicBezTo>
                    <a:pt x="506" y="51"/>
                    <a:pt x="522" y="62"/>
                    <a:pt x="537" y="74"/>
                  </a:cubicBezTo>
                  <a:cubicBezTo>
                    <a:pt x="534" y="77"/>
                    <a:pt x="534" y="77"/>
                    <a:pt x="534" y="77"/>
                  </a:cubicBezTo>
                  <a:cubicBezTo>
                    <a:pt x="519" y="65"/>
                    <a:pt x="504" y="55"/>
                    <a:pt x="487" y="46"/>
                  </a:cubicBezTo>
                  <a:moveTo>
                    <a:pt x="161" y="46"/>
                  </a:moveTo>
                  <a:cubicBezTo>
                    <a:pt x="177" y="36"/>
                    <a:pt x="195" y="28"/>
                    <a:pt x="213" y="21"/>
                  </a:cubicBezTo>
                  <a:cubicBezTo>
                    <a:pt x="214" y="25"/>
                    <a:pt x="214" y="25"/>
                    <a:pt x="214" y="25"/>
                  </a:cubicBezTo>
                  <a:cubicBezTo>
                    <a:pt x="197" y="32"/>
                    <a:pt x="180" y="40"/>
                    <a:pt x="164" y="50"/>
                  </a:cubicBezTo>
                  <a:cubicBezTo>
                    <a:pt x="161" y="46"/>
                    <a:pt x="161" y="46"/>
                    <a:pt x="161" y="46"/>
                  </a:cubicBezTo>
                  <a:moveTo>
                    <a:pt x="381" y="9"/>
                  </a:moveTo>
                  <a:cubicBezTo>
                    <a:pt x="382" y="4"/>
                    <a:pt x="382" y="4"/>
                    <a:pt x="382" y="4"/>
                  </a:cubicBezTo>
                  <a:cubicBezTo>
                    <a:pt x="401" y="7"/>
                    <a:pt x="419" y="12"/>
                    <a:pt x="437" y="18"/>
                  </a:cubicBezTo>
                  <a:cubicBezTo>
                    <a:pt x="436" y="22"/>
                    <a:pt x="436" y="22"/>
                    <a:pt x="436" y="22"/>
                  </a:cubicBezTo>
                  <a:cubicBezTo>
                    <a:pt x="418" y="16"/>
                    <a:pt x="400" y="12"/>
                    <a:pt x="381" y="9"/>
                  </a:cubicBezTo>
                  <a:moveTo>
                    <a:pt x="268" y="5"/>
                  </a:moveTo>
                  <a:cubicBezTo>
                    <a:pt x="286" y="2"/>
                    <a:pt x="305" y="0"/>
                    <a:pt x="325" y="0"/>
                  </a:cubicBezTo>
                  <a:cubicBezTo>
                    <a:pt x="325" y="4"/>
                    <a:pt x="325" y="4"/>
                    <a:pt x="325" y="4"/>
                  </a:cubicBezTo>
                  <a:cubicBezTo>
                    <a:pt x="306" y="5"/>
                    <a:pt x="287" y="7"/>
                    <a:pt x="269" y="10"/>
                  </a:cubicBezTo>
                  <a:cubicBezTo>
                    <a:pt x="268" y="5"/>
                    <a:pt x="268" y="5"/>
                    <a:pt x="268" y="5"/>
                  </a:cubicBezTo>
                </a:path>
              </a:pathLst>
            </a:custGeom>
            <a:solidFill>
              <a:schemeClr val="accent4"/>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sz="1600">
                <a:solidFill>
                  <a:schemeClr val="accent4"/>
                </a:solidFill>
                <a:sym typeface="宋体" pitchFamily="2" charset="-122"/>
              </a:endParaRPr>
            </a:p>
          </p:txBody>
        </p:sp>
        <p:sp>
          <p:nvSpPr>
            <p:cNvPr id="92" name="TextBox 682"/>
            <p:cNvSpPr>
              <a:spLocks noChangeArrowheads="1"/>
            </p:cNvSpPr>
            <p:nvPr/>
          </p:nvSpPr>
          <p:spPr bwMode="auto">
            <a:xfrm>
              <a:off x="5087529" y="3587217"/>
              <a:ext cx="652463"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r>
                <a:rPr lang="en-US" sz="2000" b="1" dirty="0">
                  <a:solidFill>
                    <a:schemeClr val="accent4"/>
                  </a:solidFill>
                  <a:latin typeface="方正中等线简体" pitchFamily="2" charset="-122"/>
                  <a:ea typeface="方正中等线简体" pitchFamily="2" charset="-122"/>
                </a:rPr>
                <a:t>25</a:t>
              </a:r>
              <a:r>
                <a:rPr lang="en-US" sz="1600" b="1" dirty="0">
                  <a:solidFill>
                    <a:schemeClr val="accent4"/>
                  </a:solidFill>
                  <a:latin typeface="方正中等线简体" pitchFamily="2" charset="-122"/>
                  <a:ea typeface="方正中等线简体" pitchFamily="2" charset="-122"/>
                </a:rPr>
                <a:t>%</a:t>
              </a:r>
              <a:endParaRPr lang="zh-CN" altLang="en-US" sz="1600" b="1" dirty="0">
                <a:solidFill>
                  <a:schemeClr val="accent4"/>
                </a:solidFill>
                <a:latin typeface="方正中等线简体" pitchFamily="2" charset="-122"/>
                <a:ea typeface="方正中等线简体" pitchFamily="2" charset="-122"/>
              </a:endParaRPr>
            </a:p>
          </p:txBody>
        </p:sp>
      </p:grpSp>
    </p:spTree>
    <p:extLst>
      <p:ext uri="{BB962C8B-B14F-4D97-AF65-F5344CB8AC3E}">
        <p14:creationId xmlns:p14="http://schemas.microsoft.com/office/powerpoint/2010/main" val="3737820262"/>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528" fill="hold" nodeType="afterEffect">
                                  <p:stCondLst>
                                    <p:cond delay="0"/>
                                  </p:stCondLst>
                                  <p:childTnLst>
                                    <p:set>
                                      <p:cBhvr>
                                        <p:cTn id="6" dur="1" fill="hold">
                                          <p:stCondLst>
                                            <p:cond delay="0"/>
                                          </p:stCondLst>
                                        </p:cTn>
                                        <p:tgtEl>
                                          <p:spTgt spid="48"/>
                                        </p:tgtEl>
                                        <p:attrNameLst>
                                          <p:attrName>style.visibility</p:attrName>
                                        </p:attrNameLst>
                                      </p:cBhvr>
                                      <p:to>
                                        <p:strVal val="visible"/>
                                      </p:to>
                                    </p:set>
                                    <p:anim calcmode="lin" valueType="num">
                                      <p:cBhvr>
                                        <p:cTn id="7" dur="500" fill="hold"/>
                                        <p:tgtEl>
                                          <p:spTgt spid="48"/>
                                        </p:tgtEl>
                                        <p:attrNameLst>
                                          <p:attrName>ppt_w</p:attrName>
                                        </p:attrNameLst>
                                      </p:cBhvr>
                                      <p:tavLst>
                                        <p:tav tm="0">
                                          <p:val>
                                            <p:fltVal val="0"/>
                                          </p:val>
                                        </p:tav>
                                        <p:tav tm="100000">
                                          <p:val>
                                            <p:strVal val="#ppt_w"/>
                                          </p:val>
                                        </p:tav>
                                      </p:tavLst>
                                    </p:anim>
                                    <p:anim calcmode="lin" valueType="num">
                                      <p:cBhvr>
                                        <p:cTn id="8" dur="500" fill="hold"/>
                                        <p:tgtEl>
                                          <p:spTgt spid="48"/>
                                        </p:tgtEl>
                                        <p:attrNameLst>
                                          <p:attrName>ppt_h</p:attrName>
                                        </p:attrNameLst>
                                      </p:cBhvr>
                                      <p:tavLst>
                                        <p:tav tm="0">
                                          <p:val>
                                            <p:fltVal val="0"/>
                                          </p:val>
                                        </p:tav>
                                        <p:tav tm="100000">
                                          <p:val>
                                            <p:strVal val="#ppt_h"/>
                                          </p:val>
                                        </p:tav>
                                      </p:tavLst>
                                    </p:anim>
                                    <p:animEffect transition="in" filter="fade">
                                      <p:cBhvr>
                                        <p:cTn id="9" dur="500"/>
                                        <p:tgtEl>
                                          <p:spTgt spid="48"/>
                                        </p:tgtEl>
                                      </p:cBhvr>
                                    </p:animEffect>
                                    <p:anim calcmode="lin" valueType="num">
                                      <p:cBhvr>
                                        <p:cTn id="10" dur="500" fill="hold"/>
                                        <p:tgtEl>
                                          <p:spTgt spid="48"/>
                                        </p:tgtEl>
                                        <p:attrNameLst>
                                          <p:attrName>ppt_x</p:attrName>
                                        </p:attrNameLst>
                                      </p:cBhvr>
                                      <p:tavLst>
                                        <p:tav tm="0">
                                          <p:val>
                                            <p:fltVal val="0.5"/>
                                          </p:val>
                                        </p:tav>
                                        <p:tav tm="100000">
                                          <p:val>
                                            <p:strVal val="#ppt_x"/>
                                          </p:val>
                                        </p:tav>
                                      </p:tavLst>
                                    </p:anim>
                                    <p:anim calcmode="lin" valueType="num">
                                      <p:cBhvr>
                                        <p:cTn id="11" dur="500" fill="hold"/>
                                        <p:tgtEl>
                                          <p:spTgt spid="48"/>
                                        </p:tgtEl>
                                        <p:attrNameLst>
                                          <p:attrName>ppt_y</p:attrName>
                                        </p:attrNameLst>
                                      </p:cBhvr>
                                      <p:tavLst>
                                        <p:tav tm="0">
                                          <p:val>
                                            <p:fltVal val="0.5"/>
                                          </p:val>
                                        </p:tav>
                                        <p:tav tm="100000">
                                          <p:val>
                                            <p:strVal val="#ppt_y"/>
                                          </p:val>
                                        </p:tav>
                                      </p:tavLst>
                                    </p:anim>
                                  </p:childTnLst>
                                </p:cTn>
                              </p:par>
                              <p:par>
                                <p:cTn id="12" presetID="53" presetClass="entr" presetSubtype="528" fill="hold" nodeType="withEffect">
                                  <p:stCondLst>
                                    <p:cond delay="0"/>
                                  </p:stCondLst>
                                  <p:childTnLst>
                                    <p:set>
                                      <p:cBhvr>
                                        <p:cTn id="13" dur="1" fill="hold">
                                          <p:stCondLst>
                                            <p:cond delay="0"/>
                                          </p:stCondLst>
                                        </p:cTn>
                                        <p:tgtEl>
                                          <p:spTgt spid="87"/>
                                        </p:tgtEl>
                                        <p:attrNameLst>
                                          <p:attrName>style.visibility</p:attrName>
                                        </p:attrNameLst>
                                      </p:cBhvr>
                                      <p:to>
                                        <p:strVal val="visible"/>
                                      </p:to>
                                    </p:set>
                                    <p:anim calcmode="lin" valueType="num">
                                      <p:cBhvr>
                                        <p:cTn id="14" dur="500" fill="hold"/>
                                        <p:tgtEl>
                                          <p:spTgt spid="87"/>
                                        </p:tgtEl>
                                        <p:attrNameLst>
                                          <p:attrName>ppt_w</p:attrName>
                                        </p:attrNameLst>
                                      </p:cBhvr>
                                      <p:tavLst>
                                        <p:tav tm="0">
                                          <p:val>
                                            <p:fltVal val="0"/>
                                          </p:val>
                                        </p:tav>
                                        <p:tav tm="100000">
                                          <p:val>
                                            <p:strVal val="#ppt_w"/>
                                          </p:val>
                                        </p:tav>
                                      </p:tavLst>
                                    </p:anim>
                                    <p:anim calcmode="lin" valueType="num">
                                      <p:cBhvr>
                                        <p:cTn id="15" dur="500" fill="hold"/>
                                        <p:tgtEl>
                                          <p:spTgt spid="87"/>
                                        </p:tgtEl>
                                        <p:attrNameLst>
                                          <p:attrName>ppt_h</p:attrName>
                                        </p:attrNameLst>
                                      </p:cBhvr>
                                      <p:tavLst>
                                        <p:tav tm="0">
                                          <p:val>
                                            <p:fltVal val="0"/>
                                          </p:val>
                                        </p:tav>
                                        <p:tav tm="100000">
                                          <p:val>
                                            <p:strVal val="#ppt_h"/>
                                          </p:val>
                                        </p:tav>
                                      </p:tavLst>
                                    </p:anim>
                                    <p:animEffect transition="in" filter="fade">
                                      <p:cBhvr>
                                        <p:cTn id="16" dur="500"/>
                                        <p:tgtEl>
                                          <p:spTgt spid="87"/>
                                        </p:tgtEl>
                                      </p:cBhvr>
                                    </p:animEffect>
                                    <p:anim calcmode="lin" valueType="num">
                                      <p:cBhvr>
                                        <p:cTn id="17" dur="500" fill="hold"/>
                                        <p:tgtEl>
                                          <p:spTgt spid="87"/>
                                        </p:tgtEl>
                                        <p:attrNameLst>
                                          <p:attrName>ppt_x</p:attrName>
                                        </p:attrNameLst>
                                      </p:cBhvr>
                                      <p:tavLst>
                                        <p:tav tm="0">
                                          <p:val>
                                            <p:fltVal val="0.5"/>
                                          </p:val>
                                        </p:tav>
                                        <p:tav tm="100000">
                                          <p:val>
                                            <p:strVal val="#ppt_x"/>
                                          </p:val>
                                        </p:tav>
                                      </p:tavLst>
                                    </p:anim>
                                    <p:anim calcmode="lin" valueType="num">
                                      <p:cBhvr>
                                        <p:cTn id="18" dur="500" fill="hold"/>
                                        <p:tgtEl>
                                          <p:spTgt spid="87"/>
                                        </p:tgtEl>
                                        <p:attrNameLst>
                                          <p:attrName>ppt_y</p:attrName>
                                        </p:attrNameLst>
                                      </p:cBhvr>
                                      <p:tavLst>
                                        <p:tav tm="0">
                                          <p:val>
                                            <p:fltVal val="0.5"/>
                                          </p:val>
                                        </p:tav>
                                        <p:tav tm="100000">
                                          <p:val>
                                            <p:strVal val="#ppt_y"/>
                                          </p:val>
                                        </p:tav>
                                      </p:tavLst>
                                    </p:anim>
                                  </p:childTnLst>
                                </p:cTn>
                              </p:par>
                              <p:par>
                                <p:cTn id="19" presetID="53" presetClass="entr" presetSubtype="528" fill="hold" nodeType="withEffect">
                                  <p:stCondLst>
                                    <p:cond delay="250"/>
                                  </p:stCondLst>
                                  <p:childTnLst>
                                    <p:set>
                                      <p:cBhvr>
                                        <p:cTn id="20" dur="1" fill="hold">
                                          <p:stCondLst>
                                            <p:cond delay="0"/>
                                          </p:stCondLst>
                                        </p:cTn>
                                        <p:tgtEl>
                                          <p:spTgt spid="65"/>
                                        </p:tgtEl>
                                        <p:attrNameLst>
                                          <p:attrName>style.visibility</p:attrName>
                                        </p:attrNameLst>
                                      </p:cBhvr>
                                      <p:to>
                                        <p:strVal val="visible"/>
                                      </p:to>
                                    </p:set>
                                    <p:anim calcmode="lin" valueType="num">
                                      <p:cBhvr>
                                        <p:cTn id="21" dur="500" fill="hold"/>
                                        <p:tgtEl>
                                          <p:spTgt spid="65"/>
                                        </p:tgtEl>
                                        <p:attrNameLst>
                                          <p:attrName>ppt_w</p:attrName>
                                        </p:attrNameLst>
                                      </p:cBhvr>
                                      <p:tavLst>
                                        <p:tav tm="0">
                                          <p:val>
                                            <p:fltVal val="0"/>
                                          </p:val>
                                        </p:tav>
                                        <p:tav tm="100000">
                                          <p:val>
                                            <p:strVal val="#ppt_w"/>
                                          </p:val>
                                        </p:tav>
                                      </p:tavLst>
                                    </p:anim>
                                    <p:anim calcmode="lin" valueType="num">
                                      <p:cBhvr>
                                        <p:cTn id="22" dur="500" fill="hold"/>
                                        <p:tgtEl>
                                          <p:spTgt spid="65"/>
                                        </p:tgtEl>
                                        <p:attrNameLst>
                                          <p:attrName>ppt_h</p:attrName>
                                        </p:attrNameLst>
                                      </p:cBhvr>
                                      <p:tavLst>
                                        <p:tav tm="0">
                                          <p:val>
                                            <p:fltVal val="0"/>
                                          </p:val>
                                        </p:tav>
                                        <p:tav tm="100000">
                                          <p:val>
                                            <p:strVal val="#ppt_h"/>
                                          </p:val>
                                        </p:tav>
                                      </p:tavLst>
                                    </p:anim>
                                    <p:animEffect transition="in" filter="fade">
                                      <p:cBhvr>
                                        <p:cTn id="23" dur="500"/>
                                        <p:tgtEl>
                                          <p:spTgt spid="65"/>
                                        </p:tgtEl>
                                      </p:cBhvr>
                                    </p:animEffect>
                                    <p:anim calcmode="lin" valueType="num">
                                      <p:cBhvr>
                                        <p:cTn id="24" dur="500" fill="hold"/>
                                        <p:tgtEl>
                                          <p:spTgt spid="65"/>
                                        </p:tgtEl>
                                        <p:attrNameLst>
                                          <p:attrName>ppt_x</p:attrName>
                                        </p:attrNameLst>
                                      </p:cBhvr>
                                      <p:tavLst>
                                        <p:tav tm="0">
                                          <p:val>
                                            <p:fltVal val="0.5"/>
                                          </p:val>
                                        </p:tav>
                                        <p:tav tm="100000">
                                          <p:val>
                                            <p:strVal val="#ppt_x"/>
                                          </p:val>
                                        </p:tav>
                                      </p:tavLst>
                                    </p:anim>
                                    <p:anim calcmode="lin" valueType="num">
                                      <p:cBhvr>
                                        <p:cTn id="25" dur="500" fill="hold"/>
                                        <p:tgtEl>
                                          <p:spTgt spid="65"/>
                                        </p:tgtEl>
                                        <p:attrNameLst>
                                          <p:attrName>ppt_y</p:attrName>
                                        </p:attrNameLst>
                                      </p:cBhvr>
                                      <p:tavLst>
                                        <p:tav tm="0">
                                          <p:val>
                                            <p:fltVal val="0.5"/>
                                          </p:val>
                                        </p:tav>
                                        <p:tav tm="100000">
                                          <p:val>
                                            <p:strVal val="#ppt_y"/>
                                          </p:val>
                                        </p:tav>
                                      </p:tavLst>
                                    </p:anim>
                                  </p:childTnLst>
                                </p:cTn>
                              </p:par>
                              <p:par>
                                <p:cTn id="26" presetID="53" presetClass="entr" presetSubtype="528" fill="hold" nodeType="withEffect">
                                  <p:stCondLst>
                                    <p:cond delay="250"/>
                                  </p:stCondLst>
                                  <p:childTnLst>
                                    <p:set>
                                      <p:cBhvr>
                                        <p:cTn id="27" dur="1" fill="hold">
                                          <p:stCondLst>
                                            <p:cond delay="0"/>
                                          </p:stCondLst>
                                        </p:cTn>
                                        <p:tgtEl>
                                          <p:spTgt spid="80"/>
                                        </p:tgtEl>
                                        <p:attrNameLst>
                                          <p:attrName>style.visibility</p:attrName>
                                        </p:attrNameLst>
                                      </p:cBhvr>
                                      <p:to>
                                        <p:strVal val="visible"/>
                                      </p:to>
                                    </p:set>
                                    <p:anim calcmode="lin" valueType="num">
                                      <p:cBhvr>
                                        <p:cTn id="28" dur="500" fill="hold"/>
                                        <p:tgtEl>
                                          <p:spTgt spid="80"/>
                                        </p:tgtEl>
                                        <p:attrNameLst>
                                          <p:attrName>ppt_w</p:attrName>
                                        </p:attrNameLst>
                                      </p:cBhvr>
                                      <p:tavLst>
                                        <p:tav tm="0">
                                          <p:val>
                                            <p:fltVal val="0"/>
                                          </p:val>
                                        </p:tav>
                                        <p:tav tm="100000">
                                          <p:val>
                                            <p:strVal val="#ppt_w"/>
                                          </p:val>
                                        </p:tav>
                                      </p:tavLst>
                                    </p:anim>
                                    <p:anim calcmode="lin" valueType="num">
                                      <p:cBhvr>
                                        <p:cTn id="29" dur="500" fill="hold"/>
                                        <p:tgtEl>
                                          <p:spTgt spid="80"/>
                                        </p:tgtEl>
                                        <p:attrNameLst>
                                          <p:attrName>ppt_h</p:attrName>
                                        </p:attrNameLst>
                                      </p:cBhvr>
                                      <p:tavLst>
                                        <p:tav tm="0">
                                          <p:val>
                                            <p:fltVal val="0"/>
                                          </p:val>
                                        </p:tav>
                                        <p:tav tm="100000">
                                          <p:val>
                                            <p:strVal val="#ppt_h"/>
                                          </p:val>
                                        </p:tav>
                                      </p:tavLst>
                                    </p:anim>
                                    <p:animEffect transition="in" filter="fade">
                                      <p:cBhvr>
                                        <p:cTn id="30" dur="500"/>
                                        <p:tgtEl>
                                          <p:spTgt spid="80"/>
                                        </p:tgtEl>
                                      </p:cBhvr>
                                    </p:animEffect>
                                    <p:anim calcmode="lin" valueType="num">
                                      <p:cBhvr>
                                        <p:cTn id="31" dur="500" fill="hold"/>
                                        <p:tgtEl>
                                          <p:spTgt spid="80"/>
                                        </p:tgtEl>
                                        <p:attrNameLst>
                                          <p:attrName>ppt_x</p:attrName>
                                        </p:attrNameLst>
                                      </p:cBhvr>
                                      <p:tavLst>
                                        <p:tav tm="0">
                                          <p:val>
                                            <p:fltVal val="0.5"/>
                                          </p:val>
                                        </p:tav>
                                        <p:tav tm="100000">
                                          <p:val>
                                            <p:strVal val="#ppt_x"/>
                                          </p:val>
                                        </p:tav>
                                      </p:tavLst>
                                    </p:anim>
                                    <p:anim calcmode="lin" valueType="num">
                                      <p:cBhvr>
                                        <p:cTn id="32" dur="500" fill="hold"/>
                                        <p:tgtEl>
                                          <p:spTgt spid="80"/>
                                        </p:tgtEl>
                                        <p:attrNameLst>
                                          <p:attrName>ppt_y</p:attrName>
                                        </p:attrNameLst>
                                      </p:cBhvr>
                                      <p:tavLst>
                                        <p:tav tm="0">
                                          <p:val>
                                            <p:fltVal val="0.5"/>
                                          </p:val>
                                        </p:tav>
                                        <p:tav tm="100000">
                                          <p:val>
                                            <p:strVal val="#ppt_y"/>
                                          </p:val>
                                        </p:tav>
                                      </p:tavLst>
                                    </p:anim>
                                  </p:childTnLst>
                                </p:cTn>
                              </p:par>
                            </p:childTnLst>
                          </p:cTn>
                        </p:par>
                        <p:par>
                          <p:cTn id="33" fill="hold">
                            <p:stCondLst>
                              <p:cond delay="750"/>
                            </p:stCondLst>
                            <p:childTnLst>
                              <p:par>
                                <p:cTn id="34" presetID="26" presetClass="emph" presetSubtype="0" fill="hold" nodeType="afterEffect">
                                  <p:stCondLst>
                                    <p:cond delay="0"/>
                                  </p:stCondLst>
                                  <p:childTnLst>
                                    <p:animEffect transition="out" filter="fade">
                                      <p:cBhvr>
                                        <p:cTn id="35" dur="500" tmFilter="0, 0; .2, .5; .8, .5; 1, 0"/>
                                        <p:tgtEl>
                                          <p:spTgt spid="48"/>
                                        </p:tgtEl>
                                      </p:cBhvr>
                                    </p:animEffect>
                                    <p:animScale>
                                      <p:cBhvr>
                                        <p:cTn id="36" dur="250" autoRev="1" fill="hold"/>
                                        <p:tgtEl>
                                          <p:spTgt spid="48"/>
                                        </p:tgtEl>
                                      </p:cBhvr>
                                      <p:by x="105000" y="105000"/>
                                    </p:animScale>
                                  </p:childTnLst>
                                </p:cTn>
                              </p:par>
                              <p:par>
                                <p:cTn id="37" presetID="26" presetClass="emph" presetSubtype="0" fill="hold" nodeType="withEffect">
                                  <p:stCondLst>
                                    <p:cond delay="250"/>
                                  </p:stCondLst>
                                  <p:childTnLst>
                                    <p:animEffect transition="out" filter="fade">
                                      <p:cBhvr>
                                        <p:cTn id="38" dur="500" tmFilter="0, 0; .2, .5; .8, .5; 1, 0"/>
                                        <p:tgtEl>
                                          <p:spTgt spid="87"/>
                                        </p:tgtEl>
                                      </p:cBhvr>
                                    </p:animEffect>
                                    <p:animScale>
                                      <p:cBhvr>
                                        <p:cTn id="39" dur="250" autoRev="1" fill="hold"/>
                                        <p:tgtEl>
                                          <p:spTgt spid="87"/>
                                        </p:tgtEl>
                                      </p:cBhvr>
                                      <p:by x="105000" y="105000"/>
                                    </p:animScale>
                                  </p:childTnLst>
                                </p:cTn>
                              </p:par>
                              <p:par>
                                <p:cTn id="40" presetID="26" presetClass="emph" presetSubtype="0" fill="hold" nodeType="withEffect">
                                  <p:stCondLst>
                                    <p:cond delay="500"/>
                                  </p:stCondLst>
                                  <p:childTnLst>
                                    <p:animEffect transition="out" filter="fade">
                                      <p:cBhvr>
                                        <p:cTn id="41" dur="500" tmFilter="0, 0; .2, .5; .8, .5; 1, 0"/>
                                        <p:tgtEl>
                                          <p:spTgt spid="65"/>
                                        </p:tgtEl>
                                      </p:cBhvr>
                                    </p:animEffect>
                                    <p:animScale>
                                      <p:cBhvr>
                                        <p:cTn id="42" dur="250" autoRev="1" fill="hold"/>
                                        <p:tgtEl>
                                          <p:spTgt spid="65"/>
                                        </p:tgtEl>
                                      </p:cBhvr>
                                      <p:by x="105000" y="105000"/>
                                    </p:animScale>
                                  </p:childTnLst>
                                </p:cTn>
                              </p:par>
                              <p:par>
                                <p:cTn id="43" presetID="26" presetClass="emph" presetSubtype="0" fill="hold" nodeType="withEffect">
                                  <p:stCondLst>
                                    <p:cond delay="750"/>
                                  </p:stCondLst>
                                  <p:childTnLst>
                                    <p:animEffect transition="out" filter="fade">
                                      <p:cBhvr>
                                        <p:cTn id="44" dur="500" tmFilter="0, 0; .2, .5; .8, .5; 1, 0"/>
                                        <p:tgtEl>
                                          <p:spTgt spid="80"/>
                                        </p:tgtEl>
                                      </p:cBhvr>
                                    </p:animEffect>
                                    <p:animScale>
                                      <p:cBhvr>
                                        <p:cTn id="45" dur="250" autoRev="1" fill="hold"/>
                                        <p:tgtEl>
                                          <p:spTgt spid="80"/>
                                        </p:tgtEl>
                                      </p:cBhvr>
                                      <p:by x="105000" y="105000"/>
                                    </p:animScale>
                                  </p:childTnLst>
                                </p:cTn>
                              </p:par>
                            </p:childTnLst>
                          </p:cTn>
                        </p:par>
                        <p:par>
                          <p:cTn id="46" fill="hold">
                            <p:stCondLst>
                              <p:cond delay="2000"/>
                            </p:stCondLst>
                            <p:childTnLst>
                              <p:par>
                                <p:cTn id="47" presetID="2" presetClass="entr" presetSubtype="4" fill="hold" grpId="0" nodeType="afterEffect">
                                  <p:stCondLst>
                                    <p:cond delay="0"/>
                                  </p:stCondLst>
                                  <p:childTnLst>
                                    <p:set>
                                      <p:cBhvr>
                                        <p:cTn id="48" dur="1" fill="hold">
                                          <p:stCondLst>
                                            <p:cond delay="0"/>
                                          </p:stCondLst>
                                        </p:cTn>
                                        <p:tgtEl>
                                          <p:spTgt spid="40"/>
                                        </p:tgtEl>
                                        <p:attrNameLst>
                                          <p:attrName>style.visibility</p:attrName>
                                        </p:attrNameLst>
                                      </p:cBhvr>
                                      <p:to>
                                        <p:strVal val="visible"/>
                                      </p:to>
                                    </p:set>
                                    <p:anim calcmode="lin" valueType="num">
                                      <p:cBhvr additive="base">
                                        <p:cTn id="49" dur="500" fill="hold"/>
                                        <p:tgtEl>
                                          <p:spTgt spid="40"/>
                                        </p:tgtEl>
                                        <p:attrNameLst>
                                          <p:attrName>ppt_x</p:attrName>
                                        </p:attrNameLst>
                                      </p:cBhvr>
                                      <p:tavLst>
                                        <p:tav tm="0">
                                          <p:val>
                                            <p:strVal val="#ppt_x"/>
                                          </p:val>
                                        </p:tav>
                                        <p:tav tm="100000">
                                          <p:val>
                                            <p:strVal val="#ppt_x"/>
                                          </p:val>
                                        </p:tav>
                                      </p:tavLst>
                                    </p:anim>
                                    <p:anim calcmode="lin" valueType="num">
                                      <p:cBhvr additive="base">
                                        <p:cTn id="50" dur="500" fill="hold"/>
                                        <p:tgtEl>
                                          <p:spTgt spid="40"/>
                                        </p:tgtEl>
                                        <p:attrNameLst>
                                          <p:attrName>ppt_y</p:attrName>
                                        </p:attrNameLst>
                                      </p:cBhvr>
                                      <p:tavLst>
                                        <p:tav tm="0">
                                          <p:val>
                                            <p:strVal val="1+#ppt_h/2"/>
                                          </p:val>
                                        </p:tav>
                                        <p:tav tm="100000">
                                          <p:val>
                                            <p:strVal val="#ppt_y"/>
                                          </p:val>
                                        </p:tav>
                                      </p:tavLst>
                                    </p:anim>
                                  </p:childTnLst>
                                </p:cTn>
                              </p:par>
                              <p:par>
                                <p:cTn id="51" presetID="2" presetClass="entr" presetSubtype="4" fill="hold" grpId="0" nodeType="withEffect">
                                  <p:stCondLst>
                                    <p:cond delay="0"/>
                                  </p:stCondLst>
                                  <p:childTnLst>
                                    <p:set>
                                      <p:cBhvr>
                                        <p:cTn id="52" dur="1" fill="hold">
                                          <p:stCondLst>
                                            <p:cond delay="0"/>
                                          </p:stCondLst>
                                        </p:cTn>
                                        <p:tgtEl>
                                          <p:spTgt spid="42"/>
                                        </p:tgtEl>
                                        <p:attrNameLst>
                                          <p:attrName>style.visibility</p:attrName>
                                        </p:attrNameLst>
                                      </p:cBhvr>
                                      <p:to>
                                        <p:strVal val="visible"/>
                                      </p:to>
                                    </p:set>
                                    <p:anim calcmode="lin" valueType="num">
                                      <p:cBhvr additive="base">
                                        <p:cTn id="53" dur="500" fill="hold"/>
                                        <p:tgtEl>
                                          <p:spTgt spid="42"/>
                                        </p:tgtEl>
                                        <p:attrNameLst>
                                          <p:attrName>ppt_x</p:attrName>
                                        </p:attrNameLst>
                                      </p:cBhvr>
                                      <p:tavLst>
                                        <p:tav tm="0">
                                          <p:val>
                                            <p:strVal val="#ppt_x"/>
                                          </p:val>
                                        </p:tav>
                                        <p:tav tm="100000">
                                          <p:val>
                                            <p:strVal val="#ppt_x"/>
                                          </p:val>
                                        </p:tav>
                                      </p:tavLst>
                                    </p:anim>
                                    <p:anim calcmode="lin" valueType="num">
                                      <p:cBhvr additive="base">
                                        <p:cTn id="54" dur="500" fill="hold"/>
                                        <p:tgtEl>
                                          <p:spTgt spid="42"/>
                                        </p:tgtEl>
                                        <p:attrNameLst>
                                          <p:attrName>ppt_y</p:attrName>
                                        </p:attrNameLst>
                                      </p:cBhvr>
                                      <p:tavLst>
                                        <p:tav tm="0">
                                          <p:val>
                                            <p:strVal val="1+#ppt_h/2"/>
                                          </p:val>
                                        </p:tav>
                                        <p:tav tm="100000">
                                          <p:val>
                                            <p:strVal val="#ppt_y"/>
                                          </p:val>
                                        </p:tav>
                                      </p:tavLst>
                                    </p:anim>
                                  </p:childTnLst>
                                </p:cTn>
                              </p:par>
                              <p:par>
                                <p:cTn id="55" presetID="2" presetClass="entr" presetSubtype="4" fill="hold" grpId="0" nodeType="withEffect">
                                  <p:stCondLst>
                                    <p:cond delay="0"/>
                                  </p:stCondLst>
                                  <p:childTnLst>
                                    <p:set>
                                      <p:cBhvr>
                                        <p:cTn id="56" dur="1" fill="hold">
                                          <p:stCondLst>
                                            <p:cond delay="0"/>
                                          </p:stCondLst>
                                        </p:cTn>
                                        <p:tgtEl>
                                          <p:spTgt spid="46"/>
                                        </p:tgtEl>
                                        <p:attrNameLst>
                                          <p:attrName>style.visibility</p:attrName>
                                        </p:attrNameLst>
                                      </p:cBhvr>
                                      <p:to>
                                        <p:strVal val="visible"/>
                                      </p:to>
                                    </p:set>
                                    <p:anim calcmode="lin" valueType="num">
                                      <p:cBhvr additive="base">
                                        <p:cTn id="57" dur="500" fill="hold"/>
                                        <p:tgtEl>
                                          <p:spTgt spid="46"/>
                                        </p:tgtEl>
                                        <p:attrNameLst>
                                          <p:attrName>ppt_x</p:attrName>
                                        </p:attrNameLst>
                                      </p:cBhvr>
                                      <p:tavLst>
                                        <p:tav tm="0">
                                          <p:val>
                                            <p:strVal val="#ppt_x"/>
                                          </p:val>
                                        </p:tav>
                                        <p:tav tm="100000">
                                          <p:val>
                                            <p:strVal val="#ppt_x"/>
                                          </p:val>
                                        </p:tav>
                                      </p:tavLst>
                                    </p:anim>
                                    <p:anim calcmode="lin" valueType="num">
                                      <p:cBhvr additive="base">
                                        <p:cTn id="58" dur="500" fill="hold"/>
                                        <p:tgtEl>
                                          <p:spTgt spid="46"/>
                                        </p:tgtEl>
                                        <p:attrNameLst>
                                          <p:attrName>ppt_y</p:attrName>
                                        </p:attrNameLst>
                                      </p:cBhvr>
                                      <p:tavLst>
                                        <p:tav tm="0">
                                          <p:val>
                                            <p:strVal val="1+#ppt_h/2"/>
                                          </p:val>
                                        </p:tav>
                                        <p:tav tm="100000">
                                          <p:val>
                                            <p:strVal val="#ppt_y"/>
                                          </p:val>
                                        </p:tav>
                                      </p:tavLst>
                                    </p:anim>
                                  </p:childTnLst>
                                </p:cTn>
                              </p:par>
                              <p:par>
                                <p:cTn id="59" presetID="2" presetClass="entr" presetSubtype="4" fill="hold" grpId="0" nodeType="withEffect">
                                  <p:stCondLst>
                                    <p:cond delay="0"/>
                                  </p:stCondLst>
                                  <p:childTnLst>
                                    <p:set>
                                      <p:cBhvr>
                                        <p:cTn id="60" dur="1" fill="hold">
                                          <p:stCondLst>
                                            <p:cond delay="0"/>
                                          </p:stCondLst>
                                        </p:cTn>
                                        <p:tgtEl>
                                          <p:spTgt spid="44"/>
                                        </p:tgtEl>
                                        <p:attrNameLst>
                                          <p:attrName>style.visibility</p:attrName>
                                        </p:attrNameLst>
                                      </p:cBhvr>
                                      <p:to>
                                        <p:strVal val="visible"/>
                                      </p:to>
                                    </p:set>
                                    <p:anim calcmode="lin" valueType="num">
                                      <p:cBhvr additive="base">
                                        <p:cTn id="61" dur="500" fill="hold"/>
                                        <p:tgtEl>
                                          <p:spTgt spid="44"/>
                                        </p:tgtEl>
                                        <p:attrNameLst>
                                          <p:attrName>ppt_x</p:attrName>
                                        </p:attrNameLst>
                                      </p:cBhvr>
                                      <p:tavLst>
                                        <p:tav tm="0">
                                          <p:val>
                                            <p:strVal val="#ppt_x"/>
                                          </p:val>
                                        </p:tav>
                                        <p:tav tm="100000">
                                          <p:val>
                                            <p:strVal val="#ppt_x"/>
                                          </p:val>
                                        </p:tav>
                                      </p:tavLst>
                                    </p:anim>
                                    <p:anim calcmode="lin" valueType="num">
                                      <p:cBhvr additive="base">
                                        <p:cTn id="62" dur="500" fill="hold"/>
                                        <p:tgtEl>
                                          <p:spTgt spid="44"/>
                                        </p:tgtEl>
                                        <p:attrNameLst>
                                          <p:attrName>ppt_y</p:attrName>
                                        </p:attrNameLst>
                                      </p:cBhvr>
                                      <p:tavLst>
                                        <p:tav tm="0">
                                          <p:val>
                                            <p:strVal val="1+#ppt_h/2"/>
                                          </p:val>
                                        </p:tav>
                                        <p:tav tm="100000">
                                          <p:val>
                                            <p:strVal val="#ppt_y"/>
                                          </p:val>
                                        </p:tav>
                                      </p:tavLst>
                                    </p:anim>
                                  </p:childTnLst>
                                </p:cTn>
                              </p:par>
                            </p:childTnLst>
                          </p:cTn>
                        </p:par>
                        <p:par>
                          <p:cTn id="63" fill="hold">
                            <p:stCondLst>
                              <p:cond delay="2500"/>
                            </p:stCondLst>
                            <p:childTnLst>
                              <p:par>
                                <p:cTn id="64" presetID="41" presetClass="entr" presetSubtype="0" fill="hold" grpId="0" nodeType="afterEffect">
                                  <p:stCondLst>
                                    <p:cond delay="0"/>
                                  </p:stCondLst>
                                  <p:iterate type="lt">
                                    <p:tmPct val="10000"/>
                                  </p:iterate>
                                  <p:childTnLst>
                                    <p:set>
                                      <p:cBhvr>
                                        <p:cTn id="65" dur="1" fill="hold">
                                          <p:stCondLst>
                                            <p:cond delay="0"/>
                                          </p:stCondLst>
                                        </p:cTn>
                                        <p:tgtEl>
                                          <p:spTgt spid="41"/>
                                        </p:tgtEl>
                                        <p:attrNameLst>
                                          <p:attrName>style.visibility</p:attrName>
                                        </p:attrNameLst>
                                      </p:cBhvr>
                                      <p:to>
                                        <p:strVal val="visible"/>
                                      </p:to>
                                    </p:set>
                                    <p:anim calcmode="lin" valueType="num">
                                      <p:cBhvr>
                                        <p:cTn id="66" dur="500" fill="hold"/>
                                        <p:tgtEl>
                                          <p:spTgt spid="41"/>
                                        </p:tgtEl>
                                        <p:attrNameLst>
                                          <p:attrName>ppt_x</p:attrName>
                                        </p:attrNameLst>
                                      </p:cBhvr>
                                      <p:tavLst>
                                        <p:tav tm="0">
                                          <p:val>
                                            <p:strVal val="#ppt_x"/>
                                          </p:val>
                                        </p:tav>
                                        <p:tav tm="50000">
                                          <p:val>
                                            <p:strVal val="#ppt_x+.1"/>
                                          </p:val>
                                        </p:tav>
                                        <p:tav tm="100000">
                                          <p:val>
                                            <p:strVal val="#ppt_x"/>
                                          </p:val>
                                        </p:tav>
                                      </p:tavLst>
                                    </p:anim>
                                    <p:anim calcmode="lin" valueType="num">
                                      <p:cBhvr>
                                        <p:cTn id="67" dur="500" fill="hold"/>
                                        <p:tgtEl>
                                          <p:spTgt spid="41"/>
                                        </p:tgtEl>
                                        <p:attrNameLst>
                                          <p:attrName>ppt_y</p:attrName>
                                        </p:attrNameLst>
                                      </p:cBhvr>
                                      <p:tavLst>
                                        <p:tav tm="0">
                                          <p:val>
                                            <p:strVal val="#ppt_y"/>
                                          </p:val>
                                        </p:tav>
                                        <p:tav tm="100000">
                                          <p:val>
                                            <p:strVal val="#ppt_y"/>
                                          </p:val>
                                        </p:tav>
                                      </p:tavLst>
                                    </p:anim>
                                    <p:anim calcmode="lin" valueType="num">
                                      <p:cBhvr>
                                        <p:cTn id="68" dur="500" fill="hold"/>
                                        <p:tgtEl>
                                          <p:spTgt spid="41"/>
                                        </p:tgtEl>
                                        <p:attrNameLst>
                                          <p:attrName>ppt_h</p:attrName>
                                        </p:attrNameLst>
                                      </p:cBhvr>
                                      <p:tavLst>
                                        <p:tav tm="0">
                                          <p:val>
                                            <p:strVal val="#ppt_h/10"/>
                                          </p:val>
                                        </p:tav>
                                        <p:tav tm="50000">
                                          <p:val>
                                            <p:strVal val="#ppt_h+.01"/>
                                          </p:val>
                                        </p:tav>
                                        <p:tav tm="100000">
                                          <p:val>
                                            <p:strVal val="#ppt_h"/>
                                          </p:val>
                                        </p:tav>
                                      </p:tavLst>
                                    </p:anim>
                                    <p:anim calcmode="lin" valueType="num">
                                      <p:cBhvr>
                                        <p:cTn id="69" dur="500" fill="hold"/>
                                        <p:tgtEl>
                                          <p:spTgt spid="41"/>
                                        </p:tgtEl>
                                        <p:attrNameLst>
                                          <p:attrName>ppt_w</p:attrName>
                                        </p:attrNameLst>
                                      </p:cBhvr>
                                      <p:tavLst>
                                        <p:tav tm="0">
                                          <p:val>
                                            <p:strVal val="#ppt_w/10"/>
                                          </p:val>
                                        </p:tav>
                                        <p:tav tm="50000">
                                          <p:val>
                                            <p:strVal val="#ppt_w+.01"/>
                                          </p:val>
                                        </p:tav>
                                        <p:tav tm="100000">
                                          <p:val>
                                            <p:strVal val="#ppt_w"/>
                                          </p:val>
                                        </p:tav>
                                      </p:tavLst>
                                    </p:anim>
                                    <p:animEffect transition="in" filter="fade">
                                      <p:cBhvr>
                                        <p:cTn id="70" dur="500" tmFilter="0,0; .5, 1; 1, 1"/>
                                        <p:tgtEl>
                                          <p:spTgt spid="41"/>
                                        </p:tgtEl>
                                      </p:cBhvr>
                                    </p:animEffect>
                                  </p:childTnLst>
                                </p:cTn>
                              </p:par>
                            </p:childTnLst>
                          </p:cTn>
                        </p:par>
                        <p:par>
                          <p:cTn id="71" fill="hold">
                            <p:stCondLst>
                              <p:cond delay="5650"/>
                            </p:stCondLst>
                            <p:childTnLst>
                              <p:par>
                                <p:cTn id="72" presetID="41" presetClass="entr" presetSubtype="0" fill="hold" grpId="0" nodeType="afterEffect">
                                  <p:stCondLst>
                                    <p:cond delay="0"/>
                                  </p:stCondLst>
                                  <p:iterate type="lt">
                                    <p:tmPct val="10000"/>
                                  </p:iterate>
                                  <p:childTnLst>
                                    <p:set>
                                      <p:cBhvr>
                                        <p:cTn id="73" dur="1" fill="hold">
                                          <p:stCondLst>
                                            <p:cond delay="0"/>
                                          </p:stCondLst>
                                        </p:cTn>
                                        <p:tgtEl>
                                          <p:spTgt spid="43"/>
                                        </p:tgtEl>
                                        <p:attrNameLst>
                                          <p:attrName>style.visibility</p:attrName>
                                        </p:attrNameLst>
                                      </p:cBhvr>
                                      <p:to>
                                        <p:strVal val="visible"/>
                                      </p:to>
                                    </p:set>
                                    <p:anim calcmode="lin" valueType="num">
                                      <p:cBhvr>
                                        <p:cTn id="74" dur="500" fill="hold"/>
                                        <p:tgtEl>
                                          <p:spTgt spid="43"/>
                                        </p:tgtEl>
                                        <p:attrNameLst>
                                          <p:attrName>ppt_x</p:attrName>
                                        </p:attrNameLst>
                                      </p:cBhvr>
                                      <p:tavLst>
                                        <p:tav tm="0">
                                          <p:val>
                                            <p:strVal val="#ppt_x"/>
                                          </p:val>
                                        </p:tav>
                                        <p:tav tm="50000">
                                          <p:val>
                                            <p:strVal val="#ppt_x+.1"/>
                                          </p:val>
                                        </p:tav>
                                        <p:tav tm="100000">
                                          <p:val>
                                            <p:strVal val="#ppt_x"/>
                                          </p:val>
                                        </p:tav>
                                      </p:tavLst>
                                    </p:anim>
                                    <p:anim calcmode="lin" valueType="num">
                                      <p:cBhvr>
                                        <p:cTn id="75" dur="500" fill="hold"/>
                                        <p:tgtEl>
                                          <p:spTgt spid="43"/>
                                        </p:tgtEl>
                                        <p:attrNameLst>
                                          <p:attrName>ppt_y</p:attrName>
                                        </p:attrNameLst>
                                      </p:cBhvr>
                                      <p:tavLst>
                                        <p:tav tm="0">
                                          <p:val>
                                            <p:strVal val="#ppt_y"/>
                                          </p:val>
                                        </p:tav>
                                        <p:tav tm="100000">
                                          <p:val>
                                            <p:strVal val="#ppt_y"/>
                                          </p:val>
                                        </p:tav>
                                      </p:tavLst>
                                    </p:anim>
                                    <p:anim calcmode="lin" valueType="num">
                                      <p:cBhvr>
                                        <p:cTn id="76" dur="500" fill="hold"/>
                                        <p:tgtEl>
                                          <p:spTgt spid="43"/>
                                        </p:tgtEl>
                                        <p:attrNameLst>
                                          <p:attrName>ppt_h</p:attrName>
                                        </p:attrNameLst>
                                      </p:cBhvr>
                                      <p:tavLst>
                                        <p:tav tm="0">
                                          <p:val>
                                            <p:strVal val="#ppt_h/10"/>
                                          </p:val>
                                        </p:tav>
                                        <p:tav tm="50000">
                                          <p:val>
                                            <p:strVal val="#ppt_h+.01"/>
                                          </p:val>
                                        </p:tav>
                                        <p:tav tm="100000">
                                          <p:val>
                                            <p:strVal val="#ppt_h"/>
                                          </p:val>
                                        </p:tav>
                                      </p:tavLst>
                                    </p:anim>
                                    <p:anim calcmode="lin" valueType="num">
                                      <p:cBhvr>
                                        <p:cTn id="77" dur="500" fill="hold"/>
                                        <p:tgtEl>
                                          <p:spTgt spid="43"/>
                                        </p:tgtEl>
                                        <p:attrNameLst>
                                          <p:attrName>ppt_w</p:attrName>
                                        </p:attrNameLst>
                                      </p:cBhvr>
                                      <p:tavLst>
                                        <p:tav tm="0">
                                          <p:val>
                                            <p:strVal val="#ppt_w/10"/>
                                          </p:val>
                                        </p:tav>
                                        <p:tav tm="50000">
                                          <p:val>
                                            <p:strVal val="#ppt_w+.01"/>
                                          </p:val>
                                        </p:tav>
                                        <p:tav tm="100000">
                                          <p:val>
                                            <p:strVal val="#ppt_w"/>
                                          </p:val>
                                        </p:tav>
                                      </p:tavLst>
                                    </p:anim>
                                    <p:animEffect transition="in" filter="fade">
                                      <p:cBhvr>
                                        <p:cTn id="78" dur="500" tmFilter="0,0; .5, 1; 1, 1"/>
                                        <p:tgtEl>
                                          <p:spTgt spid="43"/>
                                        </p:tgtEl>
                                      </p:cBhvr>
                                    </p:animEffect>
                                  </p:childTnLst>
                                </p:cTn>
                              </p:par>
                            </p:childTnLst>
                          </p:cTn>
                        </p:par>
                        <p:par>
                          <p:cTn id="79" fill="hold">
                            <p:stCondLst>
                              <p:cond delay="8800"/>
                            </p:stCondLst>
                            <p:childTnLst>
                              <p:par>
                                <p:cTn id="80" presetID="41" presetClass="entr" presetSubtype="0" fill="hold" grpId="0" nodeType="afterEffect">
                                  <p:stCondLst>
                                    <p:cond delay="0"/>
                                  </p:stCondLst>
                                  <p:iterate type="lt">
                                    <p:tmPct val="10000"/>
                                  </p:iterate>
                                  <p:childTnLst>
                                    <p:set>
                                      <p:cBhvr>
                                        <p:cTn id="81" dur="1" fill="hold">
                                          <p:stCondLst>
                                            <p:cond delay="0"/>
                                          </p:stCondLst>
                                        </p:cTn>
                                        <p:tgtEl>
                                          <p:spTgt spid="45"/>
                                        </p:tgtEl>
                                        <p:attrNameLst>
                                          <p:attrName>style.visibility</p:attrName>
                                        </p:attrNameLst>
                                      </p:cBhvr>
                                      <p:to>
                                        <p:strVal val="visible"/>
                                      </p:to>
                                    </p:set>
                                    <p:anim calcmode="lin" valueType="num">
                                      <p:cBhvr>
                                        <p:cTn id="82" dur="500" fill="hold"/>
                                        <p:tgtEl>
                                          <p:spTgt spid="45"/>
                                        </p:tgtEl>
                                        <p:attrNameLst>
                                          <p:attrName>ppt_x</p:attrName>
                                        </p:attrNameLst>
                                      </p:cBhvr>
                                      <p:tavLst>
                                        <p:tav tm="0">
                                          <p:val>
                                            <p:strVal val="#ppt_x"/>
                                          </p:val>
                                        </p:tav>
                                        <p:tav tm="50000">
                                          <p:val>
                                            <p:strVal val="#ppt_x+.1"/>
                                          </p:val>
                                        </p:tav>
                                        <p:tav tm="100000">
                                          <p:val>
                                            <p:strVal val="#ppt_x"/>
                                          </p:val>
                                        </p:tav>
                                      </p:tavLst>
                                    </p:anim>
                                    <p:anim calcmode="lin" valueType="num">
                                      <p:cBhvr>
                                        <p:cTn id="83" dur="500" fill="hold"/>
                                        <p:tgtEl>
                                          <p:spTgt spid="45"/>
                                        </p:tgtEl>
                                        <p:attrNameLst>
                                          <p:attrName>ppt_y</p:attrName>
                                        </p:attrNameLst>
                                      </p:cBhvr>
                                      <p:tavLst>
                                        <p:tav tm="0">
                                          <p:val>
                                            <p:strVal val="#ppt_y"/>
                                          </p:val>
                                        </p:tav>
                                        <p:tav tm="100000">
                                          <p:val>
                                            <p:strVal val="#ppt_y"/>
                                          </p:val>
                                        </p:tav>
                                      </p:tavLst>
                                    </p:anim>
                                    <p:anim calcmode="lin" valueType="num">
                                      <p:cBhvr>
                                        <p:cTn id="84" dur="500" fill="hold"/>
                                        <p:tgtEl>
                                          <p:spTgt spid="45"/>
                                        </p:tgtEl>
                                        <p:attrNameLst>
                                          <p:attrName>ppt_h</p:attrName>
                                        </p:attrNameLst>
                                      </p:cBhvr>
                                      <p:tavLst>
                                        <p:tav tm="0">
                                          <p:val>
                                            <p:strVal val="#ppt_h/10"/>
                                          </p:val>
                                        </p:tav>
                                        <p:tav tm="50000">
                                          <p:val>
                                            <p:strVal val="#ppt_h+.01"/>
                                          </p:val>
                                        </p:tav>
                                        <p:tav tm="100000">
                                          <p:val>
                                            <p:strVal val="#ppt_h"/>
                                          </p:val>
                                        </p:tav>
                                      </p:tavLst>
                                    </p:anim>
                                    <p:anim calcmode="lin" valueType="num">
                                      <p:cBhvr>
                                        <p:cTn id="85" dur="500" fill="hold"/>
                                        <p:tgtEl>
                                          <p:spTgt spid="45"/>
                                        </p:tgtEl>
                                        <p:attrNameLst>
                                          <p:attrName>ppt_w</p:attrName>
                                        </p:attrNameLst>
                                      </p:cBhvr>
                                      <p:tavLst>
                                        <p:tav tm="0">
                                          <p:val>
                                            <p:strVal val="#ppt_w/10"/>
                                          </p:val>
                                        </p:tav>
                                        <p:tav tm="50000">
                                          <p:val>
                                            <p:strVal val="#ppt_w+.01"/>
                                          </p:val>
                                        </p:tav>
                                        <p:tav tm="100000">
                                          <p:val>
                                            <p:strVal val="#ppt_w"/>
                                          </p:val>
                                        </p:tav>
                                      </p:tavLst>
                                    </p:anim>
                                    <p:animEffect transition="in" filter="fade">
                                      <p:cBhvr>
                                        <p:cTn id="86" dur="500" tmFilter="0,0; .5, 1; 1, 1"/>
                                        <p:tgtEl>
                                          <p:spTgt spid="45"/>
                                        </p:tgtEl>
                                      </p:cBhvr>
                                    </p:animEffect>
                                  </p:childTnLst>
                                </p:cTn>
                              </p:par>
                            </p:childTnLst>
                          </p:cTn>
                        </p:par>
                        <p:par>
                          <p:cTn id="87" fill="hold">
                            <p:stCondLst>
                              <p:cond delay="11950"/>
                            </p:stCondLst>
                            <p:childTnLst>
                              <p:par>
                                <p:cTn id="88" presetID="41" presetClass="entr" presetSubtype="0" fill="hold" grpId="0" nodeType="afterEffect">
                                  <p:stCondLst>
                                    <p:cond delay="0"/>
                                  </p:stCondLst>
                                  <p:iterate type="lt">
                                    <p:tmPct val="10000"/>
                                  </p:iterate>
                                  <p:childTnLst>
                                    <p:set>
                                      <p:cBhvr>
                                        <p:cTn id="89" dur="1" fill="hold">
                                          <p:stCondLst>
                                            <p:cond delay="0"/>
                                          </p:stCondLst>
                                        </p:cTn>
                                        <p:tgtEl>
                                          <p:spTgt spid="47"/>
                                        </p:tgtEl>
                                        <p:attrNameLst>
                                          <p:attrName>style.visibility</p:attrName>
                                        </p:attrNameLst>
                                      </p:cBhvr>
                                      <p:to>
                                        <p:strVal val="visible"/>
                                      </p:to>
                                    </p:set>
                                    <p:anim calcmode="lin" valueType="num">
                                      <p:cBhvr>
                                        <p:cTn id="90" dur="500" fill="hold"/>
                                        <p:tgtEl>
                                          <p:spTgt spid="47"/>
                                        </p:tgtEl>
                                        <p:attrNameLst>
                                          <p:attrName>ppt_x</p:attrName>
                                        </p:attrNameLst>
                                      </p:cBhvr>
                                      <p:tavLst>
                                        <p:tav tm="0">
                                          <p:val>
                                            <p:strVal val="#ppt_x"/>
                                          </p:val>
                                        </p:tav>
                                        <p:tav tm="50000">
                                          <p:val>
                                            <p:strVal val="#ppt_x+.1"/>
                                          </p:val>
                                        </p:tav>
                                        <p:tav tm="100000">
                                          <p:val>
                                            <p:strVal val="#ppt_x"/>
                                          </p:val>
                                        </p:tav>
                                      </p:tavLst>
                                    </p:anim>
                                    <p:anim calcmode="lin" valueType="num">
                                      <p:cBhvr>
                                        <p:cTn id="91" dur="500" fill="hold"/>
                                        <p:tgtEl>
                                          <p:spTgt spid="47"/>
                                        </p:tgtEl>
                                        <p:attrNameLst>
                                          <p:attrName>ppt_y</p:attrName>
                                        </p:attrNameLst>
                                      </p:cBhvr>
                                      <p:tavLst>
                                        <p:tav tm="0">
                                          <p:val>
                                            <p:strVal val="#ppt_y"/>
                                          </p:val>
                                        </p:tav>
                                        <p:tav tm="100000">
                                          <p:val>
                                            <p:strVal val="#ppt_y"/>
                                          </p:val>
                                        </p:tav>
                                      </p:tavLst>
                                    </p:anim>
                                    <p:anim calcmode="lin" valueType="num">
                                      <p:cBhvr>
                                        <p:cTn id="92" dur="500" fill="hold"/>
                                        <p:tgtEl>
                                          <p:spTgt spid="47"/>
                                        </p:tgtEl>
                                        <p:attrNameLst>
                                          <p:attrName>ppt_h</p:attrName>
                                        </p:attrNameLst>
                                      </p:cBhvr>
                                      <p:tavLst>
                                        <p:tav tm="0">
                                          <p:val>
                                            <p:strVal val="#ppt_h/10"/>
                                          </p:val>
                                        </p:tav>
                                        <p:tav tm="50000">
                                          <p:val>
                                            <p:strVal val="#ppt_h+.01"/>
                                          </p:val>
                                        </p:tav>
                                        <p:tav tm="100000">
                                          <p:val>
                                            <p:strVal val="#ppt_h"/>
                                          </p:val>
                                        </p:tav>
                                      </p:tavLst>
                                    </p:anim>
                                    <p:anim calcmode="lin" valueType="num">
                                      <p:cBhvr>
                                        <p:cTn id="93" dur="500" fill="hold"/>
                                        <p:tgtEl>
                                          <p:spTgt spid="47"/>
                                        </p:tgtEl>
                                        <p:attrNameLst>
                                          <p:attrName>ppt_w</p:attrName>
                                        </p:attrNameLst>
                                      </p:cBhvr>
                                      <p:tavLst>
                                        <p:tav tm="0">
                                          <p:val>
                                            <p:strVal val="#ppt_w/10"/>
                                          </p:val>
                                        </p:tav>
                                        <p:tav tm="50000">
                                          <p:val>
                                            <p:strVal val="#ppt_w+.01"/>
                                          </p:val>
                                        </p:tav>
                                        <p:tav tm="100000">
                                          <p:val>
                                            <p:strVal val="#ppt_w"/>
                                          </p:val>
                                        </p:tav>
                                      </p:tavLst>
                                    </p:anim>
                                    <p:animEffect transition="in" filter="fade">
                                      <p:cBhvr>
                                        <p:cTn id="94" dur="500" tmFilter="0,0; .5, 1; 1, 1"/>
                                        <p:tgtEl>
                                          <p:spTgt spid="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p:bldP spid="41" grpId="0"/>
      <p:bldP spid="42" grpId="0"/>
      <p:bldP spid="43" grpId="0"/>
      <p:bldP spid="44" grpId="0"/>
      <p:bldP spid="45" grpId="0"/>
      <p:bldP spid="46" grpId="0"/>
      <p:bldP spid="47"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Freeform 12"/>
          <p:cNvSpPr>
            <a:spLocks noChangeArrowheads="1"/>
          </p:cNvSpPr>
          <p:nvPr/>
        </p:nvSpPr>
        <p:spPr bwMode="auto">
          <a:xfrm>
            <a:off x="4590583" y="1275606"/>
            <a:ext cx="790575" cy="1577975"/>
          </a:xfrm>
          <a:custGeom>
            <a:avLst/>
            <a:gdLst>
              <a:gd name="T0" fmla="*/ 0 w 498"/>
              <a:gd name="T1" fmla="*/ 0 h 994"/>
              <a:gd name="T2" fmla="*/ 498 w 498"/>
              <a:gd name="T3" fmla="*/ 498 h 994"/>
              <a:gd name="T4" fmla="*/ 0 w 498"/>
              <a:gd name="T5" fmla="*/ 994 h 994"/>
              <a:gd name="T6" fmla="*/ 0 w 498"/>
              <a:gd name="T7" fmla="*/ 0 h 994"/>
              <a:gd name="T8" fmla="*/ 0 60000 65536"/>
              <a:gd name="T9" fmla="*/ 0 60000 65536"/>
              <a:gd name="T10" fmla="*/ 0 60000 65536"/>
              <a:gd name="T11" fmla="*/ 0 60000 65536"/>
              <a:gd name="T12" fmla="*/ 0 w 498"/>
              <a:gd name="T13" fmla="*/ 0 h 994"/>
              <a:gd name="T14" fmla="*/ 498 w 498"/>
              <a:gd name="T15" fmla="*/ 994 h 994"/>
            </a:gdLst>
            <a:ahLst/>
            <a:cxnLst>
              <a:cxn ang="T8">
                <a:pos x="T0" y="T1"/>
              </a:cxn>
              <a:cxn ang="T9">
                <a:pos x="T2" y="T3"/>
              </a:cxn>
              <a:cxn ang="T10">
                <a:pos x="T4" y="T5"/>
              </a:cxn>
              <a:cxn ang="T11">
                <a:pos x="T6" y="T7"/>
              </a:cxn>
            </a:cxnLst>
            <a:rect l="T12" t="T13" r="T14" b="T15"/>
            <a:pathLst>
              <a:path w="498" h="994">
                <a:moveTo>
                  <a:pt x="0" y="0"/>
                </a:moveTo>
                <a:lnTo>
                  <a:pt x="498" y="498"/>
                </a:lnTo>
                <a:lnTo>
                  <a:pt x="0" y="994"/>
                </a:lnTo>
                <a:lnTo>
                  <a:pt x="0" y="0"/>
                </a:lnTo>
                <a:close/>
              </a:path>
            </a:pathLst>
          </a:custGeom>
          <a:solidFill>
            <a:schemeClr val="accent1"/>
          </a:solidFill>
          <a:ln>
            <a:noFill/>
          </a:ln>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sz="1600">
              <a:solidFill>
                <a:srgbClr val="000000"/>
              </a:solidFill>
              <a:sym typeface="宋体" pitchFamily="2" charset="-122"/>
            </a:endParaRPr>
          </a:p>
        </p:txBody>
      </p:sp>
      <p:sp>
        <p:nvSpPr>
          <p:cNvPr id="10" name="Freeform 13"/>
          <p:cNvSpPr>
            <a:spLocks noChangeArrowheads="1"/>
          </p:cNvSpPr>
          <p:nvPr/>
        </p:nvSpPr>
        <p:spPr bwMode="auto">
          <a:xfrm>
            <a:off x="3701583" y="2940893"/>
            <a:ext cx="787400" cy="1577975"/>
          </a:xfrm>
          <a:custGeom>
            <a:avLst/>
            <a:gdLst>
              <a:gd name="T0" fmla="*/ 496 w 496"/>
              <a:gd name="T1" fmla="*/ 994 h 994"/>
              <a:gd name="T2" fmla="*/ 0 w 496"/>
              <a:gd name="T3" fmla="*/ 498 h 994"/>
              <a:gd name="T4" fmla="*/ 496 w 496"/>
              <a:gd name="T5" fmla="*/ 0 h 994"/>
              <a:gd name="T6" fmla="*/ 496 w 496"/>
              <a:gd name="T7" fmla="*/ 994 h 994"/>
              <a:gd name="T8" fmla="*/ 0 60000 65536"/>
              <a:gd name="T9" fmla="*/ 0 60000 65536"/>
              <a:gd name="T10" fmla="*/ 0 60000 65536"/>
              <a:gd name="T11" fmla="*/ 0 60000 65536"/>
              <a:gd name="T12" fmla="*/ 0 w 496"/>
              <a:gd name="T13" fmla="*/ 0 h 994"/>
              <a:gd name="T14" fmla="*/ 496 w 496"/>
              <a:gd name="T15" fmla="*/ 994 h 994"/>
            </a:gdLst>
            <a:ahLst/>
            <a:cxnLst>
              <a:cxn ang="T8">
                <a:pos x="T0" y="T1"/>
              </a:cxn>
              <a:cxn ang="T9">
                <a:pos x="T2" y="T3"/>
              </a:cxn>
              <a:cxn ang="T10">
                <a:pos x="T4" y="T5"/>
              </a:cxn>
              <a:cxn ang="T11">
                <a:pos x="T6" y="T7"/>
              </a:cxn>
            </a:cxnLst>
            <a:rect l="T12" t="T13" r="T14" b="T15"/>
            <a:pathLst>
              <a:path w="496" h="994">
                <a:moveTo>
                  <a:pt x="496" y="994"/>
                </a:moveTo>
                <a:lnTo>
                  <a:pt x="0" y="498"/>
                </a:lnTo>
                <a:lnTo>
                  <a:pt x="496" y="0"/>
                </a:lnTo>
                <a:lnTo>
                  <a:pt x="496" y="994"/>
                </a:lnTo>
                <a:close/>
              </a:path>
            </a:pathLst>
          </a:custGeom>
          <a:solidFill>
            <a:schemeClr val="accent2"/>
          </a:solidFill>
          <a:ln>
            <a:noFill/>
          </a:ln>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sz="1600">
              <a:solidFill>
                <a:srgbClr val="000000"/>
              </a:solidFill>
              <a:sym typeface="宋体" pitchFamily="2" charset="-122"/>
            </a:endParaRPr>
          </a:p>
        </p:txBody>
      </p:sp>
      <p:sp>
        <p:nvSpPr>
          <p:cNvPr id="11" name="TextBox 341"/>
          <p:cNvSpPr>
            <a:spLocks noChangeArrowheads="1"/>
          </p:cNvSpPr>
          <p:nvPr/>
        </p:nvSpPr>
        <p:spPr bwMode="auto">
          <a:xfrm>
            <a:off x="2070169" y="1480393"/>
            <a:ext cx="100540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ctr"/>
            <a:r>
              <a:rPr lang="zh-CN" altLang="en-US" sz="1600" dirty="0">
                <a:solidFill>
                  <a:schemeClr val="accent1"/>
                </a:solidFill>
                <a:latin typeface="微软雅黑" pitchFamily="34" charset="-122"/>
                <a:ea typeface="微软雅黑" pitchFamily="34" charset="-122"/>
                <a:sym typeface="Arial" pitchFamily="34" charset="0"/>
              </a:rPr>
              <a:t>添加标题</a:t>
            </a:r>
            <a:endParaRPr lang="zh-CN" altLang="en-US" dirty="0">
              <a:solidFill>
                <a:schemeClr val="accent1"/>
              </a:solidFill>
            </a:endParaRPr>
          </a:p>
        </p:txBody>
      </p:sp>
      <p:sp>
        <p:nvSpPr>
          <p:cNvPr id="12" name="矩形 11"/>
          <p:cNvSpPr>
            <a:spLocks noChangeArrowheads="1"/>
          </p:cNvSpPr>
          <p:nvPr/>
        </p:nvSpPr>
        <p:spPr bwMode="auto">
          <a:xfrm>
            <a:off x="1174283" y="1864568"/>
            <a:ext cx="3092450" cy="7848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just">
              <a:lnSpc>
                <a:spcPct val="150000"/>
              </a:lnSpc>
            </a:pPr>
            <a:r>
              <a:rPr lang="zh-CN" altLang="en-US" sz="1000" dirty="0">
                <a:solidFill>
                  <a:schemeClr val="tx1">
                    <a:lumMod val="65000"/>
                    <a:lumOff val="35000"/>
                  </a:schemeClr>
                </a:solidFill>
                <a:latin typeface="微软雅黑" pitchFamily="34" charset="-122"/>
                <a:ea typeface="微软雅黑" pitchFamily="34" charset="-122"/>
                <a:sym typeface="微软雅黑" pitchFamily="34" charset="-122"/>
              </a:rPr>
              <a:t>在这里输入内容文本在这里输入内容文本在这里输入内容文本在这里输入内容文本在这里输入内容文本在这里输入内容文本</a:t>
            </a:r>
          </a:p>
        </p:txBody>
      </p:sp>
      <p:sp>
        <p:nvSpPr>
          <p:cNvPr id="13" name="TextBox 682"/>
          <p:cNvSpPr>
            <a:spLocks noChangeArrowheads="1"/>
          </p:cNvSpPr>
          <p:nvPr/>
        </p:nvSpPr>
        <p:spPr bwMode="auto">
          <a:xfrm>
            <a:off x="4552483" y="1877268"/>
            <a:ext cx="6985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ctr"/>
            <a:r>
              <a:rPr lang="en-US" sz="2000">
                <a:solidFill>
                  <a:schemeClr val="bg1"/>
                </a:solidFill>
                <a:latin typeface="方正中等线简体" pitchFamily="2" charset="-122"/>
                <a:ea typeface="方正中等线简体" pitchFamily="2" charset="-122"/>
              </a:rPr>
              <a:t>42%</a:t>
            </a:r>
            <a:endParaRPr lang="zh-CN" altLang="en-US" sz="2000">
              <a:solidFill>
                <a:schemeClr val="bg1"/>
              </a:solidFill>
              <a:latin typeface="方正中等线简体" pitchFamily="2" charset="-122"/>
              <a:ea typeface="方正中等线简体" pitchFamily="2" charset="-122"/>
            </a:endParaRPr>
          </a:p>
        </p:txBody>
      </p:sp>
      <p:sp>
        <p:nvSpPr>
          <p:cNvPr id="14" name="TextBox 344"/>
          <p:cNvSpPr>
            <a:spLocks noChangeArrowheads="1"/>
          </p:cNvSpPr>
          <p:nvPr/>
        </p:nvSpPr>
        <p:spPr bwMode="auto">
          <a:xfrm>
            <a:off x="6034950" y="3137743"/>
            <a:ext cx="100540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ctr"/>
            <a:r>
              <a:rPr lang="zh-CN" altLang="en-US" sz="1600">
                <a:solidFill>
                  <a:schemeClr val="accent2"/>
                </a:solidFill>
                <a:latin typeface="微软雅黑" pitchFamily="34" charset="-122"/>
                <a:ea typeface="微软雅黑" pitchFamily="34" charset="-122"/>
                <a:sym typeface="Arial" pitchFamily="34" charset="0"/>
              </a:rPr>
              <a:t>添加标题</a:t>
            </a:r>
            <a:endParaRPr lang="zh-CN" altLang="en-US">
              <a:solidFill>
                <a:schemeClr val="accent2"/>
              </a:solidFill>
            </a:endParaRPr>
          </a:p>
        </p:txBody>
      </p:sp>
      <p:sp>
        <p:nvSpPr>
          <p:cNvPr id="15" name="矩形 14"/>
          <p:cNvSpPr>
            <a:spLocks noChangeArrowheads="1"/>
          </p:cNvSpPr>
          <p:nvPr/>
        </p:nvSpPr>
        <p:spPr bwMode="auto">
          <a:xfrm>
            <a:off x="5138271" y="3544143"/>
            <a:ext cx="3094037" cy="784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just">
              <a:lnSpc>
                <a:spcPct val="150000"/>
              </a:lnSpc>
            </a:pPr>
            <a:r>
              <a:rPr lang="zh-CN" altLang="en-US" sz="1000" dirty="0">
                <a:solidFill>
                  <a:schemeClr val="tx1">
                    <a:lumMod val="65000"/>
                    <a:lumOff val="35000"/>
                  </a:schemeClr>
                </a:solidFill>
                <a:latin typeface="微软雅黑" pitchFamily="34" charset="-122"/>
                <a:ea typeface="微软雅黑" pitchFamily="34" charset="-122"/>
                <a:sym typeface="微软雅黑" pitchFamily="34" charset="-122"/>
              </a:rPr>
              <a:t>在这里输入内容文本在这里输入内容文本在这里输入内容文本在这里输入内容文本在这里输入内容文本在这里输入内容文本</a:t>
            </a:r>
          </a:p>
        </p:txBody>
      </p:sp>
      <p:sp>
        <p:nvSpPr>
          <p:cNvPr id="16" name="TextBox 682"/>
          <p:cNvSpPr>
            <a:spLocks noChangeArrowheads="1"/>
          </p:cNvSpPr>
          <p:nvPr/>
        </p:nvSpPr>
        <p:spPr bwMode="auto">
          <a:xfrm>
            <a:off x="3784133" y="3521918"/>
            <a:ext cx="6985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ctr"/>
            <a:r>
              <a:rPr lang="en-US" sz="2000">
                <a:solidFill>
                  <a:schemeClr val="bg1"/>
                </a:solidFill>
                <a:latin typeface="方正中等线简体" pitchFamily="2" charset="-122"/>
                <a:ea typeface="方正中等线简体" pitchFamily="2" charset="-122"/>
              </a:rPr>
              <a:t>58%</a:t>
            </a:r>
            <a:endParaRPr lang="zh-CN" altLang="en-US" sz="2000">
              <a:solidFill>
                <a:schemeClr val="bg1"/>
              </a:solidFill>
              <a:latin typeface="方正中等线简体" pitchFamily="2" charset="-122"/>
              <a:ea typeface="方正中等线简体" pitchFamily="2" charset="-122"/>
            </a:endParaRPr>
          </a:p>
        </p:txBody>
      </p:sp>
      <p:sp>
        <p:nvSpPr>
          <p:cNvPr id="17" name="矩形 16"/>
          <p:cNvSpPr/>
          <p:nvPr/>
        </p:nvSpPr>
        <p:spPr>
          <a:xfrm>
            <a:off x="5456062" y="1386219"/>
            <a:ext cx="2968366" cy="1356748"/>
          </a:xfrm>
          <a:prstGeom prst="rect">
            <a:avLst/>
          </a:prstGeom>
          <a:blipFill dpi="0" rotWithShape="1">
            <a:blip r:embed="rId2" cstate="screen">
              <a:extLst>
                <a:ext uri="{28A0092B-C50C-407E-A947-70E740481C1C}">
                  <a14:useLocalDpi xmlns:a14="http://schemas.microsoft.com/office/drawing/2010/main"/>
                </a:ext>
              </a:extLst>
            </a:blip>
            <a:srcRect/>
            <a:stretch>
              <a:fillRect/>
            </a:stretch>
          </a:blipFill>
          <a:ln w="190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矩形 17"/>
          <p:cNvSpPr/>
          <p:nvPr/>
        </p:nvSpPr>
        <p:spPr>
          <a:xfrm>
            <a:off x="782225" y="3051506"/>
            <a:ext cx="2856566" cy="1356748"/>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w="190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标题 1"/>
          <p:cNvSpPr>
            <a:spLocks noGrp="1"/>
          </p:cNvSpPr>
          <p:nvPr>
            <p:ph type="title"/>
          </p:nvPr>
        </p:nvSpPr>
        <p:spPr/>
        <p:txBody>
          <a:bodyPr/>
          <a:lstStyle/>
          <a:p>
            <a:r>
              <a:rPr lang="zh-CN" altLang="en-US" dirty="0"/>
              <a:t>第四部分  点击此处输入您的标题</a:t>
            </a:r>
          </a:p>
        </p:txBody>
      </p:sp>
    </p:spTree>
    <p:extLst>
      <p:ext uri="{BB962C8B-B14F-4D97-AF65-F5344CB8AC3E}">
        <p14:creationId xmlns:p14="http://schemas.microsoft.com/office/powerpoint/2010/main" val="3998025728"/>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ppt_x"/>
                                          </p:val>
                                        </p:tav>
                                        <p:tav tm="100000">
                                          <p:val>
                                            <p:strVal val="#ppt_x"/>
                                          </p:val>
                                        </p:tav>
                                      </p:tavLst>
                                    </p:anim>
                                    <p:anim calcmode="lin" valueType="num">
                                      <p:cBhvr additive="base">
                                        <p:cTn id="8" dur="500" fill="hold"/>
                                        <p:tgtEl>
                                          <p:spTgt spid="9"/>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13"/>
                                        </p:tgtEl>
                                        <p:attrNameLst>
                                          <p:attrName>style.visibility</p:attrName>
                                        </p:attrNameLst>
                                      </p:cBhvr>
                                      <p:to>
                                        <p:strVal val="visible"/>
                                      </p:to>
                                    </p:set>
                                    <p:anim calcmode="lin" valueType="num">
                                      <p:cBhvr additive="base">
                                        <p:cTn id="11" dur="500" fill="hold"/>
                                        <p:tgtEl>
                                          <p:spTgt spid="13"/>
                                        </p:tgtEl>
                                        <p:attrNameLst>
                                          <p:attrName>ppt_x</p:attrName>
                                        </p:attrNameLst>
                                      </p:cBhvr>
                                      <p:tavLst>
                                        <p:tav tm="0">
                                          <p:val>
                                            <p:strVal val="#ppt_x"/>
                                          </p:val>
                                        </p:tav>
                                        <p:tav tm="100000">
                                          <p:val>
                                            <p:strVal val="#ppt_x"/>
                                          </p:val>
                                        </p:tav>
                                      </p:tavLst>
                                    </p:anim>
                                    <p:anim calcmode="lin" valueType="num">
                                      <p:cBhvr additive="base">
                                        <p:cTn id="12" dur="500" fill="hold"/>
                                        <p:tgtEl>
                                          <p:spTgt spid="13"/>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16"/>
                                        </p:tgtEl>
                                        <p:attrNameLst>
                                          <p:attrName>style.visibility</p:attrName>
                                        </p:attrNameLst>
                                      </p:cBhvr>
                                      <p:to>
                                        <p:strVal val="visible"/>
                                      </p:to>
                                    </p:set>
                                    <p:anim calcmode="lin" valueType="num">
                                      <p:cBhvr additive="base">
                                        <p:cTn id="15" dur="500" fill="hold"/>
                                        <p:tgtEl>
                                          <p:spTgt spid="16"/>
                                        </p:tgtEl>
                                        <p:attrNameLst>
                                          <p:attrName>ppt_x</p:attrName>
                                        </p:attrNameLst>
                                      </p:cBhvr>
                                      <p:tavLst>
                                        <p:tav tm="0">
                                          <p:val>
                                            <p:strVal val="#ppt_x"/>
                                          </p:val>
                                        </p:tav>
                                        <p:tav tm="100000">
                                          <p:val>
                                            <p:strVal val="#ppt_x"/>
                                          </p:val>
                                        </p:tav>
                                      </p:tavLst>
                                    </p:anim>
                                    <p:anim calcmode="lin" valueType="num">
                                      <p:cBhvr additive="base">
                                        <p:cTn id="16" dur="500" fill="hold"/>
                                        <p:tgtEl>
                                          <p:spTgt spid="16"/>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10"/>
                                        </p:tgtEl>
                                        <p:attrNameLst>
                                          <p:attrName>style.visibility</p:attrName>
                                        </p:attrNameLst>
                                      </p:cBhvr>
                                      <p:to>
                                        <p:strVal val="visible"/>
                                      </p:to>
                                    </p:set>
                                    <p:anim calcmode="lin" valueType="num">
                                      <p:cBhvr additive="base">
                                        <p:cTn id="19" dur="500" fill="hold"/>
                                        <p:tgtEl>
                                          <p:spTgt spid="10"/>
                                        </p:tgtEl>
                                        <p:attrNameLst>
                                          <p:attrName>ppt_x</p:attrName>
                                        </p:attrNameLst>
                                      </p:cBhvr>
                                      <p:tavLst>
                                        <p:tav tm="0">
                                          <p:val>
                                            <p:strVal val="#ppt_x"/>
                                          </p:val>
                                        </p:tav>
                                        <p:tav tm="100000">
                                          <p:val>
                                            <p:strVal val="#ppt_x"/>
                                          </p:val>
                                        </p:tav>
                                      </p:tavLst>
                                    </p:anim>
                                    <p:anim calcmode="lin" valueType="num">
                                      <p:cBhvr additive="base">
                                        <p:cTn id="20" dur="500" fill="hold"/>
                                        <p:tgtEl>
                                          <p:spTgt spid="10"/>
                                        </p:tgtEl>
                                        <p:attrNameLst>
                                          <p:attrName>ppt_y</p:attrName>
                                        </p:attrNameLst>
                                      </p:cBhvr>
                                      <p:tavLst>
                                        <p:tav tm="0">
                                          <p:val>
                                            <p:strVal val="1+#ppt_h/2"/>
                                          </p:val>
                                        </p:tav>
                                        <p:tav tm="100000">
                                          <p:val>
                                            <p:strVal val="#ppt_y"/>
                                          </p:val>
                                        </p:tav>
                                      </p:tavLst>
                                    </p:anim>
                                  </p:childTnLst>
                                </p:cTn>
                              </p:par>
                            </p:childTnLst>
                          </p:cTn>
                        </p:par>
                        <p:par>
                          <p:cTn id="21" fill="hold">
                            <p:stCondLst>
                              <p:cond delay="500"/>
                            </p:stCondLst>
                            <p:childTnLst>
                              <p:par>
                                <p:cTn id="22" presetID="12" presetClass="entr" presetSubtype="8" fill="hold" grpId="0" nodeType="afterEffect">
                                  <p:stCondLst>
                                    <p:cond delay="0"/>
                                  </p:stCondLst>
                                  <p:childTnLst>
                                    <p:set>
                                      <p:cBhvr>
                                        <p:cTn id="23" dur="1" fill="hold">
                                          <p:stCondLst>
                                            <p:cond delay="0"/>
                                          </p:stCondLst>
                                        </p:cTn>
                                        <p:tgtEl>
                                          <p:spTgt spid="17"/>
                                        </p:tgtEl>
                                        <p:attrNameLst>
                                          <p:attrName>style.visibility</p:attrName>
                                        </p:attrNameLst>
                                      </p:cBhvr>
                                      <p:to>
                                        <p:strVal val="visible"/>
                                      </p:to>
                                    </p:set>
                                    <p:anim calcmode="lin" valueType="num">
                                      <p:cBhvr additive="base">
                                        <p:cTn id="24" dur="500"/>
                                        <p:tgtEl>
                                          <p:spTgt spid="17"/>
                                        </p:tgtEl>
                                        <p:attrNameLst>
                                          <p:attrName>ppt_x</p:attrName>
                                        </p:attrNameLst>
                                      </p:cBhvr>
                                      <p:tavLst>
                                        <p:tav tm="0">
                                          <p:val>
                                            <p:strVal val="#ppt_x-#ppt_w*1.125000"/>
                                          </p:val>
                                        </p:tav>
                                        <p:tav tm="100000">
                                          <p:val>
                                            <p:strVal val="#ppt_x"/>
                                          </p:val>
                                        </p:tav>
                                      </p:tavLst>
                                    </p:anim>
                                    <p:animEffect transition="in" filter="wipe(right)">
                                      <p:cBhvr>
                                        <p:cTn id="25" dur="500"/>
                                        <p:tgtEl>
                                          <p:spTgt spid="17"/>
                                        </p:tgtEl>
                                      </p:cBhvr>
                                    </p:animEffect>
                                  </p:childTnLst>
                                </p:cTn>
                              </p:par>
                              <p:par>
                                <p:cTn id="26" presetID="12" presetClass="entr" presetSubtype="2" fill="hold" grpId="0" nodeType="withEffect">
                                  <p:stCondLst>
                                    <p:cond delay="0"/>
                                  </p:stCondLst>
                                  <p:childTnLst>
                                    <p:set>
                                      <p:cBhvr>
                                        <p:cTn id="27" dur="1" fill="hold">
                                          <p:stCondLst>
                                            <p:cond delay="0"/>
                                          </p:stCondLst>
                                        </p:cTn>
                                        <p:tgtEl>
                                          <p:spTgt spid="18"/>
                                        </p:tgtEl>
                                        <p:attrNameLst>
                                          <p:attrName>style.visibility</p:attrName>
                                        </p:attrNameLst>
                                      </p:cBhvr>
                                      <p:to>
                                        <p:strVal val="visible"/>
                                      </p:to>
                                    </p:set>
                                    <p:anim calcmode="lin" valueType="num">
                                      <p:cBhvr additive="base">
                                        <p:cTn id="28" dur="500"/>
                                        <p:tgtEl>
                                          <p:spTgt spid="18"/>
                                        </p:tgtEl>
                                        <p:attrNameLst>
                                          <p:attrName>ppt_x</p:attrName>
                                        </p:attrNameLst>
                                      </p:cBhvr>
                                      <p:tavLst>
                                        <p:tav tm="0">
                                          <p:val>
                                            <p:strVal val="#ppt_x+#ppt_w*1.125000"/>
                                          </p:val>
                                        </p:tav>
                                        <p:tav tm="100000">
                                          <p:val>
                                            <p:strVal val="#ppt_x"/>
                                          </p:val>
                                        </p:tav>
                                      </p:tavLst>
                                    </p:anim>
                                    <p:animEffect transition="in" filter="wipe(left)">
                                      <p:cBhvr>
                                        <p:cTn id="29" dur="500"/>
                                        <p:tgtEl>
                                          <p:spTgt spid="18"/>
                                        </p:tgtEl>
                                      </p:cBhvr>
                                    </p:animEffect>
                                  </p:childTnLst>
                                </p:cTn>
                              </p:par>
                            </p:childTnLst>
                          </p:cTn>
                        </p:par>
                        <p:par>
                          <p:cTn id="30" fill="hold">
                            <p:stCondLst>
                              <p:cond delay="1000"/>
                            </p:stCondLst>
                            <p:childTnLst>
                              <p:par>
                                <p:cTn id="31" presetID="2" presetClass="entr" presetSubtype="4" fill="hold" grpId="0" nodeType="afterEffect">
                                  <p:stCondLst>
                                    <p:cond delay="0"/>
                                  </p:stCondLst>
                                  <p:childTnLst>
                                    <p:set>
                                      <p:cBhvr>
                                        <p:cTn id="32" dur="1" fill="hold">
                                          <p:stCondLst>
                                            <p:cond delay="0"/>
                                          </p:stCondLst>
                                        </p:cTn>
                                        <p:tgtEl>
                                          <p:spTgt spid="11"/>
                                        </p:tgtEl>
                                        <p:attrNameLst>
                                          <p:attrName>style.visibility</p:attrName>
                                        </p:attrNameLst>
                                      </p:cBhvr>
                                      <p:to>
                                        <p:strVal val="visible"/>
                                      </p:to>
                                    </p:set>
                                    <p:anim calcmode="lin" valueType="num">
                                      <p:cBhvr additive="base">
                                        <p:cTn id="33" dur="500" fill="hold"/>
                                        <p:tgtEl>
                                          <p:spTgt spid="11"/>
                                        </p:tgtEl>
                                        <p:attrNameLst>
                                          <p:attrName>ppt_x</p:attrName>
                                        </p:attrNameLst>
                                      </p:cBhvr>
                                      <p:tavLst>
                                        <p:tav tm="0">
                                          <p:val>
                                            <p:strVal val="#ppt_x"/>
                                          </p:val>
                                        </p:tav>
                                        <p:tav tm="100000">
                                          <p:val>
                                            <p:strVal val="#ppt_x"/>
                                          </p:val>
                                        </p:tav>
                                      </p:tavLst>
                                    </p:anim>
                                    <p:anim calcmode="lin" valueType="num">
                                      <p:cBhvr additive="base">
                                        <p:cTn id="34" dur="500" fill="hold"/>
                                        <p:tgtEl>
                                          <p:spTgt spid="11"/>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0"/>
                                  </p:stCondLst>
                                  <p:childTnLst>
                                    <p:set>
                                      <p:cBhvr>
                                        <p:cTn id="36" dur="1" fill="hold">
                                          <p:stCondLst>
                                            <p:cond delay="0"/>
                                          </p:stCondLst>
                                        </p:cTn>
                                        <p:tgtEl>
                                          <p:spTgt spid="14"/>
                                        </p:tgtEl>
                                        <p:attrNameLst>
                                          <p:attrName>style.visibility</p:attrName>
                                        </p:attrNameLst>
                                      </p:cBhvr>
                                      <p:to>
                                        <p:strVal val="visible"/>
                                      </p:to>
                                    </p:set>
                                    <p:anim calcmode="lin" valueType="num">
                                      <p:cBhvr additive="base">
                                        <p:cTn id="37" dur="500" fill="hold"/>
                                        <p:tgtEl>
                                          <p:spTgt spid="14"/>
                                        </p:tgtEl>
                                        <p:attrNameLst>
                                          <p:attrName>ppt_x</p:attrName>
                                        </p:attrNameLst>
                                      </p:cBhvr>
                                      <p:tavLst>
                                        <p:tav tm="0">
                                          <p:val>
                                            <p:strVal val="#ppt_x"/>
                                          </p:val>
                                        </p:tav>
                                        <p:tav tm="100000">
                                          <p:val>
                                            <p:strVal val="#ppt_x"/>
                                          </p:val>
                                        </p:tav>
                                      </p:tavLst>
                                    </p:anim>
                                    <p:anim calcmode="lin" valueType="num">
                                      <p:cBhvr additive="base">
                                        <p:cTn id="38" dur="500" fill="hold"/>
                                        <p:tgtEl>
                                          <p:spTgt spid="14"/>
                                        </p:tgtEl>
                                        <p:attrNameLst>
                                          <p:attrName>ppt_y</p:attrName>
                                        </p:attrNameLst>
                                      </p:cBhvr>
                                      <p:tavLst>
                                        <p:tav tm="0">
                                          <p:val>
                                            <p:strVal val="1+#ppt_h/2"/>
                                          </p:val>
                                        </p:tav>
                                        <p:tav tm="100000">
                                          <p:val>
                                            <p:strVal val="#ppt_y"/>
                                          </p:val>
                                        </p:tav>
                                      </p:tavLst>
                                    </p:anim>
                                  </p:childTnLst>
                                </p:cTn>
                              </p:par>
                            </p:childTnLst>
                          </p:cTn>
                        </p:par>
                        <p:par>
                          <p:cTn id="39" fill="hold">
                            <p:stCondLst>
                              <p:cond delay="1500"/>
                            </p:stCondLst>
                            <p:childTnLst>
                              <p:par>
                                <p:cTn id="40" presetID="53" presetClass="entr" presetSubtype="16" fill="hold" grpId="0" nodeType="afterEffect">
                                  <p:stCondLst>
                                    <p:cond delay="0"/>
                                  </p:stCondLst>
                                  <p:iterate type="lt">
                                    <p:tmPct val="10000"/>
                                  </p:iterate>
                                  <p:childTnLst>
                                    <p:set>
                                      <p:cBhvr>
                                        <p:cTn id="41" dur="1" fill="hold">
                                          <p:stCondLst>
                                            <p:cond delay="0"/>
                                          </p:stCondLst>
                                        </p:cTn>
                                        <p:tgtEl>
                                          <p:spTgt spid="12"/>
                                        </p:tgtEl>
                                        <p:attrNameLst>
                                          <p:attrName>style.visibility</p:attrName>
                                        </p:attrNameLst>
                                      </p:cBhvr>
                                      <p:to>
                                        <p:strVal val="visible"/>
                                      </p:to>
                                    </p:set>
                                    <p:anim calcmode="lin" valueType="num">
                                      <p:cBhvr>
                                        <p:cTn id="42" dur="500" fill="hold"/>
                                        <p:tgtEl>
                                          <p:spTgt spid="12"/>
                                        </p:tgtEl>
                                        <p:attrNameLst>
                                          <p:attrName>ppt_w</p:attrName>
                                        </p:attrNameLst>
                                      </p:cBhvr>
                                      <p:tavLst>
                                        <p:tav tm="0">
                                          <p:val>
                                            <p:fltVal val="0"/>
                                          </p:val>
                                        </p:tav>
                                        <p:tav tm="100000">
                                          <p:val>
                                            <p:strVal val="#ppt_w"/>
                                          </p:val>
                                        </p:tav>
                                      </p:tavLst>
                                    </p:anim>
                                    <p:anim calcmode="lin" valueType="num">
                                      <p:cBhvr>
                                        <p:cTn id="43" dur="500" fill="hold"/>
                                        <p:tgtEl>
                                          <p:spTgt spid="12"/>
                                        </p:tgtEl>
                                        <p:attrNameLst>
                                          <p:attrName>ppt_h</p:attrName>
                                        </p:attrNameLst>
                                      </p:cBhvr>
                                      <p:tavLst>
                                        <p:tav tm="0">
                                          <p:val>
                                            <p:fltVal val="0"/>
                                          </p:val>
                                        </p:tav>
                                        <p:tav tm="100000">
                                          <p:val>
                                            <p:strVal val="#ppt_h"/>
                                          </p:val>
                                        </p:tav>
                                      </p:tavLst>
                                    </p:anim>
                                    <p:animEffect transition="in" filter="fade">
                                      <p:cBhvr>
                                        <p:cTn id="44" dur="500"/>
                                        <p:tgtEl>
                                          <p:spTgt spid="12"/>
                                        </p:tgtEl>
                                      </p:cBhvr>
                                    </p:animEffect>
                                  </p:childTnLst>
                                </p:cTn>
                              </p:par>
                              <p:par>
                                <p:cTn id="45" presetID="53" presetClass="entr" presetSubtype="16" fill="hold" grpId="0" nodeType="withEffect">
                                  <p:stCondLst>
                                    <p:cond delay="0"/>
                                  </p:stCondLst>
                                  <p:iterate type="lt">
                                    <p:tmPct val="10000"/>
                                  </p:iterate>
                                  <p:childTnLst>
                                    <p:set>
                                      <p:cBhvr>
                                        <p:cTn id="46" dur="1" fill="hold">
                                          <p:stCondLst>
                                            <p:cond delay="0"/>
                                          </p:stCondLst>
                                        </p:cTn>
                                        <p:tgtEl>
                                          <p:spTgt spid="15"/>
                                        </p:tgtEl>
                                        <p:attrNameLst>
                                          <p:attrName>style.visibility</p:attrName>
                                        </p:attrNameLst>
                                      </p:cBhvr>
                                      <p:to>
                                        <p:strVal val="visible"/>
                                      </p:to>
                                    </p:set>
                                    <p:anim calcmode="lin" valueType="num">
                                      <p:cBhvr>
                                        <p:cTn id="47" dur="500" fill="hold"/>
                                        <p:tgtEl>
                                          <p:spTgt spid="15"/>
                                        </p:tgtEl>
                                        <p:attrNameLst>
                                          <p:attrName>ppt_w</p:attrName>
                                        </p:attrNameLst>
                                      </p:cBhvr>
                                      <p:tavLst>
                                        <p:tav tm="0">
                                          <p:val>
                                            <p:fltVal val="0"/>
                                          </p:val>
                                        </p:tav>
                                        <p:tav tm="100000">
                                          <p:val>
                                            <p:strVal val="#ppt_w"/>
                                          </p:val>
                                        </p:tav>
                                      </p:tavLst>
                                    </p:anim>
                                    <p:anim calcmode="lin" valueType="num">
                                      <p:cBhvr>
                                        <p:cTn id="48" dur="500" fill="hold"/>
                                        <p:tgtEl>
                                          <p:spTgt spid="15"/>
                                        </p:tgtEl>
                                        <p:attrNameLst>
                                          <p:attrName>ppt_h</p:attrName>
                                        </p:attrNameLst>
                                      </p:cBhvr>
                                      <p:tavLst>
                                        <p:tav tm="0">
                                          <p:val>
                                            <p:fltVal val="0"/>
                                          </p:val>
                                        </p:tav>
                                        <p:tav tm="100000">
                                          <p:val>
                                            <p:strVal val="#ppt_h"/>
                                          </p:val>
                                        </p:tav>
                                      </p:tavLst>
                                    </p:anim>
                                    <p:animEffect transition="in" filter="fade">
                                      <p:cBhvr>
                                        <p:cTn id="49"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1" grpId="0"/>
      <p:bldP spid="12" grpId="0"/>
      <p:bldP spid="13" grpId="0"/>
      <p:bldP spid="14" grpId="0"/>
      <p:bldP spid="15" grpId="0"/>
      <p:bldP spid="16" grpId="0"/>
      <p:bldP spid="17" grpId="0" animBg="1"/>
      <p:bldP spid="18" grpId="0"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p:cNvSpPr>
            <a:spLocks noChangeArrowheads="1"/>
          </p:cNvSpPr>
          <p:nvPr/>
        </p:nvSpPr>
        <p:spPr bwMode="auto">
          <a:xfrm>
            <a:off x="632618" y="3932287"/>
            <a:ext cx="7359761" cy="8906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square">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just">
              <a:lnSpc>
                <a:spcPct val="150000"/>
              </a:lnSpc>
            </a:pPr>
            <a:r>
              <a:rPr lang="zh-CN" altLang="en-US" sz="1200" dirty="0">
                <a:solidFill>
                  <a:schemeClr val="tx1">
                    <a:lumMod val="65000"/>
                    <a:lumOff val="35000"/>
                  </a:schemeClr>
                </a:solidFill>
                <a:latin typeface="微软雅黑" pitchFamily="34" charset="-122"/>
                <a:ea typeface="微软雅黑" pitchFamily="34" charset="-122"/>
                <a:sym typeface="微软雅黑" pitchFamily="34" charset="-122"/>
              </a:rPr>
              <a:t>在这里输入内容文本在这里输入内容文本在这里输入内容文本在这里输入内容文本在这里输入内容文本在这里输入内容文本在这里输入内容文本在这里输入内容文本在这里输入内容文本在这里输入内容文本在这里输入内容文本在这里输入内容文本</a:t>
            </a:r>
          </a:p>
        </p:txBody>
      </p:sp>
      <p:sp>
        <p:nvSpPr>
          <p:cNvPr id="9" name="直接连接符 8"/>
          <p:cNvSpPr>
            <a:spLocks noChangeShapeType="1"/>
          </p:cNvSpPr>
          <p:nvPr/>
        </p:nvSpPr>
        <p:spPr bwMode="auto">
          <a:xfrm>
            <a:off x="596106" y="3917999"/>
            <a:ext cx="7951788" cy="0"/>
          </a:xfrm>
          <a:prstGeom prst="line">
            <a:avLst/>
          </a:prstGeom>
          <a:noFill/>
          <a:ln w="15875" cmpd="sng">
            <a:solidFill>
              <a:srgbClr val="7F7F7F"/>
            </a:solidFill>
            <a:bevel/>
            <a:headEnd/>
            <a:tailEnd/>
          </a:ln>
          <a:extLst>
            <a:ext uri="{909E8E84-426E-40DD-AFC4-6F175D3DCCD1}">
              <a14:hiddenFill xmlns:a14="http://schemas.microsoft.com/office/drawing/2010/main">
                <a:noFill/>
              </a14:hiddenFill>
            </a:ext>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en-US"/>
          </a:p>
        </p:txBody>
      </p:sp>
      <p:sp>
        <p:nvSpPr>
          <p:cNvPr id="10" name="TextBox 164"/>
          <p:cNvSpPr>
            <a:spLocks noChangeArrowheads="1"/>
          </p:cNvSpPr>
          <p:nvPr/>
        </p:nvSpPr>
        <p:spPr bwMode="auto">
          <a:xfrm>
            <a:off x="638969" y="3579862"/>
            <a:ext cx="1160462"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r>
              <a:rPr lang="zh-CN" altLang="en-US" sz="1600">
                <a:solidFill>
                  <a:srgbClr val="000000"/>
                </a:solidFill>
                <a:latin typeface="微软雅黑" pitchFamily="34" charset="-122"/>
                <a:ea typeface="微软雅黑" pitchFamily="34" charset="-122"/>
                <a:sym typeface="Arial" pitchFamily="34" charset="0"/>
              </a:rPr>
              <a:t>添加标题</a:t>
            </a:r>
            <a:endParaRPr lang="zh-CN" altLang="en-US"/>
          </a:p>
        </p:txBody>
      </p:sp>
      <p:grpSp>
        <p:nvGrpSpPr>
          <p:cNvPr id="14" name="组合 13"/>
          <p:cNvGrpSpPr/>
          <p:nvPr/>
        </p:nvGrpSpPr>
        <p:grpSpPr>
          <a:xfrm>
            <a:off x="1048544" y="1453865"/>
            <a:ext cx="1990725" cy="1990725"/>
            <a:chOff x="1048544" y="1453865"/>
            <a:chExt cx="1990725" cy="1990725"/>
          </a:xfrm>
        </p:grpSpPr>
        <p:sp>
          <p:nvSpPr>
            <p:cNvPr id="2" name="Freeform 8"/>
            <p:cNvSpPr>
              <a:spLocks noChangeArrowheads="1"/>
            </p:cNvSpPr>
            <p:nvPr/>
          </p:nvSpPr>
          <p:spPr bwMode="auto">
            <a:xfrm>
              <a:off x="1048544" y="1453865"/>
              <a:ext cx="1990725" cy="1990725"/>
            </a:xfrm>
            <a:custGeom>
              <a:avLst/>
              <a:gdLst>
                <a:gd name="T0" fmla="*/ 75462 w 254"/>
                <a:gd name="T1" fmla="*/ 0 h 254"/>
                <a:gd name="T2" fmla="*/ 75462 w 254"/>
                <a:gd name="T3" fmla="*/ 75462 h 254"/>
                <a:gd name="T4" fmla="*/ 10698 w 254"/>
                <a:gd name="T5" fmla="*/ 36218 h 254"/>
                <a:gd name="T6" fmla="*/ 0 w 254"/>
                <a:gd name="T7" fmla="*/ 75462 h 254"/>
                <a:gd name="T8" fmla="*/ 75462 w 254"/>
                <a:gd name="T9" fmla="*/ 150900 h 254"/>
                <a:gd name="T10" fmla="*/ 150900 w 254"/>
                <a:gd name="T11" fmla="*/ 75462 h 254"/>
                <a:gd name="T12" fmla="*/ 75462 w 254"/>
                <a:gd name="T13" fmla="*/ 0 h 254"/>
                <a:gd name="T14" fmla="*/ 0 60000 65536"/>
                <a:gd name="T15" fmla="*/ 0 60000 65536"/>
                <a:gd name="T16" fmla="*/ 0 60000 65536"/>
                <a:gd name="T17" fmla="*/ 0 60000 65536"/>
                <a:gd name="T18" fmla="*/ 0 60000 65536"/>
                <a:gd name="T19" fmla="*/ 0 60000 65536"/>
                <a:gd name="T20" fmla="*/ 0 60000 65536"/>
                <a:gd name="T21" fmla="*/ 0 w 254"/>
                <a:gd name="T22" fmla="*/ 0 h 254"/>
                <a:gd name="T23" fmla="*/ 254 w 254"/>
                <a:gd name="T24" fmla="*/ 254 h 25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54" h="254">
                  <a:moveTo>
                    <a:pt x="127" y="0"/>
                  </a:moveTo>
                  <a:cubicBezTo>
                    <a:pt x="127" y="127"/>
                    <a:pt x="127" y="127"/>
                    <a:pt x="127" y="127"/>
                  </a:cubicBezTo>
                  <a:cubicBezTo>
                    <a:pt x="18" y="61"/>
                    <a:pt x="18" y="61"/>
                    <a:pt x="18" y="61"/>
                  </a:cubicBezTo>
                  <a:cubicBezTo>
                    <a:pt x="7" y="80"/>
                    <a:pt x="0" y="103"/>
                    <a:pt x="0" y="127"/>
                  </a:cubicBezTo>
                  <a:cubicBezTo>
                    <a:pt x="0" y="197"/>
                    <a:pt x="57" y="254"/>
                    <a:pt x="127" y="254"/>
                  </a:cubicBezTo>
                  <a:cubicBezTo>
                    <a:pt x="197" y="254"/>
                    <a:pt x="254" y="197"/>
                    <a:pt x="254" y="127"/>
                  </a:cubicBezTo>
                  <a:cubicBezTo>
                    <a:pt x="254" y="56"/>
                    <a:pt x="197" y="0"/>
                    <a:pt x="127" y="0"/>
                  </a:cubicBezTo>
                  <a:close/>
                </a:path>
              </a:pathLst>
            </a:custGeom>
            <a:solidFill>
              <a:schemeClr val="accent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sz="1600">
                <a:solidFill>
                  <a:srgbClr val="000000"/>
                </a:solidFill>
                <a:sym typeface="宋体" pitchFamily="2" charset="-122"/>
              </a:endParaRPr>
            </a:p>
          </p:txBody>
        </p:sp>
        <p:sp>
          <p:nvSpPr>
            <p:cNvPr id="3" name="Oval 9"/>
            <p:cNvSpPr>
              <a:spLocks noChangeArrowheads="1"/>
            </p:cNvSpPr>
            <p:nvPr/>
          </p:nvSpPr>
          <p:spPr bwMode="auto">
            <a:xfrm>
              <a:off x="1261269" y="1657065"/>
              <a:ext cx="1574800" cy="1574800"/>
            </a:xfrm>
            <a:prstGeom prst="ellipse">
              <a:avLst/>
            </a:prstGeom>
            <a:solidFill>
              <a:srgbClr val="E6E6E6"/>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a:solidFill>
                  <a:srgbClr val="000000"/>
                </a:solidFill>
                <a:sym typeface="宋体" pitchFamily="2" charset="-122"/>
              </a:endParaRPr>
            </a:p>
          </p:txBody>
        </p:sp>
        <p:sp>
          <p:nvSpPr>
            <p:cNvPr id="11" name="TextBox 682"/>
            <p:cNvSpPr>
              <a:spLocks noChangeArrowheads="1"/>
            </p:cNvSpPr>
            <p:nvPr/>
          </p:nvSpPr>
          <p:spPr bwMode="auto">
            <a:xfrm>
              <a:off x="1439069" y="1938052"/>
              <a:ext cx="1277937"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ctr"/>
              <a:r>
                <a:rPr lang="en-US" sz="5400" b="1">
                  <a:solidFill>
                    <a:srgbClr val="7F7F7F"/>
                  </a:solidFill>
                  <a:latin typeface="方正中等线简体" pitchFamily="2" charset="-122"/>
                  <a:ea typeface="方正中等线简体" pitchFamily="2" charset="-122"/>
                  <a:sym typeface="方正中等线简体" pitchFamily="2" charset="-122"/>
                </a:rPr>
                <a:t>80</a:t>
              </a:r>
              <a:r>
                <a:rPr lang="en-US" sz="2800" b="1">
                  <a:solidFill>
                    <a:srgbClr val="7F7F7F"/>
                  </a:solidFill>
                  <a:latin typeface="方正中等线简体" pitchFamily="2" charset="-122"/>
                  <a:ea typeface="方正中等线简体" pitchFamily="2" charset="-122"/>
                  <a:sym typeface="方正中等线简体" pitchFamily="2" charset="-122"/>
                </a:rPr>
                <a:t>%</a:t>
              </a:r>
              <a:endParaRPr lang="zh-CN" altLang="en-US" sz="4800" b="1">
                <a:solidFill>
                  <a:srgbClr val="7F7F7F"/>
                </a:solidFill>
                <a:latin typeface="方正中等线简体" pitchFamily="2" charset="-122"/>
                <a:ea typeface="方正中等线简体" pitchFamily="2" charset="-122"/>
                <a:sym typeface="方正中等线简体" pitchFamily="2" charset="-122"/>
              </a:endParaRPr>
            </a:p>
          </p:txBody>
        </p:sp>
      </p:grpSp>
      <p:grpSp>
        <p:nvGrpSpPr>
          <p:cNvPr id="15" name="组合 14"/>
          <p:cNvGrpSpPr/>
          <p:nvPr/>
        </p:nvGrpSpPr>
        <p:grpSpPr>
          <a:xfrm>
            <a:off x="3588544" y="1453865"/>
            <a:ext cx="1879600" cy="1990725"/>
            <a:chOff x="3588544" y="1453865"/>
            <a:chExt cx="1879600" cy="1990725"/>
          </a:xfrm>
        </p:grpSpPr>
        <p:sp>
          <p:nvSpPr>
            <p:cNvPr id="4" name="Freeform 13"/>
            <p:cNvSpPr>
              <a:spLocks noChangeArrowheads="1"/>
            </p:cNvSpPr>
            <p:nvPr/>
          </p:nvSpPr>
          <p:spPr bwMode="auto">
            <a:xfrm>
              <a:off x="3588544" y="1453865"/>
              <a:ext cx="1879600" cy="1990725"/>
            </a:xfrm>
            <a:custGeom>
              <a:avLst/>
              <a:gdLst>
                <a:gd name="T0" fmla="*/ 66881 w 240"/>
                <a:gd name="T1" fmla="*/ 0 h 254"/>
                <a:gd name="T2" fmla="*/ 66881 w 240"/>
                <a:gd name="T3" fmla="*/ 75462 h 254"/>
                <a:gd name="T4" fmla="*/ 0 w 240"/>
                <a:gd name="T5" fmla="*/ 108659 h 254"/>
                <a:gd name="T6" fmla="*/ 66881 w 240"/>
                <a:gd name="T7" fmla="*/ 150900 h 254"/>
                <a:gd name="T8" fmla="*/ 142159 w 240"/>
                <a:gd name="T9" fmla="*/ 75462 h 254"/>
                <a:gd name="T10" fmla="*/ 66881 w 240"/>
                <a:gd name="T11" fmla="*/ 0 h 254"/>
                <a:gd name="T12" fmla="*/ 0 60000 65536"/>
                <a:gd name="T13" fmla="*/ 0 60000 65536"/>
                <a:gd name="T14" fmla="*/ 0 60000 65536"/>
                <a:gd name="T15" fmla="*/ 0 60000 65536"/>
                <a:gd name="T16" fmla="*/ 0 60000 65536"/>
                <a:gd name="T17" fmla="*/ 0 60000 65536"/>
                <a:gd name="T18" fmla="*/ 0 w 240"/>
                <a:gd name="T19" fmla="*/ 0 h 254"/>
                <a:gd name="T20" fmla="*/ 240 w 240"/>
                <a:gd name="T21" fmla="*/ 254 h 254"/>
              </a:gdLst>
              <a:ahLst/>
              <a:cxnLst>
                <a:cxn ang="T12">
                  <a:pos x="T0" y="T1"/>
                </a:cxn>
                <a:cxn ang="T13">
                  <a:pos x="T2" y="T3"/>
                </a:cxn>
                <a:cxn ang="T14">
                  <a:pos x="T4" y="T5"/>
                </a:cxn>
                <a:cxn ang="T15">
                  <a:pos x="T6" y="T7"/>
                </a:cxn>
                <a:cxn ang="T16">
                  <a:pos x="T8" y="T9"/>
                </a:cxn>
                <a:cxn ang="T17">
                  <a:pos x="T10" y="T11"/>
                </a:cxn>
              </a:cxnLst>
              <a:rect l="T18" t="T19" r="T20" b="T21"/>
              <a:pathLst>
                <a:path w="240" h="254">
                  <a:moveTo>
                    <a:pt x="113" y="0"/>
                  </a:moveTo>
                  <a:cubicBezTo>
                    <a:pt x="113" y="127"/>
                    <a:pt x="113" y="127"/>
                    <a:pt x="113" y="127"/>
                  </a:cubicBezTo>
                  <a:cubicBezTo>
                    <a:pt x="0" y="183"/>
                    <a:pt x="0" y="183"/>
                    <a:pt x="0" y="183"/>
                  </a:cubicBezTo>
                  <a:cubicBezTo>
                    <a:pt x="20" y="225"/>
                    <a:pt x="64" y="254"/>
                    <a:pt x="113" y="254"/>
                  </a:cubicBezTo>
                  <a:cubicBezTo>
                    <a:pt x="184" y="254"/>
                    <a:pt x="240" y="197"/>
                    <a:pt x="240" y="127"/>
                  </a:cubicBezTo>
                  <a:cubicBezTo>
                    <a:pt x="240" y="56"/>
                    <a:pt x="184" y="0"/>
                    <a:pt x="113" y="0"/>
                  </a:cubicBezTo>
                  <a:close/>
                </a:path>
              </a:pathLst>
            </a:custGeom>
            <a:solidFill>
              <a:schemeClr val="accent2"/>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sz="1600">
                <a:solidFill>
                  <a:srgbClr val="000000"/>
                </a:solidFill>
                <a:sym typeface="宋体" pitchFamily="2" charset="-122"/>
              </a:endParaRPr>
            </a:p>
          </p:txBody>
        </p:sp>
        <p:sp>
          <p:nvSpPr>
            <p:cNvPr id="5" name="Oval 14"/>
            <p:cNvSpPr>
              <a:spLocks noChangeArrowheads="1"/>
            </p:cNvSpPr>
            <p:nvPr/>
          </p:nvSpPr>
          <p:spPr bwMode="auto">
            <a:xfrm>
              <a:off x="3690144" y="1657065"/>
              <a:ext cx="1574800" cy="1574800"/>
            </a:xfrm>
            <a:prstGeom prst="ellipse">
              <a:avLst/>
            </a:prstGeom>
            <a:solidFill>
              <a:srgbClr val="E6E6E6"/>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a:solidFill>
                  <a:srgbClr val="000000"/>
                </a:solidFill>
                <a:sym typeface="宋体" pitchFamily="2" charset="-122"/>
              </a:endParaRPr>
            </a:p>
          </p:txBody>
        </p:sp>
        <p:sp>
          <p:nvSpPr>
            <p:cNvPr id="12" name="TextBox 682"/>
            <p:cNvSpPr>
              <a:spLocks noChangeArrowheads="1"/>
            </p:cNvSpPr>
            <p:nvPr/>
          </p:nvSpPr>
          <p:spPr bwMode="auto">
            <a:xfrm>
              <a:off x="3877469" y="1938052"/>
              <a:ext cx="1277937"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ctr"/>
              <a:r>
                <a:rPr lang="en-US" sz="5400" b="1">
                  <a:solidFill>
                    <a:srgbClr val="7F7F7F"/>
                  </a:solidFill>
                  <a:latin typeface="方正中等线简体" pitchFamily="2" charset="-122"/>
                  <a:ea typeface="方正中等线简体" pitchFamily="2" charset="-122"/>
                  <a:sym typeface="方正中等线简体" pitchFamily="2" charset="-122"/>
                </a:rPr>
                <a:t>70</a:t>
              </a:r>
              <a:r>
                <a:rPr lang="en-US" sz="2800" b="1">
                  <a:solidFill>
                    <a:srgbClr val="7F7F7F"/>
                  </a:solidFill>
                  <a:latin typeface="方正中等线简体" pitchFamily="2" charset="-122"/>
                  <a:ea typeface="方正中等线简体" pitchFamily="2" charset="-122"/>
                  <a:sym typeface="方正中等线简体" pitchFamily="2" charset="-122"/>
                </a:rPr>
                <a:t>%</a:t>
              </a:r>
              <a:endParaRPr lang="zh-CN" altLang="en-US" sz="4800" b="1">
                <a:solidFill>
                  <a:srgbClr val="7F7F7F"/>
                </a:solidFill>
                <a:latin typeface="方正中等线简体" pitchFamily="2" charset="-122"/>
                <a:ea typeface="方正中等线简体" pitchFamily="2" charset="-122"/>
                <a:sym typeface="方正中等线简体" pitchFamily="2" charset="-122"/>
              </a:endParaRPr>
            </a:p>
          </p:txBody>
        </p:sp>
      </p:grpSp>
      <p:grpSp>
        <p:nvGrpSpPr>
          <p:cNvPr id="16" name="组合 15"/>
          <p:cNvGrpSpPr/>
          <p:nvPr/>
        </p:nvGrpSpPr>
        <p:grpSpPr>
          <a:xfrm>
            <a:off x="6119019" y="1453865"/>
            <a:ext cx="1785937" cy="1990725"/>
            <a:chOff x="6119019" y="1453865"/>
            <a:chExt cx="1785937" cy="1990725"/>
          </a:xfrm>
        </p:grpSpPr>
        <p:sp>
          <p:nvSpPr>
            <p:cNvPr id="6" name="Freeform 18"/>
            <p:cNvSpPr>
              <a:spLocks noChangeArrowheads="1"/>
            </p:cNvSpPr>
            <p:nvPr/>
          </p:nvSpPr>
          <p:spPr bwMode="auto">
            <a:xfrm>
              <a:off x="6393656" y="1453865"/>
              <a:ext cx="1511300" cy="1990725"/>
            </a:xfrm>
            <a:custGeom>
              <a:avLst/>
              <a:gdLst>
                <a:gd name="T0" fmla="*/ 39126 w 193"/>
                <a:gd name="T1" fmla="*/ 0 h 254"/>
                <a:gd name="T2" fmla="*/ 39126 w 193"/>
                <a:gd name="T3" fmla="*/ 75462 h 254"/>
                <a:gd name="T4" fmla="*/ 0 w 193"/>
                <a:gd name="T5" fmla="*/ 140201 h 254"/>
                <a:gd name="T6" fmla="*/ 39126 w 193"/>
                <a:gd name="T7" fmla="*/ 150900 h 254"/>
                <a:gd name="T8" fmla="*/ 114260 w 193"/>
                <a:gd name="T9" fmla="*/ 75462 h 254"/>
                <a:gd name="T10" fmla="*/ 39126 w 193"/>
                <a:gd name="T11" fmla="*/ 0 h 254"/>
                <a:gd name="T12" fmla="*/ 0 60000 65536"/>
                <a:gd name="T13" fmla="*/ 0 60000 65536"/>
                <a:gd name="T14" fmla="*/ 0 60000 65536"/>
                <a:gd name="T15" fmla="*/ 0 60000 65536"/>
                <a:gd name="T16" fmla="*/ 0 60000 65536"/>
                <a:gd name="T17" fmla="*/ 0 60000 65536"/>
                <a:gd name="T18" fmla="*/ 0 w 193"/>
                <a:gd name="T19" fmla="*/ 0 h 254"/>
                <a:gd name="T20" fmla="*/ 193 w 193"/>
                <a:gd name="T21" fmla="*/ 254 h 254"/>
              </a:gdLst>
              <a:ahLst/>
              <a:cxnLst>
                <a:cxn ang="T12">
                  <a:pos x="T0" y="T1"/>
                </a:cxn>
                <a:cxn ang="T13">
                  <a:pos x="T2" y="T3"/>
                </a:cxn>
                <a:cxn ang="T14">
                  <a:pos x="T4" y="T5"/>
                </a:cxn>
                <a:cxn ang="T15">
                  <a:pos x="T6" y="T7"/>
                </a:cxn>
                <a:cxn ang="T16">
                  <a:pos x="T8" y="T9"/>
                </a:cxn>
                <a:cxn ang="T17">
                  <a:pos x="T10" y="T11"/>
                </a:cxn>
              </a:cxnLst>
              <a:rect l="T18" t="T19" r="T20" b="T21"/>
              <a:pathLst>
                <a:path w="193" h="254">
                  <a:moveTo>
                    <a:pt x="66" y="0"/>
                  </a:moveTo>
                  <a:cubicBezTo>
                    <a:pt x="66" y="127"/>
                    <a:pt x="66" y="127"/>
                    <a:pt x="66" y="127"/>
                  </a:cubicBezTo>
                  <a:cubicBezTo>
                    <a:pt x="0" y="236"/>
                    <a:pt x="0" y="236"/>
                    <a:pt x="0" y="236"/>
                  </a:cubicBezTo>
                  <a:cubicBezTo>
                    <a:pt x="19" y="247"/>
                    <a:pt x="42" y="254"/>
                    <a:pt x="66" y="254"/>
                  </a:cubicBezTo>
                  <a:cubicBezTo>
                    <a:pt x="136" y="254"/>
                    <a:pt x="193" y="197"/>
                    <a:pt x="193" y="127"/>
                  </a:cubicBezTo>
                  <a:cubicBezTo>
                    <a:pt x="193" y="56"/>
                    <a:pt x="136" y="0"/>
                    <a:pt x="66" y="0"/>
                  </a:cubicBezTo>
                  <a:close/>
                </a:path>
              </a:pathLst>
            </a:custGeom>
            <a:solidFill>
              <a:schemeClr val="accent3"/>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sz="1600">
                <a:solidFill>
                  <a:srgbClr val="000000"/>
                </a:solidFill>
                <a:sym typeface="宋体" pitchFamily="2" charset="-122"/>
              </a:endParaRPr>
            </a:p>
          </p:txBody>
        </p:sp>
        <p:sp>
          <p:nvSpPr>
            <p:cNvPr id="7" name="Oval 19"/>
            <p:cNvSpPr>
              <a:spLocks noChangeArrowheads="1"/>
            </p:cNvSpPr>
            <p:nvPr/>
          </p:nvSpPr>
          <p:spPr bwMode="auto">
            <a:xfrm>
              <a:off x="6119019" y="1657065"/>
              <a:ext cx="1574800" cy="1574800"/>
            </a:xfrm>
            <a:prstGeom prst="ellipse">
              <a:avLst/>
            </a:prstGeom>
            <a:solidFill>
              <a:srgbClr val="E6E6E6"/>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a:solidFill>
                  <a:srgbClr val="000000"/>
                </a:solidFill>
                <a:sym typeface="宋体" pitchFamily="2" charset="-122"/>
              </a:endParaRPr>
            </a:p>
          </p:txBody>
        </p:sp>
        <p:sp>
          <p:nvSpPr>
            <p:cNvPr id="13" name="TextBox 682"/>
            <p:cNvSpPr>
              <a:spLocks noChangeArrowheads="1"/>
            </p:cNvSpPr>
            <p:nvPr/>
          </p:nvSpPr>
          <p:spPr bwMode="auto">
            <a:xfrm>
              <a:off x="6346031" y="1938052"/>
              <a:ext cx="1276350"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ctr"/>
              <a:r>
                <a:rPr lang="en-US" sz="5400" b="1">
                  <a:solidFill>
                    <a:srgbClr val="7F7F7F"/>
                  </a:solidFill>
                  <a:latin typeface="方正中等线简体" pitchFamily="2" charset="-122"/>
                  <a:ea typeface="方正中等线简体" pitchFamily="2" charset="-122"/>
                  <a:sym typeface="方正中等线简体" pitchFamily="2" charset="-122"/>
                </a:rPr>
                <a:t>60</a:t>
              </a:r>
              <a:r>
                <a:rPr lang="en-US" sz="2800" b="1">
                  <a:solidFill>
                    <a:srgbClr val="7F7F7F"/>
                  </a:solidFill>
                  <a:latin typeface="方正中等线简体" pitchFamily="2" charset="-122"/>
                  <a:ea typeface="方正中等线简体" pitchFamily="2" charset="-122"/>
                  <a:sym typeface="方正中等线简体" pitchFamily="2" charset="-122"/>
                </a:rPr>
                <a:t>%</a:t>
              </a:r>
              <a:endParaRPr lang="zh-CN" altLang="en-US" sz="4800" b="1">
                <a:solidFill>
                  <a:srgbClr val="7F7F7F"/>
                </a:solidFill>
                <a:latin typeface="方正中等线简体" pitchFamily="2" charset="-122"/>
                <a:ea typeface="方正中等线简体" pitchFamily="2" charset="-122"/>
                <a:sym typeface="方正中等线简体" pitchFamily="2" charset="-122"/>
              </a:endParaRPr>
            </a:p>
          </p:txBody>
        </p:sp>
      </p:grpSp>
      <p:sp>
        <p:nvSpPr>
          <p:cNvPr id="17" name="标题 16"/>
          <p:cNvSpPr>
            <a:spLocks noGrp="1"/>
          </p:cNvSpPr>
          <p:nvPr>
            <p:ph type="title"/>
          </p:nvPr>
        </p:nvSpPr>
        <p:spPr/>
        <p:txBody>
          <a:bodyPr/>
          <a:lstStyle/>
          <a:p>
            <a:r>
              <a:rPr lang="zh-CN" altLang="en-US" dirty="0"/>
              <a:t>第四部分  点击此处输入您的标题</a:t>
            </a:r>
          </a:p>
        </p:txBody>
      </p:sp>
    </p:spTree>
    <p:extLst>
      <p:ext uri="{BB962C8B-B14F-4D97-AF65-F5344CB8AC3E}">
        <p14:creationId xmlns:p14="http://schemas.microsoft.com/office/powerpoint/2010/main" val="780609516"/>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p:cTn id="7" dur="1000" fill="hold"/>
                                        <p:tgtEl>
                                          <p:spTgt spid="14"/>
                                        </p:tgtEl>
                                        <p:attrNameLst>
                                          <p:attrName>ppt_w</p:attrName>
                                        </p:attrNameLst>
                                      </p:cBhvr>
                                      <p:tavLst>
                                        <p:tav tm="0">
                                          <p:val>
                                            <p:fltVal val="0"/>
                                          </p:val>
                                        </p:tav>
                                        <p:tav tm="100000">
                                          <p:val>
                                            <p:strVal val="#ppt_w"/>
                                          </p:val>
                                        </p:tav>
                                      </p:tavLst>
                                    </p:anim>
                                    <p:anim calcmode="lin" valueType="num">
                                      <p:cBhvr>
                                        <p:cTn id="8" dur="1000" fill="hold"/>
                                        <p:tgtEl>
                                          <p:spTgt spid="14"/>
                                        </p:tgtEl>
                                        <p:attrNameLst>
                                          <p:attrName>ppt_h</p:attrName>
                                        </p:attrNameLst>
                                      </p:cBhvr>
                                      <p:tavLst>
                                        <p:tav tm="0">
                                          <p:val>
                                            <p:fltVal val="0"/>
                                          </p:val>
                                        </p:tav>
                                        <p:tav tm="100000">
                                          <p:val>
                                            <p:strVal val="#ppt_h"/>
                                          </p:val>
                                        </p:tav>
                                      </p:tavLst>
                                    </p:anim>
                                    <p:anim calcmode="lin" valueType="num">
                                      <p:cBhvr>
                                        <p:cTn id="9" dur="1000" fill="hold"/>
                                        <p:tgtEl>
                                          <p:spTgt spid="14"/>
                                        </p:tgtEl>
                                        <p:attrNameLst>
                                          <p:attrName>style.rotation</p:attrName>
                                        </p:attrNameLst>
                                      </p:cBhvr>
                                      <p:tavLst>
                                        <p:tav tm="0">
                                          <p:val>
                                            <p:fltVal val="90"/>
                                          </p:val>
                                        </p:tav>
                                        <p:tav tm="100000">
                                          <p:val>
                                            <p:fltVal val="0"/>
                                          </p:val>
                                        </p:tav>
                                      </p:tavLst>
                                    </p:anim>
                                    <p:animEffect transition="in" filter="fade">
                                      <p:cBhvr>
                                        <p:cTn id="10" dur="1000"/>
                                        <p:tgtEl>
                                          <p:spTgt spid="14"/>
                                        </p:tgtEl>
                                      </p:cBhvr>
                                    </p:animEffect>
                                  </p:childTnLst>
                                </p:cTn>
                              </p:par>
                              <p:par>
                                <p:cTn id="11" presetID="31" presetClass="entr" presetSubtype="0" fill="hold" nodeType="withEffect">
                                  <p:stCondLst>
                                    <p:cond delay="500"/>
                                  </p:stCondLst>
                                  <p:childTnLst>
                                    <p:set>
                                      <p:cBhvr>
                                        <p:cTn id="12" dur="1" fill="hold">
                                          <p:stCondLst>
                                            <p:cond delay="0"/>
                                          </p:stCondLst>
                                        </p:cTn>
                                        <p:tgtEl>
                                          <p:spTgt spid="15"/>
                                        </p:tgtEl>
                                        <p:attrNameLst>
                                          <p:attrName>style.visibility</p:attrName>
                                        </p:attrNameLst>
                                      </p:cBhvr>
                                      <p:to>
                                        <p:strVal val="visible"/>
                                      </p:to>
                                    </p:set>
                                    <p:anim calcmode="lin" valueType="num">
                                      <p:cBhvr>
                                        <p:cTn id="13" dur="1000" fill="hold"/>
                                        <p:tgtEl>
                                          <p:spTgt spid="15"/>
                                        </p:tgtEl>
                                        <p:attrNameLst>
                                          <p:attrName>ppt_w</p:attrName>
                                        </p:attrNameLst>
                                      </p:cBhvr>
                                      <p:tavLst>
                                        <p:tav tm="0">
                                          <p:val>
                                            <p:fltVal val="0"/>
                                          </p:val>
                                        </p:tav>
                                        <p:tav tm="100000">
                                          <p:val>
                                            <p:strVal val="#ppt_w"/>
                                          </p:val>
                                        </p:tav>
                                      </p:tavLst>
                                    </p:anim>
                                    <p:anim calcmode="lin" valueType="num">
                                      <p:cBhvr>
                                        <p:cTn id="14" dur="1000" fill="hold"/>
                                        <p:tgtEl>
                                          <p:spTgt spid="15"/>
                                        </p:tgtEl>
                                        <p:attrNameLst>
                                          <p:attrName>ppt_h</p:attrName>
                                        </p:attrNameLst>
                                      </p:cBhvr>
                                      <p:tavLst>
                                        <p:tav tm="0">
                                          <p:val>
                                            <p:fltVal val="0"/>
                                          </p:val>
                                        </p:tav>
                                        <p:tav tm="100000">
                                          <p:val>
                                            <p:strVal val="#ppt_h"/>
                                          </p:val>
                                        </p:tav>
                                      </p:tavLst>
                                    </p:anim>
                                    <p:anim calcmode="lin" valueType="num">
                                      <p:cBhvr>
                                        <p:cTn id="15" dur="1000" fill="hold"/>
                                        <p:tgtEl>
                                          <p:spTgt spid="15"/>
                                        </p:tgtEl>
                                        <p:attrNameLst>
                                          <p:attrName>style.rotation</p:attrName>
                                        </p:attrNameLst>
                                      </p:cBhvr>
                                      <p:tavLst>
                                        <p:tav tm="0">
                                          <p:val>
                                            <p:fltVal val="90"/>
                                          </p:val>
                                        </p:tav>
                                        <p:tav tm="100000">
                                          <p:val>
                                            <p:fltVal val="0"/>
                                          </p:val>
                                        </p:tav>
                                      </p:tavLst>
                                    </p:anim>
                                    <p:animEffect transition="in" filter="fade">
                                      <p:cBhvr>
                                        <p:cTn id="16" dur="1000"/>
                                        <p:tgtEl>
                                          <p:spTgt spid="15"/>
                                        </p:tgtEl>
                                      </p:cBhvr>
                                    </p:animEffect>
                                  </p:childTnLst>
                                </p:cTn>
                              </p:par>
                              <p:par>
                                <p:cTn id="17" presetID="31" presetClass="entr" presetSubtype="0" fill="hold" nodeType="withEffect">
                                  <p:stCondLst>
                                    <p:cond delay="1000"/>
                                  </p:stCondLst>
                                  <p:childTnLst>
                                    <p:set>
                                      <p:cBhvr>
                                        <p:cTn id="18" dur="1" fill="hold">
                                          <p:stCondLst>
                                            <p:cond delay="0"/>
                                          </p:stCondLst>
                                        </p:cTn>
                                        <p:tgtEl>
                                          <p:spTgt spid="16"/>
                                        </p:tgtEl>
                                        <p:attrNameLst>
                                          <p:attrName>style.visibility</p:attrName>
                                        </p:attrNameLst>
                                      </p:cBhvr>
                                      <p:to>
                                        <p:strVal val="visible"/>
                                      </p:to>
                                    </p:set>
                                    <p:anim calcmode="lin" valueType="num">
                                      <p:cBhvr>
                                        <p:cTn id="19" dur="1000" fill="hold"/>
                                        <p:tgtEl>
                                          <p:spTgt spid="16"/>
                                        </p:tgtEl>
                                        <p:attrNameLst>
                                          <p:attrName>ppt_w</p:attrName>
                                        </p:attrNameLst>
                                      </p:cBhvr>
                                      <p:tavLst>
                                        <p:tav tm="0">
                                          <p:val>
                                            <p:fltVal val="0"/>
                                          </p:val>
                                        </p:tav>
                                        <p:tav tm="100000">
                                          <p:val>
                                            <p:strVal val="#ppt_w"/>
                                          </p:val>
                                        </p:tav>
                                      </p:tavLst>
                                    </p:anim>
                                    <p:anim calcmode="lin" valueType="num">
                                      <p:cBhvr>
                                        <p:cTn id="20" dur="1000" fill="hold"/>
                                        <p:tgtEl>
                                          <p:spTgt spid="16"/>
                                        </p:tgtEl>
                                        <p:attrNameLst>
                                          <p:attrName>ppt_h</p:attrName>
                                        </p:attrNameLst>
                                      </p:cBhvr>
                                      <p:tavLst>
                                        <p:tav tm="0">
                                          <p:val>
                                            <p:fltVal val="0"/>
                                          </p:val>
                                        </p:tav>
                                        <p:tav tm="100000">
                                          <p:val>
                                            <p:strVal val="#ppt_h"/>
                                          </p:val>
                                        </p:tav>
                                      </p:tavLst>
                                    </p:anim>
                                    <p:anim calcmode="lin" valueType="num">
                                      <p:cBhvr>
                                        <p:cTn id="21" dur="1000" fill="hold"/>
                                        <p:tgtEl>
                                          <p:spTgt spid="16"/>
                                        </p:tgtEl>
                                        <p:attrNameLst>
                                          <p:attrName>style.rotation</p:attrName>
                                        </p:attrNameLst>
                                      </p:cBhvr>
                                      <p:tavLst>
                                        <p:tav tm="0">
                                          <p:val>
                                            <p:fltVal val="90"/>
                                          </p:val>
                                        </p:tav>
                                        <p:tav tm="100000">
                                          <p:val>
                                            <p:fltVal val="0"/>
                                          </p:val>
                                        </p:tav>
                                      </p:tavLst>
                                    </p:anim>
                                    <p:animEffect transition="in" filter="fade">
                                      <p:cBhvr>
                                        <p:cTn id="22" dur="1000"/>
                                        <p:tgtEl>
                                          <p:spTgt spid="16"/>
                                        </p:tgtEl>
                                      </p:cBhvr>
                                    </p:animEffect>
                                  </p:childTnLst>
                                </p:cTn>
                              </p:par>
                            </p:childTnLst>
                          </p:cTn>
                        </p:par>
                        <p:par>
                          <p:cTn id="23" fill="hold">
                            <p:stCondLst>
                              <p:cond delay="2000"/>
                            </p:stCondLst>
                            <p:childTnLst>
                              <p:par>
                                <p:cTn id="24" presetID="26" presetClass="emph" presetSubtype="0" fill="hold" nodeType="afterEffect">
                                  <p:stCondLst>
                                    <p:cond delay="0"/>
                                  </p:stCondLst>
                                  <p:childTnLst>
                                    <p:animEffect transition="out" filter="fade">
                                      <p:cBhvr>
                                        <p:cTn id="25" dur="500" tmFilter="0, 0; .2, .5; .8, .5; 1, 0"/>
                                        <p:tgtEl>
                                          <p:spTgt spid="14"/>
                                        </p:tgtEl>
                                      </p:cBhvr>
                                    </p:animEffect>
                                    <p:animScale>
                                      <p:cBhvr>
                                        <p:cTn id="26" dur="250" autoRev="1" fill="hold"/>
                                        <p:tgtEl>
                                          <p:spTgt spid="14"/>
                                        </p:tgtEl>
                                      </p:cBhvr>
                                      <p:by x="105000" y="105000"/>
                                    </p:animScale>
                                  </p:childTnLst>
                                </p:cTn>
                              </p:par>
                              <p:par>
                                <p:cTn id="27" presetID="26" presetClass="emph" presetSubtype="0" fill="hold" nodeType="withEffect">
                                  <p:stCondLst>
                                    <p:cond delay="250"/>
                                  </p:stCondLst>
                                  <p:childTnLst>
                                    <p:animEffect transition="out" filter="fade">
                                      <p:cBhvr>
                                        <p:cTn id="28" dur="500" tmFilter="0, 0; .2, .5; .8, .5; 1, 0"/>
                                        <p:tgtEl>
                                          <p:spTgt spid="15"/>
                                        </p:tgtEl>
                                      </p:cBhvr>
                                    </p:animEffect>
                                    <p:animScale>
                                      <p:cBhvr>
                                        <p:cTn id="29" dur="250" autoRev="1" fill="hold"/>
                                        <p:tgtEl>
                                          <p:spTgt spid="15"/>
                                        </p:tgtEl>
                                      </p:cBhvr>
                                      <p:by x="105000" y="105000"/>
                                    </p:animScale>
                                  </p:childTnLst>
                                </p:cTn>
                              </p:par>
                              <p:par>
                                <p:cTn id="30" presetID="26" presetClass="emph" presetSubtype="0" fill="hold" nodeType="withEffect">
                                  <p:stCondLst>
                                    <p:cond delay="500"/>
                                  </p:stCondLst>
                                  <p:childTnLst>
                                    <p:animEffect transition="out" filter="fade">
                                      <p:cBhvr>
                                        <p:cTn id="31" dur="500" tmFilter="0, 0; .2, .5; .8, .5; 1, 0"/>
                                        <p:tgtEl>
                                          <p:spTgt spid="16"/>
                                        </p:tgtEl>
                                      </p:cBhvr>
                                    </p:animEffect>
                                    <p:animScale>
                                      <p:cBhvr>
                                        <p:cTn id="32" dur="250" autoRev="1" fill="hold"/>
                                        <p:tgtEl>
                                          <p:spTgt spid="16"/>
                                        </p:tgtEl>
                                      </p:cBhvr>
                                      <p:by x="105000" y="105000"/>
                                    </p:animScale>
                                  </p:childTnLst>
                                </p:cTn>
                              </p:par>
                            </p:childTnLst>
                          </p:cTn>
                        </p:par>
                        <p:par>
                          <p:cTn id="33" fill="hold">
                            <p:stCondLst>
                              <p:cond delay="3000"/>
                            </p:stCondLst>
                            <p:childTnLst>
                              <p:par>
                                <p:cTn id="34" presetID="22" presetClass="entr" presetSubtype="4" fill="hold" grpId="0" nodeType="afterEffect">
                                  <p:stCondLst>
                                    <p:cond delay="0"/>
                                  </p:stCondLst>
                                  <p:childTnLst>
                                    <p:set>
                                      <p:cBhvr>
                                        <p:cTn id="35" dur="1" fill="hold">
                                          <p:stCondLst>
                                            <p:cond delay="0"/>
                                          </p:stCondLst>
                                        </p:cTn>
                                        <p:tgtEl>
                                          <p:spTgt spid="10"/>
                                        </p:tgtEl>
                                        <p:attrNameLst>
                                          <p:attrName>style.visibility</p:attrName>
                                        </p:attrNameLst>
                                      </p:cBhvr>
                                      <p:to>
                                        <p:strVal val="visible"/>
                                      </p:to>
                                    </p:set>
                                    <p:animEffect transition="in" filter="wipe(down)">
                                      <p:cBhvr>
                                        <p:cTn id="36" dur="500"/>
                                        <p:tgtEl>
                                          <p:spTgt spid="10"/>
                                        </p:tgtEl>
                                      </p:cBhvr>
                                    </p:animEffect>
                                  </p:childTnLst>
                                </p:cTn>
                              </p:par>
                            </p:childTnLst>
                          </p:cTn>
                        </p:par>
                        <p:par>
                          <p:cTn id="37" fill="hold">
                            <p:stCondLst>
                              <p:cond delay="3500"/>
                            </p:stCondLst>
                            <p:childTnLst>
                              <p:par>
                                <p:cTn id="38" presetID="22" presetClass="entr" presetSubtype="8" fill="hold" grpId="0" nodeType="afterEffect">
                                  <p:stCondLst>
                                    <p:cond delay="0"/>
                                  </p:stCondLst>
                                  <p:childTnLst>
                                    <p:set>
                                      <p:cBhvr>
                                        <p:cTn id="39" dur="1" fill="hold">
                                          <p:stCondLst>
                                            <p:cond delay="0"/>
                                          </p:stCondLst>
                                        </p:cTn>
                                        <p:tgtEl>
                                          <p:spTgt spid="9"/>
                                        </p:tgtEl>
                                        <p:attrNameLst>
                                          <p:attrName>style.visibility</p:attrName>
                                        </p:attrNameLst>
                                      </p:cBhvr>
                                      <p:to>
                                        <p:strVal val="visible"/>
                                      </p:to>
                                    </p:set>
                                    <p:animEffect transition="in" filter="wipe(left)">
                                      <p:cBhvr>
                                        <p:cTn id="40" dur="500"/>
                                        <p:tgtEl>
                                          <p:spTgt spid="9"/>
                                        </p:tgtEl>
                                      </p:cBhvr>
                                    </p:animEffect>
                                  </p:childTnLst>
                                </p:cTn>
                              </p:par>
                            </p:childTnLst>
                          </p:cTn>
                        </p:par>
                        <p:par>
                          <p:cTn id="41" fill="hold">
                            <p:stCondLst>
                              <p:cond delay="4000"/>
                            </p:stCondLst>
                            <p:childTnLst>
                              <p:par>
                                <p:cTn id="42" presetID="22" presetClass="entr" presetSubtype="4" fill="hold" grpId="0" nodeType="afterEffect">
                                  <p:stCondLst>
                                    <p:cond delay="0"/>
                                  </p:stCondLst>
                                  <p:iterate type="lt">
                                    <p:tmPct val="10000"/>
                                  </p:iterate>
                                  <p:childTnLst>
                                    <p:set>
                                      <p:cBhvr>
                                        <p:cTn id="43" dur="1" fill="hold">
                                          <p:stCondLst>
                                            <p:cond delay="0"/>
                                          </p:stCondLst>
                                        </p:cTn>
                                        <p:tgtEl>
                                          <p:spTgt spid="8"/>
                                        </p:tgtEl>
                                        <p:attrNameLst>
                                          <p:attrName>style.visibility</p:attrName>
                                        </p:attrNameLst>
                                      </p:cBhvr>
                                      <p:to>
                                        <p:strVal val="visible"/>
                                      </p:to>
                                    </p:set>
                                    <p:animEffect transition="in" filter="wipe(down)">
                                      <p:cBhvr>
                                        <p:cTn id="44"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animBg="1"/>
      <p:bldP spid="10"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 name="标题 71"/>
          <p:cNvSpPr>
            <a:spLocks noGrp="1"/>
          </p:cNvSpPr>
          <p:nvPr>
            <p:ph type="title"/>
          </p:nvPr>
        </p:nvSpPr>
        <p:spPr/>
        <p:txBody>
          <a:bodyPr/>
          <a:lstStyle/>
          <a:p>
            <a:r>
              <a:rPr lang="zh-CN" altLang="en-US" dirty="0"/>
              <a:t>第四部分  点击此处输入您的标题</a:t>
            </a:r>
          </a:p>
        </p:txBody>
      </p:sp>
      <p:grpSp>
        <p:nvGrpSpPr>
          <p:cNvPr id="73" name="组合 72"/>
          <p:cNvGrpSpPr/>
          <p:nvPr/>
        </p:nvGrpSpPr>
        <p:grpSpPr>
          <a:xfrm>
            <a:off x="1259632" y="2233256"/>
            <a:ext cx="6624736" cy="1186972"/>
            <a:chOff x="1510718" y="2320882"/>
            <a:chExt cx="6136130" cy="1186972"/>
          </a:xfrm>
          <a:solidFill>
            <a:srgbClr val="076A02"/>
          </a:solidFill>
        </p:grpSpPr>
        <p:sp>
          <p:nvSpPr>
            <p:cNvPr id="74" name="矩形 2"/>
            <p:cNvSpPr/>
            <p:nvPr/>
          </p:nvSpPr>
          <p:spPr>
            <a:xfrm flipV="1">
              <a:off x="3506593" y="2752930"/>
              <a:ext cx="2138744" cy="754924"/>
            </a:xfrm>
            <a:custGeom>
              <a:avLst/>
              <a:gdLst>
                <a:gd name="connsiteX0" fmla="*/ 0 w 2088232"/>
                <a:gd name="connsiteY0" fmla="*/ 0 h 504056"/>
                <a:gd name="connsiteX1" fmla="*/ 2088232 w 2088232"/>
                <a:gd name="connsiteY1" fmla="*/ 0 h 504056"/>
                <a:gd name="connsiteX2" fmla="*/ 2088232 w 2088232"/>
                <a:gd name="connsiteY2" fmla="*/ 504056 h 504056"/>
                <a:gd name="connsiteX3" fmla="*/ 0 w 2088232"/>
                <a:gd name="connsiteY3" fmla="*/ 504056 h 504056"/>
                <a:gd name="connsiteX4" fmla="*/ 0 w 2088232"/>
                <a:gd name="connsiteY4" fmla="*/ 0 h 504056"/>
                <a:gd name="connsiteX0" fmla="*/ 0 w 2316832"/>
                <a:gd name="connsiteY0" fmla="*/ 12700 h 504056"/>
                <a:gd name="connsiteX1" fmla="*/ 2316832 w 2316832"/>
                <a:gd name="connsiteY1" fmla="*/ 0 h 504056"/>
                <a:gd name="connsiteX2" fmla="*/ 2316832 w 2316832"/>
                <a:gd name="connsiteY2" fmla="*/ 504056 h 504056"/>
                <a:gd name="connsiteX3" fmla="*/ 228600 w 2316832"/>
                <a:gd name="connsiteY3" fmla="*/ 504056 h 504056"/>
                <a:gd name="connsiteX4" fmla="*/ 0 w 2316832"/>
                <a:gd name="connsiteY4" fmla="*/ 12700 h 504056"/>
                <a:gd name="connsiteX0" fmla="*/ 0 w 2570832"/>
                <a:gd name="connsiteY0" fmla="*/ 0 h 491356"/>
                <a:gd name="connsiteX1" fmla="*/ 2570832 w 2570832"/>
                <a:gd name="connsiteY1" fmla="*/ 0 h 491356"/>
                <a:gd name="connsiteX2" fmla="*/ 2316832 w 2570832"/>
                <a:gd name="connsiteY2" fmla="*/ 491356 h 491356"/>
                <a:gd name="connsiteX3" fmla="*/ 228600 w 2570832"/>
                <a:gd name="connsiteY3" fmla="*/ 491356 h 491356"/>
                <a:gd name="connsiteX4" fmla="*/ 0 w 2570832"/>
                <a:gd name="connsiteY4" fmla="*/ 0 h 491356"/>
                <a:gd name="connsiteX0" fmla="*/ 0 w 2570832"/>
                <a:gd name="connsiteY0" fmla="*/ 152400 h 643756"/>
                <a:gd name="connsiteX1" fmla="*/ 2570832 w 2570832"/>
                <a:gd name="connsiteY1" fmla="*/ 152400 h 643756"/>
                <a:gd name="connsiteX2" fmla="*/ 2316832 w 2570832"/>
                <a:gd name="connsiteY2" fmla="*/ 643756 h 643756"/>
                <a:gd name="connsiteX3" fmla="*/ 228600 w 2570832"/>
                <a:gd name="connsiteY3" fmla="*/ 643756 h 643756"/>
                <a:gd name="connsiteX4" fmla="*/ 0 w 2570832"/>
                <a:gd name="connsiteY4" fmla="*/ 152400 h 643756"/>
                <a:gd name="connsiteX0" fmla="*/ 0 w 2570832"/>
                <a:gd name="connsiteY0" fmla="*/ 296493 h 787849"/>
                <a:gd name="connsiteX1" fmla="*/ 2570832 w 2570832"/>
                <a:gd name="connsiteY1" fmla="*/ 296493 h 787849"/>
                <a:gd name="connsiteX2" fmla="*/ 2316832 w 2570832"/>
                <a:gd name="connsiteY2" fmla="*/ 787849 h 787849"/>
                <a:gd name="connsiteX3" fmla="*/ 228600 w 2570832"/>
                <a:gd name="connsiteY3" fmla="*/ 787849 h 787849"/>
                <a:gd name="connsiteX4" fmla="*/ 0 w 2570832"/>
                <a:gd name="connsiteY4" fmla="*/ 296493 h 787849"/>
                <a:gd name="connsiteX0" fmla="*/ 0 w 2570832"/>
                <a:gd name="connsiteY0" fmla="*/ 402790 h 894146"/>
                <a:gd name="connsiteX1" fmla="*/ 2570832 w 2570832"/>
                <a:gd name="connsiteY1" fmla="*/ 402790 h 894146"/>
                <a:gd name="connsiteX2" fmla="*/ 2316832 w 2570832"/>
                <a:gd name="connsiteY2" fmla="*/ 894146 h 894146"/>
                <a:gd name="connsiteX3" fmla="*/ 228600 w 2570832"/>
                <a:gd name="connsiteY3" fmla="*/ 894146 h 894146"/>
                <a:gd name="connsiteX4" fmla="*/ 0 w 2570832"/>
                <a:gd name="connsiteY4" fmla="*/ 402790 h 894146"/>
                <a:gd name="connsiteX0" fmla="*/ 0 w 2570832"/>
                <a:gd name="connsiteY0" fmla="*/ 476297 h 967653"/>
                <a:gd name="connsiteX1" fmla="*/ 2570832 w 2570832"/>
                <a:gd name="connsiteY1" fmla="*/ 476297 h 967653"/>
                <a:gd name="connsiteX2" fmla="*/ 2316832 w 2570832"/>
                <a:gd name="connsiteY2" fmla="*/ 967653 h 967653"/>
                <a:gd name="connsiteX3" fmla="*/ 228600 w 2570832"/>
                <a:gd name="connsiteY3" fmla="*/ 967653 h 967653"/>
                <a:gd name="connsiteX4" fmla="*/ 0 w 2570832"/>
                <a:gd name="connsiteY4" fmla="*/ 476297 h 967653"/>
                <a:gd name="connsiteX0" fmla="*/ 0 w 2570832"/>
                <a:gd name="connsiteY0" fmla="*/ 476297 h 967653"/>
                <a:gd name="connsiteX1" fmla="*/ 2570832 w 2570832"/>
                <a:gd name="connsiteY1" fmla="*/ 476297 h 967653"/>
                <a:gd name="connsiteX2" fmla="*/ 2316832 w 2570832"/>
                <a:gd name="connsiteY2" fmla="*/ 967653 h 967653"/>
                <a:gd name="connsiteX3" fmla="*/ 228600 w 2570832"/>
                <a:gd name="connsiteY3" fmla="*/ 967653 h 967653"/>
                <a:gd name="connsiteX4" fmla="*/ 0 w 2570832"/>
                <a:gd name="connsiteY4" fmla="*/ 476297 h 967653"/>
                <a:gd name="connsiteX0" fmla="*/ 0 w 2570832"/>
                <a:gd name="connsiteY0" fmla="*/ 476297 h 967653"/>
                <a:gd name="connsiteX1" fmla="*/ 2570832 w 2570832"/>
                <a:gd name="connsiteY1" fmla="*/ 476297 h 967653"/>
                <a:gd name="connsiteX2" fmla="*/ 2316832 w 2570832"/>
                <a:gd name="connsiteY2" fmla="*/ 967653 h 967653"/>
                <a:gd name="connsiteX3" fmla="*/ 228600 w 2570832"/>
                <a:gd name="connsiteY3" fmla="*/ 967653 h 967653"/>
                <a:gd name="connsiteX4" fmla="*/ 0 w 2570832"/>
                <a:gd name="connsiteY4" fmla="*/ 476297 h 967653"/>
                <a:gd name="connsiteX0" fmla="*/ 0 w 2570832"/>
                <a:gd name="connsiteY0" fmla="*/ 476297 h 967653"/>
                <a:gd name="connsiteX1" fmla="*/ 2570832 w 2570832"/>
                <a:gd name="connsiteY1" fmla="*/ 476297 h 967653"/>
                <a:gd name="connsiteX2" fmla="*/ 2316832 w 2570832"/>
                <a:gd name="connsiteY2" fmla="*/ 967653 h 967653"/>
                <a:gd name="connsiteX3" fmla="*/ 228600 w 2570832"/>
                <a:gd name="connsiteY3" fmla="*/ 967653 h 967653"/>
                <a:gd name="connsiteX4" fmla="*/ 0 w 2570832"/>
                <a:gd name="connsiteY4" fmla="*/ 476297 h 96765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70832" h="967653">
                  <a:moveTo>
                    <a:pt x="0" y="476297"/>
                  </a:moveTo>
                  <a:cubicBezTo>
                    <a:pt x="844244" y="-171403"/>
                    <a:pt x="1650388" y="-146003"/>
                    <a:pt x="2570832" y="476297"/>
                  </a:cubicBezTo>
                  <a:lnTo>
                    <a:pt x="2316832" y="967653"/>
                  </a:lnTo>
                  <a:cubicBezTo>
                    <a:pt x="1506455" y="345353"/>
                    <a:pt x="962777" y="396153"/>
                    <a:pt x="228600" y="967653"/>
                  </a:cubicBezTo>
                  <a:lnTo>
                    <a:pt x="0" y="476297"/>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75" name="矩形 2"/>
            <p:cNvSpPr/>
            <p:nvPr/>
          </p:nvSpPr>
          <p:spPr>
            <a:xfrm>
              <a:off x="5508104" y="2320882"/>
              <a:ext cx="2138744" cy="754924"/>
            </a:xfrm>
            <a:custGeom>
              <a:avLst/>
              <a:gdLst>
                <a:gd name="connsiteX0" fmla="*/ 0 w 2088232"/>
                <a:gd name="connsiteY0" fmla="*/ 0 h 504056"/>
                <a:gd name="connsiteX1" fmla="*/ 2088232 w 2088232"/>
                <a:gd name="connsiteY1" fmla="*/ 0 h 504056"/>
                <a:gd name="connsiteX2" fmla="*/ 2088232 w 2088232"/>
                <a:gd name="connsiteY2" fmla="*/ 504056 h 504056"/>
                <a:gd name="connsiteX3" fmla="*/ 0 w 2088232"/>
                <a:gd name="connsiteY3" fmla="*/ 504056 h 504056"/>
                <a:gd name="connsiteX4" fmla="*/ 0 w 2088232"/>
                <a:gd name="connsiteY4" fmla="*/ 0 h 504056"/>
                <a:gd name="connsiteX0" fmla="*/ 0 w 2316832"/>
                <a:gd name="connsiteY0" fmla="*/ 12700 h 504056"/>
                <a:gd name="connsiteX1" fmla="*/ 2316832 w 2316832"/>
                <a:gd name="connsiteY1" fmla="*/ 0 h 504056"/>
                <a:gd name="connsiteX2" fmla="*/ 2316832 w 2316832"/>
                <a:gd name="connsiteY2" fmla="*/ 504056 h 504056"/>
                <a:gd name="connsiteX3" fmla="*/ 228600 w 2316832"/>
                <a:gd name="connsiteY3" fmla="*/ 504056 h 504056"/>
                <a:gd name="connsiteX4" fmla="*/ 0 w 2316832"/>
                <a:gd name="connsiteY4" fmla="*/ 12700 h 504056"/>
                <a:gd name="connsiteX0" fmla="*/ 0 w 2570832"/>
                <a:gd name="connsiteY0" fmla="*/ 0 h 491356"/>
                <a:gd name="connsiteX1" fmla="*/ 2570832 w 2570832"/>
                <a:gd name="connsiteY1" fmla="*/ 0 h 491356"/>
                <a:gd name="connsiteX2" fmla="*/ 2316832 w 2570832"/>
                <a:gd name="connsiteY2" fmla="*/ 491356 h 491356"/>
                <a:gd name="connsiteX3" fmla="*/ 228600 w 2570832"/>
                <a:gd name="connsiteY3" fmla="*/ 491356 h 491356"/>
                <a:gd name="connsiteX4" fmla="*/ 0 w 2570832"/>
                <a:gd name="connsiteY4" fmla="*/ 0 h 491356"/>
                <a:gd name="connsiteX0" fmla="*/ 0 w 2570832"/>
                <a:gd name="connsiteY0" fmla="*/ 152400 h 643756"/>
                <a:gd name="connsiteX1" fmla="*/ 2570832 w 2570832"/>
                <a:gd name="connsiteY1" fmla="*/ 152400 h 643756"/>
                <a:gd name="connsiteX2" fmla="*/ 2316832 w 2570832"/>
                <a:gd name="connsiteY2" fmla="*/ 643756 h 643756"/>
                <a:gd name="connsiteX3" fmla="*/ 228600 w 2570832"/>
                <a:gd name="connsiteY3" fmla="*/ 643756 h 643756"/>
                <a:gd name="connsiteX4" fmla="*/ 0 w 2570832"/>
                <a:gd name="connsiteY4" fmla="*/ 152400 h 643756"/>
                <a:gd name="connsiteX0" fmla="*/ 0 w 2570832"/>
                <a:gd name="connsiteY0" fmla="*/ 296493 h 787849"/>
                <a:gd name="connsiteX1" fmla="*/ 2570832 w 2570832"/>
                <a:gd name="connsiteY1" fmla="*/ 296493 h 787849"/>
                <a:gd name="connsiteX2" fmla="*/ 2316832 w 2570832"/>
                <a:gd name="connsiteY2" fmla="*/ 787849 h 787849"/>
                <a:gd name="connsiteX3" fmla="*/ 228600 w 2570832"/>
                <a:gd name="connsiteY3" fmla="*/ 787849 h 787849"/>
                <a:gd name="connsiteX4" fmla="*/ 0 w 2570832"/>
                <a:gd name="connsiteY4" fmla="*/ 296493 h 787849"/>
                <a:gd name="connsiteX0" fmla="*/ 0 w 2570832"/>
                <a:gd name="connsiteY0" fmla="*/ 402790 h 894146"/>
                <a:gd name="connsiteX1" fmla="*/ 2570832 w 2570832"/>
                <a:gd name="connsiteY1" fmla="*/ 402790 h 894146"/>
                <a:gd name="connsiteX2" fmla="*/ 2316832 w 2570832"/>
                <a:gd name="connsiteY2" fmla="*/ 894146 h 894146"/>
                <a:gd name="connsiteX3" fmla="*/ 228600 w 2570832"/>
                <a:gd name="connsiteY3" fmla="*/ 894146 h 894146"/>
                <a:gd name="connsiteX4" fmla="*/ 0 w 2570832"/>
                <a:gd name="connsiteY4" fmla="*/ 402790 h 894146"/>
                <a:gd name="connsiteX0" fmla="*/ 0 w 2570832"/>
                <a:gd name="connsiteY0" fmla="*/ 476297 h 967653"/>
                <a:gd name="connsiteX1" fmla="*/ 2570832 w 2570832"/>
                <a:gd name="connsiteY1" fmla="*/ 476297 h 967653"/>
                <a:gd name="connsiteX2" fmla="*/ 2316832 w 2570832"/>
                <a:gd name="connsiteY2" fmla="*/ 967653 h 967653"/>
                <a:gd name="connsiteX3" fmla="*/ 228600 w 2570832"/>
                <a:gd name="connsiteY3" fmla="*/ 967653 h 967653"/>
                <a:gd name="connsiteX4" fmla="*/ 0 w 2570832"/>
                <a:gd name="connsiteY4" fmla="*/ 476297 h 967653"/>
                <a:gd name="connsiteX0" fmla="*/ 0 w 2570832"/>
                <a:gd name="connsiteY0" fmla="*/ 476297 h 967653"/>
                <a:gd name="connsiteX1" fmla="*/ 2570832 w 2570832"/>
                <a:gd name="connsiteY1" fmla="*/ 476297 h 967653"/>
                <a:gd name="connsiteX2" fmla="*/ 2316832 w 2570832"/>
                <a:gd name="connsiteY2" fmla="*/ 967653 h 967653"/>
                <a:gd name="connsiteX3" fmla="*/ 228600 w 2570832"/>
                <a:gd name="connsiteY3" fmla="*/ 967653 h 967653"/>
                <a:gd name="connsiteX4" fmla="*/ 0 w 2570832"/>
                <a:gd name="connsiteY4" fmla="*/ 476297 h 967653"/>
                <a:gd name="connsiteX0" fmla="*/ 0 w 2570832"/>
                <a:gd name="connsiteY0" fmla="*/ 476297 h 967653"/>
                <a:gd name="connsiteX1" fmla="*/ 2570832 w 2570832"/>
                <a:gd name="connsiteY1" fmla="*/ 476297 h 967653"/>
                <a:gd name="connsiteX2" fmla="*/ 2316832 w 2570832"/>
                <a:gd name="connsiteY2" fmla="*/ 967653 h 967653"/>
                <a:gd name="connsiteX3" fmla="*/ 228600 w 2570832"/>
                <a:gd name="connsiteY3" fmla="*/ 967653 h 967653"/>
                <a:gd name="connsiteX4" fmla="*/ 0 w 2570832"/>
                <a:gd name="connsiteY4" fmla="*/ 476297 h 967653"/>
                <a:gd name="connsiteX0" fmla="*/ 0 w 2570832"/>
                <a:gd name="connsiteY0" fmla="*/ 476297 h 967653"/>
                <a:gd name="connsiteX1" fmla="*/ 2570832 w 2570832"/>
                <a:gd name="connsiteY1" fmla="*/ 476297 h 967653"/>
                <a:gd name="connsiteX2" fmla="*/ 2316832 w 2570832"/>
                <a:gd name="connsiteY2" fmla="*/ 967653 h 967653"/>
                <a:gd name="connsiteX3" fmla="*/ 228600 w 2570832"/>
                <a:gd name="connsiteY3" fmla="*/ 967653 h 967653"/>
                <a:gd name="connsiteX4" fmla="*/ 0 w 2570832"/>
                <a:gd name="connsiteY4" fmla="*/ 476297 h 96765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70832" h="967653">
                  <a:moveTo>
                    <a:pt x="0" y="476297"/>
                  </a:moveTo>
                  <a:cubicBezTo>
                    <a:pt x="844244" y="-171403"/>
                    <a:pt x="1650388" y="-146003"/>
                    <a:pt x="2570832" y="476297"/>
                  </a:cubicBezTo>
                  <a:lnTo>
                    <a:pt x="2316832" y="967653"/>
                  </a:lnTo>
                  <a:cubicBezTo>
                    <a:pt x="1506455" y="345353"/>
                    <a:pt x="962777" y="396153"/>
                    <a:pt x="228600" y="967653"/>
                  </a:cubicBezTo>
                  <a:lnTo>
                    <a:pt x="0" y="476297"/>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76" name="矩形 2"/>
            <p:cNvSpPr/>
            <p:nvPr/>
          </p:nvSpPr>
          <p:spPr>
            <a:xfrm>
              <a:off x="1510718" y="2320882"/>
              <a:ext cx="2138744" cy="754924"/>
            </a:xfrm>
            <a:custGeom>
              <a:avLst/>
              <a:gdLst>
                <a:gd name="connsiteX0" fmla="*/ 0 w 2088232"/>
                <a:gd name="connsiteY0" fmla="*/ 0 h 504056"/>
                <a:gd name="connsiteX1" fmla="*/ 2088232 w 2088232"/>
                <a:gd name="connsiteY1" fmla="*/ 0 h 504056"/>
                <a:gd name="connsiteX2" fmla="*/ 2088232 w 2088232"/>
                <a:gd name="connsiteY2" fmla="*/ 504056 h 504056"/>
                <a:gd name="connsiteX3" fmla="*/ 0 w 2088232"/>
                <a:gd name="connsiteY3" fmla="*/ 504056 h 504056"/>
                <a:gd name="connsiteX4" fmla="*/ 0 w 2088232"/>
                <a:gd name="connsiteY4" fmla="*/ 0 h 504056"/>
                <a:gd name="connsiteX0" fmla="*/ 0 w 2316832"/>
                <a:gd name="connsiteY0" fmla="*/ 12700 h 504056"/>
                <a:gd name="connsiteX1" fmla="*/ 2316832 w 2316832"/>
                <a:gd name="connsiteY1" fmla="*/ 0 h 504056"/>
                <a:gd name="connsiteX2" fmla="*/ 2316832 w 2316832"/>
                <a:gd name="connsiteY2" fmla="*/ 504056 h 504056"/>
                <a:gd name="connsiteX3" fmla="*/ 228600 w 2316832"/>
                <a:gd name="connsiteY3" fmla="*/ 504056 h 504056"/>
                <a:gd name="connsiteX4" fmla="*/ 0 w 2316832"/>
                <a:gd name="connsiteY4" fmla="*/ 12700 h 504056"/>
                <a:gd name="connsiteX0" fmla="*/ 0 w 2570832"/>
                <a:gd name="connsiteY0" fmla="*/ 0 h 491356"/>
                <a:gd name="connsiteX1" fmla="*/ 2570832 w 2570832"/>
                <a:gd name="connsiteY1" fmla="*/ 0 h 491356"/>
                <a:gd name="connsiteX2" fmla="*/ 2316832 w 2570832"/>
                <a:gd name="connsiteY2" fmla="*/ 491356 h 491356"/>
                <a:gd name="connsiteX3" fmla="*/ 228600 w 2570832"/>
                <a:gd name="connsiteY3" fmla="*/ 491356 h 491356"/>
                <a:gd name="connsiteX4" fmla="*/ 0 w 2570832"/>
                <a:gd name="connsiteY4" fmla="*/ 0 h 491356"/>
                <a:gd name="connsiteX0" fmla="*/ 0 w 2570832"/>
                <a:gd name="connsiteY0" fmla="*/ 152400 h 643756"/>
                <a:gd name="connsiteX1" fmla="*/ 2570832 w 2570832"/>
                <a:gd name="connsiteY1" fmla="*/ 152400 h 643756"/>
                <a:gd name="connsiteX2" fmla="*/ 2316832 w 2570832"/>
                <a:gd name="connsiteY2" fmla="*/ 643756 h 643756"/>
                <a:gd name="connsiteX3" fmla="*/ 228600 w 2570832"/>
                <a:gd name="connsiteY3" fmla="*/ 643756 h 643756"/>
                <a:gd name="connsiteX4" fmla="*/ 0 w 2570832"/>
                <a:gd name="connsiteY4" fmla="*/ 152400 h 643756"/>
                <a:gd name="connsiteX0" fmla="*/ 0 w 2570832"/>
                <a:gd name="connsiteY0" fmla="*/ 296493 h 787849"/>
                <a:gd name="connsiteX1" fmla="*/ 2570832 w 2570832"/>
                <a:gd name="connsiteY1" fmla="*/ 296493 h 787849"/>
                <a:gd name="connsiteX2" fmla="*/ 2316832 w 2570832"/>
                <a:gd name="connsiteY2" fmla="*/ 787849 h 787849"/>
                <a:gd name="connsiteX3" fmla="*/ 228600 w 2570832"/>
                <a:gd name="connsiteY3" fmla="*/ 787849 h 787849"/>
                <a:gd name="connsiteX4" fmla="*/ 0 w 2570832"/>
                <a:gd name="connsiteY4" fmla="*/ 296493 h 787849"/>
                <a:gd name="connsiteX0" fmla="*/ 0 w 2570832"/>
                <a:gd name="connsiteY0" fmla="*/ 402790 h 894146"/>
                <a:gd name="connsiteX1" fmla="*/ 2570832 w 2570832"/>
                <a:gd name="connsiteY1" fmla="*/ 402790 h 894146"/>
                <a:gd name="connsiteX2" fmla="*/ 2316832 w 2570832"/>
                <a:gd name="connsiteY2" fmla="*/ 894146 h 894146"/>
                <a:gd name="connsiteX3" fmla="*/ 228600 w 2570832"/>
                <a:gd name="connsiteY3" fmla="*/ 894146 h 894146"/>
                <a:gd name="connsiteX4" fmla="*/ 0 w 2570832"/>
                <a:gd name="connsiteY4" fmla="*/ 402790 h 894146"/>
                <a:gd name="connsiteX0" fmla="*/ 0 w 2570832"/>
                <a:gd name="connsiteY0" fmla="*/ 476297 h 967653"/>
                <a:gd name="connsiteX1" fmla="*/ 2570832 w 2570832"/>
                <a:gd name="connsiteY1" fmla="*/ 476297 h 967653"/>
                <a:gd name="connsiteX2" fmla="*/ 2316832 w 2570832"/>
                <a:gd name="connsiteY2" fmla="*/ 967653 h 967653"/>
                <a:gd name="connsiteX3" fmla="*/ 228600 w 2570832"/>
                <a:gd name="connsiteY3" fmla="*/ 967653 h 967653"/>
                <a:gd name="connsiteX4" fmla="*/ 0 w 2570832"/>
                <a:gd name="connsiteY4" fmla="*/ 476297 h 967653"/>
                <a:gd name="connsiteX0" fmla="*/ 0 w 2570832"/>
                <a:gd name="connsiteY0" fmla="*/ 476297 h 967653"/>
                <a:gd name="connsiteX1" fmla="*/ 2570832 w 2570832"/>
                <a:gd name="connsiteY1" fmla="*/ 476297 h 967653"/>
                <a:gd name="connsiteX2" fmla="*/ 2316832 w 2570832"/>
                <a:gd name="connsiteY2" fmla="*/ 967653 h 967653"/>
                <a:gd name="connsiteX3" fmla="*/ 228600 w 2570832"/>
                <a:gd name="connsiteY3" fmla="*/ 967653 h 967653"/>
                <a:gd name="connsiteX4" fmla="*/ 0 w 2570832"/>
                <a:gd name="connsiteY4" fmla="*/ 476297 h 967653"/>
                <a:gd name="connsiteX0" fmla="*/ 0 w 2570832"/>
                <a:gd name="connsiteY0" fmla="*/ 476297 h 967653"/>
                <a:gd name="connsiteX1" fmla="*/ 2570832 w 2570832"/>
                <a:gd name="connsiteY1" fmla="*/ 476297 h 967653"/>
                <a:gd name="connsiteX2" fmla="*/ 2316832 w 2570832"/>
                <a:gd name="connsiteY2" fmla="*/ 967653 h 967653"/>
                <a:gd name="connsiteX3" fmla="*/ 228600 w 2570832"/>
                <a:gd name="connsiteY3" fmla="*/ 967653 h 967653"/>
                <a:gd name="connsiteX4" fmla="*/ 0 w 2570832"/>
                <a:gd name="connsiteY4" fmla="*/ 476297 h 967653"/>
                <a:gd name="connsiteX0" fmla="*/ 0 w 2570832"/>
                <a:gd name="connsiteY0" fmla="*/ 476297 h 967653"/>
                <a:gd name="connsiteX1" fmla="*/ 2570832 w 2570832"/>
                <a:gd name="connsiteY1" fmla="*/ 476297 h 967653"/>
                <a:gd name="connsiteX2" fmla="*/ 2316832 w 2570832"/>
                <a:gd name="connsiteY2" fmla="*/ 967653 h 967653"/>
                <a:gd name="connsiteX3" fmla="*/ 228600 w 2570832"/>
                <a:gd name="connsiteY3" fmla="*/ 967653 h 967653"/>
                <a:gd name="connsiteX4" fmla="*/ 0 w 2570832"/>
                <a:gd name="connsiteY4" fmla="*/ 476297 h 96765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70832" h="967653">
                  <a:moveTo>
                    <a:pt x="0" y="476297"/>
                  </a:moveTo>
                  <a:cubicBezTo>
                    <a:pt x="844244" y="-171403"/>
                    <a:pt x="1650388" y="-146003"/>
                    <a:pt x="2570832" y="476297"/>
                  </a:cubicBezTo>
                  <a:lnTo>
                    <a:pt x="2316832" y="967653"/>
                  </a:lnTo>
                  <a:cubicBezTo>
                    <a:pt x="1506455" y="345353"/>
                    <a:pt x="962777" y="396153"/>
                    <a:pt x="228600" y="967653"/>
                  </a:cubicBezTo>
                  <a:lnTo>
                    <a:pt x="0" y="476297"/>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grpSp>
      <p:sp>
        <p:nvSpPr>
          <p:cNvPr id="77" name="椭圆 76"/>
          <p:cNvSpPr/>
          <p:nvPr/>
        </p:nvSpPr>
        <p:spPr>
          <a:xfrm>
            <a:off x="1929813" y="3081892"/>
            <a:ext cx="870182" cy="870182"/>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600" dirty="0">
              <a:solidFill>
                <a:schemeClr val="bg1"/>
              </a:solidFill>
              <a:latin typeface="微软雅黑" panose="020B0503020204020204" pitchFamily="34" charset="-122"/>
              <a:ea typeface="微软雅黑" panose="020B0503020204020204" pitchFamily="34" charset="-122"/>
            </a:endParaRPr>
          </a:p>
        </p:txBody>
      </p:sp>
      <p:sp>
        <p:nvSpPr>
          <p:cNvPr id="78" name="椭圆 77"/>
          <p:cNvSpPr/>
          <p:nvPr/>
        </p:nvSpPr>
        <p:spPr>
          <a:xfrm>
            <a:off x="6294753" y="3031993"/>
            <a:ext cx="870182" cy="870182"/>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600" dirty="0">
              <a:solidFill>
                <a:schemeClr val="bg1"/>
              </a:solidFill>
              <a:latin typeface="微软雅黑" panose="020B0503020204020204" pitchFamily="34" charset="-122"/>
              <a:ea typeface="微软雅黑" panose="020B0503020204020204" pitchFamily="34" charset="-122"/>
            </a:endParaRPr>
          </a:p>
        </p:txBody>
      </p:sp>
      <p:sp>
        <p:nvSpPr>
          <p:cNvPr id="79" name="椭圆 78"/>
          <p:cNvSpPr/>
          <p:nvPr/>
        </p:nvSpPr>
        <p:spPr>
          <a:xfrm>
            <a:off x="4133866" y="1635646"/>
            <a:ext cx="870182" cy="870182"/>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600" dirty="0">
              <a:solidFill>
                <a:schemeClr val="bg1"/>
              </a:solidFill>
              <a:latin typeface="微软雅黑" panose="020B0503020204020204" pitchFamily="34" charset="-122"/>
              <a:ea typeface="微软雅黑" panose="020B0503020204020204" pitchFamily="34" charset="-122"/>
            </a:endParaRPr>
          </a:p>
        </p:txBody>
      </p:sp>
      <p:sp>
        <p:nvSpPr>
          <p:cNvPr id="80" name="TextBox 79"/>
          <p:cNvSpPr txBox="1"/>
          <p:nvPr/>
        </p:nvSpPr>
        <p:spPr>
          <a:xfrm>
            <a:off x="1385025" y="1655523"/>
            <a:ext cx="2106855" cy="523220"/>
          </a:xfrm>
          <a:prstGeom prst="rect">
            <a:avLst/>
          </a:prstGeom>
          <a:noFill/>
        </p:spPr>
        <p:txBody>
          <a:bodyPr wrap="square" rtlCol="0">
            <a:spAutoFit/>
          </a:bodyPr>
          <a:lstStyle/>
          <a:p>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点击添加文字内容点击添加文字内容</a:t>
            </a:r>
          </a:p>
        </p:txBody>
      </p:sp>
      <p:sp>
        <p:nvSpPr>
          <p:cNvPr id="81" name="TextBox 80"/>
          <p:cNvSpPr txBox="1"/>
          <p:nvPr/>
        </p:nvSpPr>
        <p:spPr>
          <a:xfrm>
            <a:off x="5676416" y="1655523"/>
            <a:ext cx="2106855" cy="523220"/>
          </a:xfrm>
          <a:prstGeom prst="rect">
            <a:avLst/>
          </a:prstGeom>
          <a:noFill/>
        </p:spPr>
        <p:txBody>
          <a:bodyPr wrap="square" rtlCol="0">
            <a:spAutoFit/>
          </a:bodyPr>
          <a:lstStyle/>
          <a:p>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点击添加文字内容点击添加文字内容</a:t>
            </a:r>
          </a:p>
        </p:txBody>
      </p:sp>
      <p:sp>
        <p:nvSpPr>
          <p:cNvPr id="82" name="TextBox 81"/>
          <p:cNvSpPr txBox="1"/>
          <p:nvPr/>
        </p:nvSpPr>
        <p:spPr>
          <a:xfrm>
            <a:off x="3491880" y="3512501"/>
            <a:ext cx="2106855" cy="523220"/>
          </a:xfrm>
          <a:prstGeom prst="rect">
            <a:avLst/>
          </a:prstGeom>
          <a:noFill/>
        </p:spPr>
        <p:txBody>
          <a:bodyPr wrap="square" rtlCol="0">
            <a:spAutoFit/>
          </a:bodyPr>
          <a:lstStyle/>
          <a:p>
            <a:pPr algn="ct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点击添加文字内容点击添加文字内容</a:t>
            </a:r>
          </a:p>
        </p:txBody>
      </p:sp>
      <p:grpSp>
        <p:nvGrpSpPr>
          <p:cNvPr id="83" name="Group 4"/>
          <p:cNvGrpSpPr>
            <a:grpSpLocks noChangeAspect="1"/>
          </p:cNvGrpSpPr>
          <p:nvPr/>
        </p:nvGrpSpPr>
        <p:grpSpPr bwMode="auto">
          <a:xfrm>
            <a:off x="2126334" y="3286495"/>
            <a:ext cx="458950" cy="460976"/>
            <a:chOff x="4935" y="-89"/>
            <a:chExt cx="1358" cy="1364"/>
          </a:xfrm>
          <a:solidFill>
            <a:schemeClr val="bg1">
              <a:lumMod val="95000"/>
            </a:schemeClr>
          </a:solidFill>
        </p:grpSpPr>
        <p:sp>
          <p:nvSpPr>
            <p:cNvPr id="84" name="Freeform 6"/>
            <p:cNvSpPr>
              <a:spLocks noEditPoints="1"/>
            </p:cNvSpPr>
            <p:nvPr/>
          </p:nvSpPr>
          <p:spPr bwMode="auto">
            <a:xfrm>
              <a:off x="5027" y="479"/>
              <a:ext cx="1250" cy="796"/>
            </a:xfrm>
            <a:custGeom>
              <a:avLst/>
              <a:gdLst>
                <a:gd name="T0" fmla="*/ 1761 w 3750"/>
                <a:gd name="T1" fmla="*/ 1309 h 2387"/>
                <a:gd name="T2" fmla="*/ 1672 w 3750"/>
                <a:gd name="T3" fmla="*/ 1309 h 2387"/>
                <a:gd name="T4" fmla="*/ 1627 w 3750"/>
                <a:gd name="T5" fmla="*/ 1312 h 2387"/>
                <a:gd name="T6" fmla="*/ 1447 w 3750"/>
                <a:gd name="T7" fmla="*/ 1297 h 2387"/>
                <a:gd name="T8" fmla="*/ 1662 w 3750"/>
                <a:gd name="T9" fmla="*/ 1258 h 2387"/>
                <a:gd name="T10" fmla="*/ 3081 w 3750"/>
                <a:gd name="T11" fmla="*/ 648 h 2387"/>
                <a:gd name="T12" fmla="*/ 3373 w 3750"/>
                <a:gd name="T13" fmla="*/ 551 h 2387"/>
                <a:gd name="T14" fmla="*/ 3288 w 3750"/>
                <a:gd name="T15" fmla="*/ 700 h 2387"/>
                <a:gd name="T16" fmla="*/ 3323 w 3750"/>
                <a:gd name="T17" fmla="*/ 626 h 2387"/>
                <a:gd name="T18" fmla="*/ 3441 w 3750"/>
                <a:gd name="T19" fmla="*/ 545 h 2387"/>
                <a:gd name="T20" fmla="*/ 1031 w 3750"/>
                <a:gd name="T21" fmla="*/ 465 h 2387"/>
                <a:gd name="T22" fmla="*/ 2867 w 3750"/>
                <a:gd name="T23" fmla="*/ 368 h 2387"/>
                <a:gd name="T24" fmla="*/ 2839 w 3750"/>
                <a:gd name="T25" fmla="*/ 368 h 2387"/>
                <a:gd name="T26" fmla="*/ 3370 w 3750"/>
                <a:gd name="T27" fmla="*/ 738 h 2387"/>
                <a:gd name="T28" fmla="*/ 3235 w 3750"/>
                <a:gd name="T29" fmla="*/ 606 h 2387"/>
                <a:gd name="T30" fmla="*/ 3239 w 3750"/>
                <a:gd name="T31" fmla="*/ 248 h 2387"/>
                <a:gd name="T32" fmla="*/ 2909 w 3750"/>
                <a:gd name="T33" fmla="*/ 356 h 2387"/>
                <a:gd name="T34" fmla="*/ 2882 w 3750"/>
                <a:gd name="T35" fmla="*/ 474 h 2387"/>
                <a:gd name="T36" fmla="*/ 2879 w 3750"/>
                <a:gd name="T37" fmla="*/ 357 h 2387"/>
                <a:gd name="T38" fmla="*/ 2878 w 3750"/>
                <a:gd name="T39" fmla="*/ 230 h 2387"/>
                <a:gd name="T40" fmla="*/ 795 w 3750"/>
                <a:gd name="T41" fmla="*/ 182 h 2387"/>
                <a:gd name="T42" fmla="*/ 3208 w 3750"/>
                <a:gd name="T43" fmla="*/ 125 h 2387"/>
                <a:gd name="T44" fmla="*/ 1293 w 3750"/>
                <a:gd name="T45" fmla="*/ 648 h 2387"/>
                <a:gd name="T46" fmla="*/ 1343 w 3750"/>
                <a:gd name="T47" fmla="*/ 816 h 2387"/>
                <a:gd name="T48" fmla="*/ 1469 w 3750"/>
                <a:gd name="T49" fmla="*/ 770 h 2387"/>
                <a:gd name="T50" fmla="*/ 1447 w 3750"/>
                <a:gd name="T51" fmla="*/ 830 h 2387"/>
                <a:gd name="T52" fmla="*/ 1666 w 3750"/>
                <a:gd name="T53" fmla="*/ 845 h 2387"/>
                <a:gd name="T54" fmla="*/ 1596 w 3750"/>
                <a:gd name="T55" fmla="*/ 1016 h 2387"/>
                <a:gd name="T56" fmla="*/ 1465 w 3750"/>
                <a:gd name="T57" fmla="*/ 1203 h 2387"/>
                <a:gd name="T58" fmla="*/ 1241 w 3750"/>
                <a:gd name="T59" fmla="*/ 1132 h 2387"/>
                <a:gd name="T60" fmla="*/ 1194 w 3750"/>
                <a:gd name="T61" fmla="*/ 1350 h 2387"/>
                <a:gd name="T62" fmla="*/ 1346 w 3750"/>
                <a:gd name="T63" fmla="*/ 1350 h 2387"/>
                <a:gd name="T64" fmla="*/ 1448 w 3750"/>
                <a:gd name="T65" fmla="*/ 1500 h 2387"/>
                <a:gd name="T66" fmla="*/ 1693 w 3750"/>
                <a:gd name="T67" fmla="*/ 1448 h 2387"/>
                <a:gd name="T68" fmla="*/ 1723 w 3750"/>
                <a:gd name="T69" fmla="*/ 1460 h 2387"/>
                <a:gd name="T70" fmla="*/ 1863 w 3750"/>
                <a:gd name="T71" fmla="*/ 1465 h 2387"/>
                <a:gd name="T72" fmla="*/ 1960 w 3750"/>
                <a:gd name="T73" fmla="*/ 1524 h 2387"/>
                <a:gd name="T74" fmla="*/ 1977 w 3750"/>
                <a:gd name="T75" fmla="*/ 1959 h 2387"/>
                <a:gd name="T76" fmla="*/ 1866 w 3750"/>
                <a:gd name="T77" fmla="*/ 2039 h 2387"/>
                <a:gd name="T78" fmla="*/ 1809 w 3750"/>
                <a:gd name="T79" fmla="*/ 2081 h 2387"/>
                <a:gd name="T80" fmla="*/ 1798 w 3750"/>
                <a:gd name="T81" fmla="*/ 2144 h 2387"/>
                <a:gd name="T82" fmla="*/ 1688 w 3750"/>
                <a:gd name="T83" fmla="*/ 2111 h 2387"/>
                <a:gd name="T84" fmla="*/ 1675 w 3750"/>
                <a:gd name="T85" fmla="*/ 2053 h 2387"/>
                <a:gd name="T86" fmla="*/ 1687 w 3750"/>
                <a:gd name="T87" fmla="*/ 1938 h 2387"/>
                <a:gd name="T88" fmla="*/ 1616 w 3750"/>
                <a:gd name="T89" fmla="*/ 1846 h 2387"/>
                <a:gd name="T90" fmla="*/ 1480 w 3750"/>
                <a:gd name="T91" fmla="*/ 1720 h 2387"/>
                <a:gd name="T92" fmla="*/ 1498 w 3750"/>
                <a:gd name="T93" fmla="*/ 1649 h 2387"/>
                <a:gd name="T94" fmla="*/ 1552 w 3750"/>
                <a:gd name="T95" fmla="*/ 1545 h 2387"/>
                <a:gd name="T96" fmla="*/ 1316 w 3750"/>
                <a:gd name="T97" fmla="*/ 1455 h 2387"/>
                <a:gd name="T98" fmla="*/ 967 w 3750"/>
                <a:gd name="T99" fmla="*/ 1287 h 2387"/>
                <a:gd name="T100" fmla="*/ 840 w 3750"/>
                <a:gd name="T101" fmla="*/ 1179 h 2387"/>
                <a:gd name="T102" fmla="*/ 775 w 3750"/>
                <a:gd name="T103" fmla="*/ 1128 h 2387"/>
                <a:gd name="T104" fmla="*/ 528 w 3750"/>
                <a:gd name="T105" fmla="*/ 581 h 2387"/>
                <a:gd name="T106" fmla="*/ 446 w 3750"/>
                <a:gd name="T107" fmla="*/ 389 h 2387"/>
                <a:gd name="T108" fmla="*/ 391 w 3750"/>
                <a:gd name="T109" fmla="*/ 276 h 2387"/>
                <a:gd name="T110" fmla="*/ 330 w 3750"/>
                <a:gd name="T111" fmla="*/ 184 h 2387"/>
                <a:gd name="T112" fmla="*/ 196 w 3750"/>
                <a:gd name="T113" fmla="*/ 148 h 2387"/>
                <a:gd name="T114" fmla="*/ 159 w 3750"/>
                <a:gd name="T115" fmla="*/ 128 h 2387"/>
                <a:gd name="T116" fmla="*/ 61 w 3750"/>
                <a:gd name="T117" fmla="*/ 322 h 2387"/>
                <a:gd name="T118" fmla="*/ 76 w 3750"/>
                <a:gd name="T119" fmla="*/ 219 h 2387"/>
                <a:gd name="T120" fmla="*/ 35 w 3750"/>
                <a:gd name="T121" fmla="*/ 181 h 2387"/>
                <a:gd name="T122" fmla="*/ 5 w 3750"/>
                <a:gd name="T123" fmla="*/ 117 h 23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750" h="2387">
                  <a:moveTo>
                    <a:pt x="1692" y="2101"/>
                  </a:moveTo>
                  <a:lnTo>
                    <a:pt x="1693" y="2101"/>
                  </a:lnTo>
                  <a:lnTo>
                    <a:pt x="1695" y="2102"/>
                  </a:lnTo>
                  <a:lnTo>
                    <a:pt x="1696" y="2102"/>
                  </a:lnTo>
                  <a:lnTo>
                    <a:pt x="1696" y="2103"/>
                  </a:lnTo>
                  <a:lnTo>
                    <a:pt x="1696" y="2103"/>
                  </a:lnTo>
                  <a:lnTo>
                    <a:pt x="1698" y="2104"/>
                  </a:lnTo>
                  <a:lnTo>
                    <a:pt x="1699" y="2104"/>
                  </a:lnTo>
                  <a:lnTo>
                    <a:pt x="1699" y="2107"/>
                  </a:lnTo>
                  <a:lnTo>
                    <a:pt x="1698" y="2108"/>
                  </a:lnTo>
                  <a:lnTo>
                    <a:pt x="1698" y="2108"/>
                  </a:lnTo>
                  <a:lnTo>
                    <a:pt x="1697" y="2109"/>
                  </a:lnTo>
                  <a:lnTo>
                    <a:pt x="1696" y="2108"/>
                  </a:lnTo>
                  <a:lnTo>
                    <a:pt x="1695" y="2107"/>
                  </a:lnTo>
                  <a:lnTo>
                    <a:pt x="1693" y="2108"/>
                  </a:lnTo>
                  <a:lnTo>
                    <a:pt x="1692" y="2108"/>
                  </a:lnTo>
                  <a:lnTo>
                    <a:pt x="1692" y="2108"/>
                  </a:lnTo>
                  <a:lnTo>
                    <a:pt x="1692" y="2107"/>
                  </a:lnTo>
                  <a:lnTo>
                    <a:pt x="1691" y="2104"/>
                  </a:lnTo>
                  <a:lnTo>
                    <a:pt x="1691" y="2103"/>
                  </a:lnTo>
                  <a:lnTo>
                    <a:pt x="1692" y="2102"/>
                  </a:lnTo>
                  <a:lnTo>
                    <a:pt x="1692" y="2101"/>
                  </a:lnTo>
                  <a:close/>
                  <a:moveTo>
                    <a:pt x="1896" y="1295"/>
                  </a:moveTo>
                  <a:lnTo>
                    <a:pt x="1898" y="1295"/>
                  </a:lnTo>
                  <a:lnTo>
                    <a:pt x="1898" y="1296"/>
                  </a:lnTo>
                  <a:lnTo>
                    <a:pt x="1896" y="1299"/>
                  </a:lnTo>
                  <a:lnTo>
                    <a:pt x="1895" y="1301"/>
                  </a:lnTo>
                  <a:lnTo>
                    <a:pt x="1894" y="1302"/>
                  </a:lnTo>
                  <a:lnTo>
                    <a:pt x="1893" y="1302"/>
                  </a:lnTo>
                  <a:lnTo>
                    <a:pt x="1891" y="1302"/>
                  </a:lnTo>
                  <a:lnTo>
                    <a:pt x="1890" y="1300"/>
                  </a:lnTo>
                  <a:lnTo>
                    <a:pt x="1891" y="1297"/>
                  </a:lnTo>
                  <a:lnTo>
                    <a:pt x="1893" y="1296"/>
                  </a:lnTo>
                  <a:lnTo>
                    <a:pt x="1895" y="1295"/>
                  </a:lnTo>
                  <a:lnTo>
                    <a:pt x="1896" y="1295"/>
                  </a:lnTo>
                  <a:close/>
                  <a:moveTo>
                    <a:pt x="1742" y="1286"/>
                  </a:moveTo>
                  <a:lnTo>
                    <a:pt x="1743" y="1286"/>
                  </a:lnTo>
                  <a:lnTo>
                    <a:pt x="1744" y="1287"/>
                  </a:lnTo>
                  <a:lnTo>
                    <a:pt x="1746" y="1289"/>
                  </a:lnTo>
                  <a:lnTo>
                    <a:pt x="1747" y="1290"/>
                  </a:lnTo>
                  <a:lnTo>
                    <a:pt x="1748" y="1291"/>
                  </a:lnTo>
                  <a:lnTo>
                    <a:pt x="1749" y="1291"/>
                  </a:lnTo>
                  <a:lnTo>
                    <a:pt x="1751" y="1294"/>
                  </a:lnTo>
                  <a:lnTo>
                    <a:pt x="1752" y="1295"/>
                  </a:lnTo>
                  <a:lnTo>
                    <a:pt x="1753" y="1296"/>
                  </a:lnTo>
                  <a:lnTo>
                    <a:pt x="1754" y="1299"/>
                  </a:lnTo>
                  <a:lnTo>
                    <a:pt x="1756" y="1299"/>
                  </a:lnTo>
                  <a:lnTo>
                    <a:pt x="1758" y="1300"/>
                  </a:lnTo>
                  <a:lnTo>
                    <a:pt x="1767" y="1300"/>
                  </a:lnTo>
                  <a:lnTo>
                    <a:pt x="1770" y="1300"/>
                  </a:lnTo>
                  <a:lnTo>
                    <a:pt x="1770" y="1301"/>
                  </a:lnTo>
                  <a:lnTo>
                    <a:pt x="1770" y="1302"/>
                  </a:lnTo>
                  <a:lnTo>
                    <a:pt x="1768" y="1304"/>
                  </a:lnTo>
                  <a:lnTo>
                    <a:pt x="1767" y="1305"/>
                  </a:lnTo>
                  <a:lnTo>
                    <a:pt x="1763" y="1307"/>
                  </a:lnTo>
                  <a:lnTo>
                    <a:pt x="1761" y="1309"/>
                  </a:lnTo>
                  <a:lnTo>
                    <a:pt x="1759" y="1309"/>
                  </a:lnTo>
                  <a:lnTo>
                    <a:pt x="1758" y="1310"/>
                  </a:lnTo>
                  <a:lnTo>
                    <a:pt x="1749" y="1312"/>
                  </a:lnTo>
                  <a:lnTo>
                    <a:pt x="1742" y="1315"/>
                  </a:lnTo>
                  <a:lnTo>
                    <a:pt x="1734" y="1315"/>
                  </a:lnTo>
                  <a:lnTo>
                    <a:pt x="1732" y="1315"/>
                  </a:lnTo>
                  <a:lnTo>
                    <a:pt x="1729" y="1316"/>
                  </a:lnTo>
                  <a:lnTo>
                    <a:pt x="1727" y="1316"/>
                  </a:lnTo>
                  <a:lnTo>
                    <a:pt x="1724" y="1318"/>
                  </a:lnTo>
                  <a:lnTo>
                    <a:pt x="1723" y="1320"/>
                  </a:lnTo>
                  <a:lnTo>
                    <a:pt x="1723" y="1321"/>
                  </a:lnTo>
                  <a:lnTo>
                    <a:pt x="1723" y="1322"/>
                  </a:lnTo>
                  <a:lnTo>
                    <a:pt x="1722" y="1322"/>
                  </a:lnTo>
                  <a:lnTo>
                    <a:pt x="1721" y="1323"/>
                  </a:lnTo>
                  <a:lnTo>
                    <a:pt x="1719" y="1323"/>
                  </a:lnTo>
                  <a:lnTo>
                    <a:pt x="1717" y="1326"/>
                  </a:lnTo>
                  <a:lnTo>
                    <a:pt x="1714" y="1328"/>
                  </a:lnTo>
                  <a:lnTo>
                    <a:pt x="1713" y="1331"/>
                  </a:lnTo>
                  <a:lnTo>
                    <a:pt x="1712" y="1333"/>
                  </a:lnTo>
                  <a:lnTo>
                    <a:pt x="1711" y="1335"/>
                  </a:lnTo>
                  <a:lnTo>
                    <a:pt x="1709" y="1336"/>
                  </a:lnTo>
                  <a:lnTo>
                    <a:pt x="1706" y="1336"/>
                  </a:lnTo>
                  <a:lnTo>
                    <a:pt x="1698" y="1337"/>
                  </a:lnTo>
                  <a:lnTo>
                    <a:pt x="1691" y="1337"/>
                  </a:lnTo>
                  <a:lnTo>
                    <a:pt x="1683" y="1340"/>
                  </a:lnTo>
                  <a:lnTo>
                    <a:pt x="1671" y="1346"/>
                  </a:lnTo>
                  <a:lnTo>
                    <a:pt x="1657" y="1347"/>
                  </a:lnTo>
                  <a:lnTo>
                    <a:pt x="1642" y="1347"/>
                  </a:lnTo>
                  <a:lnTo>
                    <a:pt x="1640" y="1347"/>
                  </a:lnTo>
                  <a:lnTo>
                    <a:pt x="1640" y="1346"/>
                  </a:lnTo>
                  <a:lnTo>
                    <a:pt x="1640" y="1345"/>
                  </a:lnTo>
                  <a:lnTo>
                    <a:pt x="1640" y="1343"/>
                  </a:lnTo>
                  <a:lnTo>
                    <a:pt x="1642" y="1342"/>
                  </a:lnTo>
                  <a:lnTo>
                    <a:pt x="1645" y="1341"/>
                  </a:lnTo>
                  <a:lnTo>
                    <a:pt x="1647" y="1340"/>
                  </a:lnTo>
                  <a:lnTo>
                    <a:pt x="1650" y="1340"/>
                  </a:lnTo>
                  <a:lnTo>
                    <a:pt x="1653" y="1340"/>
                  </a:lnTo>
                  <a:lnTo>
                    <a:pt x="1656" y="1340"/>
                  </a:lnTo>
                  <a:lnTo>
                    <a:pt x="1657" y="1340"/>
                  </a:lnTo>
                  <a:lnTo>
                    <a:pt x="1658" y="1338"/>
                  </a:lnTo>
                  <a:lnTo>
                    <a:pt x="1661" y="1337"/>
                  </a:lnTo>
                  <a:lnTo>
                    <a:pt x="1662" y="1335"/>
                  </a:lnTo>
                  <a:lnTo>
                    <a:pt x="1665" y="1333"/>
                  </a:lnTo>
                  <a:lnTo>
                    <a:pt x="1668" y="1331"/>
                  </a:lnTo>
                  <a:lnTo>
                    <a:pt x="1670" y="1331"/>
                  </a:lnTo>
                  <a:lnTo>
                    <a:pt x="1672" y="1330"/>
                  </a:lnTo>
                  <a:lnTo>
                    <a:pt x="1675" y="1330"/>
                  </a:lnTo>
                  <a:lnTo>
                    <a:pt x="1677" y="1330"/>
                  </a:lnTo>
                  <a:lnTo>
                    <a:pt x="1680" y="1328"/>
                  </a:lnTo>
                  <a:lnTo>
                    <a:pt x="1681" y="1327"/>
                  </a:lnTo>
                  <a:lnTo>
                    <a:pt x="1681" y="1326"/>
                  </a:lnTo>
                  <a:lnTo>
                    <a:pt x="1678" y="1321"/>
                  </a:lnTo>
                  <a:lnTo>
                    <a:pt x="1676" y="1317"/>
                  </a:lnTo>
                  <a:lnTo>
                    <a:pt x="1673" y="1312"/>
                  </a:lnTo>
                  <a:lnTo>
                    <a:pt x="1672" y="1311"/>
                  </a:lnTo>
                  <a:lnTo>
                    <a:pt x="1672" y="1309"/>
                  </a:lnTo>
                  <a:lnTo>
                    <a:pt x="1672" y="1305"/>
                  </a:lnTo>
                  <a:lnTo>
                    <a:pt x="1672" y="1301"/>
                  </a:lnTo>
                  <a:lnTo>
                    <a:pt x="1673" y="1299"/>
                  </a:lnTo>
                  <a:lnTo>
                    <a:pt x="1673" y="1297"/>
                  </a:lnTo>
                  <a:lnTo>
                    <a:pt x="1677" y="1296"/>
                  </a:lnTo>
                  <a:lnTo>
                    <a:pt x="1681" y="1296"/>
                  </a:lnTo>
                  <a:lnTo>
                    <a:pt x="1683" y="1295"/>
                  </a:lnTo>
                  <a:lnTo>
                    <a:pt x="1686" y="1295"/>
                  </a:lnTo>
                  <a:lnTo>
                    <a:pt x="1688" y="1294"/>
                  </a:lnTo>
                  <a:lnTo>
                    <a:pt x="1692" y="1295"/>
                  </a:lnTo>
                  <a:lnTo>
                    <a:pt x="1696" y="1295"/>
                  </a:lnTo>
                  <a:lnTo>
                    <a:pt x="1699" y="1295"/>
                  </a:lnTo>
                  <a:lnTo>
                    <a:pt x="1703" y="1294"/>
                  </a:lnTo>
                  <a:lnTo>
                    <a:pt x="1716" y="1292"/>
                  </a:lnTo>
                  <a:lnTo>
                    <a:pt x="1727" y="1290"/>
                  </a:lnTo>
                  <a:lnTo>
                    <a:pt x="1739" y="1286"/>
                  </a:lnTo>
                  <a:lnTo>
                    <a:pt x="1742" y="1286"/>
                  </a:lnTo>
                  <a:close/>
                  <a:moveTo>
                    <a:pt x="1495" y="1261"/>
                  </a:moveTo>
                  <a:lnTo>
                    <a:pt x="1498" y="1261"/>
                  </a:lnTo>
                  <a:lnTo>
                    <a:pt x="1500" y="1263"/>
                  </a:lnTo>
                  <a:lnTo>
                    <a:pt x="1503" y="1263"/>
                  </a:lnTo>
                  <a:lnTo>
                    <a:pt x="1505" y="1264"/>
                  </a:lnTo>
                  <a:lnTo>
                    <a:pt x="1508" y="1265"/>
                  </a:lnTo>
                  <a:lnTo>
                    <a:pt x="1510" y="1266"/>
                  </a:lnTo>
                  <a:lnTo>
                    <a:pt x="1513" y="1266"/>
                  </a:lnTo>
                  <a:lnTo>
                    <a:pt x="1515" y="1266"/>
                  </a:lnTo>
                  <a:lnTo>
                    <a:pt x="1519" y="1267"/>
                  </a:lnTo>
                  <a:lnTo>
                    <a:pt x="1529" y="1269"/>
                  </a:lnTo>
                  <a:lnTo>
                    <a:pt x="1540" y="1272"/>
                  </a:lnTo>
                  <a:lnTo>
                    <a:pt x="1544" y="1274"/>
                  </a:lnTo>
                  <a:lnTo>
                    <a:pt x="1546" y="1274"/>
                  </a:lnTo>
                  <a:lnTo>
                    <a:pt x="1550" y="1274"/>
                  </a:lnTo>
                  <a:lnTo>
                    <a:pt x="1554" y="1274"/>
                  </a:lnTo>
                  <a:lnTo>
                    <a:pt x="1559" y="1275"/>
                  </a:lnTo>
                  <a:lnTo>
                    <a:pt x="1561" y="1277"/>
                  </a:lnTo>
                  <a:lnTo>
                    <a:pt x="1564" y="1279"/>
                  </a:lnTo>
                  <a:lnTo>
                    <a:pt x="1565" y="1280"/>
                  </a:lnTo>
                  <a:lnTo>
                    <a:pt x="1567" y="1282"/>
                  </a:lnTo>
                  <a:lnTo>
                    <a:pt x="1571" y="1284"/>
                  </a:lnTo>
                  <a:lnTo>
                    <a:pt x="1574" y="1284"/>
                  </a:lnTo>
                  <a:lnTo>
                    <a:pt x="1580" y="1285"/>
                  </a:lnTo>
                  <a:lnTo>
                    <a:pt x="1585" y="1286"/>
                  </a:lnTo>
                  <a:lnTo>
                    <a:pt x="1590" y="1286"/>
                  </a:lnTo>
                  <a:lnTo>
                    <a:pt x="1600" y="1290"/>
                  </a:lnTo>
                  <a:lnTo>
                    <a:pt x="1609" y="1290"/>
                  </a:lnTo>
                  <a:lnTo>
                    <a:pt x="1616" y="1292"/>
                  </a:lnTo>
                  <a:lnTo>
                    <a:pt x="1623" y="1296"/>
                  </a:lnTo>
                  <a:lnTo>
                    <a:pt x="1631" y="1297"/>
                  </a:lnTo>
                  <a:lnTo>
                    <a:pt x="1637" y="1297"/>
                  </a:lnTo>
                  <a:lnTo>
                    <a:pt x="1641" y="1299"/>
                  </a:lnTo>
                  <a:lnTo>
                    <a:pt x="1643" y="1300"/>
                  </a:lnTo>
                  <a:lnTo>
                    <a:pt x="1643" y="1302"/>
                  </a:lnTo>
                  <a:lnTo>
                    <a:pt x="1643" y="1304"/>
                  </a:lnTo>
                  <a:lnTo>
                    <a:pt x="1641" y="1306"/>
                  </a:lnTo>
                  <a:lnTo>
                    <a:pt x="1637" y="1309"/>
                  </a:lnTo>
                  <a:lnTo>
                    <a:pt x="1627" y="1312"/>
                  </a:lnTo>
                  <a:lnTo>
                    <a:pt x="1615" y="1317"/>
                  </a:lnTo>
                  <a:lnTo>
                    <a:pt x="1601" y="1320"/>
                  </a:lnTo>
                  <a:lnTo>
                    <a:pt x="1590" y="1320"/>
                  </a:lnTo>
                  <a:lnTo>
                    <a:pt x="1586" y="1318"/>
                  </a:lnTo>
                  <a:lnTo>
                    <a:pt x="1584" y="1317"/>
                  </a:lnTo>
                  <a:lnTo>
                    <a:pt x="1581" y="1316"/>
                  </a:lnTo>
                  <a:lnTo>
                    <a:pt x="1579" y="1316"/>
                  </a:lnTo>
                  <a:lnTo>
                    <a:pt x="1576" y="1317"/>
                  </a:lnTo>
                  <a:lnTo>
                    <a:pt x="1574" y="1320"/>
                  </a:lnTo>
                  <a:lnTo>
                    <a:pt x="1572" y="1322"/>
                  </a:lnTo>
                  <a:lnTo>
                    <a:pt x="1571" y="1325"/>
                  </a:lnTo>
                  <a:lnTo>
                    <a:pt x="1569" y="1326"/>
                  </a:lnTo>
                  <a:lnTo>
                    <a:pt x="1565" y="1327"/>
                  </a:lnTo>
                  <a:lnTo>
                    <a:pt x="1561" y="1327"/>
                  </a:lnTo>
                  <a:lnTo>
                    <a:pt x="1561" y="1325"/>
                  </a:lnTo>
                  <a:lnTo>
                    <a:pt x="1561" y="1321"/>
                  </a:lnTo>
                  <a:lnTo>
                    <a:pt x="1560" y="1317"/>
                  </a:lnTo>
                  <a:lnTo>
                    <a:pt x="1560" y="1313"/>
                  </a:lnTo>
                  <a:lnTo>
                    <a:pt x="1557" y="1310"/>
                  </a:lnTo>
                  <a:lnTo>
                    <a:pt x="1556" y="1309"/>
                  </a:lnTo>
                  <a:lnTo>
                    <a:pt x="1554" y="1307"/>
                  </a:lnTo>
                  <a:lnTo>
                    <a:pt x="1551" y="1306"/>
                  </a:lnTo>
                  <a:lnTo>
                    <a:pt x="1548" y="1306"/>
                  </a:lnTo>
                  <a:lnTo>
                    <a:pt x="1545" y="1306"/>
                  </a:lnTo>
                  <a:lnTo>
                    <a:pt x="1543" y="1306"/>
                  </a:lnTo>
                  <a:lnTo>
                    <a:pt x="1535" y="1300"/>
                  </a:lnTo>
                  <a:lnTo>
                    <a:pt x="1528" y="1294"/>
                  </a:lnTo>
                  <a:lnTo>
                    <a:pt x="1519" y="1289"/>
                  </a:lnTo>
                  <a:lnTo>
                    <a:pt x="1518" y="1289"/>
                  </a:lnTo>
                  <a:lnTo>
                    <a:pt x="1515" y="1290"/>
                  </a:lnTo>
                  <a:lnTo>
                    <a:pt x="1514" y="1291"/>
                  </a:lnTo>
                  <a:lnTo>
                    <a:pt x="1511" y="1292"/>
                  </a:lnTo>
                  <a:lnTo>
                    <a:pt x="1510" y="1294"/>
                  </a:lnTo>
                  <a:lnTo>
                    <a:pt x="1508" y="1295"/>
                  </a:lnTo>
                  <a:lnTo>
                    <a:pt x="1505" y="1296"/>
                  </a:lnTo>
                  <a:lnTo>
                    <a:pt x="1503" y="1296"/>
                  </a:lnTo>
                  <a:lnTo>
                    <a:pt x="1500" y="1295"/>
                  </a:lnTo>
                  <a:lnTo>
                    <a:pt x="1498" y="1294"/>
                  </a:lnTo>
                  <a:lnTo>
                    <a:pt x="1495" y="1292"/>
                  </a:lnTo>
                  <a:lnTo>
                    <a:pt x="1493" y="1291"/>
                  </a:lnTo>
                  <a:lnTo>
                    <a:pt x="1490" y="1292"/>
                  </a:lnTo>
                  <a:lnTo>
                    <a:pt x="1486" y="1294"/>
                  </a:lnTo>
                  <a:lnTo>
                    <a:pt x="1484" y="1295"/>
                  </a:lnTo>
                  <a:lnTo>
                    <a:pt x="1480" y="1295"/>
                  </a:lnTo>
                  <a:lnTo>
                    <a:pt x="1476" y="1295"/>
                  </a:lnTo>
                  <a:lnTo>
                    <a:pt x="1474" y="1292"/>
                  </a:lnTo>
                  <a:lnTo>
                    <a:pt x="1473" y="1291"/>
                  </a:lnTo>
                  <a:lnTo>
                    <a:pt x="1469" y="1290"/>
                  </a:lnTo>
                  <a:lnTo>
                    <a:pt x="1467" y="1289"/>
                  </a:lnTo>
                  <a:lnTo>
                    <a:pt x="1462" y="1289"/>
                  </a:lnTo>
                  <a:lnTo>
                    <a:pt x="1459" y="1290"/>
                  </a:lnTo>
                  <a:lnTo>
                    <a:pt x="1455" y="1290"/>
                  </a:lnTo>
                  <a:lnTo>
                    <a:pt x="1453" y="1292"/>
                  </a:lnTo>
                  <a:lnTo>
                    <a:pt x="1450" y="1295"/>
                  </a:lnTo>
                  <a:lnTo>
                    <a:pt x="1449" y="1296"/>
                  </a:lnTo>
                  <a:lnTo>
                    <a:pt x="1447" y="1297"/>
                  </a:lnTo>
                  <a:lnTo>
                    <a:pt x="1444" y="1299"/>
                  </a:lnTo>
                  <a:lnTo>
                    <a:pt x="1442" y="1299"/>
                  </a:lnTo>
                  <a:lnTo>
                    <a:pt x="1439" y="1299"/>
                  </a:lnTo>
                  <a:lnTo>
                    <a:pt x="1437" y="1300"/>
                  </a:lnTo>
                  <a:lnTo>
                    <a:pt x="1427" y="1306"/>
                  </a:lnTo>
                  <a:lnTo>
                    <a:pt x="1413" y="1309"/>
                  </a:lnTo>
                  <a:lnTo>
                    <a:pt x="1412" y="1309"/>
                  </a:lnTo>
                  <a:lnTo>
                    <a:pt x="1409" y="1307"/>
                  </a:lnTo>
                  <a:lnTo>
                    <a:pt x="1407" y="1306"/>
                  </a:lnTo>
                  <a:lnTo>
                    <a:pt x="1405" y="1306"/>
                  </a:lnTo>
                  <a:lnTo>
                    <a:pt x="1404" y="1305"/>
                  </a:lnTo>
                  <a:lnTo>
                    <a:pt x="1405" y="1302"/>
                  </a:lnTo>
                  <a:lnTo>
                    <a:pt x="1405" y="1301"/>
                  </a:lnTo>
                  <a:lnTo>
                    <a:pt x="1408" y="1300"/>
                  </a:lnTo>
                  <a:lnTo>
                    <a:pt x="1409" y="1299"/>
                  </a:lnTo>
                  <a:lnTo>
                    <a:pt x="1412" y="1297"/>
                  </a:lnTo>
                  <a:lnTo>
                    <a:pt x="1414" y="1296"/>
                  </a:lnTo>
                  <a:lnTo>
                    <a:pt x="1417" y="1296"/>
                  </a:lnTo>
                  <a:lnTo>
                    <a:pt x="1418" y="1295"/>
                  </a:lnTo>
                  <a:lnTo>
                    <a:pt x="1424" y="1290"/>
                  </a:lnTo>
                  <a:lnTo>
                    <a:pt x="1428" y="1286"/>
                  </a:lnTo>
                  <a:lnTo>
                    <a:pt x="1432" y="1281"/>
                  </a:lnTo>
                  <a:lnTo>
                    <a:pt x="1435" y="1279"/>
                  </a:lnTo>
                  <a:lnTo>
                    <a:pt x="1443" y="1279"/>
                  </a:lnTo>
                  <a:lnTo>
                    <a:pt x="1449" y="1279"/>
                  </a:lnTo>
                  <a:lnTo>
                    <a:pt x="1458" y="1280"/>
                  </a:lnTo>
                  <a:lnTo>
                    <a:pt x="1465" y="1281"/>
                  </a:lnTo>
                  <a:lnTo>
                    <a:pt x="1472" y="1281"/>
                  </a:lnTo>
                  <a:lnTo>
                    <a:pt x="1476" y="1279"/>
                  </a:lnTo>
                  <a:lnTo>
                    <a:pt x="1481" y="1274"/>
                  </a:lnTo>
                  <a:lnTo>
                    <a:pt x="1485" y="1270"/>
                  </a:lnTo>
                  <a:lnTo>
                    <a:pt x="1490" y="1266"/>
                  </a:lnTo>
                  <a:lnTo>
                    <a:pt x="1495" y="1261"/>
                  </a:lnTo>
                  <a:close/>
                  <a:moveTo>
                    <a:pt x="1695" y="1253"/>
                  </a:moveTo>
                  <a:lnTo>
                    <a:pt x="1697" y="1254"/>
                  </a:lnTo>
                  <a:lnTo>
                    <a:pt x="1698" y="1254"/>
                  </a:lnTo>
                  <a:lnTo>
                    <a:pt x="1698" y="1256"/>
                  </a:lnTo>
                  <a:lnTo>
                    <a:pt x="1698" y="1259"/>
                  </a:lnTo>
                  <a:lnTo>
                    <a:pt x="1697" y="1260"/>
                  </a:lnTo>
                  <a:lnTo>
                    <a:pt x="1697" y="1260"/>
                  </a:lnTo>
                  <a:lnTo>
                    <a:pt x="1695" y="1260"/>
                  </a:lnTo>
                  <a:lnTo>
                    <a:pt x="1693" y="1260"/>
                  </a:lnTo>
                  <a:lnTo>
                    <a:pt x="1692" y="1260"/>
                  </a:lnTo>
                  <a:lnTo>
                    <a:pt x="1692" y="1258"/>
                  </a:lnTo>
                  <a:lnTo>
                    <a:pt x="1692" y="1256"/>
                  </a:lnTo>
                  <a:lnTo>
                    <a:pt x="1693" y="1254"/>
                  </a:lnTo>
                  <a:lnTo>
                    <a:pt x="1695" y="1253"/>
                  </a:lnTo>
                  <a:close/>
                  <a:moveTo>
                    <a:pt x="1663" y="1248"/>
                  </a:moveTo>
                  <a:lnTo>
                    <a:pt x="1665" y="1249"/>
                  </a:lnTo>
                  <a:lnTo>
                    <a:pt x="1666" y="1251"/>
                  </a:lnTo>
                  <a:lnTo>
                    <a:pt x="1666" y="1253"/>
                  </a:lnTo>
                  <a:lnTo>
                    <a:pt x="1666" y="1254"/>
                  </a:lnTo>
                  <a:lnTo>
                    <a:pt x="1666" y="1255"/>
                  </a:lnTo>
                  <a:lnTo>
                    <a:pt x="1666" y="1255"/>
                  </a:lnTo>
                  <a:lnTo>
                    <a:pt x="1663" y="1256"/>
                  </a:lnTo>
                  <a:lnTo>
                    <a:pt x="1662" y="1258"/>
                  </a:lnTo>
                  <a:lnTo>
                    <a:pt x="1661" y="1256"/>
                  </a:lnTo>
                  <a:lnTo>
                    <a:pt x="1661" y="1255"/>
                  </a:lnTo>
                  <a:lnTo>
                    <a:pt x="1661" y="1254"/>
                  </a:lnTo>
                  <a:lnTo>
                    <a:pt x="1661" y="1251"/>
                  </a:lnTo>
                  <a:lnTo>
                    <a:pt x="1661" y="1250"/>
                  </a:lnTo>
                  <a:lnTo>
                    <a:pt x="1662" y="1249"/>
                  </a:lnTo>
                  <a:lnTo>
                    <a:pt x="1663" y="1248"/>
                  </a:lnTo>
                  <a:close/>
                  <a:moveTo>
                    <a:pt x="1738" y="811"/>
                  </a:moveTo>
                  <a:lnTo>
                    <a:pt x="1736" y="812"/>
                  </a:lnTo>
                  <a:lnTo>
                    <a:pt x="1734" y="815"/>
                  </a:lnTo>
                  <a:lnTo>
                    <a:pt x="1737" y="816"/>
                  </a:lnTo>
                  <a:lnTo>
                    <a:pt x="1739" y="817"/>
                  </a:lnTo>
                  <a:lnTo>
                    <a:pt x="1742" y="819"/>
                  </a:lnTo>
                  <a:lnTo>
                    <a:pt x="1743" y="820"/>
                  </a:lnTo>
                  <a:lnTo>
                    <a:pt x="1744" y="821"/>
                  </a:lnTo>
                  <a:lnTo>
                    <a:pt x="1743" y="816"/>
                  </a:lnTo>
                  <a:lnTo>
                    <a:pt x="1742" y="814"/>
                  </a:lnTo>
                  <a:lnTo>
                    <a:pt x="1741" y="811"/>
                  </a:lnTo>
                  <a:lnTo>
                    <a:pt x="1738" y="811"/>
                  </a:lnTo>
                  <a:close/>
                  <a:moveTo>
                    <a:pt x="3154" y="602"/>
                  </a:moveTo>
                  <a:lnTo>
                    <a:pt x="3152" y="613"/>
                  </a:lnTo>
                  <a:lnTo>
                    <a:pt x="3147" y="625"/>
                  </a:lnTo>
                  <a:lnTo>
                    <a:pt x="3147" y="628"/>
                  </a:lnTo>
                  <a:lnTo>
                    <a:pt x="3146" y="632"/>
                  </a:lnTo>
                  <a:lnTo>
                    <a:pt x="3146" y="634"/>
                  </a:lnTo>
                  <a:lnTo>
                    <a:pt x="3145" y="638"/>
                  </a:lnTo>
                  <a:lnTo>
                    <a:pt x="3146" y="641"/>
                  </a:lnTo>
                  <a:lnTo>
                    <a:pt x="3146" y="643"/>
                  </a:lnTo>
                  <a:lnTo>
                    <a:pt x="3147" y="646"/>
                  </a:lnTo>
                  <a:lnTo>
                    <a:pt x="3147" y="649"/>
                  </a:lnTo>
                  <a:lnTo>
                    <a:pt x="3147" y="653"/>
                  </a:lnTo>
                  <a:lnTo>
                    <a:pt x="3146" y="657"/>
                  </a:lnTo>
                  <a:lnTo>
                    <a:pt x="3146" y="661"/>
                  </a:lnTo>
                  <a:lnTo>
                    <a:pt x="3145" y="663"/>
                  </a:lnTo>
                  <a:lnTo>
                    <a:pt x="3142" y="666"/>
                  </a:lnTo>
                  <a:lnTo>
                    <a:pt x="3140" y="666"/>
                  </a:lnTo>
                  <a:lnTo>
                    <a:pt x="3137" y="668"/>
                  </a:lnTo>
                  <a:lnTo>
                    <a:pt x="3135" y="669"/>
                  </a:lnTo>
                  <a:lnTo>
                    <a:pt x="3132" y="671"/>
                  </a:lnTo>
                  <a:lnTo>
                    <a:pt x="3130" y="674"/>
                  </a:lnTo>
                  <a:lnTo>
                    <a:pt x="3128" y="676"/>
                  </a:lnTo>
                  <a:lnTo>
                    <a:pt x="3126" y="676"/>
                  </a:lnTo>
                  <a:lnTo>
                    <a:pt x="3125" y="677"/>
                  </a:lnTo>
                  <a:lnTo>
                    <a:pt x="3122" y="676"/>
                  </a:lnTo>
                  <a:lnTo>
                    <a:pt x="3120" y="677"/>
                  </a:lnTo>
                  <a:lnTo>
                    <a:pt x="3117" y="678"/>
                  </a:lnTo>
                  <a:lnTo>
                    <a:pt x="3080" y="669"/>
                  </a:lnTo>
                  <a:lnTo>
                    <a:pt x="3080" y="668"/>
                  </a:lnTo>
                  <a:lnTo>
                    <a:pt x="3080" y="664"/>
                  </a:lnTo>
                  <a:lnTo>
                    <a:pt x="3079" y="661"/>
                  </a:lnTo>
                  <a:lnTo>
                    <a:pt x="3077" y="658"/>
                  </a:lnTo>
                  <a:lnTo>
                    <a:pt x="3076" y="656"/>
                  </a:lnTo>
                  <a:lnTo>
                    <a:pt x="3074" y="653"/>
                  </a:lnTo>
                  <a:lnTo>
                    <a:pt x="3072" y="651"/>
                  </a:lnTo>
                  <a:lnTo>
                    <a:pt x="3080" y="646"/>
                  </a:lnTo>
                  <a:lnTo>
                    <a:pt x="3081" y="648"/>
                  </a:lnTo>
                  <a:lnTo>
                    <a:pt x="3082" y="651"/>
                  </a:lnTo>
                  <a:lnTo>
                    <a:pt x="3085" y="653"/>
                  </a:lnTo>
                  <a:lnTo>
                    <a:pt x="3154" y="602"/>
                  </a:lnTo>
                  <a:close/>
                  <a:moveTo>
                    <a:pt x="1306" y="535"/>
                  </a:moveTo>
                  <a:lnTo>
                    <a:pt x="1303" y="535"/>
                  </a:lnTo>
                  <a:lnTo>
                    <a:pt x="1300" y="537"/>
                  </a:lnTo>
                  <a:lnTo>
                    <a:pt x="1297" y="541"/>
                  </a:lnTo>
                  <a:lnTo>
                    <a:pt x="1295" y="544"/>
                  </a:lnTo>
                  <a:lnTo>
                    <a:pt x="1292" y="547"/>
                  </a:lnTo>
                  <a:lnTo>
                    <a:pt x="1291" y="550"/>
                  </a:lnTo>
                  <a:lnTo>
                    <a:pt x="1290" y="552"/>
                  </a:lnTo>
                  <a:lnTo>
                    <a:pt x="1292" y="559"/>
                  </a:lnTo>
                  <a:lnTo>
                    <a:pt x="1298" y="562"/>
                  </a:lnTo>
                  <a:lnTo>
                    <a:pt x="1307" y="562"/>
                  </a:lnTo>
                  <a:lnTo>
                    <a:pt x="1313" y="561"/>
                  </a:lnTo>
                  <a:lnTo>
                    <a:pt x="1316" y="551"/>
                  </a:lnTo>
                  <a:lnTo>
                    <a:pt x="1315" y="542"/>
                  </a:lnTo>
                  <a:lnTo>
                    <a:pt x="1308" y="535"/>
                  </a:lnTo>
                  <a:lnTo>
                    <a:pt x="1306" y="535"/>
                  </a:lnTo>
                  <a:close/>
                  <a:moveTo>
                    <a:pt x="3369" y="534"/>
                  </a:moveTo>
                  <a:lnTo>
                    <a:pt x="3368" y="534"/>
                  </a:lnTo>
                  <a:lnTo>
                    <a:pt x="3366" y="534"/>
                  </a:lnTo>
                  <a:lnTo>
                    <a:pt x="3365" y="535"/>
                  </a:lnTo>
                  <a:lnTo>
                    <a:pt x="3364" y="537"/>
                  </a:lnTo>
                  <a:lnTo>
                    <a:pt x="3363" y="537"/>
                  </a:lnTo>
                  <a:lnTo>
                    <a:pt x="3360" y="540"/>
                  </a:lnTo>
                  <a:lnTo>
                    <a:pt x="3359" y="542"/>
                  </a:lnTo>
                  <a:lnTo>
                    <a:pt x="3356" y="546"/>
                  </a:lnTo>
                  <a:lnTo>
                    <a:pt x="3354" y="551"/>
                  </a:lnTo>
                  <a:lnTo>
                    <a:pt x="3354" y="556"/>
                  </a:lnTo>
                  <a:lnTo>
                    <a:pt x="3353" y="561"/>
                  </a:lnTo>
                  <a:lnTo>
                    <a:pt x="3351" y="567"/>
                  </a:lnTo>
                  <a:lnTo>
                    <a:pt x="3351" y="569"/>
                  </a:lnTo>
                  <a:lnTo>
                    <a:pt x="3351" y="572"/>
                  </a:lnTo>
                  <a:lnTo>
                    <a:pt x="3353" y="576"/>
                  </a:lnTo>
                  <a:lnTo>
                    <a:pt x="3353" y="580"/>
                  </a:lnTo>
                  <a:lnTo>
                    <a:pt x="3353" y="583"/>
                  </a:lnTo>
                  <a:lnTo>
                    <a:pt x="3354" y="585"/>
                  </a:lnTo>
                  <a:lnTo>
                    <a:pt x="3356" y="585"/>
                  </a:lnTo>
                  <a:lnTo>
                    <a:pt x="3359" y="583"/>
                  </a:lnTo>
                  <a:lnTo>
                    <a:pt x="3359" y="583"/>
                  </a:lnTo>
                  <a:lnTo>
                    <a:pt x="3360" y="583"/>
                  </a:lnTo>
                  <a:lnTo>
                    <a:pt x="3361" y="583"/>
                  </a:lnTo>
                  <a:lnTo>
                    <a:pt x="3363" y="582"/>
                  </a:lnTo>
                  <a:lnTo>
                    <a:pt x="3364" y="582"/>
                  </a:lnTo>
                  <a:lnTo>
                    <a:pt x="3365" y="580"/>
                  </a:lnTo>
                  <a:lnTo>
                    <a:pt x="3366" y="576"/>
                  </a:lnTo>
                  <a:lnTo>
                    <a:pt x="3368" y="572"/>
                  </a:lnTo>
                  <a:lnTo>
                    <a:pt x="3368" y="570"/>
                  </a:lnTo>
                  <a:lnTo>
                    <a:pt x="3368" y="567"/>
                  </a:lnTo>
                  <a:lnTo>
                    <a:pt x="3369" y="565"/>
                  </a:lnTo>
                  <a:lnTo>
                    <a:pt x="3370" y="562"/>
                  </a:lnTo>
                  <a:lnTo>
                    <a:pt x="3371" y="560"/>
                  </a:lnTo>
                  <a:lnTo>
                    <a:pt x="3373" y="557"/>
                  </a:lnTo>
                  <a:lnTo>
                    <a:pt x="3373" y="554"/>
                  </a:lnTo>
                  <a:lnTo>
                    <a:pt x="3373" y="551"/>
                  </a:lnTo>
                  <a:lnTo>
                    <a:pt x="3371" y="549"/>
                  </a:lnTo>
                  <a:lnTo>
                    <a:pt x="3370" y="546"/>
                  </a:lnTo>
                  <a:lnTo>
                    <a:pt x="3370" y="544"/>
                  </a:lnTo>
                  <a:lnTo>
                    <a:pt x="3371" y="541"/>
                  </a:lnTo>
                  <a:lnTo>
                    <a:pt x="3373" y="540"/>
                  </a:lnTo>
                  <a:lnTo>
                    <a:pt x="3373" y="537"/>
                  </a:lnTo>
                  <a:lnTo>
                    <a:pt x="3371" y="536"/>
                  </a:lnTo>
                  <a:lnTo>
                    <a:pt x="3370" y="535"/>
                  </a:lnTo>
                  <a:lnTo>
                    <a:pt x="3370" y="534"/>
                  </a:lnTo>
                  <a:lnTo>
                    <a:pt x="3369" y="534"/>
                  </a:lnTo>
                  <a:close/>
                  <a:moveTo>
                    <a:pt x="3320" y="518"/>
                  </a:moveTo>
                  <a:lnTo>
                    <a:pt x="3318" y="518"/>
                  </a:lnTo>
                  <a:lnTo>
                    <a:pt x="3315" y="520"/>
                  </a:lnTo>
                  <a:lnTo>
                    <a:pt x="3313" y="523"/>
                  </a:lnTo>
                  <a:lnTo>
                    <a:pt x="3311" y="525"/>
                  </a:lnTo>
                  <a:lnTo>
                    <a:pt x="3310" y="528"/>
                  </a:lnTo>
                  <a:lnTo>
                    <a:pt x="3309" y="530"/>
                  </a:lnTo>
                  <a:lnTo>
                    <a:pt x="3306" y="532"/>
                  </a:lnTo>
                  <a:lnTo>
                    <a:pt x="3305" y="532"/>
                  </a:lnTo>
                  <a:lnTo>
                    <a:pt x="3303" y="532"/>
                  </a:lnTo>
                  <a:lnTo>
                    <a:pt x="3301" y="532"/>
                  </a:lnTo>
                  <a:lnTo>
                    <a:pt x="3299" y="534"/>
                  </a:lnTo>
                  <a:lnTo>
                    <a:pt x="3297" y="535"/>
                  </a:lnTo>
                  <a:lnTo>
                    <a:pt x="3295" y="537"/>
                  </a:lnTo>
                  <a:lnTo>
                    <a:pt x="3294" y="540"/>
                  </a:lnTo>
                  <a:lnTo>
                    <a:pt x="3294" y="544"/>
                  </a:lnTo>
                  <a:lnTo>
                    <a:pt x="3293" y="547"/>
                  </a:lnTo>
                  <a:lnTo>
                    <a:pt x="3293" y="551"/>
                  </a:lnTo>
                  <a:lnTo>
                    <a:pt x="3292" y="554"/>
                  </a:lnTo>
                  <a:lnTo>
                    <a:pt x="3289" y="562"/>
                  </a:lnTo>
                  <a:lnTo>
                    <a:pt x="3287" y="570"/>
                  </a:lnTo>
                  <a:lnTo>
                    <a:pt x="3285" y="580"/>
                  </a:lnTo>
                  <a:lnTo>
                    <a:pt x="3285" y="606"/>
                  </a:lnTo>
                  <a:lnTo>
                    <a:pt x="3288" y="611"/>
                  </a:lnTo>
                  <a:lnTo>
                    <a:pt x="3288" y="616"/>
                  </a:lnTo>
                  <a:lnTo>
                    <a:pt x="3288" y="622"/>
                  </a:lnTo>
                  <a:lnTo>
                    <a:pt x="3290" y="625"/>
                  </a:lnTo>
                  <a:lnTo>
                    <a:pt x="3292" y="628"/>
                  </a:lnTo>
                  <a:lnTo>
                    <a:pt x="3292" y="629"/>
                  </a:lnTo>
                  <a:lnTo>
                    <a:pt x="3294" y="632"/>
                  </a:lnTo>
                  <a:lnTo>
                    <a:pt x="3294" y="642"/>
                  </a:lnTo>
                  <a:lnTo>
                    <a:pt x="3295" y="644"/>
                  </a:lnTo>
                  <a:lnTo>
                    <a:pt x="3297" y="648"/>
                  </a:lnTo>
                  <a:lnTo>
                    <a:pt x="3297" y="652"/>
                  </a:lnTo>
                  <a:lnTo>
                    <a:pt x="3297" y="656"/>
                  </a:lnTo>
                  <a:lnTo>
                    <a:pt x="3294" y="661"/>
                  </a:lnTo>
                  <a:lnTo>
                    <a:pt x="3293" y="664"/>
                  </a:lnTo>
                  <a:lnTo>
                    <a:pt x="3292" y="668"/>
                  </a:lnTo>
                  <a:lnTo>
                    <a:pt x="3292" y="671"/>
                  </a:lnTo>
                  <a:lnTo>
                    <a:pt x="3289" y="677"/>
                  </a:lnTo>
                  <a:lnTo>
                    <a:pt x="3289" y="682"/>
                  </a:lnTo>
                  <a:lnTo>
                    <a:pt x="3288" y="687"/>
                  </a:lnTo>
                  <a:lnTo>
                    <a:pt x="3288" y="689"/>
                  </a:lnTo>
                  <a:lnTo>
                    <a:pt x="3288" y="692"/>
                  </a:lnTo>
                  <a:lnTo>
                    <a:pt x="3288" y="695"/>
                  </a:lnTo>
                  <a:lnTo>
                    <a:pt x="3288" y="700"/>
                  </a:lnTo>
                  <a:lnTo>
                    <a:pt x="3289" y="700"/>
                  </a:lnTo>
                  <a:lnTo>
                    <a:pt x="3289" y="702"/>
                  </a:lnTo>
                  <a:lnTo>
                    <a:pt x="3290" y="702"/>
                  </a:lnTo>
                  <a:lnTo>
                    <a:pt x="3290" y="702"/>
                  </a:lnTo>
                  <a:lnTo>
                    <a:pt x="3292" y="703"/>
                  </a:lnTo>
                  <a:lnTo>
                    <a:pt x="3294" y="705"/>
                  </a:lnTo>
                  <a:lnTo>
                    <a:pt x="3295" y="708"/>
                  </a:lnTo>
                  <a:lnTo>
                    <a:pt x="3297" y="710"/>
                  </a:lnTo>
                  <a:lnTo>
                    <a:pt x="3297" y="713"/>
                  </a:lnTo>
                  <a:lnTo>
                    <a:pt x="3297" y="715"/>
                  </a:lnTo>
                  <a:lnTo>
                    <a:pt x="3298" y="717"/>
                  </a:lnTo>
                  <a:lnTo>
                    <a:pt x="3299" y="718"/>
                  </a:lnTo>
                  <a:lnTo>
                    <a:pt x="3300" y="719"/>
                  </a:lnTo>
                  <a:lnTo>
                    <a:pt x="3301" y="718"/>
                  </a:lnTo>
                  <a:lnTo>
                    <a:pt x="3303" y="717"/>
                  </a:lnTo>
                  <a:lnTo>
                    <a:pt x="3305" y="714"/>
                  </a:lnTo>
                  <a:lnTo>
                    <a:pt x="3306" y="712"/>
                  </a:lnTo>
                  <a:lnTo>
                    <a:pt x="3309" y="710"/>
                  </a:lnTo>
                  <a:lnTo>
                    <a:pt x="3311" y="710"/>
                  </a:lnTo>
                  <a:lnTo>
                    <a:pt x="3313" y="709"/>
                  </a:lnTo>
                  <a:lnTo>
                    <a:pt x="3313" y="708"/>
                  </a:lnTo>
                  <a:lnTo>
                    <a:pt x="3315" y="708"/>
                  </a:lnTo>
                  <a:lnTo>
                    <a:pt x="3316" y="707"/>
                  </a:lnTo>
                  <a:lnTo>
                    <a:pt x="3318" y="704"/>
                  </a:lnTo>
                  <a:lnTo>
                    <a:pt x="3318" y="703"/>
                  </a:lnTo>
                  <a:lnTo>
                    <a:pt x="3318" y="700"/>
                  </a:lnTo>
                  <a:lnTo>
                    <a:pt x="3319" y="682"/>
                  </a:lnTo>
                  <a:lnTo>
                    <a:pt x="3320" y="666"/>
                  </a:lnTo>
                  <a:lnTo>
                    <a:pt x="3320" y="663"/>
                  </a:lnTo>
                  <a:lnTo>
                    <a:pt x="3320" y="661"/>
                  </a:lnTo>
                  <a:lnTo>
                    <a:pt x="3319" y="658"/>
                  </a:lnTo>
                  <a:lnTo>
                    <a:pt x="3319" y="656"/>
                  </a:lnTo>
                  <a:lnTo>
                    <a:pt x="3318" y="656"/>
                  </a:lnTo>
                  <a:lnTo>
                    <a:pt x="3316" y="654"/>
                  </a:lnTo>
                  <a:lnTo>
                    <a:pt x="3315" y="653"/>
                  </a:lnTo>
                  <a:lnTo>
                    <a:pt x="3315" y="651"/>
                  </a:lnTo>
                  <a:lnTo>
                    <a:pt x="3315" y="648"/>
                  </a:lnTo>
                  <a:lnTo>
                    <a:pt x="3315" y="646"/>
                  </a:lnTo>
                  <a:lnTo>
                    <a:pt x="3315" y="644"/>
                  </a:lnTo>
                  <a:lnTo>
                    <a:pt x="3316" y="644"/>
                  </a:lnTo>
                  <a:lnTo>
                    <a:pt x="3316" y="644"/>
                  </a:lnTo>
                  <a:lnTo>
                    <a:pt x="3318" y="644"/>
                  </a:lnTo>
                  <a:lnTo>
                    <a:pt x="3318" y="644"/>
                  </a:lnTo>
                  <a:lnTo>
                    <a:pt x="3319" y="646"/>
                  </a:lnTo>
                  <a:lnTo>
                    <a:pt x="3321" y="646"/>
                  </a:lnTo>
                  <a:lnTo>
                    <a:pt x="3324" y="646"/>
                  </a:lnTo>
                  <a:lnTo>
                    <a:pt x="3325" y="644"/>
                  </a:lnTo>
                  <a:lnTo>
                    <a:pt x="3326" y="643"/>
                  </a:lnTo>
                  <a:lnTo>
                    <a:pt x="3326" y="641"/>
                  </a:lnTo>
                  <a:lnTo>
                    <a:pt x="3326" y="638"/>
                  </a:lnTo>
                  <a:lnTo>
                    <a:pt x="3326" y="636"/>
                  </a:lnTo>
                  <a:lnTo>
                    <a:pt x="3325" y="633"/>
                  </a:lnTo>
                  <a:lnTo>
                    <a:pt x="3325" y="632"/>
                  </a:lnTo>
                  <a:lnTo>
                    <a:pt x="3324" y="629"/>
                  </a:lnTo>
                  <a:lnTo>
                    <a:pt x="3323" y="627"/>
                  </a:lnTo>
                  <a:lnTo>
                    <a:pt x="3323" y="626"/>
                  </a:lnTo>
                  <a:lnTo>
                    <a:pt x="3321" y="625"/>
                  </a:lnTo>
                  <a:lnTo>
                    <a:pt x="3320" y="623"/>
                  </a:lnTo>
                  <a:lnTo>
                    <a:pt x="3318" y="625"/>
                  </a:lnTo>
                  <a:lnTo>
                    <a:pt x="3316" y="623"/>
                  </a:lnTo>
                  <a:lnTo>
                    <a:pt x="3316" y="622"/>
                  </a:lnTo>
                  <a:lnTo>
                    <a:pt x="3316" y="620"/>
                  </a:lnTo>
                  <a:lnTo>
                    <a:pt x="3316" y="617"/>
                  </a:lnTo>
                  <a:lnTo>
                    <a:pt x="3316" y="613"/>
                  </a:lnTo>
                  <a:lnTo>
                    <a:pt x="3318" y="611"/>
                  </a:lnTo>
                  <a:lnTo>
                    <a:pt x="3318" y="608"/>
                  </a:lnTo>
                  <a:lnTo>
                    <a:pt x="3316" y="606"/>
                  </a:lnTo>
                  <a:lnTo>
                    <a:pt x="3316" y="605"/>
                  </a:lnTo>
                  <a:lnTo>
                    <a:pt x="3315" y="603"/>
                  </a:lnTo>
                  <a:lnTo>
                    <a:pt x="3314" y="602"/>
                  </a:lnTo>
                  <a:lnTo>
                    <a:pt x="3313" y="601"/>
                  </a:lnTo>
                  <a:lnTo>
                    <a:pt x="3313" y="598"/>
                  </a:lnTo>
                  <a:lnTo>
                    <a:pt x="3313" y="585"/>
                  </a:lnTo>
                  <a:lnTo>
                    <a:pt x="3311" y="582"/>
                  </a:lnTo>
                  <a:lnTo>
                    <a:pt x="3310" y="580"/>
                  </a:lnTo>
                  <a:lnTo>
                    <a:pt x="3309" y="577"/>
                  </a:lnTo>
                  <a:lnTo>
                    <a:pt x="3310" y="572"/>
                  </a:lnTo>
                  <a:lnTo>
                    <a:pt x="3311" y="567"/>
                  </a:lnTo>
                  <a:lnTo>
                    <a:pt x="3313" y="562"/>
                  </a:lnTo>
                  <a:lnTo>
                    <a:pt x="3315" y="559"/>
                  </a:lnTo>
                  <a:lnTo>
                    <a:pt x="3316" y="556"/>
                  </a:lnTo>
                  <a:lnTo>
                    <a:pt x="3318" y="555"/>
                  </a:lnTo>
                  <a:lnTo>
                    <a:pt x="3319" y="554"/>
                  </a:lnTo>
                  <a:lnTo>
                    <a:pt x="3321" y="554"/>
                  </a:lnTo>
                  <a:lnTo>
                    <a:pt x="3323" y="555"/>
                  </a:lnTo>
                  <a:lnTo>
                    <a:pt x="3325" y="556"/>
                  </a:lnTo>
                  <a:lnTo>
                    <a:pt x="3325" y="556"/>
                  </a:lnTo>
                  <a:lnTo>
                    <a:pt x="3326" y="557"/>
                  </a:lnTo>
                  <a:lnTo>
                    <a:pt x="3328" y="559"/>
                  </a:lnTo>
                  <a:lnTo>
                    <a:pt x="3329" y="559"/>
                  </a:lnTo>
                  <a:lnTo>
                    <a:pt x="3329" y="559"/>
                  </a:lnTo>
                  <a:lnTo>
                    <a:pt x="3330" y="559"/>
                  </a:lnTo>
                  <a:lnTo>
                    <a:pt x="3330" y="556"/>
                  </a:lnTo>
                  <a:lnTo>
                    <a:pt x="3330" y="551"/>
                  </a:lnTo>
                  <a:lnTo>
                    <a:pt x="3330" y="546"/>
                  </a:lnTo>
                  <a:lnTo>
                    <a:pt x="3328" y="541"/>
                  </a:lnTo>
                  <a:lnTo>
                    <a:pt x="3325" y="531"/>
                  </a:lnTo>
                  <a:lnTo>
                    <a:pt x="3323" y="523"/>
                  </a:lnTo>
                  <a:lnTo>
                    <a:pt x="3320" y="518"/>
                  </a:lnTo>
                  <a:close/>
                  <a:moveTo>
                    <a:pt x="3455" y="515"/>
                  </a:moveTo>
                  <a:lnTo>
                    <a:pt x="3452" y="515"/>
                  </a:lnTo>
                  <a:lnTo>
                    <a:pt x="3448" y="515"/>
                  </a:lnTo>
                  <a:lnTo>
                    <a:pt x="3446" y="518"/>
                  </a:lnTo>
                  <a:lnTo>
                    <a:pt x="3445" y="521"/>
                  </a:lnTo>
                  <a:lnTo>
                    <a:pt x="3442" y="525"/>
                  </a:lnTo>
                  <a:lnTo>
                    <a:pt x="3441" y="528"/>
                  </a:lnTo>
                  <a:lnTo>
                    <a:pt x="3441" y="530"/>
                  </a:lnTo>
                  <a:lnTo>
                    <a:pt x="3440" y="534"/>
                  </a:lnTo>
                  <a:lnTo>
                    <a:pt x="3440" y="539"/>
                  </a:lnTo>
                  <a:lnTo>
                    <a:pt x="3441" y="542"/>
                  </a:lnTo>
                  <a:lnTo>
                    <a:pt x="3441" y="546"/>
                  </a:lnTo>
                  <a:lnTo>
                    <a:pt x="3441" y="545"/>
                  </a:lnTo>
                  <a:lnTo>
                    <a:pt x="3442" y="544"/>
                  </a:lnTo>
                  <a:lnTo>
                    <a:pt x="3442" y="540"/>
                  </a:lnTo>
                  <a:lnTo>
                    <a:pt x="3444" y="537"/>
                  </a:lnTo>
                  <a:lnTo>
                    <a:pt x="3444" y="535"/>
                  </a:lnTo>
                  <a:lnTo>
                    <a:pt x="3444" y="532"/>
                  </a:lnTo>
                  <a:lnTo>
                    <a:pt x="3445" y="531"/>
                  </a:lnTo>
                  <a:lnTo>
                    <a:pt x="3446" y="529"/>
                  </a:lnTo>
                  <a:lnTo>
                    <a:pt x="3447" y="528"/>
                  </a:lnTo>
                  <a:lnTo>
                    <a:pt x="3447" y="526"/>
                  </a:lnTo>
                  <a:lnTo>
                    <a:pt x="3448" y="525"/>
                  </a:lnTo>
                  <a:lnTo>
                    <a:pt x="3451" y="524"/>
                  </a:lnTo>
                  <a:lnTo>
                    <a:pt x="3455" y="523"/>
                  </a:lnTo>
                  <a:lnTo>
                    <a:pt x="3457" y="521"/>
                  </a:lnTo>
                  <a:lnTo>
                    <a:pt x="3460" y="520"/>
                  </a:lnTo>
                  <a:lnTo>
                    <a:pt x="3460" y="520"/>
                  </a:lnTo>
                  <a:lnTo>
                    <a:pt x="3461" y="520"/>
                  </a:lnTo>
                  <a:lnTo>
                    <a:pt x="3462" y="519"/>
                  </a:lnTo>
                  <a:lnTo>
                    <a:pt x="3462" y="518"/>
                  </a:lnTo>
                  <a:lnTo>
                    <a:pt x="3461" y="518"/>
                  </a:lnTo>
                  <a:lnTo>
                    <a:pt x="3458" y="518"/>
                  </a:lnTo>
                  <a:lnTo>
                    <a:pt x="3457" y="516"/>
                  </a:lnTo>
                  <a:lnTo>
                    <a:pt x="3456" y="515"/>
                  </a:lnTo>
                  <a:lnTo>
                    <a:pt x="3455" y="515"/>
                  </a:lnTo>
                  <a:close/>
                  <a:moveTo>
                    <a:pt x="1798" y="457"/>
                  </a:moveTo>
                  <a:lnTo>
                    <a:pt x="2522" y="658"/>
                  </a:lnTo>
                  <a:lnTo>
                    <a:pt x="3339" y="851"/>
                  </a:lnTo>
                  <a:lnTo>
                    <a:pt x="3360" y="852"/>
                  </a:lnTo>
                  <a:lnTo>
                    <a:pt x="3394" y="862"/>
                  </a:lnTo>
                  <a:lnTo>
                    <a:pt x="3405" y="863"/>
                  </a:lnTo>
                  <a:lnTo>
                    <a:pt x="3054" y="1207"/>
                  </a:lnTo>
                  <a:lnTo>
                    <a:pt x="3095" y="1290"/>
                  </a:lnTo>
                  <a:lnTo>
                    <a:pt x="3750" y="1944"/>
                  </a:lnTo>
                  <a:lnTo>
                    <a:pt x="3306" y="2387"/>
                  </a:lnTo>
                  <a:lnTo>
                    <a:pt x="2601" y="1684"/>
                  </a:lnTo>
                  <a:lnTo>
                    <a:pt x="2250" y="2035"/>
                  </a:lnTo>
                  <a:lnTo>
                    <a:pt x="2172" y="1780"/>
                  </a:lnTo>
                  <a:lnTo>
                    <a:pt x="2055" y="1362"/>
                  </a:lnTo>
                  <a:lnTo>
                    <a:pt x="1798" y="457"/>
                  </a:lnTo>
                  <a:close/>
                  <a:moveTo>
                    <a:pt x="1016" y="419"/>
                  </a:moveTo>
                  <a:lnTo>
                    <a:pt x="1011" y="419"/>
                  </a:lnTo>
                  <a:lnTo>
                    <a:pt x="1007" y="422"/>
                  </a:lnTo>
                  <a:lnTo>
                    <a:pt x="1007" y="427"/>
                  </a:lnTo>
                  <a:lnTo>
                    <a:pt x="1008" y="431"/>
                  </a:lnTo>
                  <a:lnTo>
                    <a:pt x="1009" y="432"/>
                  </a:lnTo>
                  <a:lnTo>
                    <a:pt x="1011" y="434"/>
                  </a:lnTo>
                  <a:lnTo>
                    <a:pt x="1013" y="435"/>
                  </a:lnTo>
                  <a:lnTo>
                    <a:pt x="1017" y="437"/>
                  </a:lnTo>
                  <a:lnTo>
                    <a:pt x="1019" y="438"/>
                  </a:lnTo>
                  <a:lnTo>
                    <a:pt x="1023" y="440"/>
                  </a:lnTo>
                  <a:lnTo>
                    <a:pt x="1024" y="443"/>
                  </a:lnTo>
                  <a:lnTo>
                    <a:pt x="1026" y="445"/>
                  </a:lnTo>
                  <a:lnTo>
                    <a:pt x="1026" y="449"/>
                  </a:lnTo>
                  <a:lnTo>
                    <a:pt x="1027" y="453"/>
                  </a:lnTo>
                  <a:lnTo>
                    <a:pt x="1028" y="455"/>
                  </a:lnTo>
                  <a:lnTo>
                    <a:pt x="1029" y="459"/>
                  </a:lnTo>
                  <a:lnTo>
                    <a:pt x="1031" y="465"/>
                  </a:lnTo>
                  <a:lnTo>
                    <a:pt x="1032" y="473"/>
                  </a:lnTo>
                  <a:lnTo>
                    <a:pt x="1034" y="477"/>
                  </a:lnTo>
                  <a:lnTo>
                    <a:pt x="1036" y="477"/>
                  </a:lnTo>
                  <a:lnTo>
                    <a:pt x="1037" y="470"/>
                  </a:lnTo>
                  <a:lnTo>
                    <a:pt x="1037" y="463"/>
                  </a:lnTo>
                  <a:lnTo>
                    <a:pt x="1036" y="455"/>
                  </a:lnTo>
                  <a:lnTo>
                    <a:pt x="1037" y="444"/>
                  </a:lnTo>
                  <a:lnTo>
                    <a:pt x="1036" y="432"/>
                  </a:lnTo>
                  <a:lnTo>
                    <a:pt x="1033" y="428"/>
                  </a:lnTo>
                  <a:lnTo>
                    <a:pt x="1028" y="424"/>
                  </a:lnTo>
                  <a:lnTo>
                    <a:pt x="1022" y="421"/>
                  </a:lnTo>
                  <a:lnTo>
                    <a:pt x="1016" y="419"/>
                  </a:lnTo>
                  <a:close/>
                  <a:moveTo>
                    <a:pt x="1055" y="392"/>
                  </a:moveTo>
                  <a:lnTo>
                    <a:pt x="1049" y="393"/>
                  </a:lnTo>
                  <a:lnTo>
                    <a:pt x="1045" y="397"/>
                  </a:lnTo>
                  <a:lnTo>
                    <a:pt x="1044" y="403"/>
                  </a:lnTo>
                  <a:lnTo>
                    <a:pt x="1044" y="407"/>
                  </a:lnTo>
                  <a:lnTo>
                    <a:pt x="1045" y="411"/>
                  </a:lnTo>
                  <a:lnTo>
                    <a:pt x="1048" y="414"/>
                  </a:lnTo>
                  <a:lnTo>
                    <a:pt x="1052" y="417"/>
                  </a:lnTo>
                  <a:lnTo>
                    <a:pt x="1054" y="418"/>
                  </a:lnTo>
                  <a:lnTo>
                    <a:pt x="1057" y="419"/>
                  </a:lnTo>
                  <a:lnTo>
                    <a:pt x="1058" y="421"/>
                  </a:lnTo>
                  <a:lnTo>
                    <a:pt x="1059" y="422"/>
                  </a:lnTo>
                  <a:lnTo>
                    <a:pt x="1059" y="423"/>
                  </a:lnTo>
                  <a:lnTo>
                    <a:pt x="1059" y="426"/>
                  </a:lnTo>
                  <a:lnTo>
                    <a:pt x="1059" y="429"/>
                  </a:lnTo>
                  <a:lnTo>
                    <a:pt x="1062" y="440"/>
                  </a:lnTo>
                  <a:lnTo>
                    <a:pt x="1068" y="450"/>
                  </a:lnTo>
                  <a:lnTo>
                    <a:pt x="1075" y="459"/>
                  </a:lnTo>
                  <a:lnTo>
                    <a:pt x="1078" y="462"/>
                  </a:lnTo>
                  <a:lnTo>
                    <a:pt x="1083" y="465"/>
                  </a:lnTo>
                  <a:lnTo>
                    <a:pt x="1088" y="472"/>
                  </a:lnTo>
                  <a:lnTo>
                    <a:pt x="1094" y="475"/>
                  </a:lnTo>
                  <a:lnTo>
                    <a:pt x="1099" y="479"/>
                  </a:lnTo>
                  <a:lnTo>
                    <a:pt x="1102" y="479"/>
                  </a:lnTo>
                  <a:lnTo>
                    <a:pt x="1103" y="475"/>
                  </a:lnTo>
                  <a:lnTo>
                    <a:pt x="1102" y="469"/>
                  </a:lnTo>
                  <a:lnTo>
                    <a:pt x="1099" y="462"/>
                  </a:lnTo>
                  <a:lnTo>
                    <a:pt x="1097" y="455"/>
                  </a:lnTo>
                  <a:lnTo>
                    <a:pt x="1094" y="450"/>
                  </a:lnTo>
                  <a:lnTo>
                    <a:pt x="1092" y="443"/>
                  </a:lnTo>
                  <a:lnTo>
                    <a:pt x="1092" y="433"/>
                  </a:lnTo>
                  <a:lnTo>
                    <a:pt x="1090" y="423"/>
                  </a:lnTo>
                  <a:lnTo>
                    <a:pt x="1090" y="413"/>
                  </a:lnTo>
                  <a:lnTo>
                    <a:pt x="1088" y="404"/>
                  </a:lnTo>
                  <a:lnTo>
                    <a:pt x="1083" y="397"/>
                  </a:lnTo>
                  <a:lnTo>
                    <a:pt x="1075" y="393"/>
                  </a:lnTo>
                  <a:lnTo>
                    <a:pt x="1070" y="393"/>
                  </a:lnTo>
                  <a:lnTo>
                    <a:pt x="1063" y="392"/>
                  </a:lnTo>
                  <a:lnTo>
                    <a:pt x="1055" y="392"/>
                  </a:lnTo>
                  <a:close/>
                  <a:moveTo>
                    <a:pt x="2853" y="335"/>
                  </a:moveTo>
                  <a:lnTo>
                    <a:pt x="2858" y="342"/>
                  </a:lnTo>
                  <a:lnTo>
                    <a:pt x="2862" y="352"/>
                  </a:lnTo>
                  <a:lnTo>
                    <a:pt x="2864" y="361"/>
                  </a:lnTo>
                  <a:lnTo>
                    <a:pt x="2867" y="368"/>
                  </a:lnTo>
                  <a:lnTo>
                    <a:pt x="2865" y="376"/>
                  </a:lnTo>
                  <a:lnTo>
                    <a:pt x="2862" y="382"/>
                  </a:lnTo>
                  <a:lnTo>
                    <a:pt x="2859" y="388"/>
                  </a:lnTo>
                  <a:lnTo>
                    <a:pt x="2859" y="413"/>
                  </a:lnTo>
                  <a:lnTo>
                    <a:pt x="2859" y="417"/>
                  </a:lnTo>
                  <a:lnTo>
                    <a:pt x="2859" y="419"/>
                  </a:lnTo>
                  <a:lnTo>
                    <a:pt x="2859" y="423"/>
                  </a:lnTo>
                  <a:lnTo>
                    <a:pt x="2858" y="426"/>
                  </a:lnTo>
                  <a:lnTo>
                    <a:pt x="2857" y="428"/>
                  </a:lnTo>
                  <a:lnTo>
                    <a:pt x="2854" y="434"/>
                  </a:lnTo>
                  <a:lnTo>
                    <a:pt x="2853" y="443"/>
                  </a:lnTo>
                  <a:lnTo>
                    <a:pt x="2851" y="450"/>
                  </a:lnTo>
                  <a:lnTo>
                    <a:pt x="2849" y="457"/>
                  </a:lnTo>
                  <a:lnTo>
                    <a:pt x="2846" y="458"/>
                  </a:lnTo>
                  <a:lnTo>
                    <a:pt x="2841" y="455"/>
                  </a:lnTo>
                  <a:lnTo>
                    <a:pt x="2841" y="454"/>
                  </a:lnTo>
                  <a:lnTo>
                    <a:pt x="2839" y="452"/>
                  </a:lnTo>
                  <a:lnTo>
                    <a:pt x="2839" y="450"/>
                  </a:lnTo>
                  <a:lnTo>
                    <a:pt x="2838" y="448"/>
                  </a:lnTo>
                  <a:lnTo>
                    <a:pt x="2838" y="448"/>
                  </a:lnTo>
                  <a:lnTo>
                    <a:pt x="2837" y="448"/>
                  </a:lnTo>
                  <a:lnTo>
                    <a:pt x="2833" y="452"/>
                  </a:lnTo>
                  <a:lnTo>
                    <a:pt x="2831" y="453"/>
                  </a:lnTo>
                  <a:lnTo>
                    <a:pt x="2829" y="454"/>
                  </a:lnTo>
                  <a:lnTo>
                    <a:pt x="2827" y="453"/>
                  </a:lnTo>
                  <a:lnTo>
                    <a:pt x="2823" y="448"/>
                  </a:lnTo>
                  <a:lnTo>
                    <a:pt x="2819" y="440"/>
                  </a:lnTo>
                  <a:lnTo>
                    <a:pt x="2819" y="432"/>
                  </a:lnTo>
                  <a:lnTo>
                    <a:pt x="2823" y="423"/>
                  </a:lnTo>
                  <a:lnTo>
                    <a:pt x="2824" y="421"/>
                  </a:lnTo>
                  <a:lnTo>
                    <a:pt x="2824" y="418"/>
                  </a:lnTo>
                  <a:lnTo>
                    <a:pt x="2824" y="414"/>
                  </a:lnTo>
                  <a:lnTo>
                    <a:pt x="2826" y="411"/>
                  </a:lnTo>
                  <a:lnTo>
                    <a:pt x="2827" y="407"/>
                  </a:lnTo>
                  <a:lnTo>
                    <a:pt x="2827" y="404"/>
                  </a:lnTo>
                  <a:lnTo>
                    <a:pt x="2828" y="402"/>
                  </a:lnTo>
                  <a:lnTo>
                    <a:pt x="2829" y="401"/>
                  </a:lnTo>
                  <a:lnTo>
                    <a:pt x="2829" y="397"/>
                  </a:lnTo>
                  <a:lnTo>
                    <a:pt x="2827" y="393"/>
                  </a:lnTo>
                  <a:lnTo>
                    <a:pt x="2824" y="389"/>
                  </a:lnTo>
                  <a:lnTo>
                    <a:pt x="2822" y="387"/>
                  </a:lnTo>
                  <a:lnTo>
                    <a:pt x="2821" y="383"/>
                  </a:lnTo>
                  <a:lnTo>
                    <a:pt x="2819" y="381"/>
                  </a:lnTo>
                  <a:lnTo>
                    <a:pt x="2821" y="377"/>
                  </a:lnTo>
                  <a:lnTo>
                    <a:pt x="2821" y="373"/>
                  </a:lnTo>
                  <a:lnTo>
                    <a:pt x="2822" y="370"/>
                  </a:lnTo>
                  <a:lnTo>
                    <a:pt x="2823" y="367"/>
                  </a:lnTo>
                  <a:lnTo>
                    <a:pt x="2826" y="366"/>
                  </a:lnTo>
                  <a:lnTo>
                    <a:pt x="2827" y="365"/>
                  </a:lnTo>
                  <a:lnTo>
                    <a:pt x="2829" y="363"/>
                  </a:lnTo>
                  <a:lnTo>
                    <a:pt x="2832" y="362"/>
                  </a:lnTo>
                  <a:lnTo>
                    <a:pt x="2833" y="362"/>
                  </a:lnTo>
                  <a:lnTo>
                    <a:pt x="2836" y="362"/>
                  </a:lnTo>
                  <a:lnTo>
                    <a:pt x="2837" y="363"/>
                  </a:lnTo>
                  <a:lnTo>
                    <a:pt x="2838" y="366"/>
                  </a:lnTo>
                  <a:lnTo>
                    <a:pt x="2839" y="368"/>
                  </a:lnTo>
                  <a:lnTo>
                    <a:pt x="2841" y="372"/>
                  </a:lnTo>
                  <a:lnTo>
                    <a:pt x="2842" y="375"/>
                  </a:lnTo>
                  <a:lnTo>
                    <a:pt x="2843" y="376"/>
                  </a:lnTo>
                  <a:lnTo>
                    <a:pt x="2844" y="376"/>
                  </a:lnTo>
                  <a:lnTo>
                    <a:pt x="2844" y="376"/>
                  </a:lnTo>
                  <a:lnTo>
                    <a:pt x="2844" y="373"/>
                  </a:lnTo>
                  <a:lnTo>
                    <a:pt x="2844" y="372"/>
                  </a:lnTo>
                  <a:lnTo>
                    <a:pt x="2844" y="370"/>
                  </a:lnTo>
                  <a:lnTo>
                    <a:pt x="2843" y="368"/>
                  </a:lnTo>
                  <a:lnTo>
                    <a:pt x="2843" y="368"/>
                  </a:lnTo>
                  <a:lnTo>
                    <a:pt x="2843" y="358"/>
                  </a:lnTo>
                  <a:lnTo>
                    <a:pt x="2844" y="356"/>
                  </a:lnTo>
                  <a:lnTo>
                    <a:pt x="2843" y="353"/>
                  </a:lnTo>
                  <a:lnTo>
                    <a:pt x="2842" y="352"/>
                  </a:lnTo>
                  <a:lnTo>
                    <a:pt x="2841" y="351"/>
                  </a:lnTo>
                  <a:lnTo>
                    <a:pt x="2839" y="351"/>
                  </a:lnTo>
                  <a:lnTo>
                    <a:pt x="2839" y="347"/>
                  </a:lnTo>
                  <a:lnTo>
                    <a:pt x="2841" y="345"/>
                  </a:lnTo>
                  <a:lnTo>
                    <a:pt x="2842" y="342"/>
                  </a:lnTo>
                  <a:lnTo>
                    <a:pt x="2843" y="341"/>
                  </a:lnTo>
                  <a:lnTo>
                    <a:pt x="2843" y="341"/>
                  </a:lnTo>
                  <a:lnTo>
                    <a:pt x="2846" y="341"/>
                  </a:lnTo>
                  <a:lnTo>
                    <a:pt x="2848" y="340"/>
                  </a:lnTo>
                  <a:lnTo>
                    <a:pt x="2851" y="338"/>
                  </a:lnTo>
                  <a:lnTo>
                    <a:pt x="2853" y="335"/>
                  </a:lnTo>
                  <a:close/>
                  <a:moveTo>
                    <a:pt x="372" y="283"/>
                  </a:moveTo>
                  <a:lnTo>
                    <a:pt x="374" y="284"/>
                  </a:lnTo>
                  <a:lnTo>
                    <a:pt x="374" y="284"/>
                  </a:lnTo>
                  <a:lnTo>
                    <a:pt x="375" y="285"/>
                  </a:lnTo>
                  <a:lnTo>
                    <a:pt x="375" y="286"/>
                  </a:lnTo>
                  <a:lnTo>
                    <a:pt x="374" y="287"/>
                  </a:lnTo>
                  <a:lnTo>
                    <a:pt x="374" y="289"/>
                  </a:lnTo>
                  <a:lnTo>
                    <a:pt x="372" y="289"/>
                  </a:lnTo>
                  <a:lnTo>
                    <a:pt x="369" y="289"/>
                  </a:lnTo>
                  <a:lnTo>
                    <a:pt x="368" y="287"/>
                  </a:lnTo>
                  <a:lnTo>
                    <a:pt x="368" y="286"/>
                  </a:lnTo>
                  <a:lnTo>
                    <a:pt x="368" y="284"/>
                  </a:lnTo>
                  <a:lnTo>
                    <a:pt x="369" y="284"/>
                  </a:lnTo>
                  <a:lnTo>
                    <a:pt x="372" y="283"/>
                  </a:lnTo>
                  <a:close/>
                  <a:moveTo>
                    <a:pt x="3588" y="270"/>
                  </a:moveTo>
                  <a:lnTo>
                    <a:pt x="3588" y="413"/>
                  </a:lnTo>
                  <a:lnTo>
                    <a:pt x="3582" y="506"/>
                  </a:lnTo>
                  <a:lnTo>
                    <a:pt x="3571" y="598"/>
                  </a:lnTo>
                  <a:lnTo>
                    <a:pt x="3554" y="689"/>
                  </a:lnTo>
                  <a:lnTo>
                    <a:pt x="3534" y="777"/>
                  </a:lnTo>
                  <a:lnTo>
                    <a:pt x="3528" y="774"/>
                  </a:lnTo>
                  <a:lnTo>
                    <a:pt x="3521" y="770"/>
                  </a:lnTo>
                  <a:lnTo>
                    <a:pt x="3515" y="768"/>
                  </a:lnTo>
                  <a:lnTo>
                    <a:pt x="3475" y="756"/>
                  </a:lnTo>
                  <a:lnTo>
                    <a:pt x="3434" y="749"/>
                  </a:lnTo>
                  <a:lnTo>
                    <a:pt x="3394" y="745"/>
                  </a:lnTo>
                  <a:lnTo>
                    <a:pt x="3391" y="746"/>
                  </a:lnTo>
                  <a:lnTo>
                    <a:pt x="3389" y="746"/>
                  </a:lnTo>
                  <a:lnTo>
                    <a:pt x="3384" y="743"/>
                  </a:lnTo>
                  <a:lnTo>
                    <a:pt x="3377" y="740"/>
                  </a:lnTo>
                  <a:lnTo>
                    <a:pt x="3370" y="738"/>
                  </a:lnTo>
                  <a:lnTo>
                    <a:pt x="3142" y="684"/>
                  </a:lnTo>
                  <a:lnTo>
                    <a:pt x="3145" y="682"/>
                  </a:lnTo>
                  <a:lnTo>
                    <a:pt x="3146" y="680"/>
                  </a:lnTo>
                  <a:lnTo>
                    <a:pt x="3148" y="680"/>
                  </a:lnTo>
                  <a:lnTo>
                    <a:pt x="3150" y="680"/>
                  </a:lnTo>
                  <a:lnTo>
                    <a:pt x="3152" y="682"/>
                  </a:lnTo>
                  <a:lnTo>
                    <a:pt x="3154" y="682"/>
                  </a:lnTo>
                  <a:lnTo>
                    <a:pt x="3159" y="682"/>
                  </a:lnTo>
                  <a:lnTo>
                    <a:pt x="3162" y="677"/>
                  </a:lnTo>
                  <a:lnTo>
                    <a:pt x="3164" y="674"/>
                  </a:lnTo>
                  <a:lnTo>
                    <a:pt x="3167" y="674"/>
                  </a:lnTo>
                  <a:lnTo>
                    <a:pt x="3169" y="673"/>
                  </a:lnTo>
                  <a:lnTo>
                    <a:pt x="3173" y="671"/>
                  </a:lnTo>
                  <a:lnTo>
                    <a:pt x="3176" y="668"/>
                  </a:lnTo>
                  <a:lnTo>
                    <a:pt x="3176" y="663"/>
                  </a:lnTo>
                  <a:lnTo>
                    <a:pt x="3178" y="659"/>
                  </a:lnTo>
                  <a:lnTo>
                    <a:pt x="3181" y="656"/>
                  </a:lnTo>
                  <a:lnTo>
                    <a:pt x="3181" y="654"/>
                  </a:lnTo>
                  <a:lnTo>
                    <a:pt x="3182" y="653"/>
                  </a:lnTo>
                  <a:lnTo>
                    <a:pt x="3184" y="652"/>
                  </a:lnTo>
                  <a:lnTo>
                    <a:pt x="3186" y="651"/>
                  </a:lnTo>
                  <a:lnTo>
                    <a:pt x="3188" y="649"/>
                  </a:lnTo>
                  <a:lnTo>
                    <a:pt x="3191" y="647"/>
                  </a:lnTo>
                  <a:lnTo>
                    <a:pt x="3193" y="644"/>
                  </a:lnTo>
                  <a:lnTo>
                    <a:pt x="3201" y="643"/>
                  </a:lnTo>
                  <a:lnTo>
                    <a:pt x="3208" y="647"/>
                  </a:lnTo>
                  <a:lnTo>
                    <a:pt x="3214" y="652"/>
                  </a:lnTo>
                  <a:lnTo>
                    <a:pt x="3221" y="658"/>
                  </a:lnTo>
                  <a:lnTo>
                    <a:pt x="3222" y="661"/>
                  </a:lnTo>
                  <a:lnTo>
                    <a:pt x="3224" y="661"/>
                  </a:lnTo>
                  <a:lnTo>
                    <a:pt x="3227" y="661"/>
                  </a:lnTo>
                  <a:lnTo>
                    <a:pt x="3230" y="659"/>
                  </a:lnTo>
                  <a:lnTo>
                    <a:pt x="3233" y="658"/>
                  </a:lnTo>
                  <a:lnTo>
                    <a:pt x="3235" y="656"/>
                  </a:lnTo>
                  <a:lnTo>
                    <a:pt x="3237" y="654"/>
                  </a:lnTo>
                  <a:lnTo>
                    <a:pt x="3239" y="653"/>
                  </a:lnTo>
                  <a:lnTo>
                    <a:pt x="3240" y="652"/>
                  </a:lnTo>
                  <a:lnTo>
                    <a:pt x="3243" y="651"/>
                  </a:lnTo>
                  <a:lnTo>
                    <a:pt x="3244" y="648"/>
                  </a:lnTo>
                  <a:lnTo>
                    <a:pt x="3247" y="644"/>
                  </a:lnTo>
                  <a:lnTo>
                    <a:pt x="3247" y="634"/>
                  </a:lnTo>
                  <a:lnTo>
                    <a:pt x="3244" y="633"/>
                  </a:lnTo>
                  <a:lnTo>
                    <a:pt x="3243" y="632"/>
                  </a:lnTo>
                  <a:lnTo>
                    <a:pt x="3243" y="632"/>
                  </a:lnTo>
                  <a:lnTo>
                    <a:pt x="3243" y="631"/>
                  </a:lnTo>
                  <a:lnTo>
                    <a:pt x="3244" y="629"/>
                  </a:lnTo>
                  <a:lnTo>
                    <a:pt x="3244" y="627"/>
                  </a:lnTo>
                  <a:lnTo>
                    <a:pt x="3245" y="625"/>
                  </a:lnTo>
                  <a:lnTo>
                    <a:pt x="3247" y="622"/>
                  </a:lnTo>
                  <a:lnTo>
                    <a:pt x="3245" y="620"/>
                  </a:lnTo>
                  <a:lnTo>
                    <a:pt x="3245" y="620"/>
                  </a:lnTo>
                  <a:lnTo>
                    <a:pt x="3244" y="618"/>
                  </a:lnTo>
                  <a:lnTo>
                    <a:pt x="3244" y="616"/>
                  </a:lnTo>
                  <a:lnTo>
                    <a:pt x="3240" y="613"/>
                  </a:lnTo>
                  <a:lnTo>
                    <a:pt x="3238" y="610"/>
                  </a:lnTo>
                  <a:lnTo>
                    <a:pt x="3235" y="606"/>
                  </a:lnTo>
                  <a:lnTo>
                    <a:pt x="3235" y="603"/>
                  </a:lnTo>
                  <a:lnTo>
                    <a:pt x="3233" y="598"/>
                  </a:lnTo>
                  <a:lnTo>
                    <a:pt x="3233" y="596"/>
                  </a:lnTo>
                  <a:lnTo>
                    <a:pt x="3232" y="593"/>
                  </a:lnTo>
                  <a:lnTo>
                    <a:pt x="3229" y="590"/>
                  </a:lnTo>
                  <a:lnTo>
                    <a:pt x="3228" y="587"/>
                  </a:lnTo>
                  <a:lnTo>
                    <a:pt x="3227" y="587"/>
                  </a:lnTo>
                  <a:lnTo>
                    <a:pt x="3226" y="587"/>
                  </a:lnTo>
                  <a:lnTo>
                    <a:pt x="3224" y="586"/>
                  </a:lnTo>
                  <a:lnTo>
                    <a:pt x="3223" y="585"/>
                  </a:lnTo>
                  <a:lnTo>
                    <a:pt x="3223" y="582"/>
                  </a:lnTo>
                  <a:lnTo>
                    <a:pt x="3222" y="581"/>
                  </a:lnTo>
                  <a:lnTo>
                    <a:pt x="3222" y="579"/>
                  </a:lnTo>
                  <a:lnTo>
                    <a:pt x="3223" y="576"/>
                  </a:lnTo>
                  <a:lnTo>
                    <a:pt x="3224" y="574"/>
                  </a:lnTo>
                  <a:lnTo>
                    <a:pt x="3226" y="572"/>
                  </a:lnTo>
                  <a:lnTo>
                    <a:pt x="3228" y="567"/>
                  </a:lnTo>
                  <a:lnTo>
                    <a:pt x="3230" y="564"/>
                  </a:lnTo>
                  <a:lnTo>
                    <a:pt x="3233" y="559"/>
                  </a:lnTo>
                  <a:lnTo>
                    <a:pt x="3233" y="556"/>
                  </a:lnTo>
                  <a:lnTo>
                    <a:pt x="3232" y="554"/>
                  </a:lnTo>
                  <a:lnTo>
                    <a:pt x="3230" y="551"/>
                  </a:lnTo>
                  <a:lnTo>
                    <a:pt x="3229" y="550"/>
                  </a:lnTo>
                  <a:lnTo>
                    <a:pt x="3228" y="549"/>
                  </a:lnTo>
                  <a:lnTo>
                    <a:pt x="3228" y="546"/>
                  </a:lnTo>
                  <a:lnTo>
                    <a:pt x="3299" y="489"/>
                  </a:lnTo>
                  <a:lnTo>
                    <a:pt x="3366" y="432"/>
                  </a:lnTo>
                  <a:lnTo>
                    <a:pt x="3431" y="380"/>
                  </a:lnTo>
                  <a:lnTo>
                    <a:pt x="3495" y="331"/>
                  </a:lnTo>
                  <a:lnTo>
                    <a:pt x="3557" y="287"/>
                  </a:lnTo>
                  <a:lnTo>
                    <a:pt x="3573" y="279"/>
                  </a:lnTo>
                  <a:lnTo>
                    <a:pt x="3588" y="270"/>
                  </a:lnTo>
                  <a:close/>
                  <a:moveTo>
                    <a:pt x="3230" y="240"/>
                  </a:moveTo>
                  <a:lnTo>
                    <a:pt x="3230" y="240"/>
                  </a:lnTo>
                  <a:lnTo>
                    <a:pt x="3230" y="241"/>
                  </a:lnTo>
                  <a:lnTo>
                    <a:pt x="3230" y="244"/>
                  </a:lnTo>
                  <a:lnTo>
                    <a:pt x="3232" y="246"/>
                  </a:lnTo>
                  <a:lnTo>
                    <a:pt x="3232" y="248"/>
                  </a:lnTo>
                  <a:lnTo>
                    <a:pt x="3233" y="249"/>
                  </a:lnTo>
                  <a:lnTo>
                    <a:pt x="3233" y="250"/>
                  </a:lnTo>
                  <a:lnTo>
                    <a:pt x="3233" y="251"/>
                  </a:lnTo>
                  <a:lnTo>
                    <a:pt x="3235" y="254"/>
                  </a:lnTo>
                  <a:lnTo>
                    <a:pt x="3235" y="256"/>
                  </a:lnTo>
                  <a:lnTo>
                    <a:pt x="3237" y="259"/>
                  </a:lnTo>
                  <a:lnTo>
                    <a:pt x="3237" y="261"/>
                  </a:lnTo>
                  <a:lnTo>
                    <a:pt x="3238" y="263"/>
                  </a:lnTo>
                  <a:lnTo>
                    <a:pt x="3239" y="263"/>
                  </a:lnTo>
                  <a:lnTo>
                    <a:pt x="3240" y="263"/>
                  </a:lnTo>
                  <a:lnTo>
                    <a:pt x="3240" y="261"/>
                  </a:lnTo>
                  <a:lnTo>
                    <a:pt x="3242" y="259"/>
                  </a:lnTo>
                  <a:lnTo>
                    <a:pt x="3242" y="256"/>
                  </a:lnTo>
                  <a:lnTo>
                    <a:pt x="3242" y="255"/>
                  </a:lnTo>
                  <a:lnTo>
                    <a:pt x="3242" y="253"/>
                  </a:lnTo>
                  <a:lnTo>
                    <a:pt x="3240" y="251"/>
                  </a:lnTo>
                  <a:lnTo>
                    <a:pt x="3239" y="249"/>
                  </a:lnTo>
                  <a:lnTo>
                    <a:pt x="3239" y="248"/>
                  </a:lnTo>
                  <a:lnTo>
                    <a:pt x="3238" y="246"/>
                  </a:lnTo>
                  <a:lnTo>
                    <a:pt x="3238" y="245"/>
                  </a:lnTo>
                  <a:lnTo>
                    <a:pt x="3237" y="244"/>
                  </a:lnTo>
                  <a:lnTo>
                    <a:pt x="3235" y="243"/>
                  </a:lnTo>
                  <a:lnTo>
                    <a:pt x="3234" y="243"/>
                  </a:lnTo>
                  <a:lnTo>
                    <a:pt x="3233" y="241"/>
                  </a:lnTo>
                  <a:lnTo>
                    <a:pt x="3232" y="240"/>
                  </a:lnTo>
                  <a:lnTo>
                    <a:pt x="3230" y="240"/>
                  </a:lnTo>
                  <a:close/>
                  <a:moveTo>
                    <a:pt x="2887" y="224"/>
                  </a:moveTo>
                  <a:lnTo>
                    <a:pt x="2888" y="225"/>
                  </a:lnTo>
                  <a:lnTo>
                    <a:pt x="2890" y="228"/>
                  </a:lnTo>
                  <a:lnTo>
                    <a:pt x="2889" y="234"/>
                  </a:lnTo>
                  <a:lnTo>
                    <a:pt x="2887" y="241"/>
                  </a:lnTo>
                  <a:lnTo>
                    <a:pt x="2883" y="249"/>
                  </a:lnTo>
                  <a:lnTo>
                    <a:pt x="2882" y="256"/>
                  </a:lnTo>
                  <a:lnTo>
                    <a:pt x="2885" y="263"/>
                  </a:lnTo>
                  <a:lnTo>
                    <a:pt x="2887" y="264"/>
                  </a:lnTo>
                  <a:lnTo>
                    <a:pt x="2889" y="264"/>
                  </a:lnTo>
                  <a:lnTo>
                    <a:pt x="2890" y="263"/>
                  </a:lnTo>
                  <a:lnTo>
                    <a:pt x="2893" y="263"/>
                  </a:lnTo>
                  <a:lnTo>
                    <a:pt x="2895" y="263"/>
                  </a:lnTo>
                  <a:lnTo>
                    <a:pt x="2898" y="263"/>
                  </a:lnTo>
                  <a:lnTo>
                    <a:pt x="2900" y="265"/>
                  </a:lnTo>
                  <a:lnTo>
                    <a:pt x="2902" y="265"/>
                  </a:lnTo>
                  <a:lnTo>
                    <a:pt x="2903" y="266"/>
                  </a:lnTo>
                  <a:lnTo>
                    <a:pt x="2903" y="269"/>
                  </a:lnTo>
                  <a:lnTo>
                    <a:pt x="2904" y="273"/>
                  </a:lnTo>
                  <a:lnTo>
                    <a:pt x="2904" y="276"/>
                  </a:lnTo>
                  <a:lnTo>
                    <a:pt x="2903" y="280"/>
                  </a:lnTo>
                  <a:lnTo>
                    <a:pt x="2902" y="283"/>
                  </a:lnTo>
                  <a:lnTo>
                    <a:pt x="2900" y="286"/>
                  </a:lnTo>
                  <a:lnTo>
                    <a:pt x="2899" y="290"/>
                  </a:lnTo>
                  <a:lnTo>
                    <a:pt x="2898" y="295"/>
                  </a:lnTo>
                  <a:lnTo>
                    <a:pt x="2897" y="300"/>
                  </a:lnTo>
                  <a:lnTo>
                    <a:pt x="2895" y="305"/>
                  </a:lnTo>
                  <a:lnTo>
                    <a:pt x="2894" y="309"/>
                  </a:lnTo>
                  <a:lnTo>
                    <a:pt x="2894" y="311"/>
                  </a:lnTo>
                  <a:lnTo>
                    <a:pt x="2894" y="314"/>
                  </a:lnTo>
                  <a:lnTo>
                    <a:pt x="2895" y="315"/>
                  </a:lnTo>
                  <a:lnTo>
                    <a:pt x="2898" y="317"/>
                  </a:lnTo>
                  <a:lnTo>
                    <a:pt x="2900" y="319"/>
                  </a:lnTo>
                  <a:lnTo>
                    <a:pt x="2903" y="321"/>
                  </a:lnTo>
                  <a:lnTo>
                    <a:pt x="2903" y="322"/>
                  </a:lnTo>
                  <a:lnTo>
                    <a:pt x="2903" y="324"/>
                  </a:lnTo>
                  <a:lnTo>
                    <a:pt x="2904" y="326"/>
                  </a:lnTo>
                  <a:lnTo>
                    <a:pt x="2904" y="330"/>
                  </a:lnTo>
                  <a:lnTo>
                    <a:pt x="2904" y="334"/>
                  </a:lnTo>
                  <a:lnTo>
                    <a:pt x="2905" y="336"/>
                  </a:lnTo>
                  <a:lnTo>
                    <a:pt x="2905" y="338"/>
                  </a:lnTo>
                  <a:lnTo>
                    <a:pt x="2907" y="340"/>
                  </a:lnTo>
                  <a:lnTo>
                    <a:pt x="2907" y="342"/>
                  </a:lnTo>
                  <a:lnTo>
                    <a:pt x="2908" y="345"/>
                  </a:lnTo>
                  <a:lnTo>
                    <a:pt x="2908" y="347"/>
                  </a:lnTo>
                  <a:lnTo>
                    <a:pt x="2909" y="351"/>
                  </a:lnTo>
                  <a:lnTo>
                    <a:pt x="2909" y="353"/>
                  </a:lnTo>
                  <a:lnTo>
                    <a:pt x="2909" y="356"/>
                  </a:lnTo>
                  <a:lnTo>
                    <a:pt x="2910" y="357"/>
                  </a:lnTo>
                  <a:lnTo>
                    <a:pt x="2910" y="361"/>
                  </a:lnTo>
                  <a:lnTo>
                    <a:pt x="2912" y="363"/>
                  </a:lnTo>
                  <a:lnTo>
                    <a:pt x="2913" y="365"/>
                  </a:lnTo>
                  <a:lnTo>
                    <a:pt x="2914" y="367"/>
                  </a:lnTo>
                  <a:lnTo>
                    <a:pt x="2915" y="368"/>
                  </a:lnTo>
                  <a:lnTo>
                    <a:pt x="2917" y="373"/>
                  </a:lnTo>
                  <a:lnTo>
                    <a:pt x="2918" y="380"/>
                  </a:lnTo>
                  <a:lnTo>
                    <a:pt x="2920" y="385"/>
                  </a:lnTo>
                  <a:lnTo>
                    <a:pt x="2923" y="394"/>
                  </a:lnTo>
                  <a:lnTo>
                    <a:pt x="2925" y="406"/>
                  </a:lnTo>
                  <a:lnTo>
                    <a:pt x="2928" y="411"/>
                  </a:lnTo>
                  <a:lnTo>
                    <a:pt x="2930" y="414"/>
                  </a:lnTo>
                  <a:lnTo>
                    <a:pt x="2933" y="419"/>
                  </a:lnTo>
                  <a:lnTo>
                    <a:pt x="2935" y="427"/>
                  </a:lnTo>
                  <a:lnTo>
                    <a:pt x="2936" y="437"/>
                  </a:lnTo>
                  <a:lnTo>
                    <a:pt x="2935" y="448"/>
                  </a:lnTo>
                  <a:lnTo>
                    <a:pt x="2932" y="454"/>
                  </a:lnTo>
                  <a:lnTo>
                    <a:pt x="2932" y="462"/>
                  </a:lnTo>
                  <a:lnTo>
                    <a:pt x="2930" y="469"/>
                  </a:lnTo>
                  <a:lnTo>
                    <a:pt x="2929" y="473"/>
                  </a:lnTo>
                  <a:lnTo>
                    <a:pt x="2929" y="475"/>
                  </a:lnTo>
                  <a:lnTo>
                    <a:pt x="2928" y="477"/>
                  </a:lnTo>
                  <a:lnTo>
                    <a:pt x="2927" y="478"/>
                  </a:lnTo>
                  <a:lnTo>
                    <a:pt x="2927" y="479"/>
                  </a:lnTo>
                  <a:lnTo>
                    <a:pt x="2925" y="480"/>
                  </a:lnTo>
                  <a:lnTo>
                    <a:pt x="2924" y="482"/>
                  </a:lnTo>
                  <a:lnTo>
                    <a:pt x="2923" y="482"/>
                  </a:lnTo>
                  <a:lnTo>
                    <a:pt x="2922" y="482"/>
                  </a:lnTo>
                  <a:lnTo>
                    <a:pt x="2920" y="480"/>
                  </a:lnTo>
                  <a:lnTo>
                    <a:pt x="2919" y="479"/>
                  </a:lnTo>
                  <a:lnTo>
                    <a:pt x="2918" y="478"/>
                  </a:lnTo>
                  <a:lnTo>
                    <a:pt x="2913" y="478"/>
                  </a:lnTo>
                  <a:lnTo>
                    <a:pt x="2913" y="478"/>
                  </a:lnTo>
                  <a:lnTo>
                    <a:pt x="2912" y="479"/>
                  </a:lnTo>
                  <a:lnTo>
                    <a:pt x="2912" y="479"/>
                  </a:lnTo>
                  <a:lnTo>
                    <a:pt x="2910" y="480"/>
                  </a:lnTo>
                  <a:lnTo>
                    <a:pt x="2908" y="482"/>
                  </a:lnTo>
                  <a:lnTo>
                    <a:pt x="2905" y="483"/>
                  </a:lnTo>
                  <a:lnTo>
                    <a:pt x="2902" y="483"/>
                  </a:lnTo>
                  <a:lnTo>
                    <a:pt x="2900" y="483"/>
                  </a:lnTo>
                  <a:lnTo>
                    <a:pt x="2897" y="483"/>
                  </a:lnTo>
                  <a:lnTo>
                    <a:pt x="2894" y="484"/>
                  </a:lnTo>
                  <a:lnTo>
                    <a:pt x="2892" y="486"/>
                  </a:lnTo>
                  <a:lnTo>
                    <a:pt x="2890" y="490"/>
                  </a:lnTo>
                  <a:lnTo>
                    <a:pt x="2888" y="491"/>
                  </a:lnTo>
                  <a:lnTo>
                    <a:pt x="2885" y="494"/>
                  </a:lnTo>
                  <a:lnTo>
                    <a:pt x="2883" y="495"/>
                  </a:lnTo>
                  <a:lnTo>
                    <a:pt x="2879" y="496"/>
                  </a:lnTo>
                  <a:lnTo>
                    <a:pt x="2877" y="498"/>
                  </a:lnTo>
                  <a:lnTo>
                    <a:pt x="2874" y="498"/>
                  </a:lnTo>
                  <a:lnTo>
                    <a:pt x="2873" y="495"/>
                  </a:lnTo>
                  <a:lnTo>
                    <a:pt x="2870" y="490"/>
                  </a:lnTo>
                  <a:lnTo>
                    <a:pt x="2873" y="485"/>
                  </a:lnTo>
                  <a:lnTo>
                    <a:pt x="2877" y="479"/>
                  </a:lnTo>
                  <a:lnTo>
                    <a:pt x="2882" y="474"/>
                  </a:lnTo>
                  <a:lnTo>
                    <a:pt x="2885" y="472"/>
                  </a:lnTo>
                  <a:lnTo>
                    <a:pt x="2888" y="467"/>
                  </a:lnTo>
                  <a:lnTo>
                    <a:pt x="2892" y="460"/>
                  </a:lnTo>
                  <a:lnTo>
                    <a:pt x="2893" y="454"/>
                  </a:lnTo>
                  <a:lnTo>
                    <a:pt x="2890" y="448"/>
                  </a:lnTo>
                  <a:lnTo>
                    <a:pt x="2889" y="448"/>
                  </a:lnTo>
                  <a:lnTo>
                    <a:pt x="2888" y="449"/>
                  </a:lnTo>
                  <a:lnTo>
                    <a:pt x="2887" y="449"/>
                  </a:lnTo>
                  <a:lnTo>
                    <a:pt x="2885" y="449"/>
                  </a:lnTo>
                  <a:lnTo>
                    <a:pt x="2885" y="448"/>
                  </a:lnTo>
                  <a:lnTo>
                    <a:pt x="2885" y="440"/>
                  </a:lnTo>
                  <a:lnTo>
                    <a:pt x="2883" y="438"/>
                  </a:lnTo>
                  <a:lnTo>
                    <a:pt x="2882" y="435"/>
                  </a:lnTo>
                  <a:lnTo>
                    <a:pt x="2882" y="434"/>
                  </a:lnTo>
                  <a:lnTo>
                    <a:pt x="2883" y="432"/>
                  </a:lnTo>
                  <a:lnTo>
                    <a:pt x="2883" y="428"/>
                  </a:lnTo>
                  <a:lnTo>
                    <a:pt x="2882" y="424"/>
                  </a:lnTo>
                  <a:lnTo>
                    <a:pt x="2882" y="421"/>
                  </a:lnTo>
                  <a:lnTo>
                    <a:pt x="2882" y="418"/>
                  </a:lnTo>
                  <a:lnTo>
                    <a:pt x="2880" y="413"/>
                  </a:lnTo>
                  <a:lnTo>
                    <a:pt x="2878" y="408"/>
                  </a:lnTo>
                  <a:lnTo>
                    <a:pt x="2878" y="403"/>
                  </a:lnTo>
                  <a:lnTo>
                    <a:pt x="2878" y="397"/>
                  </a:lnTo>
                  <a:lnTo>
                    <a:pt x="2878" y="397"/>
                  </a:lnTo>
                  <a:lnTo>
                    <a:pt x="2879" y="399"/>
                  </a:lnTo>
                  <a:lnTo>
                    <a:pt x="2882" y="401"/>
                  </a:lnTo>
                  <a:lnTo>
                    <a:pt x="2883" y="404"/>
                  </a:lnTo>
                  <a:lnTo>
                    <a:pt x="2884" y="407"/>
                  </a:lnTo>
                  <a:lnTo>
                    <a:pt x="2887" y="408"/>
                  </a:lnTo>
                  <a:lnTo>
                    <a:pt x="2888" y="409"/>
                  </a:lnTo>
                  <a:lnTo>
                    <a:pt x="2890" y="408"/>
                  </a:lnTo>
                  <a:lnTo>
                    <a:pt x="2890" y="404"/>
                  </a:lnTo>
                  <a:lnTo>
                    <a:pt x="2890" y="401"/>
                  </a:lnTo>
                  <a:lnTo>
                    <a:pt x="2890" y="397"/>
                  </a:lnTo>
                  <a:lnTo>
                    <a:pt x="2890" y="393"/>
                  </a:lnTo>
                  <a:lnTo>
                    <a:pt x="2890" y="389"/>
                  </a:lnTo>
                  <a:lnTo>
                    <a:pt x="2892" y="387"/>
                  </a:lnTo>
                  <a:lnTo>
                    <a:pt x="2892" y="385"/>
                  </a:lnTo>
                  <a:lnTo>
                    <a:pt x="2892" y="383"/>
                  </a:lnTo>
                  <a:lnTo>
                    <a:pt x="2892" y="382"/>
                  </a:lnTo>
                  <a:lnTo>
                    <a:pt x="2890" y="380"/>
                  </a:lnTo>
                  <a:lnTo>
                    <a:pt x="2890" y="377"/>
                  </a:lnTo>
                  <a:lnTo>
                    <a:pt x="2889" y="375"/>
                  </a:lnTo>
                  <a:lnTo>
                    <a:pt x="2889" y="372"/>
                  </a:lnTo>
                  <a:lnTo>
                    <a:pt x="2888" y="368"/>
                  </a:lnTo>
                  <a:lnTo>
                    <a:pt x="2888" y="366"/>
                  </a:lnTo>
                  <a:lnTo>
                    <a:pt x="2888" y="363"/>
                  </a:lnTo>
                  <a:lnTo>
                    <a:pt x="2888" y="361"/>
                  </a:lnTo>
                  <a:lnTo>
                    <a:pt x="2888" y="358"/>
                  </a:lnTo>
                  <a:lnTo>
                    <a:pt x="2887" y="357"/>
                  </a:lnTo>
                  <a:lnTo>
                    <a:pt x="2887" y="356"/>
                  </a:lnTo>
                  <a:lnTo>
                    <a:pt x="2884" y="355"/>
                  </a:lnTo>
                  <a:lnTo>
                    <a:pt x="2883" y="355"/>
                  </a:lnTo>
                  <a:lnTo>
                    <a:pt x="2882" y="356"/>
                  </a:lnTo>
                  <a:lnTo>
                    <a:pt x="2880" y="356"/>
                  </a:lnTo>
                  <a:lnTo>
                    <a:pt x="2879" y="357"/>
                  </a:lnTo>
                  <a:lnTo>
                    <a:pt x="2878" y="358"/>
                  </a:lnTo>
                  <a:lnTo>
                    <a:pt x="2877" y="358"/>
                  </a:lnTo>
                  <a:lnTo>
                    <a:pt x="2875" y="357"/>
                  </a:lnTo>
                  <a:lnTo>
                    <a:pt x="2873" y="355"/>
                  </a:lnTo>
                  <a:lnTo>
                    <a:pt x="2873" y="352"/>
                  </a:lnTo>
                  <a:lnTo>
                    <a:pt x="2873" y="350"/>
                  </a:lnTo>
                  <a:lnTo>
                    <a:pt x="2874" y="347"/>
                  </a:lnTo>
                  <a:lnTo>
                    <a:pt x="2875" y="346"/>
                  </a:lnTo>
                  <a:lnTo>
                    <a:pt x="2875" y="342"/>
                  </a:lnTo>
                  <a:lnTo>
                    <a:pt x="2878" y="340"/>
                  </a:lnTo>
                  <a:lnTo>
                    <a:pt x="2877" y="337"/>
                  </a:lnTo>
                  <a:lnTo>
                    <a:pt x="2877" y="335"/>
                  </a:lnTo>
                  <a:lnTo>
                    <a:pt x="2875" y="332"/>
                  </a:lnTo>
                  <a:lnTo>
                    <a:pt x="2875" y="329"/>
                  </a:lnTo>
                  <a:lnTo>
                    <a:pt x="2874" y="326"/>
                  </a:lnTo>
                  <a:lnTo>
                    <a:pt x="2874" y="324"/>
                  </a:lnTo>
                  <a:lnTo>
                    <a:pt x="2873" y="324"/>
                  </a:lnTo>
                  <a:lnTo>
                    <a:pt x="2872" y="324"/>
                  </a:lnTo>
                  <a:lnTo>
                    <a:pt x="2870" y="322"/>
                  </a:lnTo>
                  <a:lnTo>
                    <a:pt x="2869" y="322"/>
                  </a:lnTo>
                  <a:lnTo>
                    <a:pt x="2868" y="321"/>
                  </a:lnTo>
                  <a:lnTo>
                    <a:pt x="2868" y="319"/>
                  </a:lnTo>
                  <a:lnTo>
                    <a:pt x="2868" y="315"/>
                  </a:lnTo>
                  <a:lnTo>
                    <a:pt x="2868" y="312"/>
                  </a:lnTo>
                  <a:lnTo>
                    <a:pt x="2869" y="309"/>
                  </a:lnTo>
                  <a:lnTo>
                    <a:pt x="2869" y="306"/>
                  </a:lnTo>
                  <a:lnTo>
                    <a:pt x="2870" y="305"/>
                  </a:lnTo>
                  <a:lnTo>
                    <a:pt x="2868" y="302"/>
                  </a:lnTo>
                  <a:lnTo>
                    <a:pt x="2865" y="302"/>
                  </a:lnTo>
                  <a:lnTo>
                    <a:pt x="2865" y="302"/>
                  </a:lnTo>
                  <a:lnTo>
                    <a:pt x="2863" y="300"/>
                  </a:lnTo>
                  <a:lnTo>
                    <a:pt x="2862" y="299"/>
                  </a:lnTo>
                  <a:lnTo>
                    <a:pt x="2862" y="295"/>
                  </a:lnTo>
                  <a:lnTo>
                    <a:pt x="2862" y="292"/>
                  </a:lnTo>
                  <a:lnTo>
                    <a:pt x="2863" y="290"/>
                  </a:lnTo>
                  <a:lnTo>
                    <a:pt x="2864" y="287"/>
                  </a:lnTo>
                  <a:lnTo>
                    <a:pt x="2865" y="286"/>
                  </a:lnTo>
                  <a:lnTo>
                    <a:pt x="2865" y="283"/>
                  </a:lnTo>
                  <a:lnTo>
                    <a:pt x="2864" y="281"/>
                  </a:lnTo>
                  <a:lnTo>
                    <a:pt x="2864" y="280"/>
                  </a:lnTo>
                  <a:lnTo>
                    <a:pt x="2863" y="278"/>
                  </a:lnTo>
                  <a:lnTo>
                    <a:pt x="2863" y="276"/>
                  </a:lnTo>
                  <a:lnTo>
                    <a:pt x="2863" y="273"/>
                  </a:lnTo>
                  <a:lnTo>
                    <a:pt x="2864" y="270"/>
                  </a:lnTo>
                  <a:lnTo>
                    <a:pt x="2864" y="268"/>
                  </a:lnTo>
                  <a:lnTo>
                    <a:pt x="2865" y="265"/>
                  </a:lnTo>
                  <a:lnTo>
                    <a:pt x="2865" y="261"/>
                  </a:lnTo>
                  <a:lnTo>
                    <a:pt x="2867" y="256"/>
                  </a:lnTo>
                  <a:lnTo>
                    <a:pt x="2867" y="251"/>
                  </a:lnTo>
                  <a:lnTo>
                    <a:pt x="2868" y="246"/>
                  </a:lnTo>
                  <a:lnTo>
                    <a:pt x="2868" y="240"/>
                  </a:lnTo>
                  <a:lnTo>
                    <a:pt x="2870" y="232"/>
                  </a:lnTo>
                  <a:lnTo>
                    <a:pt x="2873" y="225"/>
                  </a:lnTo>
                  <a:lnTo>
                    <a:pt x="2874" y="228"/>
                  </a:lnTo>
                  <a:lnTo>
                    <a:pt x="2877" y="230"/>
                  </a:lnTo>
                  <a:lnTo>
                    <a:pt x="2878" y="230"/>
                  </a:lnTo>
                  <a:lnTo>
                    <a:pt x="2879" y="229"/>
                  </a:lnTo>
                  <a:lnTo>
                    <a:pt x="2882" y="228"/>
                  </a:lnTo>
                  <a:lnTo>
                    <a:pt x="2883" y="227"/>
                  </a:lnTo>
                  <a:lnTo>
                    <a:pt x="2884" y="225"/>
                  </a:lnTo>
                  <a:lnTo>
                    <a:pt x="2885" y="224"/>
                  </a:lnTo>
                  <a:lnTo>
                    <a:pt x="2887" y="224"/>
                  </a:lnTo>
                  <a:close/>
                  <a:moveTo>
                    <a:pt x="3178" y="149"/>
                  </a:moveTo>
                  <a:lnTo>
                    <a:pt x="3176" y="151"/>
                  </a:lnTo>
                  <a:lnTo>
                    <a:pt x="3176" y="154"/>
                  </a:lnTo>
                  <a:lnTo>
                    <a:pt x="3177" y="161"/>
                  </a:lnTo>
                  <a:lnTo>
                    <a:pt x="3178" y="167"/>
                  </a:lnTo>
                  <a:lnTo>
                    <a:pt x="3178" y="173"/>
                  </a:lnTo>
                  <a:lnTo>
                    <a:pt x="3181" y="178"/>
                  </a:lnTo>
                  <a:lnTo>
                    <a:pt x="3183" y="183"/>
                  </a:lnTo>
                  <a:lnTo>
                    <a:pt x="3184" y="189"/>
                  </a:lnTo>
                  <a:lnTo>
                    <a:pt x="3186" y="193"/>
                  </a:lnTo>
                  <a:lnTo>
                    <a:pt x="3186" y="197"/>
                  </a:lnTo>
                  <a:lnTo>
                    <a:pt x="3186" y="200"/>
                  </a:lnTo>
                  <a:lnTo>
                    <a:pt x="3187" y="204"/>
                  </a:lnTo>
                  <a:lnTo>
                    <a:pt x="3188" y="207"/>
                  </a:lnTo>
                  <a:lnTo>
                    <a:pt x="3189" y="207"/>
                  </a:lnTo>
                  <a:lnTo>
                    <a:pt x="3192" y="207"/>
                  </a:lnTo>
                  <a:lnTo>
                    <a:pt x="3193" y="205"/>
                  </a:lnTo>
                  <a:lnTo>
                    <a:pt x="3194" y="203"/>
                  </a:lnTo>
                  <a:lnTo>
                    <a:pt x="3194" y="202"/>
                  </a:lnTo>
                  <a:lnTo>
                    <a:pt x="3194" y="199"/>
                  </a:lnTo>
                  <a:lnTo>
                    <a:pt x="3194" y="197"/>
                  </a:lnTo>
                  <a:lnTo>
                    <a:pt x="3196" y="194"/>
                  </a:lnTo>
                  <a:lnTo>
                    <a:pt x="3197" y="192"/>
                  </a:lnTo>
                  <a:lnTo>
                    <a:pt x="3197" y="183"/>
                  </a:lnTo>
                  <a:lnTo>
                    <a:pt x="3198" y="182"/>
                  </a:lnTo>
                  <a:lnTo>
                    <a:pt x="3198" y="179"/>
                  </a:lnTo>
                  <a:lnTo>
                    <a:pt x="3198" y="177"/>
                  </a:lnTo>
                  <a:lnTo>
                    <a:pt x="3198" y="174"/>
                  </a:lnTo>
                  <a:lnTo>
                    <a:pt x="3197" y="172"/>
                  </a:lnTo>
                  <a:lnTo>
                    <a:pt x="3197" y="171"/>
                  </a:lnTo>
                  <a:lnTo>
                    <a:pt x="3194" y="169"/>
                  </a:lnTo>
                  <a:lnTo>
                    <a:pt x="3193" y="168"/>
                  </a:lnTo>
                  <a:lnTo>
                    <a:pt x="3191" y="166"/>
                  </a:lnTo>
                  <a:lnTo>
                    <a:pt x="3189" y="163"/>
                  </a:lnTo>
                  <a:lnTo>
                    <a:pt x="3189" y="161"/>
                  </a:lnTo>
                  <a:lnTo>
                    <a:pt x="3189" y="158"/>
                  </a:lnTo>
                  <a:lnTo>
                    <a:pt x="3188" y="154"/>
                  </a:lnTo>
                  <a:lnTo>
                    <a:pt x="3187" y="152"/>
                  </a:lnTo>
                  <a:lnTo>
                    <a:pt x="3184" y="152"/>
                  </a:lnTo>
                  <a:lnTo>
                    <a:pt x="3182" y="151"/>
                  </a:lnTo>
                  <a:lnTo>
                    <a:pt x="3178" y="149"/>
                  </a:lnTo>
                  <a:close/>
                  <a:moveTo>
                    <a:pt x="829" y="135"/>
                  </a:moveTo>
                  <a:lnTo>
                    <a:pt x="826" y="136"/>
                  </a:lnTo>
                  <a:lnTo>
                    <a:pt x="824" y="137"/>
                  </a:lnTo>
                  <a:lnTo>
                    <a:pt x="821" y="142"/>
                  </a:lnTo>
                  <a:lnTo>
                    <a:pt x="815" y="152"/>
                  </a:lnTo>
                  <a:lnTo>
                    <a:pt x="806" y="159"/>
                  </a:lnTo>
                  <a:lnTo>
                    <a:pt x="800" y="168"/>
                  </a:lnTo>
                  <a:lnTo>
                    <a:pt x="795" y="178"/>
                  </a:lnTo>
                  <a:lnTo>
                    <a:pt x="795" y="182"/>
                  </a:lnTo>
                  <a:lnTo>
                    <a:pt x="795" y="184"/>
                  </a:lnTo>
                  <a:lnTo>
                    <a:pt x="796" y="186"/>
                  </a:lnTo>
                  <a:lnTo>
                    <a:pt x="796" y="186"/>
                  </a:lnTo>
                  <a:lnTo>
                    <a:pt x="798" y="184"/>
                  </a:lnTo>
                  <a:lnTo>
                    <a:pt x="800" y="183"/>
                  </a:lnTo>
                  <a:lnTo>
                    <a:pt x="801" y="181"/>
                  </a:lnTo>
                  <a:lnTo>
                    <a:pt x="803" y="179"/>
                  </a:lnTo>
                  <a:lnTo>
                    <a:pt x="804" y="177"/>
                  </a:lnTo>
                  <a:lnTo>
                    <a:pt x="805" y="174"/>
                  </a:lnTo>
                  <a:lnTo>
                    <a:pt x="806" y="173"/>
                  </a:lnTo>
                  <a:lnTo>
                    <a:pt x="811" y="168"/>
                  </a:lnTo>
                  <a:lnTo>
                    <a:pt x="818" y="167"/>
                  </a:lnTo>
                  <a:lnTo>
                    <a:pt x="825" y="166"/>
                  </a:lnTo>
                  <a:lnTo>
                    <a:pt x="830" y="164"/>
                  </a:lnTo>
                  <a:lnTo>
                    <a:pt x="835" y="159"/>
                  </a:lnTo>
                  <a:lnTo>
                    <a:pt x="836" y="156"/>
                  </a:lnTo>
                  <a:lnTo>
                    <a:pt x="837" y="152"/>
                  </a:lnTo>
                  <a:lnTo>
                    <a:pt x="837" y="148"/>
                  </a:lnTo>
                  <a:lnTo>
                    <a:pt x="836" y="144"/>
                  </a:lnTo>
                  <a:lnTo>
                    <a:pt x="835" y="141"/>
                  </a:lnTo>
                  <a:lnTo>
                    <a:pt x="834" y="137"/>
                  </a:lnTo>
                  <a:lnTo>
                    <a:pt x="831" y="136"/>
                  </a:lnTo>
                  <a:lnTo>
                    <a:pt x="829" y="135"/>
                  </a:lnTo>
                  <a:close/>
                  <a:moveTo>
                    <a:pt x="3207" y="123"/>
                  </a:moveTo>
                  <a:lnTo>
                    <a:pt x="3206" y="125"/>
                  </a:lnTo>
                  <a:lnTo>
                    <a:pt x="3204" y="126"/>
                  </a:lnTo>
                  <a:lnTo>
                    <a:pt x="3204" y="142"/>
                  </a:lnTo>
                  <a:lnTo>
                    <a:pt x="3204" y="144"/>
                  </a:lnTo>
                  <a:lnTo>
                    <a:pt x="3206" y="147"/>
                  </a:lnTo>
                  <a:lnTo>
                    <a:pt x="3206" y="149"/>
                  </a:lnTo>
                  <a:lnTo>
                    <a:pt x="3207" y="152"/>
                  </a:lnTo>
                  <a:lnTo>
                    <a:pt x="3208" y="156"/>
                  </a:lnTo>
                  <a:lnTo>
                    <a:pt x="3209" y="159"/>
                  </a:lnTo>
                  <a:lnTo>
                    <a:pt x="3211" y="162"/>
                  </a:lnTo>
                  <a:lnTo>
                    <a:pt x="3213" y="166"/>
                  </a:lnTo>
                  <a:lnTo>
                    <a:pt x="3214" y="169"/>
                  </a:lnTo>
                  <a:lnTo>
                    <a:pt x="3216" y="172"/>
                  </a:lnTo>
                  <a:lnTo>
                    <a:pt x="3217" y="174"/>
                  </a:lnTo>
                  <a:lnTo>
                    <a:pt x="3218" y="178"/>
                  </a:lnTo>
                  <a:lnTo>
                    <a:pt x="3218" y="178"/>
                  </a:lnTo>
                  <a:lnTo>
                    <a:pt x="3218" y="177"/>
                  </a:lnTo>
                  <a:lnTo>
                    <a:pt x="3219" y="177"/>
                  </a:lnTo>
                  <a:lnTo>
                    <a:pt x="3221" y="176"/>
                  </a:lnTo>
                  <a:lnTo>
                    <a:pt x="3219" y="171"/>
                  </a:lnTo>
                  <a:lnTo>
                    <a:pt x="3218" y="166"/>
                  </a:lnTo>
                  <a:lnTo>
                    <a:pt x="3218" y="161"/>
                  </a:lnTo>
                  <a:lnTo>
                    <a:pt x="3216" y="154"/>
                  </a:lnTo>
                  <a:lnTo>
                    <a:pt x="3216" y="149"/>
                  </a:lnTo>
                  <a:lnTo>
                    <a:pt x="3216" y="144"/>
                  </a:lnTo>
                  <a:lnTo>
                    <a:pt x="3214" y="142"/>
                  </a:lnTo>
                  <a:lnTo>
                    <a:pt x="3213" y="140"/>
                  </a:lnTo>
                  <a:lnTo>
                    <a:pt x="3212" y="136"/>
                  </a:lnTo>
                  <a:lnTo>
                    <a:pt x="3212" y="133"/>
                  </a:lnTo>
                  <a:lnTo>
                    <a:pt x="3211" y="130"/>
                  </a:lnTo>
                  <a:lnTo>
                    <a:pt x="3209" y="127"/>
                  </a:lnTo>
                  <a:lnTo>
                    <a:pt x="3208" y="125"/>
                  </a:lnTo>
                  <a:lnTo>
                    <a:pt x="3207" y="123"/>
                  </a:lnTo>
                  <a:close/>
                  <a:moveTo>
                    <a:pt x="69" y="0"/>
                  </a:moveTo>
                  <a:lnTo>
                    <a:pt x="71" y="0"/>
                  </a:lnTo>
                  <a:lnTo>
                    <a:pt x="71" y="3"/>
                  </a:lnTo>
                  <a:lnTo>
                    <a:pt x="90" y="3"/>
                  </a:lnTo>
                  <a:lnTo>
                    <a:pt x="142" y="9"/>
                  </a:lnTo>
                  <a:lnTo>
                    <a:pt x="197" y="23"/>
                  </a:lnTo>
                  <a:lnTo>
                    <a:pt x="252" y="43"/>
                  </a:lnTo>
                  <a:lnTo>
                    <a:pt x="310" y="69"/>
                  </a:lnTo>
                  <a:lnTo>
                    <a:pt x="370" y="100"/>
                  </a:lnTo>
                  <a:lnTo>
                    <a:pt x="434" y="137"/>
                  </a:lnTo>
                  <a:lnTo>
                    <a:pt x="500" y="178"/>
                  </a:lnTo>
                  <a:lnTo>
                    <a:pt x="572" y="224"/>
                  </a:lnTo>
                  <a:lnTo>
                    <a:pt x="647" y="274"/>
                  </a:lnTo>
                  <a:lnTo>
                    <a:pt x="727" y="327"/>
                  </a:lnTo>
                  <a:lnTo>
                    <a:pt x="811" y="381"/>
                  </a:lnTo>
                  <a:lnTo>
                    <a:pt x="898" y="437"/>
                  </a:lnTo>
                  <a:lnTo>
                    <a:pt x="991" y="491"/>
                  </a:lnTo>
                  <a:lnTo>
                    <a:pt x="1085" y="545"/>
                  </a:lnTo>
                  <a:lnTo>
                    <a:pt x="1171" y="590"/>
                  </a:lnTo>
                  <a:lnTo>
                    <a:pt x="1258" y="632"/>
                  </a:lnTo>
                  <a:lnTo>
                    <a:pt x="1255" y="633"/>
                  </a:lnTo>
                  <a:lnTo>
                    <a:pt x="1250" y="636"/>
                  </a:lnTo>
                  <a:lnTo>
                    <a:pt x="1246" y="637"/>
                  </a:lnTo>
                  <a:lnTo>
                    <a:pt x="1244" y="641"/>
                  </a:lnTo>
                  <a:lnTo>
                    <a:pt x="1240" y="643"/>
                  </a:lnTo>
                  <a:lnTo>
                    <a:pt x="1236" y="646"/>
                  </a:lnTo>
                  <a:lnTo>
                    <a:pt x="1231" y="649"/>
                  </a:lnTo>
                  <a:lnTo>
                    <a:pt x="1225" y="651"/>
                  </a:lnTo>
                  <a:lnTo>
                    <a:pt x="1220" y="654"/>
                  </a:lnTo>
                  <a:lnTo>
                    <a:pt x="1216" y="658"/>
                  </a:lnTo>
                  <a:lnTo>
                    <a:pt x="1216" y="661"/>
                  </a:lnTo>
                  <a:lnTo>
                    <a:pt x="1217" y="661"/>
                  </a:lnTo>
                  <a:lnTo>
                    <a:pt x="1220" y="662"/>
                  </a:lnTo>
                  <a:lnTo>
                    <a:pt x="1222" y="662"/>
                  </a:lnTo>
                  <a:lnTo>
                    <a:pt x="1226" y="662"/>
                  </a:lnTo>
                  <a:lnTo>
                    <a:pt x="1229" y="662"/>
                  </a:lnTo>
                  <a:lnTo>
                    <a:pt x="1231" y="662"/>
                  </a:lnTo>
                  <a:lnTo>
                    <a:pt x="1234" y="662"/>
                  </a:lnTo>
                  <a:lnTo>
                    <a:pt x="1234" y="662"/>
                  </a:lnTo>
                  <a:lnTo>
                    <a:pt x="1237" y="661"/>
                  </a:lnTo>
                  <a:lnTo>
                    <a:pt x="1241" y="661"/>
                  </a:lnTo>
                  <a:lnTo>
                    <a:pt x="1244" y="659"/>
                  </a:lnTo>
                  <a:lnTo>
                    <a:pt x="1247" y="658"/>
                  </a:lnTo>
                  <a:lnTo>
                    <a:pt x="1250" y="659"/>
                  </a:lnTo>
                  <a:lnTo>
                    <a:pt x="1251" y="661"/>
                  </a:lnTo>
                  <a:lnTo>
                    <a:pt x="1252" y="662"/>
                  </a:lnTo>
                  <a:lnTo>
                    <a:pt x="1254" y="663"/>
                  </a:lnTo>
                  <a:lnTo>
                    <a:pt x="1254" y="663"/>
                  </a:lnTo>
                  <a:lnTo>
                    <a:pt x="1255" y="664"/>
                  </a:lnTo>
                  <a:lnTo>
                    <a:pt x="1266" y="662"/>
                  </a:lnTo>
                  <a:lnTo>
                    <a:pt x="1277" y="657"/>
                  </a:lnTo>
                  <a:lnTo>
                    <a:pt x="1286" y="651"/>
                  </a:lnTo>
                  <a:lnTo>
                    <a:pt x="1288" y="651"/>
                  </a:lnTo>
                  <a:lnTo>
                    <a:pt x="1291" y="649"/>
                  </a:lnTo>
                  <a:lnTo>
                    <a:pt x="1293" y="648"/>
                  </a:lnTo>
                  <a:lnTo>
                    <a:pt x="1303" y="652"/>
                  </a:lnTo>
                  <a:lnTo>
                    <a:pt x="1315" y="656"/>
                  </a:lnTo>
                  <a:lnTo>
                    <a:pt x="1313" y="654"/>
                  </a:lnTo>
                  <a:lnTo>
                    <a:pt x="1313" y="654"/>
                  </a:lnTo>
                  <a:lnTo>
                    <a:pt x="1313" y="652"/>
                  </a:lnTo>
                  <a:lnTo>
                    <a:pt x="1318" y="653"/>
                  </a:lnTo>
                  <a:lnTo>
                    <a:pt x="1318" y="656"/>
                  </a:lnTo>
                  <a:lnTo>
                    <a:pt x="1320" y="656"/>
                  </a:lnTo>
                  <a:lnTo>
                    <a:pt x="1321" y="657"/>
                  </a:lnTo>
                  <a:lnTo>
                    <a:pt x="1323" y="658"/>
                  </a:lnTo>
                  <a:lnTo>
                    <a:pt x="1326" y="661"/>
                  </a:lnTo>
                  <a:lnTo>
                    <a:pt x="1328" y="663"/>
                  </a:lnTo>
                  <a:lnTo>
                    <a:pt x="1331" y="664"/>
                  </a:lnTo>
                  <a:lnTo>
                    <a:pt x="1333" y="666"/>
                  </a:lnTo>
                  <a:lnTo>
                    <a:pt x="1336" y="667"/>
                  </a:lnTo>
                  <a:lnTo>
                    <a:pt x="1344" y="667"/>
                  </a:lnTo>
                  <a:lnTo>
                    <a:pt x="1348" y="668"/>
                  </a:lnTo>
                  <a:lnTo>
                    <a:pt x="1344" y="671"/>
                  </a:lnTo>
                  <a:lnTo>
                    <a:pt x="1388" y="690"/>
                  </a:lnTo>
                  <a:lnTo>
                    <a:pt x="1383" y="690"/>
                  </a:lnTo>
                  <a:lnTo>
                    <a:pt x="1382" y="690"/>
                  </a:lnTo>
                  <a:lnTo>
                    <a:pt x="1379" y="689"/>
                  </a:lnTo>
                  <a:lnTo>
                    <a:pt x="1377" y="689"/>
                  </a:lnTo>
                  <a:lnTo>
                    <a:pt x="1374" y="689"/>
                  </a:lnTo>
                  <a:lnTo>
                    <a:pt x="1372" y="690"/>
                  </a:lnTo>
                  <a:lnTo>
                    <a:pt x="1369" y="690"/>
                  </a:lnTo>
                  <a:lnTo>
                    <a:pt x="1368" y="693"/>
                  </a:lnTo>
                  <a:lnTo>
                    <a:pt x="1364" y="692"/>
                  </a:lnTo>
                  <a:lnTo>
                    <a:pt x="1359" y="694"/>
                  </a:lnTo>
                  <a:lnTo>
                    <a:pt x="1352" y="699"/>
                  </a:lnTo>
                  <a:lnTo>
                    <a:pt x="1346" y="704"/>
                  </a:lnTo>
                  <a:lnTo>
                    <a:pt x="1339" y="710"/>
                  </a:lnTo>
                  <a:lnTo>
                    <a:pt x="1336" y="714"/>
                  </a:lnTo>
                  <a:lnTo>
                    <a:pt x="1334" y="719"/>
                  </a:lnTo>
                  <a:lnTo>
                    <a:pt x="1334" y="727"/>
                  </a:lnTo>
                  <a:lnTo>
                    <a:pt x="1333" y="734"/>
                  </a:lnTo>
                  <a:lnTo>
                    <a:pt x="1333" y="738"/>
                  </a:lnTo>
                  <a:lnTo>
                    <a:pt x="1332" y="740"/>
                  </a:lnTo>
                  <a:lnTo>
                    <a:pt x="1331" y="743"/>
                  </a:lnTo>
                  <a:lnTo>
                    <a:pt x="1330" y="745"/>
                  </a:lnTo>
                  <a:lnTo>
                    <a:pt x="1327" y="748"/>
                  </a:lnTo>
                  <a:lnTo>
                    <a:pt x="1326" y="750"/>
                  </a:lnTo>
                  <a:lnTo>
                    <a:pt x="1318" y="768"/>
                  </a:lnTo>
                  <a:lnTo>
                    <a:pt x="1316" y="785"/>
                  </a:lnTo>
                  <a:lnTo>
                    <a:pt x="1318" y="802"/>
                  </a:lnTo>
                  <a:lnTo>
                    <a:pt x="1320" y="806"/>
                  </a:lnTo>
                  <a:lnTo>
                    <a:pt x="1321" y="814"/>
                  </a:lnTo>
                  <a:lnTo>
                    <a:pt x="1323" y="822"/>
                  </a:lnTo>
                  <a:lnTo>
                    <a:pt x="1326" y="830"/>
                  </a:lnTo>
                  <a:lnTo>
                    <a:pt x="1330" y="835"/>
                  </a:lnTo>
                  <a:lnTo>
                    <a:pt x="1333" y="833"/>
                  </a:lnTo>
                  <a:lnTo>
                    <a:pt x="1336" y="831"/>
                  </a:lnTo>
                  <a:lnTo>
                    <a:pt x="1338" y="827"/>
                  </a:lnTo>
                  <a:lnTo>
                    <a:pt x="1339" y="822"/>
                  </a:lnTo>
                  <a:lnTo>
                    <a:pt x="1342" y="819"/>
                  </a:lnTo>
                  <a:lnTo>
                    <a:pt x="1343" y="816"/>
                  </a:lnTo>
                  <a:lnTo>
                    <a:pt x="1346" y="815"/>
                  </a:lnTo>
                  <a:lnTo>
                    <a:pt x="1348" y="814"/>
                  </a:lnTo>
                  <a:lnTo>
                    <a:pt x="1349" y="812"/>
                  </a:lnTo>
                  <a:lnTo>
                    <a:pt x="1352" y="810"/>
                  </a:lnTo>
                  <a:lnTo>
                    <a:pt x="1352" y="807"/>
                  </a:lnTo>
                  <a:lnTo>
                    <a:pt x="1353" y="796"/>
                  </a:lnTo>
                  <a:lnTo>
                    <a:pt x="1349" y="784"/>
                  </a:lnTo>
                  <a:lnTo>
                    <a:pt x="1348" y="769"/>
                  </a:lnTo>
                  <a:lnTo>
                    <a:pt x="1349" y="755"/>
                  </a:lnTo>
                  <a:lnTo>
                    <a:pt x="1351" y="748"/>
                  </a:lnTo>
                  <a:lnTo>
                    <a:pt x="1353" y="740"/>
                  </a:lnTo>
                  <a:lnTo>
                    <a:pt x="1356" y="733"/>
                  </a:lnTo>
                  <a:lnTo>
                    <a:pt x="1359" y="727"/>
                  </a:lnTo>
                  <a:lnTo>
                    <a:pt x="1363" y="725"/>
                  </a:lnTo>
                  <a:lnTo>
                    <a:pt x="1367" y="725"/>
                  </a:lnTo>
                  <a:lnTo>
                    <a:pt x="1371" y="725"/>
                  </a:lnTo>
                  <a:lnTo>
                    <a:pt x="1374" y="725"/>
                  </a:lnTo>
                  <a:lnTo>
                    <a:pt x="1378" y="724"/>
                  </a:lnTo>
                  <a:lnTo>
                    <a:pt x="1381" y="719"/>
                  </a:lnTo>
                  <a:lnTo>
                    <a:pt x="1384" y="712"/>
                  </a:lnTo>
                  <a:lnTo>
                    <a:pt x="1388" y="704"/>
                  </a:lnTo>
                  <a:lnTo>
                    <a:pt x="1392" y="699"/>
                  </a:lnTo>
                  <a:lnTo>
                    <a:pt x="1398" y="695"/>
                  </a:lnTo>
                  <a:lnTo>
                    <a:pt x="1404" y="695"/>
                  </a:lnTo>
                  <a:lnTo>
                    <a:pt x="1409" y="699"/>
                  </a:lnTo>
                  <a:lnTo>
                    <a:pt x="1414" y="704"/>
                  </a:lnTo>
                  <a:lnTo>
                    <a:pt x="1418" y="712"/>
                  </a:lnTo>
                  <a:lnTo>
                    <a:pt x="1423" y="717"/>
                  </a:lnTo>
                  <a:lnTo>
                    <a:pt x="1425" y="718"/>
                  </a:lnTo>
                  <a:lnTo>
                    <a:pt x="1428" y="719"/>
                  </a:lnTo>
                  <a:lnTo>
                    <a:pt x="1430" y="722"/>
                  </a:lnTo>
                  <a:lnTo>
                    <a:pt x="1433" y="723"/>
                  </a:lnTo>
                  <a:lnTo>
                    <a:pt x="1434" y="724"/>
                  </a:lnTo>
                  <a:lnTo>
                    <a:pt x="1435" y="727"/>
                  </a:lnTo>
                  <a:lnTo>
                    <a:pt x="1437" y="729"/>
                  </a:lnTo>
                  <a:lnTo>
                    <a:pt x="1435" y="738"/>
                  </a:lnTo>
                  <a:lnTo>
                    <a:pt x="1433" y="746"/>
                  </a:lnTo>
                  <a:lnTo>
                    <a:pt x="1433" y="754"/>
                  </a:lnTo>
                  <a:lnTo>
                    <a:pt x="1437" y="760"/>
                  </a:lnTo>
                  <a:lnTo>
                    <a:pt x="1438" y="763"/>
                  </a:lnTo>
                  <a:lnTo>
                    <a:pt x="1442" y="763"/>
                  </a:lnTo>
                  <a:lnTo>
                    <a:pt x="1444" y="764"/>
                  </a:lnTo>
                  <a:lnTo>
                    <a:pt x="1447" y="764"/>
                  </a:lnTo>
                  <a:lnTo>
                    <a:pt x="1449" y="764"/>
                  </a:lnTo>
                  <a:lnTo>
                    <a:pt x="1450" y="766"/>
                  </a:lnTo>
                  <a:lnTo>
                    <a:pt x="1452" y="769"/>
                  </a:lnTo>
                  <a:lnTo>
                    <a:pt x="1454" y="771"/>
                  </a:lnTo>
                  <a:lnTo>
                    <a:pt x="1455" y="774"/>
                  </a:lnTo>
                  <a:lnTo>
                    <a:pt x="1457" y="776"/>
                  </a:lnTo>
                  <a:lnTo>
                    <a:pt x="1458" y="780"/>
                  </a:lnTo>
                  <a:lnTo>
                    <a:pt x="1460" y="782"/>
                  </a:lnTo>
                  <a:lnTo>
                    <a:pt x="1462" y="784"/>
                  </a:lnTo>
                  <a:lnTo>
                    <a:pt x="1465" y="784"/>
                  </a:lnTo>
                  <a:lnTo>
                    <a:pt x="1468" y="784"/>
                  </a:lnTo>
                  <a:lnTo>
                    <a:pt x="1469" y="779"/>
                  </a:lnTo>
                  <a:lnTo>
                    <a:pt x="1469" y="770"/>
                  </a:lnTo>
                  <a:lnTo>
                    <a:pt x="1469" y="761"/>
                  </a:lnTo>
                  <a:lnTo>
                    <a:pt x="1469" y="751"/>
                  </a:lnTo>
                  <a:lnTo>
                    <a:pt x="1468" y="744"/>
                  </a:lnTo>
                  <a:lnTo>
                    <a:pt x="1468" y="740"/>
                  </a:lnTo>
                  <a:lnTo>
                    <a:pt x="1468" y="738"/>
                  </a:lnTo>
                  <a:lnTo>
                    <a:pt x="1469" y="735"/>
                  </a:lnTo>
                  <a:lnTo>
                    <a:pt x="1469" y="733"/>
                  </a:lnTo>
                  <a:lnTo>
                    <a:pt x="1470" y="729"/>
                  </a:lnTo>
                  <a:lnTo>
                    <a:pt x="1472" y="727"/>
                  </a:lnTo>
                  <a:lnTo>
                    <a:pt x="1472" y="723"/>
                  </a:lnTo>
                  <a:lnTo>
                    <a:pt x="1473" y="722"/>
                  </a:lnTo>
                  <a:lnTo>
                    <a:pt x="1474" y="720"/>
                  </a:lnTo>
                  <a:lnTo>
                    <a:pt x="1475" y="722"/>
                  </a:lnTo>
                  <a:lnTo>
                    <a:pt x="1478" y="725"/>
                  </a:lnTo>
                  <a:lnTo>
                    <a:pt x="1480" y="729"/>
                  </a:lnTo>
                  <a:lnTo>
                    <a:pt x="1483" y="731"/>
                  </a:lnTo>
                  <a:lnTo>
                    <a:pt x="1488" y="734"/>
                  </a:lnTo>
                  <a:lnTo>
                    <a:pt x="1494" y="738"/>
                  </a:lnTo>
                  <a:lnTo>
                    <a:pt x="1500" y="741"/>
                  </a:lnTo>
                  <a:lnTo>
                    <a:pt x="1505" y="743"/>
                  </a:lnTo>
                  <a:lnTo>
                    <a:pt x="1510" y="740"/>
                  </a:lnTo>
                  <a:lnTo>
                    <a:pt x="1511" y="738"/>
                  </a:lnTo>
                  <a:lnTo>
                    <a:pt x="1513" y="735"/>
                  </a:lnTo>
                  <a:lnTo>
                    <a:pt x="1513" y="734"/>
                  </a:lnTo>
                  <a:lnTo>
                    <a:pt x="1513" y="735"/>
                  </a:lnTo>
                  <a:lnTo>
                    <a:pt x="1513" y="736"/>
                  </a:lnTo>
                  <a:lnTo>
                    <a:pt x="1513" y="739"/>
                  </a:lnTo>
                  <a:lnTo>
                    <a:pt x="1536" y="749"/>
                  </a:lnTo>
                  <a:lnTo>
                    <a:pt x="1562" y="758"/>
                  </a:lnTo>
                  <a:lnTo>
                    <a:pt x="1552" y="763"/>
                  </a:lnTo>
                  <a:lnTo>
                    <a:pt x="1541" y="766"/>
                  </a:lnTo>
                  <a:lnTo>
                    <a:pt x="1533" y="769"/>
                  </a:lnTo>
                  <a:lnTo>
                    <a:pt x="1528" y="775"/>
                  </a:lnTo>
                  <a:lnTo>
                    <a:pt x="1525" y="781"/>
                  </a:lnTo>
                  <a:lnTo>
                    <a:pt x="1520" y="789"/>
                  </a:lnTo>
                  <a:lnTo>
                    <a:pt x="1514" y="794"/>
                  </a:lnTo>
                  <a:lnTo>
                    <a:pt x="1505" y="796"/>
                  </a:lnTo>
                  <a:lnTo>
                    <a:pt x="1496" y="800"/>
                  </a:lnTo>
                  <a:lnTo>
                    <a:pt x="1496" y="800"/>
                  </a:lnTo>
                  <a:lnTo>
                    <a:pt x="1494" y="799"/>
                  </a:lnTo>
                  <a:lnTo>
                    <a:pt x="1493" y="799"/>
                  </a:lnTo>
                  <a:lnTo>
                    <a:pt x="1490" y="797"/>
                  </a:lnTo>
                  <a:lnTo>
                    <a:pt x="1488" y="797"/>
                  </a:lnTo>
                  <a:lnTo>
                    <a:pt x="1486" y="797"/>
                  </a:lnTo>
                  <a:lnTo>
                    <a:pt x="1481" y="800"/>
                  </a:lnTo>
                  <a:lnTo>
                    <a:pt x="1478" y="802"/>
                  </a:lnTo>
                  <a:lnTo>
                    <a:pt x="1475" y="805"/>
                  </a:lnTo>
                  <a:lnTo>
                    <a:pt x="1468" y="811"/>
                  </a:lnTo>
                  <a:lnTo>
                    <a:pt x="1460" y="814"/>
                  </a:lnTo>
                  <a:lnTo>
                    <a:pt x="1452" y="819"/>
                  </a:lnTo>
                  <a:lnTo>
                    <a:pt x="1450" y="820"/>
                  </a:lnTo>
                  <a:lnTo>
                    <a:pt x="1448" y="821"/>
                  </a:lnTo>
                  <a:lnTo>
                    <a:pt x="1447" y="824"/>
                  </a:lnTo>
                  <a:lnTo>
                    <a:pt x="1445" y="826"/>
                  </a:lnTo>
                  <a:lnTo>
                    <a:pt x="1445" y="827"/>
                  </a:lnTo>
                  <a:lnTo>
                    <a:pt x="1447" y="830"/>
                  </a:lnTo>
                  <a:lnTo>
                    <a:pt x="1449" y="831"/>
                  </a:lnTo>
                  <a:lnTo>
                    <a:pt x="1452" y="831"/>
                  </a:lnTo>
                  <a:lnTo>
                    <a:pt x="1468" y="830"/>
                  </a:lnTo>
                  <a:lnTo>
                    <a:pt x="1485" y="826"/>
                  </a:lnTo>
                  <a:lnTo>
                    <a:pt x="1501" y="821"/>
                  </a:lnTo>
                  <a:lnTo>
                    <a:pt x="1510" y="819"/>
                  </a:lnTo>
                  <a:lnTo>
                    <a:pt x="1519" y="815"/>
                  </a:lnTo>
                  <a:lnTo>
                    <a:pt x="1528" y="809"/>
                  </a:lnTo>
                  <a:lnTo>
                    <a:pt x="1533" y="801"/>
                  </a:lnTo>
                  <a:lnTo>
                    <a:pt x="1534" y="792"/>
                  </a:lnTo>
                  <a:lnTo>
                    <a:pt x="1535" y="784"/>
                  </a:lnTo>
                  <a:lnTo>
                    <a:pt x="1541" y="780"/>
                  </a:lnTo>
                  <a:lnTo>
                    <a:pt x="1551" y="779"/>
                  </a:lnTo>
                  <a:lnTo>
                    <a:pt x="1561" y="777"/>
                  </a:lnTo>
                  <a:lnTo>
                    <a:pt x="1574" y="779"/>
                  </a:lnTo>
                  <a:lnTo>
                    <a:pt x="1585" y="779"/>
                  </a:lnTo>
                  <a:lnTo>
                    <a:pt x="1596" y="777"/>
                  </a:lnTo>
                  <a:lnTo>
                    <a:pt x="1604" y="775"/>
                  </a:lnTo>
                  <a:lnTo>
                    <a:pt x="1609" y="769"/>
                  </a:lnTo>
                  <a:lnTo>
                    <a:pt x="1609" y="773"/>
                  </a:lnTo>
                  <a:lnTo>
                    <a:pt x="1670" y="792"/>
                  </a:lnTo>
                  <a:lnTo>
                    <a:pt x="1729" y="810"/>
                  </a:lnTo>
                  <a:lnTo>
                    <a:pt x="1728" y="809"/>
                  </a:lnTo>
                  <a:lnTo>
                    <a:pt x="1728" y="806"/>
                  </a:lnTo>
                  <a:lnTo>
                    <a:pt x="1729" y="805"/>
                  </a:lnTo>
                  <a:lnTo>
                    <a:pt x="1731" y="805"/>
                  </a:lnTo>
                  <a:lnTo>
                    <a:pt x="1731" y="806"/>
                  </a:lnTo>
                  <a:lnTo>
                    <a:pt x="1732" y="807"/>
                  </a:lnTo>
                  <a:lnTo>
                    <a:pt x="1733" y="807"/>
                  </a:lnTo>
                  <a:lnTo>
                    <a:pt x="1736" y="807"/>
                  </a:lnTo>
                  <a:lnTo>
                    <a:pt x="1737" y="809"/>
                  </a:lnTo>
                  <a:lnTo>
                    <a:pt x="1738" y="810"/>
                  </a:lnTo>
                  <a:lnTo>
                    <a:pt x="1739" y="810"/>
                  </a:lnTo>
                  <a:lnTo>
                    <a:pt x="1741" y="810"/>
                  </a:lnTo>
                  <a:lnTo>
                    <a:pt x="1744" y="811"/>
                  </a:lnTo>
                  <a:lnTo>
                    <a:pt x="1748" y="811"/>
                  </a:lnTo>
                  <a:lnTo>
                    <a:pt x="1752" y="812"/>
                  </a:lnTo>
                  <a:lnTo>
                    <a:pt x="1753" y="812"/>
                  </a:lnTo>
                  <a:lnTo>
                    <a:pt x="1756" y="819"/>
                  </a:lnTo>
                  <a:lnTo>
                    <a:pt x="1754" y="822"/>
                  </a:lnTo>
                  <a:lnTo>
                    <a:pt x="1749" y="825"/>
                  </a:lnTo>
                  <a:lnTo>
                    <a:pt x="1742" y="826"/>
                  </a:lnTo>
                  <a:lnTo>
                    <a:pt x="1736" y="826"/>
                  </a:lnTo>
                  <a:lnTo>
                    <a:pt x="1731" y="828"/>
                  </a:lnTo>
                  <a:lnTo>
                    <a:pt x="1727" y="828"/>
                  </a:lnTo>
                  <a:lnTo>
                    <a:pt x="1724" y="831"/>
                  </a:lnTo>
                  <a:lnTo>
                    <a:pt x="1723" y="832"/>
                  </a:lnTo>
                  <a:lnTo>
                    <a:pt x="1721" y="835"/>
                  </a:lnTo>
                  <a:lnTo>
                    <a:pt x="1719" y="836"/>
                  </a:lnTo>
                  <a:lnTo>
                    <a:pt x="1703" y="836"/>
                  </a:lnTo>
                  <a:lnTo>
                    <a:pt x="1688" y="837"/>
                  </a:lnTo>
                  <a:lnTo>
                    <a:pt x="1672" y="836"/>
                  </a:lnTo>
                  <a:lnTo>
                    <a:pt x="1670" y="837"/>
                  </a:lnTo>
                  <a:lnTo>
                    <a:pt x="1667" y="840"/>
                  </a:lnTo>
                  <a:lnTo>
                    <a:pt x="1666" y="842"/>
                  </a:lnTo>
                  <a:lnTo>
                    <a:pt x="1666" y="845"/>
                  </a:lnTo>
                  <a:lnTo>
                    <a:pt x="1667" y="847"/>
                  </a:lnTo>
                  <a:lnTo>
                    <a:pt x="1670" y="850"/>
                  </a:lnTo>
                  <a:lnTo>
                    <a:pt x="1673" y="850"/>
                  </a:lnTo>
                  <a:lnTo>
                    <a:pt x="1680" y="848"/>
                  </a:lnTo>
                  <a:lnTo>
                    <a:pt x="1687" y="846"/>
                  </a:lnTo>
                  <a:lnTo>
                    <a:pt x="1691" y="845"/>
                  </a:lnTo>
                  <a:lnTo>
                    <a:pt x="1692" y="843"/>
                  </a:lnTo>
                  <a:lnTo>
                    <a:pt x="1695" y="843"/>
                  </a:lnTo>
                  <a:lnTo>
                    <a:pt x="1697" y="843"/>
                  </a:lnTo>
                  <a:lnTo>
                    <a:pt x="1699" y="843"/>
                  </a:lnTo>
                  <a:lnTo>
                    <a:pt x="1702" y="843"/>
                  </a:lnTo>
                  <a:lnTo>
                    <a:pt x="1703" y="845"/>
                  </a:lnTo>
                  <a:lnTo>
                    <a:pt x="1704" y="845"/>
                  </a:lnTo>
                  <a:lnTo>
                    <a:pt x="1702" y="846"/>
                  </a:lnTo>
                  <a:lnTo>
                    <a:pt x="1699" y="847"/>
                  </a:lnTo>
                  <a:lnTo>
                    <a:pt x="1697" y="848"/>
                  </a:lnTo>
                  <a:lnTo>
                    <a:pt x="1693" y="850"/>
                  </a:lnTo>
                  <a:lnTo>
                    <a:pt x="1692" y="851"/>
                  </a:lnTo>
                  <a:lnTo>
                    <a:pt x="1691" y="852"/>
                  </a:lnTo>
                  <a:lnTo>
                    <a:pt x="1681" y="855"/>
                  </a:lnTo>
                  <a:lnTo>
                    <a:pt x="1671" y="857"/>
                  </a:lnTo>
                  <a:lnTo>
                    <a:pt x="1662" y="861"/>
                  </a:lnTo>
                  <a:lnTo>
                    <a:pt x="1657" y="865"/>
                  </a:lnTo>
                  <a:lnTo>
                    <a:pt x="1650" y="882"/>
                  </a:lnTo>
                  <a:lnTo>
                    <a:pt x="1640" y="898"/>
                  </a:lnTo>
                  <a:lnTo>
                    <a:pt x="1633" y="914"/>
                  </a:lnTo>
                  <a:lnTo>
                    <a:pt x="1631" y="919"/>
                  </a:lnTo>
                  <a:lnTo>
                    <a:pt x="1627" y="929"/>
                  </a:lnTo>
                  <a:lnTo>
                    <a:pt x="1623" y="937"/>
                  </a:lnTo>
                  <a:lnTo>
                    <a:pt x="1620" y="940"/>
                  </a:lnTo>
                  <a:lnTo>
                    <a:pt x="1615" y="939"/>
                  </a:lnTo>
                  <a:lnTo>
                    <a:pt x="1611" y="934"/>
                  </a:lnTo>
                  <a:lnTo>
                    <a:pt x="1610" y="928"/>
                  </a:lnTo>
                  <a:lnTo>
                    <a:pt x="1609" y="922"/>
                  </a:lnTo>
                  <a:lnTo>
                    <a:pt x="1607" y="917"/>
                  </a:lnTo>
                  <a:lnTo>
                    <a:pt x="1604" y="914"/>
                  </a:lnTo>
                  <a:lnTo>
                    <a:pt x="1601" y="917"/>
                  </a:lnTo>
                  <a:lnTo>
                    <a:pt x="1601" y="922"/>
                  </a:lnTo>
                  <a:lnTo>
                    <a:pt x="1602" y="927"/>
                  </a:lnTo>
                  <a:lnTo>
                    <a:pt x="1604" y="932"/>
                  </a:lnTo>
                  <a:lnTo>
                    <a:pt x="1604" y="935"/>
                  </a:lnTo>
                  <a:lnTo>
                    <a:pt x="1605" y="942"/>
                  </a:lnTo>
                  <a:lnTo>
                    <a:pt x="1605" y="949"/>
                  </a:lnTo>
                  <a:lnTo>
                    <a:pt x="1604" y="957"/>
                  </a:lnTo>
                  <a:lnTo>
                    <a:pt x="1606" y="964"/>
                  </a:lnTo>
                  <a:lnTo>
                    <a:pt x="1610" y="969"/>
                  </a:lnTo>
                  <a:lnTo>
                    <a:pt x="1615" y="975"/>
                  </a:lnTo>
                  <a:lnTo>
                    <a:pt x="1616" y="981"/>
                  </a:lnTo>
                  <a:lnTo>
                    <a:pt x="1615" y="990"/>
                  </a:lnTo>
                  <a:lnTo>
                    <a:pt x="1611" y="995"/>
                  </a:lnTo>
                  <a:lnTo>
                    <a:pt x="1606" y="999"/>
                  </a:lnTo>
                  <a:lnTo>
                    <a:pt x="1601" y="1001"/>
                  </a:lnTo>
                  <a:lnTo>
                    <a:pt x="1597" y="1004"/>
                  </a:lnTo>
                  <a:lnTo>
                    <a:pt x="1595" y="1008"/>
                  </a:lnTo>
                  <a:lnTo>
                    <a:pt x="1596" y="1014"/>
                  </a:lnTo>
                  <a:lnTo>
                    <a:pt x="1596" y="1016"/>
                  </a:lnTo>
                  <a:lnTo>
                    <a:pt x="1596" y="1019"/>
                  </a:lnTo>
                  <a:lnTo>
                    <a:pt x="1595" y="1020"/>
                  </a:lnTo>
                  <a:lnTo>
                    <a:pt x="1592" y="1021"/>
                  </a:lnTo>
                  <a:lnTo>
                    <a:pt x="1591" y="1022"/>
                  </a:lnTo>
                  <a:lnTo>
                    <a:pt x="1589" y="1022"/>
                  </a:lnTo>
                  <a:lnTo>
                    <a:pt x="1587" y="1024"/>
                  </a:lnTo>
                  <a:lnTo>
                    <a:pt x="1586" y="1024"/>
                  </a:lnTo>
                  <a:lnTo>
                    <a:pt x="1574" y="1030"/>
                  </a:lnTo>
                  <a:lnTo>
                    <a:pt x="1565" y="1035"/>
                  </a:lnTo>
                  <a:lnTo>
                    <a:pt x="1554" y="1041"/>
                  </a:lnTo>
                  <a:lnTo>
                    <a:pt x="1543" y="1047"/>
                  </a:lnTo>
                  <a:lnTo>
                    <a:pt x="1531" y="1052"/>
                  </a:lnTo>
                  <a:lnTo>
                    <a:pt x="1523" y="1061"/>
                  </a:lnTo>
                  <a:lnTo>
                    <a:pt x="1515" y="1065"/>
                  </a:lnTo>
                  <a:lnTo>
                    <a:pt x="1506" y="1069"/>
                  </a:lnTo>
                  <a:lnTo>
                    <a:pt x="1499" y="1071"/>
                  </a:lnTo>
                  <a:lnTo>
                    <a:pt x="1495" y="1073"/>
                  </a:lnTo>
                  <a:lnTo>
                    <a:pt x="1491" y="1076"/>
                  </a:lnTo>
                  <a:lnTo>
                    <a:pt x="1488" y="1078"/>
                  </a:lnTo>
                  <a:lnTo>
                    <a:pt x="1485" y="1081"/>
                  </a:lnTo>
                  <a:lnTo>
                    <a:pt x="1483" y="1083"/>
                  </a:lnTo>
                  <a:lnTo>
                    <a:pt x="1480" y="1087"/>
                  </a:lnTo>
                  <a:lnTo>
                    <a:pt x="1480" y="1095"/>
                  </a:lnTo>
                  <a:lnTo>
                    <a:pt x="1479" y="1101"/>
                  </a:lnTo>
                  <a:lnTo>
                    <a:pt x="1475" y="1108"/>
                  </a:lnTo>
                  <a:lnTo>
                    <a:pt x="1474" y="1113"/>
                  </a:lnTo>
                  <a:lnTo>
                    <a:pt x="1475" y="1121"/>
                  </a:lnTo>
                  <a:lnTo>
                    <a:pt x="1478" y="1128"/>
                  </a:lnTo>
                  <a:lnTo>
                    <a:pt x="1481" y="1138"/>
                  </a:lnTo>
                  <a:lnTo>
                    <a:pt x="1488" y="1146"/>
                  </a:lnTo>
                  <a:lnTo>
                    <a:pt x="1491" y="1154"/>
                  </a:lnTo>
                  <a:lnTo>
                    <a:pt x="1493" y="1158"/>
                  </a:lnTo>
                  <a:lnTo>
                    <a:pt x="1493" y="1161"/>
                  </a:lnTo>
                  <a:lnTo>
                    <a:pt x="1493" y="1164"/>
                  </a:lnTo>
                  <a:lnTo>
                    <a:pt x="1494" y="1167"/>
                  </a:lnTo>
                  <a:lnTo>
                    <a:pt x="1494" y="1169"/>
                  </a:lnTo>
                  <a:lnTo>
                    <a:pt x="1496" y="1170"/>
                  </a:lnTo>
                  <a:lnTo>
                    <a:pt x="1501" y="1184"/>
                  </a:lnTo>
                  <a:lnTo>
                    <a:pt x="1504" y="1198"/>
                  </a:lnTo>
                  <a:lnTo>
                    <a:pt x="1504" y="1213"/>
                  </a:lnTo>
                  <a:lnTo>
                    <a:pt x="1504" y="1215"/>
                  </a:lnTo>
                  <a:lnTo>
                    <a:pt x="1505" y="1218"/>
                  </a:lnTo>
                  <a:lnTo>
                    <a:pt x="1505" y="1220"/>
                  </a:lnTo>
                  <a:lnTo>
                    <a:pt x="1504" y="1223"/>
                  </a:lnTo>
                  <a:lnTo>
                    <a:pt x="1503" y="1225"/>
                  </a:lnTo>
                  <a:lnTo>
                    <a:pt x="1499" y="1228"/>
                  </a:lnTo>
                  <a:lnTo>
                    <a:pt x="1498" y="1231"/>
                  </a:lnTo>
                  <a:lnTo>
                    <a:pt x="1495" y="1234"/>
                  </a:lnTo>
                  <a:lnTo>
                    <a:pt x="1493" y="1235"/>
                  </a:lnTo>
                  <a:lnTo>
                    <a:pt x="1489" y="1236"/>
                  </a:lnTo>
                  <a:lnTo>
                    <a:pt x="1486" y="1236"/>
                  </a:lnTo>
                  <a:lnTo>
                    <a:pt x="1480" y="1229"/>
                  </a:lnTo>
                  <a:lnTo>
                    <a:pt x="1475" y="1220"/>
                  </a:lnTo>
                  <a:lnTo>
                    <a:pt x="1473" y="1213"/>
                  </a:lnTo>
                  <a:lnTo>
                    <a:pt x="1469" y="1208"/>
                  </a:lnTo>
                  <a:lnTo>
                    <a:pt x="1465" y="1203"/>
                  </a:lnTo>
                  <a:lnTo>
                    <a:pt x="1460" y="1199"/>
                  </a:lnTo>
                  <a:lnTo>
                    <a:pt x="1455" y="1198"/>
                  </a:lnTo>
                  <a:lnTo>
                    <a:pt x="1453" y="1195"/>
                  </a:lnTo>
                  <a:lnTo>
                    <a:pt x="1450" y="1192"/>
                  </a:lnTo>
                  <a:lnTo>
                    <a:pt x="1449" y="1188"/>
                  </a:lnTo>
                  <a:lnTo>
                    <a:pt x="1449" y="1183"/>
                  </a:lnTo>
                  <a:lnTo>
                    <a:pt x="1448" y="1178"/>
                  </a:lnTo>
                  <a:lnTo>
                    <a:pt x="1445" y="1174"/>
                  </a:lnTo>
                  <a:lnTo>
                    <a:pt x="1443" y="1170"/>
                  </a:lnTo>
                  <a:lnTo>
                    <a:pt x="1442" y="1166"/>
                  </a:lnTo>
                  <a:lnTo>
                    <a:pt x="1440" y="1163"/>
                  </a:lnTo>
                  <a:lnTo>
                    <a:pt x="1440" y="1159"/>
                  </a:lnTo>
                  <a:lnTo>
                    <a:pt x="1442" y="1156"/>
                  </a:lnTo>
                  <a:lnTo>
                    <a:pt x="1442" y="1153"/>
                  </a:lnTo>
                  <a:lnTo>
                    <a:pt x="1440" y="1149"/>
                  </a:lnTo>
                  <a:lnTo>
                    <a:pt x="1439" y="1147"/>
                  </a:lnTo>
                  <a:lnTo>
                    <a:pt x="1434" y="1141"/>
                  </a:lnTo>
                  <a:lnTo>
                    <a:pt x="1429" y="1134"/>
                  </a:lnTo>
                  <a:lnTo>
                    <a:pt x="1424" y="1129"/>
                  </a:lnTo>
                  <a:lnTo>
                    <a:pt x="1418" y="1129"/>
                  </a:lnTo>
                  <a:lnTo>
                    <a:pt x="1413" y="1134"/>
                  </a:lnTo>
                  <a:lnTo>
                    <a:pt x="1403" y="1138"/>
                  </a:lnTo>
                  <a:lnTo>
                    <a:pt x="1393" y="1138"/>
                  </a:lnTo>
                  <a:lnTo>
                    <a:pt x="1382" y="1136"/>
                  </a:lnTo>
                  <a:lnTo>
                    <a:pt x="1373" y="1132"/>
                  </a:lnTo>
                  <a:lnTo>
                    <a:pt x="1361" y="1124"/>
                  </a:lnTo>
                  <a:lnTo>
                    <a:pt x="1348" y="1122"/>
                  </a:lnTo>
                  <a:lnTo>
                    <a:pt x="1334" y="1123"/>
                  </a:lnTo>
                  <a:lnTo>
                    <a:pt x="1321" y="1123"/>
                  </a:lnTo>
                  <a:lnTo>
                    <a:pt x="1316" y="1122"/>
                  </a:lnTo>
                  <a:lnTo>
                    <a:pt x="1307" y="1119"/>
                  </a:lnTo>
                  <a:lnTo>
                    <a:pt x="1297" y="1118"/>
                  </a:lnTo>
                  <a:lnTo>
                    <a:pt x="1288" y="1117"/>
                  </a:lnTo>
                  <a:lnTo>
                    <a:pt x="1283" y="1118"/>
                  </a:lnTo>
                  <a:lnTo>
                    <a:pt x="1285" y="1119"/>
                  </a:lnTo>
                  <a:lnTo>
                    <a:pt x="1286" y="1121"/>
                  </a:lnTo>
                  <a:lnTo>
                    <a:pt x="1287" y="1123"/>
                  </a:lnTo>
                  <a:lnTo>
                    <a:pt x="1288" y="1126"/>
                  </a:lnTo>
                  <a:lnTo>
                    <a:pt x="1291" y="1127"/>
                  </a:lnTo>
                  <a:lnTo>
                    <a:pt x="1292" y="1129"/>
                  </a:lnTo>
                  <a:lnTo>
                    <a:pt x="1295" y="1132"/>
                  </a:lnTo>
                  <a:lnTo>
                    <a:pt x="1296" y="1133"/>
                  </a:lnTo>
                  <a:lnTo>
                    <a:pt x="1296" y="1134"/>
                  </a:lnTo>
                  <a:lnTo>
                    <a:pt x="1296" y="1136"/>
                  </a:lnTo>
                  <a:lnTo>
                    <a:pt x="1295" y="1137"/>
                  </a:lnTo>
                  <a:lnTo>
                    <a:pt x="1292" y="1137"/>
                  </a:lnTo>
                  <a:lnTo>
                    <a:pt x="1290" y="1137"/>
                  </a:lnTo>
                  <a:lnTo>
                    <a:pt x="1283" y="1138"/>
                  </a:lnTo>
                  <a:lnTo>
                    <a:pt x="1280" y="1142"/>
                  </a:lnTo>
                  <a:lnTo>
                    <a:pt x="1277" y="1146"/>
                  </a:lnTo>
                  <a:lnTo>
                    <a:pt x="1275" y="1148"/>
                  </a:lnTo>
                  <a:lnTo>
                    <a:pt x="1268" y="1147"/>
                  </a:lnTo>
                  <a:lnTo>
                    <a:pt x="1260" y="1143"/>
                  </a:lnTo>
                  <a:lnTo>
                    <a:pt x="1254" y="1138"/>
                  </a:lnTo>
                  <a:lnTo>
                    <a:pt x="1247" y="1133"/>
                  </a:lnTo>
                  <a:lnTo>
                    <a:pt x="1241" y="1132"/>
                  </a:lnTo>
                  <a:lnTo>
                    <a:pt x="1231" y="1134"/>
                  </a:lnTo>
                  <a:lnTo>
                    <a:pt x="1222" y="1136"/>
                  </a:lnTo>
                  <a:lnTo>
                    <a:pt x="1212" y="1133"/>
                  </a:lnTo>
                  <a:lnTo>
                    <a:pt x="1201" y="1132"/>
                  </a:lnTo>
                  <a:lnTo>
                    <a:pt x="1190" y="1131"/>
                  </a:lnTo>
                  <a:lnTo>
                    <a:pt x="1181" y="1132"/>
                  </a:lnTo>
                  <a:lnTo>
                    <a:pt x="1180" y="1134"/>
                  </a:lnTo>
                  <a:lnTo>
                    <a:pt x="1179" y="1137"/>
                  </a:lnTo>
                  <a:lnTo>
                    <a:pt x="1176" y="1139"/>
                  </a:lnTo>
                  <a:lnTo>
                    <a:pt x="1174" y="1139"/>
                  </a:lnTo>
                  <a:lnTo>
                    <a:pt x="1171" y="1139"/>
                  </a:lnTo>
                  <a:lnTo>
                    <a:pt x="1169" y="1142"/>
                  </a:lnTo>
                  <a:lnTo>
                    <a:pt x="1156" y="1144"/>
                  </a:lnTo>
                  <a:lnTo>
                    <a:pt x="1145" y="1149"/>
                  </a:lnTo>
                  <a:lnTo>
                    <a:pt x="1134" y="1153"/>
                  </a:lnTo>
                  <a:lnTo>
                    <a:pt x="1126" y="1158"/>
                  </a:lnTo>
                  <a:lnTo>
                    <a:pt x="1121" y="1163"/>
                  </a:lnTo>
                  <a:lnTo>
                    <a:pt x="1119" y="1173"/>
                  </a:lnTo>
                  <a:lnTo>
                    <a:pt x="1118" y="1177"/>
                  </a:lnTo>
                  <a:lnTo>
                    <a:pt x="1118" y="1180"/>
                  </a:lnTo>
                  <a:lnTo>
                    <a:pt x="1118" y="1184"/>
                  </a:lnTo>
                  <a:lnTo>
                    <a:pt x="1118" y="1188"/>
                  </a:lnTo>
                  <a:lnTo>
                    <a:pt x="1119" y="1192"/>
                  </a:lnTo>
                  <a:lnTo>
                    <a:pt x="1120" y="1195"/>
                  </a:lnTo>
                  <a:lnTo>
                    <a:pt x="1123" y="1199"/>
                  </a:lnTo>
                  <a:lnTo>
                    <a:pt x="1125" y="1202"/>
                  </a:lnTo>
                  <a:lnTo>
                    <a:pt x="1128" y="1205"/>
                  </a:lnTo>
                  <a:lnTo>
                    <a:pt x="1129" y="1210"/>
                  </a:lnTo>
                  <a:lnTo>
                    <a:pt x="1129" y="1221"/>
                  </a:lnTo>
                  <a:lnTo>
                    <a:pt x="1126" y="1231"/>
                  </a:lnTo>
                  <a:lnTo>
                    <a:pt x="1123" y="1243"/>
                  </a:lnTo>
                  <a:lnTo>
                    <a:pt x="1121" y="1254"/>
                  </a:lnTo>
                  <a:lnTo>
                    <a:pt x="1123" y="1263"/>
                  </a:lnTo>
                  <a:lnTo>
                    <a:pt x="1125" y="1270"/>
                  </a:lnTo>
                  <a:lnTo>
                    <a:pt x="1126" y="1280"/>
                  </a:lnTo>
                  <a:lnTo>
                    <a:pt x="1128" y="1282"/>
                  </a:lnTo>
                  <a:lnTo>
                    <a:pt x="1130" y="1285"/>
                  </a:lnTo>
                  <a:lnTo>
                    <a:pt x="1133" y="1286"/>
                  </a:lnTo>
                  <a:lnTo>
                    <a:pt x="1135" y="1289"/>
                  </a:lnTo>
                  <a:lnTo>
                    <a:pt x="1136" y="1291"/>
                  </a:lnTo>
                  <a:lnTo>
                    <a:pt x="1140" y="1295"/>
                  </a:lnTo>
                  <a:lnTo>
                    <a:pt x="1141" y="1299"/>
                  </a:lnTo>
                  <a:lnTo>
                    <a:pt x="1143" y="1302"/>
                  </a:lnTo>
                  <a:lnTo>
                    <a:pt x="1145" y="1306"/>
                  </a:lnTo>
                  <a:lnTo>
                    <a:pt x="1150" y="1313"/>
                  </a:lnTo>
                  <a:lnTo>
                    <a:pt x="1155" y="1320"/>
                  </a:lnTo>
                  <a:lnTo>
                    <a:pt x="1160" y="1325"/>
                  </a:lnTo>
                  <a:lnTo>
                    <a:pt x="1163" y="1328"/>
                  </a:lnTo>
                  <a:lnTo>
                    <a:pt x="1165" y="1332"/>
                  </a:lnTo>
                  <a:lnTo>
                    <a:pt x="1166" y="1336"/>
                  </a:lnTo>
                  <a:lnTo>
                    <a:pt x="1169" y="1340"/>
                  </a:lnTo>
                  <a:lnTo>
                    <a:pt x="1171" y="1343"/>
                  </a:lnTo>
                  <a:lnTo>
                    <a:pt x="1179" y="1346"/>
                  </a:lnTo>
                  <a:lnTo>
                    <a:pt x="1185" y="1347"/>
                  </a:lnTo>
                  <a:lnTo>
                    <a:pt x="1192" y="1348"/>
                  </a:lnTo>
                  <a:lnTo>
                    <a:pt x="1194" y="1350"/>
                  </a:lnTo>
                  <a:lnTo>
                    <a:pt x="1196" y="1351"/>
                  </a:lnTo>
                  <a:lnTo>
                    <a:pt x="1199" y="1352"/>
                  </a:lnTo>
                  <a:lnTo>
                    <a:pt x="1201" y="1353"/>
                  </a:lnTo>
                  <a:lnTo>
                    <a:pt x="1204" y="1353"/>
                  </a:lnTo>
                  <a:lnTo>
                    <a:pt x="1206" y="1355"/>
                  </a:lnTo>
                  <a:lnTo>
                    <a:pt x="1207" y="1353"/>
                  </a:lnTo>
                  <a:lnTo>
                    <a:pt x="1210" y="1352"/>
                  </a:lnTo>
                  <a:lnTo>
                    <a:pt x="1212" y="1351"/>
                  </a:lnTo>
                  <a:lnTo>
                    <a:pt x="1215" y="1350"/>
                  </a:lnTo>
                  <a:lnTo>
                    <a:pt x="1217" y="1350"/>
                  </a:lnTo>
                  <a:lnTo>
                    <a:pt x="1220" y="1350"/>
                  </a:lnTo>
                  <a:lnTo>
                    <a:pt x="1224" y="1351"/>
                  </a:lnTo>
                  <a:lnTo>
                    <a:pt x="1240" y="1351"/>
                  </a:lnTo>
                  <a:lnTo>
                    <a:pt x="1242" y="1350"/>
                  </a:lnTo>
                  <a:lnTo>
                    <a:pt x="1245" y="1348"/>
                  </a:lnTo>
                  <a:lnTo>
                    <a:pt x="1247" y="1348"/>
                  </a:lnTo>
                  <a:lnTo>
                    <a:pt x="1250" y="1350"/>
                  </a:lnTo>
                  <a:lnTo>
                    <a:pt x="1252" y="1351"/>
                  </a:lnTo>
                  <a:lnTo>
                    <a:pt x="1255" y="1352"/>
                  </a:lnTo>
                  <a:lnTo>
                    <a:pt x="1256" y="1353"/>
                  </a:lnTo>
                  <a:lnTo>
                    <a:pt x="1257" y="1353"/>
                  </a:lnTo>
                  <a:lnTo>
                    <a:pt x="1260" y="1355"/>
                  </a:lnTo>
                  <a:lnTo>
                    <a:pt x="1263" y="1353"/>
                  </a:lnTo>
                  <a:lnTo>
                    <a:pt x="1266" y="1353"/>
                  </a:lnTo>
                  <a:lnTo>
                    <a:pt x="1268" y="1352"/>
                  </a:lnTo>
                  <a:lnTo>
                    <a:pt x="1270" y="1351"/>
                  </a:lnTo>
                  <a:lnTo>
                    <a:pt x="1270" y="1348"/>
                  </a:lnTo>
                  <a:lnTo>
                    <a:pt x="1270" y="1347"/>
                  </a:lnTo>
                  <a:lnTo>
                    <a:pt x="1268" y="1346"/>
                  </a:lnTo>
                  <a:lnTo>
                    <a:pt x="1268" y="1343"/>
                  </a:lnTo>
                  <a:lnTo>
                    <a:pt x="1270" y="1341"/>
                  </a:lnTo>
                  <a:lnTo>
                    <a:pt x="1271" y="1340"/>
                  </a:lnTo>
                  <a:lnTo>
                    <a:pt x="1273" y="1337"/>
                  </a:lnTo>
                  <a:lnTo>
                    <a:pt x="1276" y="1335"/>
                  </a:lnTo>
                  <a:lnTo>
                    <a:pt x="1280" y="1330"/>
                  </a:lnTo>
                  <a:lnTo>
                    <a:pt x="1281" y="1322"/>
                  </a:lnTo>
                  <a:lnTo>
                    <a:pt x="1281" y="1315"/>
                  </a:lnTo>
                  <a:lnTo>
                    <a:pt x="1285" y="1310"/>
                  </a:lnTo>
                  <a:lnTo>
                    <a:pt x="1292" y="1307"/>
                  </a:lnTo>
                  <a:lnTo>
                    <a:pt x="1301" y="1307"/>
                  </a:lnTo>
                  <a:lnTo>
                    <a:pt x="1311" y="1307"/>
                  </a:lnTo>
                  <a:lnTo>
                    <a:pt x="1318" y="1306"/>
                  </a:lnTo>
                  <a:lnTo>
                    <a:pt x="1325" y="1305"/>
                  </a:lnTo>
                  <a:lnTo>
                    <a:pt x="1334" y="1305"/>
                  </a:lnTo>
                  <a:lnTo>
                    <a:pt x="1344" y="1305"/>
                  </a:lnTo>
                  <a:lnTo>
                    <a:pt x="1353" y="1306"/>
                  </a:lnTo>
                  <a:lnTo>
                    <a:pt x="1358" y="1309"/>
                  </a:lnTo>
                  <a:lnTo>
                    <a:pt x="1359" y="1315"/>
                  </a:lnTo>
                  <a:lnTo>
                    <a:pt x="1357" y="1318"/>
                  </a:lnTo>
                  <a:lnTo>
                    <a:pt x="1354" y="1322"/>
                  </a:lnTo>
                  <a:lnTo>
                    <a:pt x="1352" y="1325"/>
                  </a:lnTo>
                  <a:lnTo>
                    <a:pt x="1349" y="1328"/>
                  </a:lnTo>
                  <a:lnTo>
                    <a:pt x="1347" y="1332"/>
                  </a:lnTo>
                  <a:lnTo>
                    <a:pt x="1347" y="1336"/>
                  </a:lnTo>
                  <a:lnTo>
                    <a:pt x="1347" y="1340"/>
                  </a:lnTo>
                  <a:lnTo>
                    <a:pt x="1346" y="1350"/>
                  </a:lnTo>
                  <a:lnTo>
                    <a:pt x="1343" y="1357"/>
                  </a:lnTo>
                  <a:lnTo>
                    <a:pt x="1337" y="1363"/>
                  </a:lnTo>
                  <a:lnTo>
                    <a:pt x="1328" y="1367"/>
                  </a:lnTo>
                  <a:lnTo>
                    <a:pt x="1325" y="1367"/>
                  </a:lnTo>
                  <a:lnTo>
                    <a:pt x="1322" y="1367"/>
                  </a:lnTo>
                  <a:lnTo>
                    <a:pt x="1318" y="1368"/>
                  </a:lnTo>
                  <a:lnTo>
                    <a:pt x="1316" y="1369"/>
                  </a:lnTo>
                  <a:lnTo>
                    <a:pt x="1316" y="1372"/>
                  </a:lnTo>
                  <a:lnTo>
                    <a:pt x="1317" y="1374"/>
                  </a:lnTo>
                  <a:lnTo>
                    <a:pt x="1320" y="1377"/>
                  </a:lnTo>
                  <a:lnTo>
                    <a:pt x="1322" y="1378"/>
                  </a:lnTo>
                  <a:lnTo>
                    <a:pt x="1326" y="1379"/>
                  </a:lnTo>
                  <a:lnTo>
                    <a:pt x="1328" y="1384"/>
                  </a:lnTo>
                  <a:lnTo>
                    <a:pt x="1331" y="1391"/>
                  </a:lnTo>
                  <a:lnTo>
                    <a:pt x="1333" y="1396"/>
                  </a:lnTo>
                  <a:lnTo>
                    <a:pt x="1338" y="1401"/>
                  </a:lnTo>
                  <a:lnTo>
                    <a:pt x="1344" y="1403"/>
                  </a:lnTo>
                  <a:lnTo>
                    <a:pt x="1352" y="1403"/>
                  </a:lnTo>
                  <a:lnTo>
                    <a:pt x="1359" y="1402"/>
                  </a:lnTo>
                  <a:lnTo>
                    <a:pt x="1367" y="1401"/>
                  </a:lnTo>
                  <a:lnTo>
                    <a:pt x="1373" y="1403"/>
                  </a:lnTo>
                  <a:lnTo>
                    <a:pt x="1383" y="1403"/>
                  </a:lnTo>
                  <a:lnTo>
                    <a:pt x="1392" y="1402"/>
                  </a:lnTo>
                  <a:lnTo>
                    <a:pt x="1402" y="1401"/>
                  </a:lnTo>
                  <a:lnTo>
                    <a:pt x="1405" y="1401"/>
                  </a:lnTo>
                  <a:lnTo>
                    <a:pt x="1410" y="1401"/>
                  </a:lnTo>
                  <a:lnTo>
                    <a:pt x="1414" y="1401"/>
                  </a:lnTo>
                  <a:lnTo>
                    <a:pt x="1418" y="1402"/>
                  </a:lnTo>
                  <a:lnTo>
                    <a:pt x="1420" y="1403"/>
                  </a:lnTo>
                  <a:lnTo>
                    <a:pt x="1422" y="1406"/>
                  </a:lnTo>
                  <a:lnTo>
                    <a:pt x="1424" y="1408"/>
                  </a:lnTo>
                  <a:lnTo>
                    <a:pt x="1425" y="1411"/>
                  </a:lnTo>
                  <a:lnTo>
                    <a:pt x="1428" y="1412"/>
                  </a:lnTo>
                  <a:lnTo>
                    <a:pt x="1430" y="1412"/>
                  </a:lnTo>
                  <a:lnTo>
                    <a:pt x="1433" y="1412"/>
                  </a:lnTo>
                  <a:lnTo>
                    <a:pt x="1435" y="1411"/>
                  </a:lnTo>
                  <a:lnTo>
                    <a:pt x="1439" y="1411"/>
                  </a:lnTo>
                  <a:lnTo>
                    <a:pt x="1444" y="1413"/>
                  </a:lnTo>
                  <a:lnTo>
                    <a:pt x="1447" y="1418"/>
                  </a:lnTo>
                  <a:lnTo>
                    <a:pt x="1448" y="1425"/>
                  </a:lnTo>
                  <a:lnTo>
                    <a:pt x="1447" y="1432"/>
                  </a:lnTo>
                  <a:lnTo>
                    <a:pt x="1447" y="1437"/>
                  </a:lnTo>
                  <a:lnTo>
                    <a:pt x="1445" y="1442"/>
                  </a:lnTo>
                  <a:lnTo>
                    <a:pt x="1444" y="1447"/>
                  </a:lnTo>
                  <a:lnTo>
                    <a:pt x="1443" y="1450"/>
                  </a:lnTo>
                  <a:lnTo>
                    <a:pt x="1442" y="1455"/>
                  </a:lnTo>
                  <a:lnTo>
                    <a:pt x="1440" y="1459"/>
                  </a:lnTo>
                  <a:lnTo>
                    <a:pt x="1439" y="1464"/>
                  </a:lnTo>
                  <a:lnTo>
                    <a:pt x="1438" y="1466"/>
                  </a:lnTo>
                  <a:lnTo>
                    <a:pt x="1437" y="1470"/>
                  </a:lnTo>
                  <a:lnTo>
                    <a:pt x="1437" y="1474"/>
                  </a:lnTo>
                  <a:lnTo>
                    <a:pt x="1437" y="1491"/>
                  </a:lnTo>
                  <a:lnTo>
                    <a:pt x="1438" y="1495"/>
                  </a:lnTo>
                  <a:lnTo>
                    <a:pt x="1442" y="1496"/>
                  </a:lnTo>
                  <a:lnTo>
                    <a:pt x="1445" y="1499"/>
                  </a:lnTo>
                  <a:lnTo>
                    <a:pt x="1448" y="1500"/>
                  </a:lnTo>
                  <a:lnTo>
                    <a:pt x="1452" y="1503"/>
                  </a:lnTo>
                  <a:lnTo>
                    <a:pt x="1453" y="1504"/>
                  </a:lnTo>
                  <a:lnTo>
                    <a:pt x="1454" y="1505"/>
                  </a:lnTo>
                  <a:lnTo>
                    <a:pt x="1457" y="1506"/>
                  </a:lnTo>
                  <a:lnTo>
                    <a:pt x="1459" y="1509"/>
                  </a:lnTo>
                  <a:lnTo>
                    <a:pt x="1463" y="1510"/>
                  </a:lnTo>
                  <a:lnTo>
                    <a:pt x="1468" y="1512"/>
                  </a:lnTo>
                  <a:lnTo>
                    <a:pt x="1473" y="1512"/>
                  </a:lnTo>
                  <a:lnTo>
                    <a:pt x="1478" y="1512"/>
                  </a:lnTo>
                  <a:lnTo>
                    <a:pt x="1491" y="1511"/>
                  </a:lnTo>
                  <a:lnTo>
                    <a:pt x="1503" y="1508"/>
                  </a:lnTo>
                  <a:lnTo>
                    <a:pt x="1513" y="1505"/>
                  </a:lnTo>
                  <a:lnTo>
                    <a:pt x="1523" y="1503"/>
                  </a:lnTo>
                  <a:lnTo>
                    <a:pt x="1533" y="1505"/>
                  </a:lnTo>
                  <a:lnTo>
                    <a:pt x="1543" y="1508"/>
                  </a:lnTo>
                  <a:lnTo>
                    <a:pt x="1551" y="1510"/>
                  </a:lnTo>
                  <a:lnTo>
                    <a:pt x="1552" y="1510"/>
                  </a:lnTo>
                  <a:lnTo>
                    <a:pt x="1554" y="1511"/>
                  </a:lnTo>
                  <a:lnTo>
                    <a:pt x="1556" y="1514"/>
                  </a:lnTo>
                  <a:lnTo>
                    <a:pt x="1560" y="1515"/>
                  </a:lnTo>
                  <a:lnTo>
                    <a:pt x="1562" y="1516"/>
                  </a:lnTo>
                  <a:lnTo>
                    <a:pt x="1566" y="1517"/>
                  </a:lnTo>
                  <a:lnTo>
                    <a:pt x="1569" y="1519"/>
                  </a:lnTo>
                  <a:lnTo>
                    <a:pt x="1570" y="1517"/>
                  </a:lnTo>
                  <a:lnTo>
                    <a:pt x="1574" y="1516"/>
                  </a:lnTo>
                  <a:lnTo>
                    <a:pt x="1577" y="1514"/>
                  </a:lnTo>
                  <a:lnTo>
                    <a:pt x="1581" y="1511"/>
                  </a:lnTo>
                  <a:lnTo>
                    <a:pt x="1584" y="1508"/>
                  </a:lnTo>
                  <a:lnTo>
                    <a:pt x="1589" y="1505"/>
                  </a:lnTo>
                  <a:lnTo>
                    <a:pt x="1595" y="1501"/>
                  </a:lnTo>
                  <a:lnTo>
                    <a:pt x="1599" y="1495"/>
                  </a:lnTo>
                  <a:lnTo>
                    <a:pt x="1601" y="1490"/>
                  </a:lnTo>
                  <a:lnTo>
                    <a:pt x="1604" y="1484"/>
                  </a:lnTo>
                  <a:lnTo>
                    <a:pt x="1610" y="1479"/>
                  </a:lnTo>
                  <a:lnTo>
                    <a:pt x="1611" y="1478"/>
                  </a:lnTo>
                  <a:lnTo>
                    <a:pt x="1614" y="1476"/>
                  </a:lnTo>
                  <a:lnTo>
                    <a:pt x="1615" y="1474"/>
                  </a:lnTo>
                  <a:lnTo>
                    <a:pt x="1617" y="1474"/>
                  </a:lnTo>
                  <a:lnTo>
                    <a:pt x="1620" y="1474"/>
                  </a:lnTo>
                  <a:lnTo>
                    <a:pt x="1621" y="1474"/>
                  </a:lnTo>
                  <a:lnTo>
                    <a:pt x="1622" y="1475"/>
                  </a:lnTo>
                  <a:lnTo>
                    <a:pt x="1623" y="1475"/>
                  </a:lnTo>
                  <a:lnTo>
                    <a:pt x="1625" y="1476"/>
                  </a:lnTo>
                  <a:lnTo>
                    <a:pt x="1627" y="1476"/>
                  </a:lnTo>
                  <a:lnTo>
                    <a:pt x="1628" y="1476"/>
                  </a:lnTo>
                  <a:lnTo>
                    <a:pt x="1630" y="1475"/>
                  </a:lnTo>
                  <a:lnTo>
                    <a:pt x="1631" y="1473"/>
                  </a:lnTo>
                  <a:lnTo>
                    <a:pt x="1632" y="1471"/>
                  </a:lnTo>
                  <a:lnTo>
                    <a:pt x="1633" y="1470"/>
                  </a:lnTo>
                  <a:lnTo>
                    <a:pt x="1636" y="1468"/>
                  </a:lnTo>
                  <a:lnTo>
                    <a:pt x="1661" y="1463"/>
                  </a:lnTo>
                  <a:lnTo>
                    <a:pt x="1683" y="1453"/>
                  </a:lnTo>
                  <a:lnTo>
                    <a:pt x="1685" y="1452"/>
                  </a:lnTo>
                  <a:lnTo>
                    <a:pt x="1687" y="1449"/>
                  </a:lnTo>
                  <a:lnTo>
                    <a:pt x="1691" y="1449"/>
                  </a:lnTo>
                  <a:lnTo>
                    <a:pt x="1693" y="1448"/>
                  </a:lnTo>
                  <a:lnTo>
                    <a:pt x="1696" y="1448"/>
                  </a:lnTo>
                  <a:lnTo>
                    <a:pt x="1698" y="1448"/>
                  </a:lnTo>
                  <a:lnTo>
                    <a:pt x="1701" y="1449"/>
                  </a:lnTo>
                  <a:lnTo>
                    <a:pt x="1702" y="1450"/>
                  </a:lnTo>
                  <a:lnTo>
                    <a:pt x="1701" y="1453"/>
                  </a:lnTo>
                  <a:lnTo>
                    <a:pt x="1699" y="1455"/>
                  </a:lnTo>
                  <a:lnTo>
                    <a:pt x="1697" y="1457"/>
                  </a:lnTo>
                  <a:lnTo>
                    <a:pt x="1695" y="1458"/>
                  </a:lnTo>
                  <a:lnTo>
                    <a:pt x="1692" y="1459"/>
                  </a:lnTo>
                  <a:lnTo>
                    <a:pt x="1690" y="1459"/>
                  </a:lnTo>
                  <a:lnTo>
                    <a:pt x="1686" y="1460"/>
                  </a:lnTo>
                  <a:lnTo>
                    <a:pt x="1685" y="1461"/>
                  </a:lnTo>
                  <a:lnTo>
                    <a:pt x="1683" y="1463"/>
                  </a:lnTo>
                  <a:lnTo>
                    <a:pt x="1682" y="1465"/>
                  </a:lnTo>
                  <a:lnTo>
                    <a:pt x="1682" y="1468"/>
                  </a:lnTo>
                  <a:lnTo>
                    <a:pt x="1682" y="1470"/>
                  </a:lnTo>
                  <a:lnTo>
                    <a:pt x="1683" y="1474"/>
                  </a:lnTo>
                  <a:lnTo>
                    <a:pt x="1685" y="1476"/>
                  </a:lnTo>
                  <a:lnTo>
                    <a:pt x="1686" y="1479"/>
                  </a:lnTo>
                  <a:lnTo>
                    <a:pt x="1686" y="1481"/>
                  </a:lnTo>
                  <a:lnTo>
                    <a:pt x="1683" y="1484"/>
                  </a:lnTo>
                  <a:lnTo>
                    <a:pt x="1681" y="1485"/>
                  </a:lnTo>
                  <a:lnTo>
                    <a:pt x="1678" y="1488"/>
                  </a:lnTo>
                  <a:lnTo>
                    <a:pt x="1675" y="1489"/>
                  </a:lnTo>
                  <a:lnTo>
                    <a:pt x="1672" y="1490"/>
                  </a:lnTo>
                  <a:lnTo>
                    <a:pt x="1671" y="1493"/>
                  </a:lnTo>
                  <a:lnTo>
                    <a:pt x="1670" y="1494"/>
                  </a:lnTo>
                  <a:lnTo>
                    <a:pt x="1671" y="1495"/>
                  </a:lnTo>
                  <a:lnTo>
                    <a:pt x="1672" y="1496"/>
                  </a:lnTo>
                  <a:lnTo>
                    <a:pt x="1673" y="1498"/>
                  </a:lnTo>
                  <a:lnTo>
                    <a:pt x="1676" y="1499"/>
                  </a:lnTo>
                  <a:lnTo>
                    <a:pt x="1677" y="1500"/>
                  </a:lnTo>
                  <a:lnTo>
                    <a:pt x="1680" y="1500"/>
                  </a:lnTo>
                  <a:lnTo>
                    <a:pt x="1680" y="1501"/>
                  </a:lnTo>
                  <a:lnTo>
                    <a:pt x="1681" y="1503"/>
                  </a:lnTo>
                  <a:lnTo>
                    <a:pt x="1683" y="1505"/>
                  </a:lnTo>
                  <a:lnTo>
                    <a:pt x="1685" y="1505"/>
                  </a:lnTo>
                  <a:lnTo>
                    <a:pt x="1686" y="1505"/>
                  </a:lnTo>
                  <a:lnTo>
                    <a:pt x="1688" y="1503"/>
                  </a:lnTo>
                  <a:lnTo>
                    <a:pt x="1690" y="1501"/>
                  </a:lnTo>
                  <a:lnTo>
                    <a:pt x="1692" y="1499"/>
                  </a:lnTo>
                  <a:lnTo>
                    <a:pt x="1693" y="1496"/>
                  </a:lnTo>
                  <a:lnTo>
                    <a:pt x="1695" y="1494"/>
                  </a:lnTo>
                  <a:lnTo>
                    <a:pt x="1695" y="1491"/>
                  </a:lnTo>
                  <a:lnTo>
                    <a:pt x="1693" y="1489"/>
                  </a:lnTo>
                  <a:lnTo>
                    <a:pt x="1692" y="1486"/>
                  </a:lnTo>
                  <a:lnTo>
                    <a:pt x="1691" y="1484"/>
                  </a:lnTo>
                  <a:lnTo>
                    <a:pt x="1690" y="1481"/>
                  </a:lnTo>
                  <a:lnTo>
                    <a:pt x="1690" y="1479"/>
                  </a:lnTo>
                  <a:lnTo>
                    <a:pt x="1690" y="1476"/>
                  </a:lnTo>
                  <a:lnTo>
                    <a:pt x="1691" y="1473"/>
                  </a:lnTo>
                  <a:lnTo>
                    <a:pt x="1693" y="1471"/>
                  </a:lnTo>
                  <a:lnTo>
                    <a:pt x="1703" y="1468"/>
                  </a:lnTo>
                  <a:lnTo>
                    <a:pt x="1713" y="1465"/>
                  </a:lnTo>
                  <a:lnTo>
                    <a:pt x="1724" y="1463"/>
                  </a:lnTo>
                  <a:lnTo>
                    <a:pt x="1723" y="1460"/>
                  </a:lnTo>
                  <a:lnTo>
                    <a:pt x="1722" y="1459"/>
                  </a:lnTo>
                  <a:lnTo>
                    <a:pt x="1719" y="1458"/>
                  </a:lnTo>
                  <a:lnTo>
                    <a:pt x="1718" y="1457"/>
                  </a:lnTo>
                  <a:lnTo>
                    <a:pt x="1717" y="1455"/>
                  </a:lnTo>
                  <a:lnTo>
                    <a:pt x="1717" y="1453"/>
                  </a:lnTo>
                  <a:lnTo>
                    <a:pt x="1718" y="1452"/>
                  </a:lnTo>
                  <a:lnTo>
                    <a:pt x="1721" y="1450"/>
                  </a:lnTo>
                  <a:lnTo>
                    <a:pt x="1722" y="1450"/>
                  </a:lnTo>
                  <a:lnTo>
                    <a:pt x="1724" y="1452"/>
                  </a:lnTo>
                  <a:lnTo>
                    <a:pt x="1727" y="1453"/>
                  </a:lnTo>
                  <a:lnTo>
                    <a:pt x="1728" y="1454"/>
                  </a:lnTo>
                  <a:lnTo>
                    <a:pt x="1731" y="1455"/>
                  </a:lnTo>
                  <a:lnTo>
                    <a:pt x="1729" y="1457"/>
                  </a:lnTo>
                  <a:lnTo>
                    <a:pt x="1729" y="1458"/>
                  </a:lnTo>
                  <a:lnTo>
                    <a:pt x="1728" y="1459"/>
                  </a:lnTo>
                  <a:lnTo>
                    <a:pt x="1728" y="1459"/>
                  </a:lnTo>
                  <a:lnTo>
                    <a:pt x="1728" y="1460"/>
                  </a:lnTo>
                  <a:lnTo>
                    <a:pt x="1731" y="1460"/>
                  </a:lnTo>
                  <a:lnTo>
                    <a:pt x="1743" y="1460"/>
                  </a:lnTo>
                  <a:lnTo>
                    <a:pt x="1747" y="1460"/>
                  </a:lnTo>
                  <a:lnTo>
                    <a:pt x="1751" y="1461"/>
                  </a:lnTo>
                  <a:lnTo>
                    <a:pt x="1752" y="1463"/>
                  </a:lnTo>
                  <a:lnTo>
                    <a:pt x="1753" y="1464"/>
                  </a:lnTo>
                  <a:lnTo>
                    <a:pt x="1753" y="1465"/>
                  </a:lnTo>
                  <a:lnTo>
                    <a:pt x="1754" y="1468"/>
                  </a:lnTo>
                  <a:lnTo>
                    <a:pt x="1754" y="1470"/>
                  </a:lnTo>
                  <a:lnTo>
                    <a:pt x="1754" y="1473"/>
                  </a:lnTo>
                  <a:lnTo>
                    <a:pt x="1756" y="1474"/>
                  </a:lnTo>
                  <a:lnTo>
                    <a:pt x="1758" y="1475"/>
                  </a:lnTo>
                  <a:lnTo>
                    <a:pt x="1762" y="1476"/>
                  </a:lnTo>
                  <a:lnTo>
                    <a:pt x="1770" y="1474"/>
                  </a:lnTo>
                  <a:lnTo>
                    <a:pt x="1780" y="1471"/>
                  </a:lnTo>
                  <a:lnTo>
                    <a:pt x="1790" y="1471"/>
                  </a:lnTo>
                  <a:lnTo>
                    <a:pt x="1798" y="1474"/>
                  </a:lnTo>
                  <a:lnTo>
                    <a:pt x="1799" y="1474"/>
                  </a:lnTo>
                  <a:lnTo>
                    <a:pt x="1800" y="1474"/>
                  </a:lnTo>
                  <a:lnTo>
                    <a:pt x="1800" y="1475"/>
                  </a:lnTo>
                  <a:lnTo>
                    <a:pt x="1800" y="1476"/>
                  </a:lnTo>
                  <a:lnTo>
                    <a:pt x="1802" y="1478"/>
                  </a:lnTo>
                  <a:lnTo>
                    <a:pt x="1803" y="1478"/>
                  </a:lnTo>
                  <a:lnTo>
                    <a:pt x="1805" y="1478"/>
                  </a:lnTo>
                  <a:lnTo>
                    <a:pt x="1807" y="1479"/>
                  </a:lnTo>
                  <a:lnTo>
                    <a:pt x="1809" y="1479"/>
                  </a:lnTo>
                  <a:lnTo>
                    <a:pt x="1820" y="1478"/>
                  </a:lnTo>
                  <a:lnTo>
                    <a:pt x="1830" y="1474"/>
                  </a:lnTo>
                  <a:lnTo>
                    <a:pt x="1834" y="1470"/>
                  </a:lnTo>
                  <a:lnTo>
                    <a:pt x="1839" y="1468"/>
                  </a:lnTo>
                  <a:lnTo>
                    <a:pt x="1845" y="1466"/>
                  </a:lnTo>
                  <a:lnTo>
                    <a:pt x="1850" y="1463"/>
                  </a:lnTo>
                  <a:lnTo>
                    <a:pt x="1854" y="1461"/>
                  </a:lnTo>
                  <a:lnTo>
                    <a:pt x="1856" y="1460"/>
                  </a:lnTo>
                  <a:lnTo>
                    <a:pt x="1859" y="1460"/>
                  </a:lnTo>
                  <a:lnTo>
                    <a:pt x="1860" y="1461"/>
                  </a:lnTo>
                  <a:lnTo>
                    <a:pt x="1861" y="1463"/>
                  </a:lnTo>
                  <a:lnTo>
                    <a:pt x="1863" y="1464"/>
                  </a:lnTo>
                  <a:lnTo>
                    <a:pt x="1863" y="1465"/>
                  </a:lnTo>
                  <a:lnTo>
                    <a:pt x="1864" y="1466"/>
                  </a:lnTo>
                  <a:lnTo>
                    <a:pt x="1865" y="1468"/>
                  </a:lnTo>
                  <a:lnTo>
                    <a:pt x="1866" y="1468"/>
                  </a:lnTo>
                  <a:lnTo>
                    <a:pt x="1868" y="1469"/>
                  </a:lnTo>
                  <a:lnTo>
                    <a:pt x="1869" y="1470"/>
                  </a:lnTo>
                  <a:lnTo>
                    <a:pt x="1868" y="1471"/>
                  </a:lnTo>
                  <a:lnTo>
                    <a:pt x="1868" y="1473"/>
                  </a:lnTo>
                  <a:lnTo>
                    <a:pt x="1868" y="1474"/>
                  </a:lnTo>
                  <a:lnTo>
                    <a:pt x="1869" y="1475"/>
                  </a:lnTo>
                  <a:lnTo>
                    <a:pt x="1871" y="1476"/>
                  </a:lnTo>
                  <a:lnTo>
                    <a:pt x="1875" y="1476"/>
                  </a:lnTo>
                  <a:lnTo>
                    <a:pt x="1879" y="1478"/>
                  </a:lnTo>
                  <a:lnTo>
                    <a:pt x="1881" y="1479"/>
                  </a:lnTo>
                  <a:lnTo>
                    <a:pt x="1885" y="1481"/>
                  </a:lnTo>
                  <a:lnTo>
                    <a:pt x="1885" y="1479"/>
                  </a:lnTo>
                  <a:lnTo>
                    <a:pt x="1886" y="1478"/>
                  </a:lnTo>
                  <a:lnTo>
                    <a:pt x="1888" y="1476"/>
                  </a:lnTo>
                  <a:lnTo>
                    <a:pt x="1890" y="1478"/>
                  </a:lnTo>
                  <a:lnTo>
                    <a:pt x="1893" y="1479"/>
                  </a:lnTo>
                  <a:lnTo>
                    <a:pt x="1895" y="1480"/>
                  </a:lnTo>
                  <a:lnTo>
                    <a:pt x="1896" y="1481"/>
                  </a:lnTo>
                  <a:lnTo>
                    <a:pt x="1899" y="1481"/>
                  </a:lnTo>
                  <a:lnTo>
                    <a:pt x="1900" y="1483"/>
                  </a:lnTo>
                  <a:lnTo>
                    <a:pt x="1900" y="1484"/>
                  </a:lnTo>
                  <a:lnTo>
                    <a:pt x="1901" y="1485"/>
                  </a:lnTo>
                  <a:lnTo>
                    <a:pt x="1901" y="1488"/>
                  </a:lnTo>
                  <a:lnTo>
                    <a:pt x="1900" y="1489"/>
                  </a:lnTo>
                  <a:lnTo>
                    <a:pt x="1899" y="1490"/>
                  </a:lnTo>
                  <a:lnTo>
                    <a:pt x="1896" y="1491"/>
                  </a:lnTo>
                  <a:lnTo>
                    <a:pt x="1894" y="1493"/>
                  </a:lnTo>
                  <a:lnTo>
                    <a:pt x="1891" y="1494"/>
                  </a:lnTo>
                  <a:lnTo>
                    <a:pt x="1890" y="1494"/>
                  </a:lnTo>
                  <a:lnTo>
                    <a:pt x="1889" y="1496"/>
                  </a:lnTo>
                  <a:lnTo>
                    <a:pt x="1889" y="1496"/>
                  </a:lnTo>
                  <a:lnTo>
                    <a:pt x="1890" y="1496"/>
                  </a:lnTo>
                  <a:lnTo>
                    <a:pt x="1891" y="1496"/>
                  </a:lnTo>
                  <a:lnTo>
                    <a:pt x="1894" y="1496"/>
                  </a:lnTo>
                  <a:lnTo>
                    <a:pt x="1895" y="1495"/>
                  </a:lnTo>
                  <a:lnTo>
                    <a:pt x="1898" y="1495"/>
                  </a:lnTo>
                  <a:lnTo>
                    <a:pt x="1899" y="1495"/>
                  </a:lnTo>
                  <a:lnTo>
                    <a:pt x="1900" y="1494"/>
                  </a:lnTo>
                  <a:lnTo>
                    <a:pt x="1914" y="1493"/>
                  </a:lnTo>
                  <a:lnTo>
                    <a:pt x="1925" y="1495"/>
                  </a:lnTo>
                  <a:lnTo>
                    <a:pt x="1932" y="1503"/>
                  </a:lnTo>
                  <a:lnTo>
                    <a:pt x="1934" y="1504"/>
                  </a:lnTo>
                  <a:lnTo>
                    <a:pt x="1936" y="1506"/>
                  </a:lnTo>
                  <a:lnTo>
                    <a:pt x="1937" y="1509"/>
                  </a:lnTo>
                  <a:lnTo>
                    <a:pt x="1940" y="1511"/>
                  </a:lnTo>
                  <a:lnTo>
                    <a:pt x="1940" y="1512"/>
                  </a:lnTo>
                  <a:lnTo>
                    <a:pt x="1937" y="1520"/>
                  </a:lnTo>
                  <a:lnTo>
                    <a:pt x="1940" y="1517"/>
                  </a:lnTo>
                  <a:lnTo>
                    <a:pt x="1945" y="1517"/>
                  </a:lnTo>
                  <a:lnTo>
                    <a:pt x="1951" y="1519"/>
                  </a:lnTo>
                  <a:lnTo>
                    <a:pt x="1955" y="1521"/>
                  </a:lnTo>
                  <a:lnTo>
                    <a:pt x="1959" y="1522"/>
                  </a:lnTo>
                  <a:lnTo>
                    <a:pt x="1960" y="1524"/>
                  </a:lnTo>
                  <a:lnTo>
                    <a:pt x="1961" y="1525"/>
                  </a:lnTo>
                  <a:lnTo>
                    <a:pt x="1962" y="1526"/>
                  </a:lnTo>
                  <a:lnTo>
                    <a:pt x="1964" y="1529"/>
                  </a:lnTo>
                  <a:lnTo>
                    <a:pt x="1965" y="1529"/>
                  </a:lnTo>
                  <a:lnTo>
                    <a:pt x="1969" y="1530"/>
                  </a:lnTo>
                  <a:lnTo>
                    <a:pt x="1971" y="1530"/>
                  </a:lnTo>
                  <a:lnTo>
                    <a:pt x="1975" y="1529"/>
                  </a:lnTo>
                  <a:lnTo>
                    <a:pt x="1977" y="1529"/>
                  </a:lnTo>
                  <a:lnTo>
                    <a:pt x="1981" y="1529"/>
                  </a:lnTo>
                  <a:lnTo>
                    <a:pt x="2007" y="1619"/>
                  </a:lnTo>
                  <a:lnTo>
                    <a:pt x="2030" y="1713"/>
                  </a:lnTo>
                  <a:lnTo>
                    <a:pt x="2043" y="1767"/>
                  </a:lnTo>
                  <a:lnTo>
                    <a:pt x="2061" y="1821"/>
                  </a:lnTo>
                  <a:lnTo>
                    <a:pt x="2081" y="1873"/>
                  </a:lnTo>
                  <a:lnTo>
                    <a:pt x="2077" y="1873"/>
                  </a:lnTo>
                  <a:lnTo>
                    <a:pt x="2074" y="1873"/>
                  </a:lnTo>
                  <a:lnTo>
                    <a:pt x="2072" y="1874"/>
                  </a:lnTo>
                  <a:lnTo>
                    <a:pt x="2068" y="1876"/>
                  </a:lnTo>
                  <a:lnTo>
                    <a:pt x="2053" y="1883"/>
                  </a:lnTo>
                  <a:lnTo>
                    <a:pt x="2042" y="1892"/>
                  </a:lnTo>
                  <a:lnTo>
                    <a:pt x="2038" y="1894"/>
                  </a:lnTo>
                  <a:lnTo>
                    <a:pt x="2036" y="1897"/>
                  </a:lnTo>
                  <a:lnTo>
                    <a:pt x="2035" y="1899"/>
                  </a:lnTo>
                  <a:lnTo>
                    <a:pt x="2033" y="1903"/>
                  </a:lnTo>
                  <a:lnTo>
                    <a:pt x="2032" y="1905"/>
                  </a:lnTo>
                  <a:lnTo>
                    <a:pt x="2031" y="1908"/>
                  </a:lnTo>
                  <a:lnTo>
                    <a:pt x="2030" y="1909"/>
                  </a:lnTo>
                  <a:lnTo>
                    <a:pt x="2030" y="1915"/>
                  </a:lnTo>
                  <a:lnTo>
                    <a:pt x="2028" y="1920"/>
                  </a:lnTo>
                  <a:lnTo>
                    <a:pt x="2026" y="1925"/>
                  </a:lnTo>
                  <a:lnTo>
                    <a:pt x="2018" y="1930"/>
                  </a:lnTo>
                  <a:lnTo>
                    <a:pt x="2016" y="1932"/>
                  </a:lnTo>
                  <a:lnTo>
                    <a:pt x="2013" y="1933"/>
                  </a:lnTo>
                  <a:lnTo>
                    <a:pt x="2011" y="1935"/>
                  </a:lnTo>
                  <a:lnTo>
                    <a:pt x="2008" y="1938"/>
                  </a:lnTo>
                  <a:lnTo>
                    <a:pt x="2006" y="1939"/>
                  </a:lnTo>
                  <a:lnTo>
                    <a:pt x="2003" y="1942"/>
                  </a:lnTo>
                  <a:lnTo>
                    <a:pt x="2003" y="1944"/>
                  </a:lnTo>
                  <a:lnTo>
                    <a:pt x="2002" y="1945"/>
                  </a:lnTo>
                  <a:lnTo>
                    <a:pt x="2002" y="1947"/>
                  </a:lnTo>
                  <a:lnTo>
                    <a:pt x="2001" y="1947"/>
                  </a:lnTo>
                  <a:lnTo>
                    <a:pt x="2001" y="1948"/>
                  </a:lnTo>
                  <a:lnTo>
                    <a:pt x="2000" y="1949"/>
                  </a:lnTo>
                  <a:lnTo>
                    <a:pt x="1997" y="1949"/>
                  </a:lnTo>
                  <a:lnTo>
                    <a:pt x="1997" y="1950"/>
                  </a:lnTo>
                  <a:lnTo>
                    <a:pt x="1996" y="1950"/>
                  </a:lnTo>
                  <a:lnTo>
                    <a:pt x="1997" y="1949"/>
                  </a:lnTo>
                  <a:lnTo>
                    <a:pt x="1997" y="1948"/>
                  </a:lnTo>
                  <a:lnTo>
                    <a:pt x="1997" y="1947"/>
                  </a:lnTo>
                  <a:lnTo>
                    <a:pt x="1995" y="1947"/>
                  </a:lnTo>
                  <a:lnTo>
                    <a:pt x="1991" y="1948"/>
                  </a:lnTo>
                  <a:lnTo>
                    <a:pt x="1990" y="1949"/>
                  </a:lnTo>
                  <a:lnTo>
                    <a:pt x="1987" y="1951"/>
                  </a:lnTo>
                  <a:lnTo>
                    <a:pt x="1984" y="1954"/>
                  </a:lnTo>
                  <a:lnTo>
                    <a:pt x="1980" y="1956"/>
                  </a:lnTo>
                  <a:lnTo>
                    <a:pt x="1977" y="1959"/>
                  </a:lnTo>
                  <a:lnTo>
                    <a:pt x="1976" y="1960"/>
                  </a:lnTo>
                  <a:lnTo>
                    <a:pt x="1975" y="1963"/>
                  </a:lnTo>
                  <a:lnTo>
                    <a:pt x="1975" y="1964"/>
                  </a:lnTo>
                  <a:lnTo>
                    <a:pt x="1974" y="1965"/>
                  </a:lnTo>
                  <a:lnTo>
                    <a:pt x="1971" y="1968"/>
                  </a:lnTo>
                  <a:lnTo>
                    <a:pt x="1970" y="1969"/>
                  </a:lnTo>
                  <a:lnTo>
                    <a:pt x="1969" y="1973"/>
                  </a:lnTo>
                  <a:lnTo>
                    <a:pt x="1967" y="1975"/>
                  </a:lnTo>
                  <a:lnTo>
                    <a:pt x="1966" y="1978"/>
                  </a:lnTo>
                  <a:lnTo>
                    <a:pt x="1965" y="1979"/>
                  </a:lnTo>
                  <a:lnTo>
                    <a:pt x="1962" y="1981"/>
                  </a:lnTo>
                  <a:lnTo>
                    <a:pt x="1959" y="1983"/>
                  </a:lnTo>
                  <a:lnTo>
                    <a:pt x="1956" y="1983"/>
                  </a:lnTo>
                  <a:lnTo>
                    <a:pt x="1952" y="1985"/>
                  </a:lnTo>
                  <a:lnTo>
                    <a:pt x="1951" y="1986"/>
                  </a:lnTo>
                  <a:lnTo>
                    <a:pt x="1950" y="1989"/>
                  </a:lnTo>
                  <a:lnTo>
                    <a:pt x="1947" y="1990"/>
                  </a:lnTo>
                  <a:lnTo>
                    <a:pt x="1930" y="1996"/>
                  </a:lnTo>
                  <a:lnTo>
                    <a:pt x="1911" y="1999"/>
                  </a:lnTo>
                  <a:lnTo>
                    <a:pt x="1909" y="1997"/>
                  </a:lnTo>
                  <a:lnTo>
                    <a:pt x="1906" y="1997"/>
                  </a:lnTo>
                  <a:lnTo>
                    <a:pt x="1905" y="1996"/>
                  </a:lnTo>
                  <a:lnTo>
                    <a:pt x="1904" y="1996"/>
                  </a:lnTo>
                  <a:lnTo>
                    <a:pt x="1900" y="1996"/>
                  </a:lnTo>
                  <a:lnTo>
                    <a:pt x="1888" y="1996"/>
                  </a:lnTo>
                  <a:lnTo>
                    <a:pt x="1885" y="1995"/>
                  </a:lnTo>
                  <a:lnTo>
                    <a:pt x="1884" y="1995"/>
                  </a:lnTo>
                  <a:lnTo>
                    <a:pt x="1884" y="1996"/>
                  </a:lnTo>
                  <a:lnTo>
                    <a:pt x="1884" y="1997"/>
                  </a:lnTo>
                  <a:lnTo>
                    <a:pt x="1884" y="2000"/>
                  </a:lnTo>
                  <a:lnTo>
                    <a:pt x="1885" y="2000"/>
                  </a:lnTo>
                  <a:lnTo>
                    <a:pt x="1888" y="2001"/>
                  </a:lnTo>
                  <a:lnTo>
                    <a:pt x="1890" y="2001"/>
                  </a:lnTo>
                  <a:lnTo>
                    <a:pt x="1894" y="2002"/>
                  </a:lnTo>
                  <a:lnTo>
                    <a:pt x="1896" y="2002"/>
                  </a:lnTo>
                  <a:lnTo>
                    <a:pt x="1899" y="2002"/>
                  </a:lnTo>
                  <a:lnTo>
                    <a:pt x="1901" y="2004"/>
                  </a:lnTo>
                  <a:lnTo>
                    <a:pt x="1904" y="2006"/>
                  </a:lnTo>
                  <a:lnTo>
                    <a:pt x="1903" y="2006"/>
                  </a:lnTo>
                  <a:lnTo>
                    <a:pt x="1903" y="2007"/>
                  </a:lnTo>
                  <a:lnTo>
                    <a:pt x="1903" y="2010"/>
                  </a:lnTo>
                  <a:lnTo>
                    <a:pt x="1904" y="2011"/>
                  </a:lnTo>
                  <a:lnTo>
                    <a:pt x="1905" y="2011"/>
                  </a:lnTo>
                  <a:lnTo>
                    <a:pt x="1908" y="2011"/>
                  </a:lnTo>
                  <a:lnTo>
                    <a:pt x="1909" y="2012"/>
                  </a:lnTo>
                  <a:lnTo>
                    <a:pt x="1910" y="2012"/>
                  </a:lnTo>
                  <a:lnTo>
                    <a:pt x="1911" y="2014"/>
                  </a:lnTo>
                  <a:lnTo>
                    <a:pt x="1910" y="2017"/>
                  </a:lnTo>
                  <a:lnTo>
                    <a:pt x="1908" y="2020"/>
                  </a:lnTo>
                  <a:lnTo>
                    <a:pt x="1905" y="2022"/>
                  </a:lnTo>
                  <a:lnTo>
                    <a:pt x="1901" y="2025"/>
                  </a:lnTo>
                  <a:lnTo>
                    <a:pt x="1898" y="2027"/>
                  </a:lnTo>
                  <a:lnTo>
                    <a:pt x="1891" y="2031"/>
                  </a:lnTo>
                  <a:lnTo>
                    <a:pt x="1883" y="2035"/>
                  </a:lnTo>
                  <a:lnTo>
                    <a:pt x="1871" y="2037"/>
                  </a:lnTo>
                  <a:lnTo>
                    <a:pt x="1866" y="2039"/>
                  </a:lnTo>
                  <a:lnTo>
                    <a:pt x="1861" y="2040"/>
                  </a:lnTo>
                  <a:lnTo>
                    <a:pt x="1856" y="2040"/>
                  </a:lnTo>
                  <a:lnTo>
                    <a:pt x="1843" y="2040"/>
                  </a:lnTo>
                  <a:lnTo>
                    <a:pt x="1840" y="2042"/>
                  </a:lnTo>
                  <a:lnTo>
                    <a:pt x="1840" y="2044"/>
                  </a:lnTo>
                  <a:lnTo>
                    <a:pt x="1840" y="2045"/>
                  </a:lnTo>
                  <a:lnTo>
                    <a:pt x="1840" y="2046"/>
                  </a:lnTo>
                  <a:lnTo>
                    <a:pt x="1840" y="2048"/>
                  </a:lnTo>
                  <a:lnTo>
                    <a:pt x="1840" y="2048"/>
                  </a:lnTo>
                  <a:lnTo>
                    <a:pt x="1840" y="2050"/>
                  </a:lnTo>
                  <a:lnTo>
                    <a:pt x="1839" y="2050"/>
                  </a:lnTo>
                  <a:lnTo>
                    <a:pt x="1838" y="2051"/>
                  </a:lnTo>
                  <a:lnTo>
                    <a:pt x="1837" y="2052"/>
                  </a:lnTo>
                  <a:lnTo>
                    <a:pt x="1835" y="2053"/>
                  </a:lnTo>
                  <a:lnTo>
                    <a:pt x="1835" y="2053"/>
                  </a:lnTo>
                  <a:lnTo>
                    <a:pt x="1835" y="2053"/>
                  </a:lnTo>
                  <a:lnTo>
                    <a:pt x="1837" y="2055"/>
                  </a:lnTo>
                  <a:lnTo>
                    <a:pt x="1837" y="2057"/>
                  </a:lnTo>
                  <a:lnTo>
                    <a:pt x="1835" y="2058"/>
                  </a:lnTo>
                  <a:lnTo>
                    <a:pt x="1833" y="2060"/>
                  </a:lnTo>
                  <a:lnTo>
                    <a:pt x="1830" y="2060"/>
                  </a:lnTo>
                  <a:lnTo>
                    <a:pt x="1827" y="2061"/>
                  </a:lnTo>
                  <a:lnTo>
                    <a:pt x="1823" y="2061"/>
                  </a:lnTo>
                  <a:lnTo>
                    <a:pt x="1819" y="2061"/>
                  </a:lnTo>
                  <a:lnTo>
                    <a:pt x="1817" y="2061"/>
                  </a:lnTo>
                  <a:lnTo>
                    <a:pt x="1814" y="2061"/>
                  </a:lnTo>
                  <a:lnTo>
                    <a:pt x="1812" y="2060"/>
                  </a:lnTo>
                  <a:lnTo>
                    <a:pt x="1809" y="2058"/>
                  </a:lnTo>
                  <a:lnTo>
                    <a:pt x="1805" y="2058"/>
                  </a:lnTo>
                  <a:lnTo>
                    <a:pt x="1804" y="2060"/>
                  </a:lnTo>
                  <a:lnTo>
                    <a:pt x="1803" y="2061"/>
                  </a:lnTo>
                  <a:lnTo>
                    <a:pt x="1803" y="2062"/>
                  </a:lnTo>
                  <a:lnTo>
                    <a:pt x="1803" y="2062"/>
                  </a:lnTo>
                  <a:lnTo>
                    <a:pt x="1803" y="2063"/>
                  </a:lnTo>
                  <a:lnTo>
                    <a:pt x="1804" y="2063"/>
                  </a:lnTo>
                  <a:lnTo>
                    <a:pt x="1805" y="2066"/>
                  </a:lnTo>
                  <a:lnTo>
                    <a:pt x="1807" y="2067"/>
                  </a:lnTo>
                  <a:lnTo>
                    <a:pt x="1807" y="2068"/>
                  </a:lnTo>
                  <a:lnTo>
                    <a:pt x="1809" y="2068"/>
                  </a:lnTo>
                  <a:lnTo>
                    <a:pt x="1810" y="2070"/>
                  </a:lnTo>
                  <a:lnTo>
                    <a:pt x="1812" y="2071"/>
                  </a:lnTo>
                  <a:lnTo>
                    <a:pt x="1812" y="2071"/>
                  </a:lnTo>
                  <a:lnTo>
                    <a:pt x="1812" y="2072"/>
                  </a:lnTo>
                  <a:lnTo>
                    <a:pt x="1812" y="2073"/>
                  </a:lnTo>
                  <a:lnTo>
                    <a:pt x="1812" y="2075"/>
                  </a:lnTo>
                  <a:lnTo>
                    <a:pt x="1810" y="2075"/>
                  </a:lnTo>
                  <a:lnTo>
                    <a:pt x="1812" y="2076"/>
                  </a:lnTo>
                  <a:lnTo>
                    <a:pt x="1812" y="2076"/>
                  </a:lnTo>
                  <a:lnTo>
                    <a:pt x="1813" y="2076"/>
                  </a:lnTo>
                  <a:lnTo>
                    <a:pt x="1814" y="2076"/>
                  </a:lnTo>
                  <a:lnTo>
                    <a:pt x="1814" y="2076"/>
                  </a:lnTo>
                  <a:lnTo>
                    <a:pt x="1814" y="2077"/>
                  </a:lnTo>
                  <a:lnTo>
                    <a:pt x="1813" y="2078"/>
                  </a:lnTo>
                  <a:lnTo>
                    <a:pt x="1812" y="2080"/>
                  </a:lnTo>
                  <a:lnTo>
                    <a:pt x="1810" y="2080"/>
                  </a:lnTo>
                  <a:lnTo>
                    <a:pt x="1809" y="2081"/>
                  </a:lnTo>
                  <a:lnTo>
                    <a:pt x="1809" y="2082"/>
                  </a:lnTo>
                  <a:lnTo>
                    <a:pt x="1809" y="2083"/>
                  </a:lnTo>
                  <a:lnTo>
                    <a:pt x="1809" y="2086"/>
                  </a:lnTo>
                  <a:lnTo>
                    <a:pt x="1809" y="2087"/>
                  </a:lnTo>
                  <a:lnTo>
                    <a:pt x="1809" y="2090"/>
                  </a:lnTo>
                  <a:lnTo>
                    <a:pt x="1808" y="2091"/>
                  </a:lnTo>
                  <a:lnTo>
                    <a:pt x="1807" y="2092"/>
                  </a:lnTo>
                  <a:lnTo>
                    <a:pt x="1803" y="2092"/>
                  </a:lnTo>
                  <a:lnTo>
                    <a:pt x="1799" y="2092"/>
                  </a:lnTo>
                  <a:lnTo>
                    <a:pt x="1797" y="2093"/>
                  </a:lnTo>
                  <a:lnTo>
                    <a:pt x="1793" y="2095"/>
                  </a:lnTo>
                  <a:lnTo>
                    <a:pt x="1792" y="2096"/>
                  </a:lnTo>
                  <a:lnTo>
                    <a:pt x="1790" y="2096"/>
                  </a:lnTo>
                  <a:lnTo>
                    <a:pt x="1789" y="2097"/>
                  </a:lnTo>
                  <a:lnTo>
                    <a:pt x="1788" y="2097"/>
                  </a:lnTo>
                  <a:lnTo>
                    <a:pt x="1787" y="2099"/>
                  </a:lnTo>
                  <a:lnTo>
                    <a:pt x="1787" y="2102"/>
                  </a:lnTo>
                  <a:lnTo>
                    <a:pt x="1788" y="2103"/>
                  </a:lnTo>
                  <a:lnTo>
                    <a:pt x="1789" y="2104"/>
                  </a:lnTo>
                  <a:lnTo>
                    <a:pt x="1790" y="2106"/>
                  </a:lnTo>
                  <a:lnTo>
                    <a:pt x="1793" y="2107"/>
                  </a:lnTo>
                  <a:lnTo>
                    <a:pt x="1795" y="2107"/>
                  </a:lnTo>
                  <a:lnTo>
                    <a:pt x="1799" y="2108"/>
                  </a:lnTo>
                  <a:lnTo>
                    <a:pt x="1802" y="2108"/>
                  </a:lnTo>
                  <a:lnTo>
                    <a:pt x="1804" y="2108"/>
                  </a:lnTo>
                  <a:lnTo>
                    <a:pt x="1814" y="2108"/>
                  </a:lnTo>
                  <a:lnTo>
                    <a:pt x="1815" y="2109"/>
                  </a:lnTo>
                  <a:lnTo>
                    <a:pt x="1817" y="2112"/>
                  </a:lnTo>
                  <a:lnTo>
                    <a:pt x="1815" y="2113"/>
                  </a:lnTo>
                  <a:lnTo>
                    <a:pt x="1814" y="2113"/>
                  </a:lnTo>
                  <a:lnTo>
                    <a:pt x="1812" y="2116"/>
                  </a:lnTo>
                  <a:lnTo>
                    <a:pt x="1809" y="2117"/>
                  </a:lnTo>
                  <a:lnTo>
                    <a:pt x="1807" y="2118"/>
                  </a:lnTo>
                  <a:lnTo>
                    <a:pt x="1804" y="2118"/>
                  </a:lnTo>
                  <a:lnTo>
                    <a:pt x="1804" y="2119"/>
                  </a:lnTo>
                  <a:lnTo>
                    <a:pt x="1803" y="2119"/>
                  </a:lnTo>
                  <a:lnTo>
                    <a:pt x="1800" y="2121"/>
                  </a:lnTo>
                  <a:lnTo>
                    <a:pt x="1798" y="2121"/>
                  </a:lnTo>
                  <a:lnTo>
                    <a:pt x="1798" y="2129"/>
                  </a:lnTo>
                  <a:lnTo>
                    <a:pt x="1795" y="2131"/>
                  </a:lnTo>
                  <a:lnTo>
                    <a:pt x="1793" y="2132"/>
                  </a:lnTo>
                  <a:lnTo>
                    <a:pt x="1790" y="2132"/>
                  </a:lnTo>
                  <a:lnTo>
                    <a:pt x="1788" y="2133"/>
                  </a:lnTo>
                  <a:lnTo>
                    <a:pt x="1787" y="2134"/>
                  </a:lnTo>
                  <a:lnTo>
                    <a:pt x="1787" y="2136"/>
                  </a:lnTo>
                  <a:lnTo>
                    <a:pt x="1788" y="2137"/>
                  </a:lnTo>
                  <a:lnTo>
                    <a:pt x="1789" y="2138"/>
                  </a:lnTo>
                  <a:lnTo>
                    <a:pt x="1790" y="2139"/>
                  </a:lnTo>
                  <a:lnTo>
                    <a:pt x="1793" y="2142"/>
                  </a:lnTo>
                  <a:lnTo>
                    <a:pt x="1795" y="2142"/>
                  </a:lnTo>
                  <a:lnTo>
                    <a:pt x="1797" y="2143"/>
                  </a:lnTo>
                  <a:lnTo>
                    <a:pt x="1799" y="2144"/>
                  </a:lnTo>
                  <a:lnTo>
                    <a:pt x="1800" y="2144"/>
                  </a:lnTo>
                  <a:lnTo>
                    <a:pt x="1800" y="2144"/>
                  </a:lnTo>
                  <a:lnTo>
                    <a:pt x="1800" y="2144"/>
                  </a:lnTo>
                  <a:lnTo>
                    <a:pt x="1798" y="2144"/>
                  </a:lnTo>
                  <a:lnTo>
                    <a:pt x="1795" y="2145"/>
                  </a:lnTo>
                  <a:lnTo>
                    <a:pt x="1794" y="2145"/>
                  </a:lnTo>
                  <a:lnTo>
                    <a:pt x="1793" y="2147"/>
                  </a:lnTo>
                  <a:lnTo>
                    <a:pt x="1804" y="2147"/>
                  </a:lnTo>
                  <a:lnTo>
                    <a:pt x="1783" y="2148"/>
                  </a:lnTo>
                  <a:lnTo>
                    <a:pt x="1762" y="2149"/>
                  </a:lnTo>
                  <a:lnTo>
                    <a:pt x="1752" y="2148"/>
                  </a:lnTo>
                  <a:lnTo>
                    <a:pt x="1741" y="2147"/>
                  </a:lnTo>
                  <a:lnTo>
                    <a:pt x="1742" y="2147"/>
                  </a:lnTo>
                  <a:lnTo>
                    <a:pt x="1744" y="2147"/>
                  </a:lnTo>
                  <a:lnTo>
                    <a:pt x="1746" y="2147"/>
                  </a:lnTo>
                  <a:lnTo>
                    <a:pt x="1747" y="2145"/>
                  </a:lnTo>
                  <a:lnTo>
                    <a:pt x="1746" y="2144"/>
                  </a:lnTo>
                  <a:lnTo>
                    <a:pt x="1727" y="2144"/>
                  </a:lnTo>
                  <a:lnTo>
                    <a:pt x="1727" y="2143"/>
                  </a:lnTo>
                  <a:lnTo>
                    <a:pt x="1726" y="2142"/>
                  </a:lnTo>
                  <a:lnTo>
                    <a:pt x="1724" y="2141"/>
                  </a:lnTo>
                  <a:lnTo>
                    <a:pt x="1722" y="2139"/>
                  </a:lnTo>
                  <a:lnTo>
                    <a:pt x="1722" y="2137"/>
                  </a:lnTo>
                  <a:lnTo>
                    <a:pt x="1721" y="2136"/>
                  </a:lnTo>
                  <a:lnTo>
                    <a:pt x="1719" y="2136"/>
                  </a:lnTo>
                  <a:lnTo>
                    <a:pt x="1718" y="2136"/>
                  </a:lnTo>
                  <a:lnTo>
                    <a:pt x="1717" y="2136"/>
                  </a:lnTo>
                  <a:lnTo>
                    <a:pt x="1717" y="2134"/>
                  </a:lnTo>
                  <a:lnTo>
                    <a:pt x="1717" y="2132"/>
                  </a:lnTo>
                  <a:lnTo>
                    <a:pt x="1714" y="2132"/>
                  </a:lnTo>
                  <a:lnTo>
                    <a:pt x="1713" y="2134"/>
                  </a:lnTo>
                  <a:lnTo>
                    <a:pt x="1711" y="2136"/>
                  </a:lnTo>
                  <a:lnTo>
                    <a:pt x="1709" y="2137"/>
                  </a:lnTo>
                  <a:lnTo>
                    <a:pt x="1707" y="2137"/>
                  </a:lnTo>
                  <a:lnTo>
                    <a:pt x="1704" y="2136"/>
                  </a:lnTo>
                  <a:lnTo>
                    <a:pt x="1704" y="2134"/>
                  </a:lnTo>
                  <a:lnTo>
                    <a:pt x="1703" y="2133"/>
                  </a:lnTo>
                  <a:lnTo>
                    <a:pt x="1703" y="2132"/>
                  </a:lnTo>
                  <a:lnTo>
                    <a:pt x="1702" y="2133"/>
                  </a:lnTo>
                  <a:lnTo>
                    <a:pt x="1701" y="2132"/>
                  </a:lnTo>
                  <a:lnTo>
                    <a:pt x="1699" y="2131"/>
                  </a:lnTo>
                  <a:lnTo>
                    <a:pt x="1698" y="2129"/>
                  </a:lnTo>
                  <a:lnTo>
                    <a:pt x="1707" y="2129"/>
                  </a:lnTo>
                  <a:lnTo>
                    <a:pt x="1709" y="2127"/>
                  </a:lnTo>
                  <a:lnTo>
                    <a:pt x="1711" y="2126"/>
                  </a:lnTo>
                  <a:lnTo>
                    <a:pt x="1711" y="2123"/>
                  </a:lnTo>
                  <a:lnTo>
                    <a:pt x="1709" y="2121"/>
                  </a:lnTo>
                  <a:lnTo>
                    <a:pt x="1703" y="2121"/>
                  </a:lnTo>
                  <a:lnTo>
                    <a:pt x="1703" y="2121"/>
                  </a:lnTo>
                  <a:lnTo>
                    <a:pt x="1703" y="2121"/>
                  </a:lnTo>
                  <a:lnTo>
                    <a:pt x="1703" y="2121"/>
                  </a:lnTo>
                  <a:lnTo>
                    <a:pt x="1703" y="2118"/>
                  </a:lnTo>
                  <a:lnTo>
                    <a:pt x="1698" y="2116"/>
                  </a:lnTo>
                  <a:lnTo>
                    <a:pt x="1691" y="2116"/>
                  </a:lnTo>
                  <a:lnTo>
                    <a:pt x="1688" y="2114"/>
                  </a:lnTo>
                  <a:lnTo>
                    <a:pt x="1687" y="2113"/>
                  </a:lnTo>
                  <a:lnTo>
                    <a:pt x="1686" y="2113"/>
                  </a:lnTo>
                  <a:lnTo>
                    <a:pt x="1687" y="2112"/>
                  </a:lnTo>
                  <a:lnTo>
                    <a:pt x="1688" y="2111"/>
                  </a:lnTo>
                  <a:lnTo>
                    <a:pt x="1688" y="2111"/>
                  </a:lnTo>
                  <a:lnTo>
                    <a:pt x="1688" y="2109"/>
                  </a:lnTo>
                  <a:lnTo>
                    <a:pt x="1690" y="2109"/>
                  </a:lnTo>
                  <a:lnTo>
                    <a:pt x="1691" y="2108"/>
                  </a:lnTo>
                  <a:lnTo>
                    <a:pt x="1692" y="2108"/>
                  </a:lnTo>
                  <a:lnTo>
                    <a:pt x="1692" y="2108"/>
                  </a:lnTo>
                  <a:lnTo>
                    <a:pt x="1693" y="2108"/>
                  </a:lnTo>
                  <a:lnTo>
                    <a:pt x="1696" y="2108"/>
                  </a:lnTo>
                  <a:lnTo>
                    <a:pt x="1697" y="2109"/>
                  </a:lnTo>
                  <a:lnTo>
                    <a:pt x="1697" y="2109"/>
                  </a:lnTo>
                  <a:lnTo>
                    <a:pt x="1697" y="2109"/>
                  </a:lnTo>
                  <a:lnTo>
                    <a:pt x="1699" y="2111"/>
                  </a:lnTo>
                  <a:lnTo>
                    <a:pt x="1701" y="2111"/>
                  </a:lnTo>
                  <a:lnTo>
                    <a:pt x="1703" y="2111"/>
                  </a:lnTo>
                  <a:lnTo>
                    <a:pt x="1701" y="2108"/>
                  </a:lnTo>
                  <a:lnTo>
                    <a:pt x="1707" y="2108"/>
                  </a:lnTo>
                  <a:lnTo>
                    <a:pt x="1707" y="2103"/>
                  </a:lnTo>
                  <a:lnTo>
                    <a:pt x="1707" y="2102"/>
                  </a:lnTo>
                  <a:lnTo>
                    <a:pt x="1707" y="2101"/>
                  </a:lnTo>
                  <a:lnTo>
                    <a:pt x="1706" y="2101"/>
                  </a:lnTo>
                  <a:lnTo>
                    <a:pt x="1704" y="2099"/>
                  </a:lnTo>
                  <a:lnTo>
                    <a:pt x="1704" y="2098"/>
                  </a:lnTo>
                  <a:lnTo>
                    <a:pt x="1703" y="2097"/>
                  </a:lnTo>
                  <a:lnTo>
                    <a:pt x="1703" y="2095"/>
                  </a:lnTo>
                  <a:lnTo>
                    <a:pt x="1703" y="2092"/>
                  </a:lnTo>
                  <a:lnTo>
                    <a:pt x="1703" y="2090"/>
                  </a:lnTo>
                  <a:lnTo>
                    <a:pt x="1703" y="2087"/>
                  </a:lnTo>
                  <a:lnTo>
                    <a:pt x="1703" y="2085"/>
                  </a:lnTo>
                  <a:lnTo>
                    <a:pt x="1704" y="2083"/>
                  </a:lnTo>
                  <a:lnTo>
                    <a:pt x="1704" y="2081"/>
                  </a:lnTo>
                  <a:lnTo>
                    <a:pt x="1704" y="2080"/>
                  </a:lnTo>
                  <a:lnTo>
                    <a:pt x="1704" y="2077"/>
                  </a:lnTo>
                  <a:lnTo>
                    <a:pt x="1703" y="2076"/>
                  </a:lnTo>
                  <a:lnTo>
                    <a:pt x="1701" y="2075"/>
                  </a:lnTo>
                  <a:lnTo>
                    <a:pt x="1698" y="2075"/>
                  </a:lnTo>
                  <a:lnTo>
                    <a:pt x="1696" y="2075"/>
                  </a:lnTo>
                  <a:lnTo>
                    <a:pt x="1695" y="2076"/>
                  </a:lnTo>
                  <a:lnTo>
                    <a:pt x="1692" y="2076"/>
                  </a:lnTo>
                  <a:lnTo>
                    <a:pt x="1690" y="2077"/>
                  </a:lnTo>
                  <a:lnTo>
                    <a:pt x="1688" y="2077"/>
                  </a:lnTo>
                  <a:lnTo>
                    <a:pt x="1686" y="2077"/>
                  </a:lnTo>
                  <a:lnTo>
                    <a:pt x="1683" y="2075"/>
                  </a:lnTo>
                  <a:lnTo>
                    <a:pt x="1681" y="2073"/>
                  </a:lnTo>
                  <a:lnTo>
                    <a:pt x="1678" y="2071"/>
                  </a:lnTo>
                  <a:lnTo>
                    <a:pt x="1677" y="2070"/>
                  </a:lnTo>
                  <a:lnTo>
                    <a:pt x="1677" y="2067"/>
                  </a:lnTo>
                  <a:lnTo>
                    <a:pt x="1677" y="2066"/>
                  </a:lnTo>
                  <a:lnTo>
                    <a:pt x="1678" y="2065"/>
                  </a:lnTo>
                  <a:lnTo>
                    <a:pt x="1680" y="2063"/>
                  </a:lnTo>
                  <a:lnTo>
                    <a:pt x="1681" y="2063"/>
                  </a:lnTo>
                  <a:lnTo>
                    <a:pt x="1683" y="2063"/>
                  </a:lnTo>
                  <a:lnTo>
                    <a:pt x="1683" y="2058"/>
                  </a:lnTo>
                  <a:lnTo>
                    <a:pt x="1681" y="2057"/>
                  </a:lnTo>
                  <a:lnTo>
                    <a:pt x="1678" y="2056"/>
                  </a:lnTo>
                  <a:lnTo>
                    <a:pt x="1677" y="2056"/>
                  </a:lnTo>
                  <a:lnTo>
                    <a:pt x="1676" y="2055"/>
                  </a:lnTo>
                  <a:lnTo>
                    <a:pt x="1675" y="2053"/>
                  </a:lnTo>
                  <a:lnTo>
                    <a:pt x="1673" y="2050"/>
                  </a:lnTo>
                  <a:lnTo>
                    <a:pt x="1671" y="2048"/>
                  </a:lnTo>
                  <a:lnTo>
                    <a:pt x="1670" y="2046"/>
                  </a:lnTo>
                  <a:lnTo>
                    <a:pt x="1668" y="2045"/>
                  </a:lnTo>
                  <a:lnTo>
                    <a:pt x="1670" y="2042"/>
                  </a:lnTo>
                  <a:lnTo>
                    <a:pt x="1671" y="2044"/>
                  </a:lnTo>
                  <a:lnTo>
                    <a:pt x="1672" y="2044"/>
                  </a:lnTo>
                  <a:lnTo>
                    <a:pt x="1672" y="2044"/>
                  </a:lnTo>
                  <a:lnTo>
                    <a:pt x="1673" y="2044"/>
                  </a:lnTo>
                  <a:lnTo>
                    <a:pt x="1675" y="2042"/>
                  </a:lnTo>
                  <a:lnTo>
                    <a:pt x="1676" y="2041"/>
                  </a:lnTo>
                  <a:lnTo>
                    <a:pt x="1676" y="2041"/>
                  </a:lnTo>
                  <a:lnTo>
                    <a:pt x="1676" y="2040"/>
                  </a:lnTo>
                  <a:lnTo>
                    <a:pt x="1676" y="2039"/>
                  </a:lnTo>
                  <a:lnTo>
                    <a:pt x="1675" y="2037"/>
                  </a:lnTo>
                  <a:lnTo>
                    <a:pt x="1677" y="2035"/>
                  </a:lnTo>
                  <a:lnTo>
                    <a:pt x="1677" y="2032"/>
                  </a:lnTo>
                  <a:lnTo>
                    <a:pt x="1677" y="2030"/>
                  </a:lnTo>
                  <a:lnTo>
                    <a:pt x="1680" y="2025"/>
                  </a:lnTo>
                  <a:lnTo>
                    <a:pt x="1682" y="2022"/>
                  </a:lnTo>
                  <a:lnTo>
                    <a:pt x="1683" y="2019"/>
                  </a:lnTo>
                  <a:lnTo>
                    <a:pt x="1685" y="2016"/>
                  </a:lnTo>
                  <a:lnTo>
                    <a:pt x="1685" y="2012"/>
                  </a:lnTo>
                  <a:lnTo>
                    <a:pt x="1686" y="2010"/>
                  </a:lnTo>
                  <a:lnTo>
                    <a:pt x="1686" y="2006"/>
                  </a:lnTo>
                  <a:lnTo>
                    <a:pt x="1686" y="2004"/>
                  </a:lnTo>
                  <a:lnTo>
                    <a:pt x="1685" y="2001"/>
                  </a:lnTo>
                  <a:lnTo>
                    <a:pt x="1682" y="1999"/>
                  </a:lnTo>
                  <a:lnTo>
                    <a:pt x="1680" y="1996"/>
                  </a:lnTo>
                  <a:lnTo>
                    <a:pt x="1677" y="1993"/>
                  </a:lnTo>
                  <a:lnTo>
                    <a:pt x="1675" y="1990"/>
                  </a:lnTo>
                  <a:lnTo>
                    <a:pt x="1676" y="1988"/>
                  </a:lnTo>
                  <a:lnTo>
                    <a:pt x="1677" y="1984"/>
                  </a:lnTo>
                  <a:lnTo>
                    <a:pt x="1678" y="1981"/>
                  </a:lnTo>
                  <a:lnTo>
                    <a:pt x="1680" y="1978"/>
                  </a:lnTo>
                  <a:lnTo>
                    <a:pt x="1680" y="1976"/>
                  </a:lnTo>
                  <a:lnTo>
                    <a:pt x="1678" y="1974"/>
                  </a:lnTo>
                  <a:lnTo>
                    <a:pt x="1677" y="1973"/>
                  </a:lnTo>
                  <a:lnTo>
                    <a:pt x="1677" y="1971"/>
                  </a:lnTo>
                  <a:lnTo>
                    <a:pt x="1677" y="1970"/>
                  </a:lnTo>
                  <a:lnTo>
                    <a:pt x="1678" y="1968"/>
                  </a:lnTo>
                  <a:lnTo>
                    <a:pt x="1678" y="1965"/>
                  </a:lnTo>
                  <a:lnTo>
                    <a:pt x="1680" y="1964"/>
                  </a:lnTo>
                  <a:lnTo>
                    <a:pt x="1680" y="1961"/>
                  </a:lnTo>
                  <a:lnTo>
                    <a:pt x="1681" y="1960"/>
                  </a:lnTo>
                  <a:lnTo>
                    <a:pt x="1682" y="1959"/>
                  </a:lnTo>
                  <a:lnTo>
                    <a:pt x="1682" y="1958"/>
                  </a:lnTo>
                  <a:lnTo>
                    <a:pt x="1683" y="1956"/>
                  </a:lnTo>
                  <a:lnTo>
                    <a:pt x="1683" y="1954"/>
                  </a:lnTo>
                  <a:lnTo>
                    <a:pt x="1683" y="1951"/>
                  </a:lnTo>
                  <a:lnTo>
                    <a:pt x="1685" y="1950"/>
                  </a:lnTo>
                  <a:lnTo>
                    <a:pt x="1685" y="1949"/>
                  </a:lnTo>
                  <a:lnTo>
                    <a:pt x="1686" y="1949"/>
                  </a:lnTo>
                  <a:lnTo>
                    <a:pt x="1686" y="1942"/>
                  </a:lnTo>
                  <a:lnTo>
                    <a:pt x="1686" y="1939"/>
                  </a:lnTo>
                  <a:lnTo>
                    <a:pt x="1687" y="1938"/>
                  </a:lnTo>
                  <a:lnTo>
                    <a:pt x="1688" y="1937"/>
                  </a:lnTo>
                  <a:lnTo>
                    <a:pt x="1688" y="1935"/>
                  </a:lnTo>
                  <a:lnTo>
                    <a:pt x="1687" y="1933"/>
                  </a:lnTo>
                  <a:lnTo>
                    <a:pt x="1686" y="1930"/>
                  </a:lnTo>
                  <a:lnTo>
                    <a:pt x="1686" y="1928"/>
                  </a:lnTo>
                  <a:lnTo>
                    <a:pt x="1685" y="1927"/>
                  </a:lnTo>
                  <a:lnTo>
                    <a:pt x="1685" y="1924"/>
                  </a:lnTo>
                  <a:lnTo>
                    <a:pt x="1686" y="1923"/>
                  </a:lnTo>
                  <a:lnTo>
                    <a:pt x="1686" y="1920"/>
                  </a:lnTo>
                  <a:lnTo>
                    <a:pt x="1686" y="1919"/>
                  </a:lnTo>
                  <a:lnTo>
                    <a:pt x="1686" y="1918"/>
                  </a:lnTo>
                  <a:lnTo>
                    <a:pt x="1683" y="1917"/>
                  </a:lnTo>
                  <a:lnTo>
                    <a:pt x="1683" y="1914"/>
                  </a:lnTo>
                  <a:lnTo>
                    <a:pt x="1685" y="1913"/>
                  </a:lnTo>
                  <a:lnTo>
                    <a:pt x="1686" y="1912"/>
                  </a:lnTo>
                  <a:lnTo>
                    <a:pt x="1687" y="1910"/>
                  </a:lnTo>
                  <a:lnTo>
                    <a:pt x="1688" y="1909"/>
                  </a:lnTo>
                  <a:lnTo>
                    <a:pt x="1688" y="1908"/>
                  </a:lnTo>
                  <a:lnTo>
                    <a:pt x="1687" y="1905"/>
                  </a:lnTo>
                  <a:lnTo>
                    <a:pt x="1687" y="1904"/>
                  </a:lnTo>
                  <a:lnTo>
                    <a:pt x="1688" y="1902"/>
                  </a:lnTo>
                  <a:lnTo>
                    <a:pt x="1691" y="1900"/>
                  </a:lnTo>
                  <a:lnTo>
                    <a:pt x="1692" y="1899"/>
                  </a:lnTo>
                  <a:lnTo>
                    <a:pt x="1692" y="1899"/>
                  </a:lnTo>
                  <a:lnTo>
                    <a:pt x="1692" y="1898"/>
                  </a:lnTo>
                  <a:lnTo>
                    <a:pt x="1691" y="1897"/>
                  </a:lnTo>
                  <a:lnTo>
                    <a:pt x="1691" y="1894"/>
                  </a:lnTo>
                  <a:lnTo>
                    <a:pt x="1691" y="1893"/>
                  </a:lnTo>
                  <a:lnTo>
                    <a:pt x="1691" y="1892"/>
                  </a:lnTo>
                  <a:lnTo>
                    <a:pt x="1691" y="1892"/>
                  </a:lnTo>
                  <a:lnTo>
                    <a:pt x="1690" y="1891"/>
                  </a:lnTo>
                  <a:lnTo>
                    <a:pt x="1688" y="1891"/>
                  </a:lnTo>
                  <a:lnTo>
                    <a:pt x="1688" y="1889"/>
                  </a:lnTo>
                  <a:lnTo>
                    <a:pt x="1688" y="1881"/>
                  </a:lnTo>
                  <a:lnTo>
                    <a:pt x="1687" y="1878"/>
                  </a:lnTo>
                  <a:lnTo>
                    <a:pt x="1685" y="1877"/>
                  </a:lnTo>
                  <a:lnTo>
                    <a:pt x="1683" y="1874"/>
                  </a:lnTo>
                  <a:lnTo>
                    <a:pt x="1683" y="1873"/>
                  </a:lnTo>
                  <a:lnTo>
                    <a:pt x="1683" y="1871"/>
                  </a:lnTo>
                  <a:lnTo>
                    <a:pt x="1685" y="1869"/>
                  </a:lnTo>
                  <a:lnTo>
                    <a:pt x="1685" y="1868"/>
                  </a:lnTo>
                  <a:lnTo>
                    <a:pt x="1685" y="1867"/>
                  </a:lnTo>
                  <a:lnTo>
                    <a:pt x="1683" y="1867"/>
                  </a:lnTo>
                  <a:lnTo>
                    <a:pt x="1680" y="1866"/>
                  </a:lnTo>
                  <a:lnTo>
                    <a:pt x="1671" y="1862"/>
                  </a:lnTo>
                  <a:lnTo>
                    <a:pt x="1663" y="1858"/>
                  </a:lnTo>
                  <a:lnTo>
                    <a:pt x="1657" y="1854"/>
                  </a:lnTo>
                  <a:lnTo>
                    <a:pt x="1651" y="1853"/>
                  </a:lnTo>
                  <a:lnTo>
                    <a:pt x="1646" y="1852"/>
                  </a:lnTo>
                  <a:lnTo>
                    <a:pt x="1641" y="1850"/>
                  </a:lnTo>
                  <a:lnTo>
                    <a:pt x="1638" y="1850"/>
                  </a:lnTo>
                  <a:lnTo>
                    <a:pt x="1636" y="1848"/>
                  </a:lnTo>
                  <a:lnTo>
                    <a:pt x="1635" y="1848"/>
                  </a:lnTo>
                  <a:lnTo>
                    <a:pt x="1633" y="1847"/>
                  </a:lnTo>
                  <a:lnTo>
                    <a:pt x="1630" y="1847"/>
                  </a:lnTo>
                  <a:lnTo>
                    <a:pt x="1616" y="1846"/>
                  </a:lnTo>
                  <a:lnTo>
                    <a:pt x="1604" y="1842"/>
                  </a:lnTo>
                  <a:lnTo>
                    <a:pt x="1601" y="1840"/>
                  </a:lnTo>
                  <a:lnTo>
                    <a:pt x="1599" y="1838"/>
                  </a:lnTo>
                  <a:lnTo>
                    <a:pt x="1596" y="1836"/>
                  </a:lnTo>
                  <a:lnTo>
                    <a:pt x="1594" y="1833"/>
                  </a:lnTo>
                  <a:lnTo>
                    <a:pt x="1590" y="1833"/>
                  </a:lnTo>
                  <a:lnTo>
                    <a:pt x="1587" y="1832"/>
                  </a:lnTo>
                  <a:lnTo>
                    <a:pt x="1585" y="1831"/>
                  </a:lnTo>
                  <a:lnTo>
                    <a:pt x="1584" y="1828"/>
                  </a:lnTo>
                  <a:lnTo>
                    <a:pt x="1579" y="1826"/>
                  </a:lnTo>
                  <a:lnTo>
                    <a:pt x="1576" y="1822"/>
                  </a:lnTo>
                  <a:lnTo>
                    <a:pt x="1575" y="1818"/>
                  </a:lnTo>
                  <a:lnTo>
                    <a:pt x="1572" y="1815"/>
                  </a:lnTo>
                  <a:lnTo>
                    <a:pt x="1570" y="1811"/>
                  </a:lnTo>
                  <a:lnTo>
                    <a:pt x="1569" y="1810"/>
                  </a:lnTo>
                  <a:lnTo>
                    <a:pt x="1567" y="1808"/>
                  </a:lnTo>
                  <a:lnTo>
                    <a:pt x="1566" y="1807"/>
                  </a:lnTo>
                  <a:lnTo>
                    <a:pt x="1565" y="1805"/>
                  </a:lnTo>
                  <a:lnTo>
                    <a:pt x="1562" y="1805"/>
                  </a:lnTo>
                  <a:lnTo>
                    <a:pt x="1561" y="1805"/>
                  </a:lnTo>
                  <a:lnTo>
                    <a:pt x="1560" y="1803"/>
                  </a:lnTo>
                  <a:lnTo>
                    <a:pt x="1560" y="1802"/>
                  </a:lnTo>
                  <a:lnTo>
                    <a:pt x="1559" y="1801"/>
                  </a:lnTo>
                  <a:lnTo>
                    <a:pt x="1559" y="1799"/>
                  </a:lnTo>
                  <a:lnTo>
                    <a:pt x="1557" y="1796"/>
                  </a:lnTo>
                  <a:lnTo>
                    <a:pt x="1556" y="1795"/>
                  </a:lnTo>
                  <a:lnTo>
                    <a:pt x="1552" y="1794"/>
                  </a:lnTo>
                  <a:lnTo>
                    <a:pt x="1549" y="1792"/>
                  </a:lnTo>
                  <a:lnTo>
                    <a:pt x="1546" y="1791"/>
                  </a:lnTo>
                  <a:lnTo>
                    <a:pt x="1544" y="1790"/>
                  </a:lnTo>
                  <a:lnTo>
                    <a:pt x="1541" y="1786"/>
                  </a:lnTo>
                  <a:lnTo>
                    <a:pt x="1539" y="1782"/>
                  </a:lnTo>
                  <a:lnTo>
                    <a:pt x="1536" y="1779"/>
                  </a:lnTo>
                  <a:lnTo>
                    <a:pt x="1534" y="1775"/>
                  </a:lnTo>
                  <a:lnTo>
                    <a:pt x="1530" y="1772"/>
                  </a:lnTo>
                  <a:lnTo>
                    <a:pt x="1528" y="1770"/>
                  </a:lnTo>
                  <a:lnTo>
                    <a:pt x="1525" y="1766"/>
                  </a:lnTo>
                  <a:lnTo>
                    <a:pt x="1523" y="1762"/>
                  </a:lnTo>
                  <a:lnTo>
                    <a:pt x="1520" y="1759"/>
                  </a:lnTo>
                  <a:lnTo>
                    <a:pt x="1518" y="1755"/>
                  </a:lnTo>
                  <a:lnTo>
                    <a:pt x="1510" y="1748"/>
                  </a:lnTo>
                  <a:lnTo>
                    <a:pt x="1504" y="1740"/>
                  </a:lnTo>
                  <a:lnTo>
                    <a:pt x="1494" y="1735"/>
                  </a:lnTo>
                  <a:lnTo>
                    <a:pt x="1490" y="1734"/>
                  </a:lnTo>
                  <a:lnTo>
                    <a:pt x="1486" y="1733"/>
                  </a:lnTo>
                  <a:lnTo>
                    <a:pt x="1483" y="1731"/>
                  </a:lnTo>
                  <a:lnTo>
                    <a:pt x="1480" y="1730"/>
                  </a:lnTo>
                  <a:lnTo>
                    <a:pt x="1478" y="1729"/>
                  </a:lnTo>
                  <a:lnTo>
                    <a:pt x="1478" y="1729"/>
                  </a:lnTo>
                  <a:lnTo>
                    <a:pt x="1478" y="1728"/>
                  </a:lnTo>
                  <a:lnTo>
                    <a:pt x="1479" y="1728"/>
                  </a:lnTo>
                  <a:lnTo>
                    <a:pt x="1479" y="1726"/>
                  </a:lnTo>
                  <a:lnTo>
                    <a:pt x="1480" y="1726"/>
                  </a:lnTo>
                  <a:lnTo>
                    <a:pt x="1480" y="1726"/>
                  </a:lnTo>
                  <a:lnTo>
                    <a:pt x="1481" y="1724"/>
                  </a:lnTo>
                  <a:lnTo>
                    <a:pt x="1480" y="1720"/>
                  </a:lnTo>
                  <a:lnTo>
                    <a:pt x="1479" y="1718"/>
                  </a:lnTo>
                  <a:lnTo>
                    <a:pt x="1476" y="1715"/>
                  </a:lnTo>
                  <a:lnTo>
                    <a:pt x="1473" y="1714"/>
                  </a:lnTo>
                  <a:lnTo>
                    <a:pt x="1472" y="1711"/>
                  </a:lnTo>
                  <a:lnTo>
                    <a:pt x="1472" y="1709"/>
                  </a:lnTo>
                  <a:lnTo>
                    <a:pt x="1474" y="1708"/>
                  </a:lnTo>
                  <a:lnTo>
                    <a:pt x="1475" y="1705"/>
                  </a:lnTo>
                  <a:lnTo>
                    <a:pt x="1479" y="1703"/>
                  </a:lnTo>
                  <a:lnTo>
                    <a:pt x="1481" y="1700"/>
                  </a:lnTo>
                  <a:lnTo>
                    <a:pt x="1485" y="1699"/>
                  </a:lnTo>
                  <a:lnTo>
                    <a:pt x="1489" y="1698"/>
                  </a:lnTo>
                  <a:lnTo>
                    <a:pt x="1491" y="1697"/>
                  </a:lnTo>
                  <a:lnTo>
                    <a:pt x="1495" y="1695"/>
                  </a:lnTo>
                  <a:lnTo>
                    <a:pt x="1498" y="1693"/>
                  </a:lnTo>
                  <a:lnTo>
                    <a:pt x="1500" y="1692"/>
                  </a:lnTo>
                  <a:lnTo>
                    <a:pt x="1501" y="1689"/>
                  </a:lnTo>
                  <a:lnTo>
                    <a:pt x="1501" y="1687"/>
                  </a:lnTo>
                  <a:lnTo>
                    <a:pt x="1501" y="1684"/>
                  </a:lnTo>
                  <a:lnTo>
                    <a:pt x="1499" y="1683"/>
                  </a:lnTo>
                  <a:lnTo>
                    <a:pt x="1499" y="1684"/>
                  </a:lnTo>
                  <a:lnTo>
                    <a:pt x="1498" y="1685"/>
                  </a:lnTo>
                  <a:lnTo>
                    <a:pt x="1496" y="1685"/>
                  </a:lnTo>
                  <a:lnTo>
                    <a:pt x="1494" y="1685"/>
                  </a:lnTo>
                  <a:lnTo>
                    <a:pt x="1491" y="1685"/>
                  </a:lnTo>
                  <a:lnTo>
                    <a:pt x="1490" y="1684"/>
                  </a:lnTo>
                  <a:lnTo>
                    <a:pt x="1488" y="1683"/>
                  </a:lnTo>
                  <a:lnTo>
                    <a:pt x="1486" y="1682"/>
                  </a:lnTo>
                  <a:lnTo>
                    <a:pt x="1483" y="1679"/>
                  </a:lnTo>
                  <a:lnTo>
                    <a:pt x="1481" y="1679"/>
                  </a:lnTo>
                  <a:lnTo>
                    <a:pt x="1480" y="1679"/>
                  </a:lnTo>
                  <a:lnTo>
                    <a:pt x="1480" y="1679"/>
                  </a:lnTo>
                  <a:lnTo>
                    <a:pt x="1481" y="1678"/>
                  </a:lnTo>
                  <a:lnTo>
                    <a:pt x="1481" y="1678"/>
                  </a:lnTo>
                  <a:lnTo>
                    <a:pt x="1483" y="1678"/>
                  </a:lnTo>
                  <a:lnTo>
                    <a:pt x="1483" y="1677"/>
                  </a:lnTo>
                  <a:lnTo>
                    <a:pt x="1484" y="1675"/>
                  </a:lnTo>
                  <a:lnTo>
                    <a:pt x="1484" y="1674"/>
                  </a:lnTo>
                  <a:lnTo>
                    <a:pt x="1483" y="1673"/>
                  </a:lnTo>
                  <a:lnTo>
                    <a:pt x="1480" y="1672"/>
                  </a:lnTo>
                  <a:lnTo>
                    <a:pt x="1480" y="1664"/>
                  </a:lnTo>
                  <a:lnTo>
                    <a:pt x="1480" y="1663"/>
                  </a:lnTo>
                  <a:lnTo>
                    <a:pt x="1480" y="1663"/>
                  </a:lnTo>
                  <a:lnTo>
                    <a:pt x="1481" y="1663"/>
                  </a:lnTo>
                  <a:lnTo>
                    <a:pt x="1483" y="1663"/>
                  </a:lnTo>
                  <a:lnTo>
                    <a:pt x="1484" y="1663"/>
                  </a:lnTo>
                  <a:lnTo>
                    <a:pt x="1486" y="1662"/>
                  </a:lnTo>
                  <a:lnTo>
                    <a:pt x="1486" y="1660"/>
                  </a:lnTo>
                  <a:lnTo>
                    <a:pt x="1488" y="1659"/>
                  </a:lnTo>
                  <a:lnTo>
                    <a:pt x="1488" y="1658"/>
                  </a:lnTo>
                  <a:lnTo>
                    <a:pt x="1489" y="1657"/>
                  </a:lnTo>
                  <a:lnTo>
                    <a:pt x="1489" y="1655"/>
                  </a:lnTo>
                  <a:lnTo>
                    <a:pt x="1490" y="1654"/>
                  </a:lnTo>
                  <a:lnTo>
                    <a:pt x="1493" y="1653"/>
                  </a:lnTo>
                  <a:lnTo>
                    <a:pt x="1495" y="1652"/>
                  </a:lnTo>
                  <a:lnTo>
                    <a:pt x="1496" y="1651"/>
                  </a:lnTo>
                  <a:lnTo>
                    <a:pt x="1498" y="1649"/>
                  </a:lnTo>
                  <a:lnTo>
                    <a:pt x="1498" y="1647"/>
                  </a:lnTo>
                  <a:lnTo>
                    <a:pt x="1496" y="1644"/>
                  </a:lnTo>
                  <a:lnTo>
                    <a:pt x="1496" y="1642"/>
                  </a:lnTo>
                  <a:lnTo>
                    <a:pt x="1495" y="1639"/>
                  </a:lnTo>
                  <a:lnTo>
                    <a:pt x="1495" y="1638"/>
                  </a:lnTo>
                  <a:lnTo>
                    <a:pt x="1496" y="1636"/>
                  </a:lnTo>
                  <a:lnTo>
                    <a:pt x="1504" y="1634"/>
                  </a:lnTo>
                  <a:lnTo>
                    <a:pt x="1511" y="1633"/>
                  </a:lnTo>
                  <a:lnTo>
                    <a:pt x="1518" y="1631"/>
                  </a:lnTo>
                  <a:lnTo>
                    <a:pt x="1519" y="1629"/>
                  </a:lnTo>
                  <a:lnTo>
                    <a:pt x="1519" y="1628"/>
                  </a:lnTo>
                  <a:lnTo>
                    <a:pt x="1519" y="1626"/>
                  </a:lnTo>
                  <a:lnTo>
                    <a:pt x="1519" y="1624"/>
                  </a:lnTo>
                  <a:lnTo>
                    <a:pt x="1519" y="1623"/>
                  </a:lnTo>
                  <a:lnTo>
                    <a:pt x="1520" y="1622"/>
                  </a:lnTo>
                  <a:lnTo>
                    <a:pt x="1523" y="1619"/>
                  </a:lnTo>
                  <a:lnTo>
                    <a:pt x="1525" y="1617"/>
                  </a:lnTo>
                  <a:lnTo>
                    <a:pt x="1525" y="1614"/>
                  </a:lnTo>
                  <a:lnTo>
                    <a:pt x="1528" y="1613"/>
                  </a:lnTo>
                  <a:lnTo>
                    <a:pt x="1530" y="1612"/>
                  </a:lnTo>
                  <a:lnTo>
                    <a:pt x="1533" y="1611"/>
                  </a:lnTo>
                  <a:lnTo>
                    <a:pt x="1536" y="1611"/>
                  </a:lnTo>
                  <a:lnTo>
                    <a:pt x="1539" y="1611"/>
                  </a:lnTo>
                  <a:lnTo>
                    <a:pt x="1543" y="1609"/>
                  </a:lnTo>
                  <a:lnTo>
                    <a:pt x="1544" y="1609"/>
                  </a:lnTo>
                  <a:lnTo>
                    <a:pt x="1546" y="1607"/>
                  </a:lnTo>
                  <a:lnTo>
                    <a:pt x="1548" y="1605"/>
                  </a:lnTo>
                  <a:lnTo>
                    <a:pt x="1548" y="1603"/>
                  </a:lnTo>
                  <a:lnTo>
                    <a:pt x="1549" y="1602"/>
                  </a:lnTo>
                  <a:lnTo>
                    <a:pt x="1551" y="1601"/>
                  </a:lnTo>
                  <a:lnTo>
                    <a:pt x="1554" y="1598"/>
                  </a:lnTo>
                  <a:lnTo>
                    <a:pt x="1556" y="1596"/>
                  </a:lnTo>
                  <a:lnTo>
                    <a:pt x="1557" y="1593"/>
                  </a:lnTo>
                  <a:lnTo>
                    <a:pt x="1557" y="1590"/>
                  </a:lnTo>
                  <a:lnTo>
                    <a:pt x="1556" y="1586"/>
                  </a:lnTo>
                  <a:lnTo>
                    <a:pt x="1555" y="1583"/>
                  </a:lnTo>
                  <a:lnTo>
                    <a:pt x="1554" y="1582"/>
                  </a:lnTo>
                  <a:lnTo>
                    <a:pt x="1554" y="1580"/>
                  </a:lnTo>
                  <a:lnTo>
                    <a:pt x="1554" y="1578"/>
                  </a:lnTo>
                  <a:lnTo>
                    <a:pt x="1555" y="1575"/>
                  </a:lnTo>
                  <a:lnTo>
                    <a:pt x="1556" y="1571"/>
                  </a:lnTo>
                  <a:lnTo>
                    <a:pt x="1557" y="1568"/>
                  </a:lnTo>
                  <a:lnTo>
                    <a:pt x="1560" y="1565"/>
                  </a:lnTo>
                  <a:lnTo>
                    <a:pt x="1559" y="1563"/>
                  </a:lnTo>
                  <a:lnTo>
                    <a:pt x="1559" y="1562"/>
                  </a:lnTo>
                  <a:lnTo>
                    <a:pt x="1557" y="1561"/>
                  </a:lnTo>
                  <a:lnTo>
                    <a:pt x="1556" y="1558"/>
                  </a:lnTo>
                  <a:lnTo>
                    <a:pt x="1556" y="1557"/>
                  </a:lnTo>
                  <a:lnTo>
                    <a:pt x="1556" y="1555"/>
                  </a:lnTo>
                  <a:lnTo>
                    <a:pt x="1557" y="1554"/>
                  </a:lnTo>
                  <a:lnTo>
                    <a:pt x="1559" y="1552"/>
                  </a:lnTo>
                  <a:lnTo>
                    <a:pt x="1559" y="1551"/>
                  </a:lnTo>
                  <a:lnTo>
                    <a:pt x="1557" y="1550"/>
                  </a:lnTo>
                  <a:lnTo>
                    <a:pt x="1556" y="1549"/>
                  </a:lnTo>
                  <a:lnTo>
                    <a:pt x="1554" y="1546"/>
                  </a:lnTo>
                  <a:lnTo>
                    <a:pt x="1552" y="1545"/>
                  </a:lnTo>
                  <a:lnTo>
                    <a:pt x="1550" y="1544"/>
                  </a:lnTo>
                  <a:lnTo>
                    <a:pt x="1549" y="1540"/>
                  </a:lnTo>
                  <a:lnTo>
                    <a:pt x="1548" y="1537"/>
                  </a:lnTo>
                  <a:lnTo>
                    <a:pt x="1545" y="1535"/>
                  </a:lnTo>
                  <a:lnTo>
                    <a:pt x="1543" y="1532"/>
                  </a:lnTo>
                  <a:lnTo>
                    <a:pt x="1540" y="1531"/>
                  </a:lnTo>
                  <a:lnTo>
                    <a:pt x="1536" y="1531"/>
                  </a:lnTo>
                  <a:lnTo>
                    <a:pt x="1530" y="1531"/>
                  </a:lnTo>
                  <a:lnTo>
                    <a:pt x="1525" y="1532"/>
                  </a:lnTo>
                  <a:lnTo>
                    <a:pt x="1521" y="1534"/>
                  </a:lnTo>
                  <a:lnTo>
                    <a:pt x="1518" y="1534"/>
                  </a:lnTo>
                  <a:lnTo>
                    <a:pt x="1516" y="1534"/>
                  </a:lnTo>
                  <a:lnTo>
                    <a:pt x="1515" y="1532"/>
                  </a:lnTo>
                  <a:lnTo>
                    <a:pt x="1513" y="1531"/>
                  </a:lnTo>
                  <a:lnTo>
                    <a:pt x="1511" y="1530"/>
                  </a:lnTo>
                  <a:lnTo>
                    <a:pt x="1509" y="1530"/>
                  </a:lnTo>
                  <a:lnTo>
                    <a:pt x="1506" y="1531"/>
                  </a:lnTo>
                  <a:lnTo>
                    <a:pt x="1494" y="1532"/>
                  </a:lnTo>
                  <a:lnTo>
                    <a:pt x="1480" y="1536"/>
                  </a:lnTo>
                  <a:lnTo>
                    <a:pt x="1468" y="1539"/>
                  </a:lnTo>
                  <a:lnTo>
                    <a:pt x="1459" y="1539"/>
                  </a:lnTo>
                  <a:lnTo>
                    <a:pt x="1452" y="1536"/>
                  </a:lnTo>
                  <a:lnTo>
                    <a:pt x="1444" y="1534"/>
                  </a:lnTo>
                  <a:lnTo>
                    <a:pt x="1430" y="1534"/>
                  </a:lnTo>
                  <a:lnTo>
                    <a:pt x="1418" y="1536"/>
                  </a:lnTo>
                  <a:lnTo>
                    <a:pt x="1409" y="1536"/>
                  </a:lnTo>
                  <a:lnTo>
                    <a:pt x="1399" y="1536"/>
                  </a:lnTo>
                  <a:lnTo>
                    <a:pt x="1388" y="1535"/>
                  </a:lnTo>
                  <a:lnTo>
                    <a:pt x="1381" y="1532"/>
                  </a:lnTo>
                  <a:lnTo>
                    <a:pt x="1376" y="1529"/>
                  </a:lnTo>
                  <a:lnTo>
                    <a:pt x="1376" y="1524"/>
                  </a:lnTo>
                  <a:lnTo>
                    <a:pt x="1377" y="1521"/>
                  </a:lnTo>
                  <a:lnTo>
                    <a:pt x="1378" y="1519"/>
                  </a:lnTo>
                  <a:lnTo>
                    <a:pt x="1381" y="1515"/>
                  </a:lnTo>
                  <a:lnTo>
                    <a:pt x="1383" y="1512"/>
                  </a:lnTo>
                  <a:lnTo>
                    <a:pt x="1384" y="1511"/>
                  </a:lnTo>
                  <a:lnTo>
                    <a:pt x="1384" y="1509"/>
                  </a:lnTo>
                  <a:lnTo>
                    <a:pt x="1384" y="1506"/>
                  </a:lnTo>
                  <a:lnTo>
                    <a:pt x="1384" y="1504"/>
                  </a:lnTo>
                  <a:lnTo>
                    <a:pt x="1384" y="1501"/>
                  </a:lnTo>
                  <a:lnTo>
                    <a:pt x="1383" y="1500"/>
                  </a:lnTo>
                  <a:lnTo>
                    <a:pt x="1383" y="1496"/>
                  </a:lnTo>
                  <a:lnTo>
                    <a:pt x="1383" y="1493"/>
                  </a:lnTo>
                  <a:lnTo>
                    <a:pt x="1383" y="1489"/>
                  </a:lnTo>
                  <a:lnTo>
                    <a:pt x="1383" y="1485"/>
                  </a:lnTo>
                  <a:lnTo>
                    <a:pt x="1383" y="1481"/>
                  </a:lnTo>
                  <a:lnTo>
                    <a:pt x="1383" y="1479"/>
                  </a:lnTo>
                  <a:lnTo>
                    <a:pt x="1381" y="1478"/>
                  </a:lnTo>
                  <a:lnTo>
                    <a:pt x="1377" y="1475"/>
                  </a:lnTo>
                  <a:lnTo>
                    <a:pt x="1373" y="1474"/>
                  </a:lnTo>
                  <a:lnTo>
                    <a:pt x="1359" y="1463"/>
                  </a:lnTo>
                  <a:lnTo>
                    <a:pt x="1347" y="1453"/>
                  </a:lnTo>
                  <a:lnTo>
                    <a:pt x="1341" y="1452"/>
                  </a:lnTo>
                  <a:lnTo>
                    <a:pt x="1332" y="1454"/>
                  </a:lnTo>
                  <a:lnTo>
                    <a:pt x="1323" y="1457"/>
                  </a:lnTo>
                  <a:lnTo>
                    <a:pt x="1316" y="1455"/>
                  </a:lnTo>
                  <a:lnTo>
                    <a:pt x="1305" y="1450"/>
                  </a:lnTo>
                  <a:lnTo>
                    <a:pt x="1293" y="1447"/>
                  </a:lnTo>
                  <a:lnTo>
                    <a:pt x="1281" y="1445"/>
                  </a:lnTo>
                  <a:lnTo>
                    <a:pt x="1275" y="1443"/>
                  </a:lnTo>
                  <a:lnTo>
                    <a:pt x="1266" y="1442"/>
                  </a:lnTo>
                  <a:lnTo>
                    <a:pt x="1260" y="1439"/>
                  </a:lnTo>
                  <a:lnTo>
                    <a:pt x="1257" y="1434"/>
                  </a:lnTo>
                  <a:lnTo>
                    <a:pt x="1258" y="1432"/>
                  </a:lnTo>
                  <a:lnTo>
                    <a:pt x="1258" y="1429"/>
                  </a:lnTo>
                  <a:lnTo>
                    <a:pt x="1260" y="1427"/>
                  </a:lnTo>
                  <a:lnTo>
                    <a:pt x="1260" y="1424"/>
                  </a:lnTo>
                  <a:lnTo>
                    <a:pt x="1258" y="1422"/>
                  </a:lnTo>
                  <a:lnTo>
                    <a:pt x="1255" y="1419"/>
                  </a:lnTo>
                  <a:lnTo>
                    <a:pt x="1250" y="1414"/>
                  </a:lnTo>
                  <a:lnTo>
                    <a:pt x="1245" y="1411"/>
                  </a:lnTo>
                  <a:lnTo>
                    <a:pt x="1240" y="1408"/>
                  </a:lnTo>
                  <a:lnTo>
                    <a:pt x="1227" y="1407"/>
                  </a:lnTo>
                  <a:lnTo>
                    <a:pt x="1215" y="1408"/>
                  </a:lnTo>
                  <a:lnTo>
                    <a:pt x="1202" y="1408"/>
                  </a:lnTo>
                  <a:lnTo>
                    <a:pt x="1200" y="1408"/>
                  </a:lnTo>
                  <a:lnTo>
                    <a:pt x="1199" y="1409"/>
                  </a:lnTo>
                  <a:lnTo>
                    <a:pt x="1197" y="1411"/>
                  </a:lnTo>
                  <a:lnTo>
                    <a:pt x="1197" y="1412"/>
                  </a:lnTo>
                  <a:lnTo>
                    <a:pt x="1197" y="1414"/>
                  </a:lnTo>
                  <a:lnTo>
                    <a:pt x="1197" y="1415"/>
                  </a:lnTo>
                  <a:lnTo>
                    <a:pt x="1199" y="1417"/>
                  </a:lnTo>
                  <a:lnTo>
                    <a:pt x="1199" y="1419"/>
                  </a:lnTo>
                  <a:lnTo>
                    <a:pt x="1199" y="1419"/>
                  </a:lnTo>
                  <a:lnTo>
                    <a:pt x="1199" y="1420"/>
                  </a:lnTo>
                  <a:lnTo>
                    <a:pt x="1197" y="1420"/>
                  </a:lnTo>
                  <a:lnTo>
                    <a:pt x="1195" y="1420"/>
                  </a:lnTo>
                  <a:lnTo>
                    <a:pt x="1192" y="1419"/>
                  </a:lnTo>
                  <a:lnTo>
                    <a:pt x="1181" y="1412"/>
                  </a:lnTo>
                  <a:lnTo>
                    <a:pt x="1169" y="1404"/>
                  </a:lnTo>
                  <a:lnTo>
                    <a:pt x="1158" y="1398"/>
                  </a:lnTo>
                  <a:lnTo>
                    <a:pt x="1140" y="1389"/>
                  </a:lnTo>
                  <a:lnTo>
                    <a:pt x="1123" y="1384"/>
                  </a:lnTo>
                  <a:lnTo>
                    <a:pt x="1105" y="1379"/>
                  </a:lnTo>
                  <a:lnTo>
                    <a:pt x="1082" y="1372"/>
                  </a:lnTo>
                  <a:lnTo>
                    <a:pt x="1060" y="1361"/>
                  </a:lnTo>
                  <a:lnTo>
                    <a:pt x="1048" y="1353"/>
                  </a:lnTo>
                  <a:lnTo>
                    <a:pt x="1037" y="1346"/>
                  </a:lnTo>
                  <a:lnTo>
                    <a:pt x="1026" y="1340"/>
                  </a:lnTo>
                  <a:lnTo>
                    <a:pt x="1013" y="1335"/>
                  </a:lnTo>
                  <a:lnTo>
                    <a:pt x="996" y="1323"/>
                  </a:lnTo>
                  <a:lnTo>
                    <a:pt x="977" y="1311"/>
                  </a:lnTo>
                  <a:lnTo>
                    <a:pt x="974" y="1309"/>
                  </a:lnTo>
                  <a:lnTo>
                    <a:pt x="971" y="1306"/>
                  </a:lnTo>
                  <a:lnTo>
                    <a:pt x="968" y="1304"/>
                  </a:lnTo>
                  <a:lnTo>
                    <a:pt x="966" y="1302"/>
                  </a:lnTo>
                  <a:lnTo>
                    <a:pt x="965" y="1300"/>
                  </a:lnTo>
                  <a:lnTo>
                    <a:pt x="963" y="1299"/>
                  </a:lnTo>
                  <a:lnTo>
                    <a:pt x="965" y="1295"/>
                  </a:lnTo>
                  <a:lnTo>
                    <a:pt x="965" y="1292"/>
                  </a:lnTo>
                  <a:lnTo>
                    <a:pt x="966" y="1290"/>
                  </a:lnTo>
                  <a:lnTo>
                    <a:pt x="967" y="1287"/>
                  </a:lnTo>
                  <a:lnTo>
                    <a:pt x="968" y="1285"/>
                  </a:lnTo>
                  <a:lnTo>
                    <a:pt x="969" y="1282"/>
                  </a:lnTo>
                  <a:lnTo>
                    <a:pt x="965" y="1270"/>
                  </a:lnTo>
                  <a:lnTo>
                    <a:pt x="956" y="1259"/>
                  </a:lnTo>
                  <a:lnTo>
                    <a:pt x="946" y="1249"/>
                  </a:lnTo>
                  <a:lnTo>
                    <a:pt x="940" y="1241"/>
                  </a:lnTo>
                  <a:lnTo>
                    <a:pt x="935" y="1236"/>
                  </a:lnTo>
                  <a:lnTo>
                    <a:pt x="930" y="1230"/>
                  </a:lnTo>
                  <a:lnTo>
                    <a:pt x="920" y="1223"/>
                  </a:lnTo>
                  <a:lnTo>
                    <a:pt x="908" y="1215"/>
                  </a:lnTo>
                  <a:lnTo>
                    <a:pt x="897" y="1202"/>
                  </a:lnTo>
                  <a:lnTo>
                    <a:pt x="885" y="1192"/>
                  </a:lnTo>
                  <a:lnTo>
                    <a:pt x="877" y="1185"/>
                  </a:lnTo>
                  <a:lnTo>
                    <a:pt x="871" y="1178"/>
                  </a:lnTo>
                  <a:lnTo>
                    <a:pt x="867" y="1169"/>
                  </a:lnTo>
                  <a:lnTo>
                    <a:pt x="864" y="1163"/>
                  </a:lnTo>
                  <a:lnTo>
                    <a:pt x="854" y="1151"/>
                  </a:lnTo>
                  <a:lnTo>
                    <a:pt x="841" y="1141"/>
                  </a:lnTo>
                  <a:lnTo>
                    <a:pt x="830" y="1132"/>
                  </a:lnTo>
                  <a:lnTo>
                    <a:pt x="820" y="1121"/>
                  </a:lnTo>
                  <a:lnTo>
                    <a:pt x="809" y="1113"/>
                  </a:lnTo>
                  <a:lnTo>
                    <a:pt x="804" y="1108"/>
                  </a:lnTo>
                  <a:lnTo>
                    <a:pt x="801" y="1102"/>
                  </a:lnTo>
                  <a:lnTo>
                    <a:pt x="799" y="1095"/>
                  </a:lnTo>
                  <a:lnTo>
                    <a:pt x="789" y="1076"/>
                  </a:lnTo>
                  <a:lnTo>
                    <a:pt x="775" y="1059"/>
                  </a:lnTo>
                  <a:lnTo>
                    <a:pt x="773" y="1056"/>
                  </a:lnTo>
                  <a:lnTo>
                    <a:pt x="771" y="1054"/>
                  </a:lnTo>
                  <a:lnTo>
                    <a:pt x="769" y="1051"/>
                  </a:lnTo>
                  <a:lnTo>
                    <a:pt x="766" y="1049"/>
                  </a:lnTo>
                  <a:lnTo>
                    <a:pt x="764" y="1046"/>
                  </a:lnTo>
                  <a:lnTo>
                    <a:pt x="761" y="1045"/>
                  </a:lnTo>
                  <a:lnTo>
                    <a:pt x="759" y="1045"/>
                  </a:lnTo>
                  <a:lnTo>
                    <a:pt x="758" y="1045"/>
                  </a:lnTo>
                  <a:lnTo>
                    <a:pt x="756" y="1047"/>
                  </a:lnTo>
                  <a:lnTo>
                    <a:pt x="756" y="1050"/>
                  </a:lnTo>
                  <a:lnTo>
                    <a:pt x="760" y="1065"/>
                  </a:lnTo>
                  <a:lnTo>
                    <a:pt x="759" y="1076"/>
                  </a:lnTo>
                  <a:lnTo>
                    <a:pt x="759" y="1080"/>
                  </a:lnTo>
                  <a:lnTo>
                    <a:pt x="759" y="1082"/>
                  </a:lnTo>
                  <a:lnTo>
                    <a:pt x="760" y="1086"/>
                  </a:lnTo>
                  <a:lnTo>
                    <a:pt x="763" y="1090"/>
                  </a:lnTo>
                  <a:lnTo>
                    <a:pt x="766" y="1092"/>
                  </a:lnTo>
                  <a:lnTo>
                    <a:pt x="776" y="1098"/>
                  </a:lnTo>
                  <a:lnTo>
                    <a:pt x="785" y="1105"/>
                  </a:lnTo>
                  <a:lnTo>
                    <a:pt x="791" y="1112"/>
                  </a:lnTo>
                  <a:lnTo>
                    <a:pt x="793" y="1121"/>
                  </a:lnTo>
                  <a:lnTo>
                    <a:pt x="796" y="1126"/>
                  </a:lnTo>
                  <a:lnTo>
                    <a:pt x="801" y="1132"/>
                  </a:lnTo>
                  <a:lnTo>
                    <a:pt x="806" y="1137"/>
                  </a:lnTo>
                  <a:lnTo>
                    <a:pt x="814" y="1146"/>
                  </a:lnTo>
                  <a:lnTo>
                    <a:pt x="822" y="1158"/>
                  </a:lnTo>
                  <a:lnTo>
                    <a:pt x="827" y="1164"/>
                  </a:lnTo>
                  <a:lnTo>
                    <a:pt x="832" y="1170"/>
                  </a:lnTo>
                  <a:lnTo>
                    <a:pt x="837" y="1175"/>
                  </a:lnTo>
                  <a:lnTo>
                    <a:pt x="840" y="1179"/>
                  </a:lnTo>
                  <a:lnTo>
                    <a:pt x="841" y="1182"/>
                  </a:lnTo>
                  <a:lnTo>
                    <a:pt x="842" y="1184"/>
                  </a:lnTo>
                  <a:lnTo>
                    <a:pt x="845" y="1187"/>
                  </a:lnTo>
                  <a:lnTo>
                    <a:pt x="846" y="1189"/>
                  </a:lnTo>
                  <a:lnTo>
                    <a:pt x="849" y="1192"/>
                  </a:lnTo>
                  <a:lnTo>
                    <a:pt x="851" y="1195"/>
                  </a:lnTo>
                  <a:lnTo>
                    <a:pt x="855" y="1200"/>
                  </a:lnTo>
                  <a:lnTo>
                    <a:pt x="856" y="1205"/>
                  </a:lnTo>
                  <a:lnTo>
                    <a:pt x="859" y="1210"/>
                  </a:lnTo>
                  <a:lnTo>
                    <a:pt x="860" y="1212"/>
                  </a:lnTo>
                  <a:lnTo>
                    <a:pt x="862" y="1214"/>
                  </a:lnTo>
                  <a:lnTo>
                    <a:pt x="865" y="1215"/>
                  </a:lnTo>
                  <a:lnTo>
                    <a:pt x="867" y="1216"/>
                  </a:lnTo>
                  <a:lnTo>
                    <a:pt x="870" y="1218"/>
                  </a:lnTo>
                  <a:lnTo>
                    <a:pt x="872" y="1220"/>
                  </a:lnTo>
                  <a:lnTo>
                    <a:pt x="876" y="1224"/>
                  </a:lnTo>
                  <a:lnTo>
                    <a:pt x="880" y="1229"/>
                  </a:lnTo>
                  <a:lnTo>
                    <a:pt x="882" y="1234"/>
                  </a:lnTo>
                  <a:lnTo>
                    <a:pt x="885" y="1239"/>
                  </a:lnTo>
                  <a:lnTo>
                    <a:pt x="885" y="1240"/>
                  </a:lnTo>
                  <a:lnTo>
                    <a:pt x="884" y="1241"/>
                  </a:lnTo>
                  <a:lnTo>
                    <a:pt x="882" y="1241"/>
                  </a:lnTo>
                  <a:lnTo>
                    <a:pt x="880" y="1241"/>
                  </a:lnTo>
                  <a:lnTo>
                    <a:pt x="879" y="1241"/>
                  </a:lnTo>
                  <a:lnTo>
                    <a:pt x="877" y="1241"/>
                  </a:lnTo>
                  <a:lnTo>
                    <a:pt x="874" y="1239"/>
                  </a:lnTo>
                  <a:lnTo>
                    <a:pt x="871" y="1238"/>
                  </a:lnTo>
                  <a:lnTo>
                    <a:pt x="869" y="1234"/>
                  </a:lnTo>
                  <a:lnTo>
                    <a:pt x="867" y="1231"/>
                  </a:lnTo>
                  <a:lnTo>
                    <a:pt x="865" y="1230"/>
                  </a:lnTo>
                  <a:lnTo>
                    <a:pt x="864" y="1228"/>
                  </a:lnTo>
                  <a:lnTo>
                    <a:pt x="861" y="1225"/>
                  </a:lnTo>
                  <a:lnTo>
                    <a:pt x="857" y="1223"/>
                  </a:lnTo>
                  <a:lnTo>
                    <a:pt x="854" y="1220"/>
                  </a:lnTo>
                  <a:lnTo>
                    <a:pt x="850" y="1218"/>
                  </a:lnTo>
                  <a:lnTo>
                    <a:pt x="849" y="1215"/>
                  </a:lnTo>
                  <a:lnTo>
                    <a:pt x="846" y="1213"/>
                  </a:lnTo>
                  <a:lnTo>
                    <a:pt x="842" y="1209"/>
                  </a:lnTo>
                  <a:lnTo>
                    <a:pt x="840" y="1207"/>
                  </a:lnTo>
                  <a:lnTo>
                    <a:pt x="837" y="1204"/>
                  </a:lnTo>
                  <a:lnTo>
                    <a:pt x="834" y="1203"/>
                  </a:lnTo>
                  <a:lnTo>
                    <a:pt x="830" y="1202"/>
                  </a:lnTo>
                  <a:lnTo>
                    <a:pt x="826" y="1202"/>
                  </a:lnTo>
                  <a:lnTo>
                    <a:pt x="824" y="1200"/>
                  </a:lnTo>
                  <a:lnTo>
                    <a:pt x="821" y="1198"/>
                  </a:lnTo>
                  <a:lnTo>
                    <a:pt x="820" y="1194"/>
                  </a:lnTo>
                  <a:lnTo>
                    <a:pt x="819" y="1184"/>
                  </a:lnTo>
                  <a:lnTo>
                    <a:pt x="818" y="1177"/>
                  </a:lnTo>
                  <a:lnTo>
                    <a:pt x="815" y="1169"/>
                  </a:lnTo>
                  <a:lnTo>
                    <a:pt x="806" y="1163"/>
                  </a:lnTo>
                  <a:lnTo>
                    <a:pt x="799" y="1158"/>
                  </a:lnTo>
                  <a:lnTo>
                    <a:pt x="791" y="1154"/>
                  </a:lnTo>
                  <a:lnTo>
                    <a:pt x="783" y="1151"/>
                  </a:lnTo>
                  <a:lnTo>
                    <a:pt x="778" y="1144"/>
                  </a:lnTo>
                  <a:lnTo>
                    <a:pt x="775" y="1137"/>
                  </a:lnTo>
                  <a:lnTo>
                    <a:pt x="775" y="1128"/>
                  </a:lnTo>
                  <a:lnTo>
                    <a:pt x="776" y="1121"/>
                  </a:lnTo>
                  <a:lnTo>
                    <a:pt x="773" y="1113"/>
                  </a:lnTo>
                  <a:lnTo>
                    <a:pt x="760" y="1103"/>
                  </a:lnTo>
                  <a:lnTo>
                    <a:pt x="751" y="1095"/>
                  </a:lnTo>
                  <a:lnTo>
                    <a:pt x="748" y="1092"/>
                  </a:lnTo>
                  <a:lnTo>
                    <a:pt x="747" y="1090"/>
                  </a:lnTo>
                  <a:lnTo>
                    <a:pt x="744" y="1086"/>
                  </a:lnTo>
                  <a:lnTo>
                    <a:pt x="743" y="1082"/>
                  </a:lnTo>
                  <a:lnTo>
                    <a:pt x="740" y="1080"/>
                  </a:lnTo>
                  <a:lnTo>
                    <a:pt x="733" y="1067"/>
                  </a:lnTo>
                  <a:lnTo>
                    <a:pt x="724" y="1055"/>
                  </a:lnTo>
                  <a:lnTo>
                    <a:pt x="714" y="1042"/>
                  </a:lnTo>
                  <a:lnTo>
                    <a:pt x="698" y="1019"/>
                  </a:lnTo>
                  <a:lnTo>
                    <a:pt x="683" y="995"/>
                  </a:lnTo>
                  <a:lnTo>
                    <a:pt x="673" y="985"/>
                  </a:lnTo>
                  <a:lnTo>
                    <a:pt x="663" y="976"/>
                  </a:lnTo>
                  <a:lnTo>
                    <a:pt x="652" y="969"/>
                  </a:lnTo>
                  <a:lnTo>
                    <a:pt x="636" y="958"/>
                  </a:lnTo>
                  <a:lnTo>
                    <a:pt x="621" y="943"/>
                  </a:lnTo>
                  <a:lnTo>
                    <a:pt x="608" y="924"/>
                  </a:lnTo>
                  <a:lnTo>
                    <a:pt x="598" y="906"/>
                  </a:lnTo>
                  <a:lnTo>
                    <a:pt x="591" y="886"/>
                  </a:lnTo>
                  <a:lnTo>
                    <a:pt x="586" y="874"/>
                  </a:lnTo>
                  <a:lnTo>
                    <a:pt x="581" y="862"/>
                  </a:lnTo>
                  <a:lnTo>
                    <a:pt x="578" y="858"/>
                  </a:lnTo>
                  <a:lnTo>
                    <a:pt x="576" y="855"/>
                  </a:lnTo>
                  <a:lnTo>
                    <a:pt x="573" y="852"/>
                  </a:lnTo>
                  <a:lnTo>
                    <a:pt x="571" y="848"/>
                  </a:lnTo>
                  <a:lnTo>
                    <a:pt x="567" y="845"/>
                  </a:lnTo>
                  <a:lnTo>
                    <a:pt x="563" y="835"/>
                  </a:lnTo>
                  <a:lnTo>
                    <a:pt x="560" y="824"/>
                  </a:lnTo>
                  <a:lnTo>
                    <a:pt x="557" y="820"/>
                  </a:lnTo>
                  <a:lnTo>
                    <a:pt x="556" y="817"/>
                  </a:lnTo>
                  <a:lnTo>
                    <a:pt x="553" y="814"/>
                  </a:lnTo>
                  <a:lnTo>
                    <a:pt x="552" y="810"/>
                  </a:lnTo>
                  <a:lnTo>
                    <a:pt x="552" y="805"/>
                  </a:lnTo>
                  <a:lnTo>
                    <a:pt x="551" y="795"/>
                  </a:lnTo>
                  <a:lnTo>
                    <a:pt x="551" y="786"/>
                  </a:lnTo>
                  <a:lnTo>
                    <a:pt x="552" y="779"/>
                  </a:lnTo>
                  <a:lnTo>
                    <a:pt x="551" y="768"/>
                  </a:lnTo>
                  <a:lnTo>
                    <a:pt x="550" y="755"/>
                  </a:lnTo>
                  <a:lnTo>
                    <a:pt x="541" y="731"/>
                  </a:lnTo>
                  <a:lnTo>
                    <a:pt x="541" y="722"/>
                  </a:lnTo>
                  <a:lnTo>
                    <a:pt x="542" y="714"/>
                  </a:lnTo>
                  <a:lnTo>
                    <a:pt x="543" y="705"/>
                  </a:lnTo>
                  <a:lnTo>
                    <a:pt x="545" y="684"/>
                  </a:lnTo>
                  <a:lnTo>
                    <a:pt x="543" y="662"/>
                  </a:lnTo>
                  <a:lnTo>
                    <a:pt x="541" y="641"/>
                  </a:lnTo>
                  <a:lnTo>
                    <a:pt x="541" y="615"/>
                  </a:lnTo>
                  <a:lnTo>
                    <a:pt x="540" y="610"/>
                  </a:lnTo>
                  <a:lnTo>
                    <a:pt x="537" y="606"/>
                  </a:lnTo>
                  <a:lnTo>
                    <a:pt x="535" y="602"/>
                  </a:lnTo>
                  <a:lnTo>
                    <a:pt x="533" y="598"/>
                  </a:lnTo>
                  <a:lnTo>
                    <a:pt x="532" y="595"/>
                  </a:lnTo>
                  <a:lnTo>
                    <a:pt x="530" y="588"/>
                  </a:lnTo>
                  <a:lnTo>
                    <a:pt x="528" y="581"/>
                  </a:lnTo>
                  <a:lnTo>
                    <a:pt x="527" y="575"/>
                  </a:lnTo>
                  <a:lnTo>
                    <a:pt x="528" y="570"/>
                  </a:lnTo>
                  <a:lnTo>
                    <a:pt x="531" y="567"/>
                  </a:lnTo>
                  <a:lnTo>
                    <a:pt x="538" y="570"/>
                  </a:lnTo>
                  <a:lnTo>
                    <a:pt x="546" y="576"/>
                  </a:lnTo>
                  <a:lnTo>
                    <a:pt x="555" y="580"/>
                  </a:lnTo>
                  <a:lnTo>
                    <a:pt x="561" y="580"/>
                  </a:lnTo>
                  <a:lnTo>
                    <a:pt x="565" y="576"/>
                  </a:lnTo>
                  <a:lnTo>
                    <a:pt x="565" y="569"/>
                  </a:lnTo>
                  <a:lnTo>
                    <a:pt x="562" y="560"/>
                  </a:lnTo>
                  <a:lnTo>
                    <a:pt x="558" y="555"/>
                  </a:lnTo>
                  <a:lnTo>
                    <a:pt x="551" y="554"/>
                  </a:lnTo>
                  <a:lnTo>
                    <a:pt x="545" y="554"/>
                  </a:lnTo>
                  <a:lnTo>
                    <a:pt x="538" y="554"/>
                  </a:lnTo>
                  <a:lnTo>
                    <a:pt x="532" y="556"/>
                  </a:lnTo>
                  <a:lnTo>
                    <a:pt x="526" y="559"/>
                  </a:lnTo>
                  <a:lnTo>
                    <a:pt x="520" y="560"/>
                  </a:lnTo>
                  <a:lnTo>
                    <a:pt x="515" y="559"/>
                  </a:lnTo>
                  <a:lnTo>
                    <a:pt x="510" y="551"/>
                  </a:lnTo>
                  <a:lnTo>
                    <a:pt x="496" y="534"/>
                  </a:lnTo>
                  <a:lnTo>
                    <a:pt x="484" y="520"/>
                  </a:lnTo>
                  <a:lnTo>
                    <a:pt x="476" y="511"/>
                  </a:lnTo>
                  <a:lnTo>
                    <a:pt x="471" y="500"/>
                  </a:lnTo>
                  <a:lnTo>
                    <a:pt x="470" y="488"/>
                  </a:lnTo>
                  <a:lnTo>
                    <a:pt x="472" y="475"/>
                  </a:lnTo>
                  <a:lnTo>
                    <a:pt x="474" y="469"/>
                  </a:lnTo>
                  <a:lnTo>
                    <a:pt x="472" y="462"/>
                  </a:lnTo>
                  <a:lnTo>
                    <a:pt x="470" y="455"/>
                  </a:lnTo>
                  <a:lnTo>
                    <a:pt x="470" y="444"/>
                  </a:lnTo>
                  <a:lnTo>
                    <a:pt x="471" y="443"/>
                  </a:lnTo>
                  <a:lnTo>
                    <a:pt x="471" y="442"/>
                  </a:lnTo>
                  <a:lnTo>
                    <a:pt x="472" y="440"/>
                  </a:lnTo>
                  <a:lnTo>
                    <a:pt x="472" y="439"/>
                  </a:lnTo>
                  <a:lnTo>
                    <a:pt x="475" y="437"/>
                  </a:lnTo>
                  <a:lnTo>
                    <a:pt x="474" y="435"/>
                  </a:lnTo>
                  <a:lnTo>
                    <a:pt x="472" y="433"/>
                  </a:lnTo>
                  <a:lnTo>
                    <a:pt x="471" y="431"/>
                  </a:lnTo>
                  <a:lnTo>
                    <a:pt x="469" y="429"/>
                  </a:lnTo>
                  <a:lnTo>
                    <a:pt x="466" y="428"/>
                  </a:lnTo>
                  <a:lnTo>
                    <a:pt x="465" y="427"/>
                  </a:lnTo>
                  <a:lnTo>
                    <a:pt x="464" y="422"/>
                  </a:lnTo>
                  <a:lnTo>
                    <a:pt x="461" y="417"/>
                  </a:lnTo>
                  <a:lnTo>
                    <a:pt x="459" y="413"/>
                  </a:lnTo>
                  <a:lnTo>
                    <a:pt x="457" y="408"/>
                  </a:lnTo>
                  <a:lnTo>
                    <a:pt x="457" y="403"/>
                  </a:lnTo>
                  <a:lnTo>
                    <a:pt x="457" y="396"/>
                  </a:lnTo>
                  <a:lnTo>
                    <a:pt x="456" y="387"/>
                  </a:lnTo>
                  <a:lnTo>
                    <a:pt x="456" y="380"/>
                  </a:lnTo>
                  <a:lnTo>
                    <a:pt x="455" y="377"/>
                  </a:lnTo>
                  <a:lnTo>
                    <a:pt x="454" y="378"/>
                  </a:lnTo>
                  <a:lnTo>
                    <a:pt x="453" y="381"/>
                  </a:lnTo>
                  <a:lnTo>
                    <a:pt x="453" y="383"/>
                  </a:lnTo>
                  <a:lnTo>
                    <a:pt x="451" y="386"/>
                  </a:lnTo>
                  <a:lnTo>
                    <a:pt x="450" y="387"/>
                  </a:lnTo>
                  <a:lnTo>
                    <a:pt x="449" y="389"/>
                  </a:lnTo>
                  <a:lnTo>
                    <a:pt x="446" y="389"/>
                  </a:lnTo>
                  <a:lnTo>
                    <a:pt x="445" y="389"/>
                  </a:lnTo>
                  <a:lnTo>
                    <a:pt x="443" y="391"/>
                  </a:lnTo>
                  <a:lnTo>
                    <a:pt x="440" y="391"/>
                  </a:lnTo>
                  <a:lnTo>
                    <a:pt x="438" y="389"/>
                  </a:lnTo>
                  <a:lnTo>
                    <a:pt x="435" y="389"/>
                  </a:lnTo>
                  <a:lnTo>
                    <a:pt x="434" y="387"/>
                  </a:lnTo>
                  <a:lnTo>
                    <a:pt x="431" y="391"/>
                  </a:lnTo>
                  <a:lnTo>
                    <a:pt x="430" y="393"/>
                  </a:lnTo>
                  <a:lnTo>
                    <a:pt x="429" y="393"/>
                  </a:lnTo>
                  <a:lnTo>
                    <a:pt x="429" y="393"/>
                  </a:lnTo>
                  <a:lnTo>
                    <a:pt x="429" y="392"/>
                  </a:lnTo>
                  <a:lnTo>
                    <a:pt x="428" y="389"/>
                  </a:lnTo>
                  <a:lnTo>
                    <a:pt x="428" y="386"/>
                  </a:lnTo>
                  <a:lnTo>
                    <a:pt x="428" y="383"/>
                  </a:lnTo>
                  <a:lnTo>
                    <a:pt x="428" y="380"/>
                  </a:lnTo>
                  <a:lnTo>
                    <a:pt x="428" y="377"/>
                  </a:lnTo>
                  <a:lnTo>
                    <a:pt x="429" y="373"/>
                  </a:lnTo>
                  <a:lnTo>
                    <a:pt x="429" y="372"/>
                  </a:lnTo>
                  <a:lnTo>
                    <a:pt x="426" y="368"/>
                  </a:lnTo>
                  <a:lnTo>
                    <a:pt x="425" y="366"/>
                  </a:lnTo>
                  <a:lnTo>
                    <a:pt x="423" y="363"/>
                  </a:lnTo>
                  <a:lnTo>
                    <a:pt x="421" y="362"/>
                  </a:lnTo>
                  <a:lnTo>
                    <a:pt x="419" y="360"/>
                  </a:lnTo>
                  <a:lnTo>
                    <a:pt x="418" y="356"/>
                  </a:lnTo>
                  <a:lnTo>
                    <a:pt x="419" y="352"/>
                  </a:lnTo>
                  <a:lnTo>
                    <a:pt x="421" y="348"/>
                  </a:lnTo>
                  <a:lnTo>
                    <a:pt x="424" y="343"/>
                  </a:lnTo>
                  <a:lnTo>
                    <a:pt x="425" y="340"/>
                  </a:lnTo>
                  <a:lnTo>
                    <a:pt x="426" y="338"/>
                  </a:lnTo>
                  <a:lnTo>
                    <a:pt x="426" y="335"/>
                  </a:lnTo>
                  <a:lnTo>
                    <a:pt x="426" y="334"/>
                  </a:lnTo>
                  <a:lnTo>
                    <a:pt x="425" y="330"/>
                  </a:lnTo>
                  <a:lnTo>
                    <a:pt x="423" y="327"/>
                  </a:lnTo>
                  <a:lnTo>
                    <a:pt x="420" y="321"/>
                  </a:lnTo>
                  <a:lnTo>
                    <a:pt x="418" y="315"/>
                  </a:lnTo>
                  <a:lnTo>
                    <a:pt x="415" y="309"/>
                  </a:lnTo>
                  <a:lnTo>
                    <a:pt x="413" y="305"/>
                  </a:lnTo>
                  <a:lnTo>
                    <a:pt x="410" y="301"/>
                  </a:lnTo>
                  <a:lnTo>
                    <a:pt x="410" y="299"/>
                  </a:lnTo>
                  <a:lnTo>
                    <a:pt x="409" y="295"/>
                  </a:lnTo>
                  <a:lnTo>
                    <a:pt x="409" y="292"/>
                  </a:lnTo>
                  <a:lnTo>
                    <a:pt x="409" y="290"/>
                  </a:lnTo>
                  <a:lnTo>
                    <a:pt x="409" y="287"/>
                  </a:lnTo>
                  <a:lnTo>
                    <a:pt x="408" y="285"/>
                  </a:lnTo>
                  <a:lnTo>
                    <a:pt x="406" y="283"/>
                  </a:lnTo>
                  <a:lnTo>
                    <a:pt x="405" y="281"/>
                  </a:lnTo>
                  <a:lnTo>
                    <a:pt x="403" y="280"/>
                  </a:lnTo>
                  <a:lnTo>
                    <a:pt x="401" y="278"/>
                  </a:lnTo>
                  <a:lnTo>
                    <a:pt x="400" y="275"/>
                  </a:lnTo>
                  <a:lnTo>
                    <a:pt x="398" y="274"/>
                  </a:lnTo>
                  <a:lnTo>
                    <a:pt x="396" y="271"/>
                  </a:lnTo>
                  <a:lnTo>
                    <a:pt x="395" y="270"/>
                  </a:lnTo>
                  <a:lnTo>
                    <a:pt x="394" y="270"/>
                  </a:lnTo>
                  <a:lnTo>
                    <a:pt x="393" y="271"/>
                  </a:lnTo>
                  <a:lnTo>
                    <a:pt x="391" y="275"/>
                  </a:lnTo>
                  <a:lnTo>
                    <a:pt x="391" y="276"/>
                  </a:lnTo>
                  <a:lnTo>
                    <a:pt x="390" y="279"/>
                  </a:lnTo>
                  <a:lnTo>
                    <a:pt x="390" y="281"/>
                  </a:lnTo>
                  <a:lnTo>
                    <a:pt x="389" y="285"/>
                  </a:lnTo>
                  <a:lnTo>
                    <a:pt x="388" y="287"/>
                  </a:lnTo>
                  <a:lnTo>
                    <a:pt x="386" y="290"/>
                  </a:lnTo>
                  <a:lnTo>
                    <a:pt x="385" y="291"/>
                  </a:lnTo>
                  <a:lnTo>
                    <a:pt x="384" y="290"/>
                  </a:lnTo>
                  <a:lnTo>
                    <a:pt x="380" y="286"/>
                  </a:lnTo>
                  <a:lnTo>
                    <a:pt x="379" y="279"/>
                  </a:lnTo>
                  <a:lnTo>
                    <a:pt x="379" y="270"/>
                  </a:lnTo>
                  <a:lnTo>
                    <a:pt x="379" y="264"/>
                  </a:lnTo>
                  <a:lnTo>
                    <a:pt x="380" y="261"/>
                  </a:lnTo>
                  <a:lnTo>
                    <a:pt x="382" y="260"/>
                  </a:lnTo>
                  <a:lnTo>
                    <a:pt x="383" y="258"/>
                  </a:lnTo>
                  <a:lnTo>
                    <a:pt x="384" y="255"/>
                  </a:lnTo>
                  <a:lnTo>
                    <a:pt x="384" y="253"/>
                  </a:lnTo>
                  <a:lnTo>
                    <a:pt x="384" y="249"/>
                  </a:lnTo>
                  <a:lnTo>
                    <a:pt x="383" y="244"/>
                  </a:lnTo>
                  <a:lnTo>
                    <a:pt x="382" y="239"/>
                  </a:lnTo>
                  <a:lnTo>
                    <a:pt x="380" y="235"/>
                  </a:lnTo>
                  <a:lnTo>
                    <a:pt x="379" y="230"/>
                  </a:lnTo>
                  <a:lnTo>
                    <a:pt x="377" y="228"/>
                  </a:lnTo>
                  <a:lnTo>
                    <a:pt x="374" y="225"/>
                  </a:lnTo>
                  <a:lnTo>
                    <a:pt x="373" y="223"/>
                  </a:lnTo>
                  <a:lnTo>
                    <a:pt x="370" y="220"/>
                  </a:lnTo>
                  <a:lnTo>
                    <a:pt x="370" y="218"/>
                  </a:lnTo>
                  <a:lnTo>
                    <a:pt x="372" y="217"/>
                  </a:lnTo>
                  <a:lnTo>
                    <a:pt x="372" y="214"/>
                  </a:lnTo>
                  <a:lnTo>
                    <a:pt x="372" y="213"/>
                  </a:lnTo>
                  <a:lnTo>
                    <a:pt x="370" y="209"/>
                  </a:lnTo>
                  <a:lnTo>
                    <a:pt x="369" y="209"/>
                  </a:lnTo>
                  <a:lnTo>
                    <a:pt x="368" y="209"/>
                  </a:lnTo>
                  <a:lnTo>
                    <a:pt x="365" y="210"/>
                  </a:lnTo>
                  <a:lnTo>
                    <a:pt x="363" y="210"/>
                  </a:lnTo>
                  <a:lnTo>
                    <a:pt x="362" y="212"/>
                  </a:lnTo>
                  <a:lnTo>
                    <a:pt x="360" y="212"/>
                  </a:lnTo>
                  <a:lnTo>
                    <a:pt x="355" y="212"/>
                  </a:lnTo>
                  <a:lnTo>
                    <a:pt x="354" y="212"/>
                  </a:lnTo>
                  <a:lnTo>
                    <a:pt x="353" y="210"/>
                  </a:lnTo>
                  <a:lnTo>
                    <a:pt x="353" y="209"/>
                  </a:lnTo>
                  <a:lnTo>
                    <a:pt x="353" y="208"/>
                  </a:lnTo>
                  <a:lnTo>
                    <a:pt x="353" y="207"/>
                  </a:lnTo>
                  <a:lnTo>
                    <a:pt x="349" y="209"/>
                  </a:lnTo>
                  <a:lnTo>
                    <a:pt x="347" y="212"/>
                  </a:lnTo>
                  <a:lnTo>
                    <a:pt x="345" y="213"/>
                  </a:lnTo>
                  <a:lnTo>
                    <a:pt x="343" y="212"/>
                  </a:lnTo>
                  <a:lnTo>
                    <a:pt x="342" y="209"/>
                  </a:lnTo>
                  <a:lnTo>
                    <a:pt x="339" y="205"/>
                  </a:lnTo>
                  <a:lnTo>
                    <a:pt x="337" y="202"/>
                  </a:lnTo>
                  <a:lnTo>
                    <a:pt x="337" y="197"/>
                  </a:lnTo>
                  <a:lnTo>
                    <a:pt x="337" y="192"/>
                  </a:lnTo>
                  <a:lnTo>
                    <a:pt x="337" y="189"/>
                  </a:lnTo>
                  <a:lnTo>
                    <a:pt x="335" y="188"/>
                  </a:lnTo>
                  <a:lnTo>
                    <a:pt x="333" y="187"/>
                  </a:lnTo>
                  <a:lnTo>
                    <a:pt x="332" y="186"/>
                  </a:lnTo>
                  <a:lnTo>
                    <a:pt x="330" y="184"/>
                  </a:lnTo>
                  <a:lnTo>
                    <a:pt x="329" y="183"/>
                  </a:lnTo>
                  <a:lnTo>
                    <a:pt x="324" y="177"/>
                  </a:lnTo>
                  <a:lnTo>
                    <a:pt x="320" y="168"/>
                  </a:lnTo>
                  <a:lnTo>
                    <a:pt x="318" y="161"/>
                  </a:lnTo>
                  <a:lnTo>
                    <a:pt x="313" y="154"/>
                  </a:lnTo>
                  <a:lnTo>
                    <a:pt x="312" y="154"/>
                  </a:lnTo>
                  <a:lnTo>
                    <a:pt x="312" y="152"/>
                  </a:lnTo>
                  <a:lnTo>
                    <a:pt x="312" y="151"/>
                  </a:lnTo>
                  <a:lnTo>
                    <a:pt x="312" y="147"/>
                  </a:lnTo>
                  <a:lnTo>
                    <a:pt x="310" y="144"/>
                  </a:lnTo>
                  <a:lnTo>
                    <a:pt x="310" y="142"/>
                  </a:lnTo>
                  <a:lnTo>
                    <a:pt x="310" y="141"/>
                  </a:lnTo>
                  <a:lnTo>
                    <a:pt x="310" y="138"/>
                  </a:lnTo>
                  <a:lnTo>
                    <a:pt x="309" y="137"/>
                  </a:lnTo>
                  <a:lnTo>
                    <a:pt x="309" y="136"/>
                  </a:lnTo>
                  <a:lnTo>
                    <a:pt x="308" y="137"/>
                  </a:lnTo>
                  <a:lnTo>
                    <a:pt x="303" y="140"/>
                  </a:lnTo>
                  <a:lnTo>
                    <a:pt x="299" y="147"/>
                  </a:lnTo>
                  <a:lnTo>
                    <a:pt x="297" y="156"/>
                  </a:lnTo>
                  <a:lnTo>
                    <a:pt x="294" y="163"/>
                  </a:lnTo>
                  <a:lnTo>
                    <a:pt x="292" y="169"/>
                  </a:lnTo>
                  <a:lnTo>
                    <a:pt x="288" y="171"/>
                  </a:lnTo>
                  <a:lnTo>
                    <a:pt x="284" y="169"/>
                  </a:lnTo>
                  <a:lnTo>
                    <a:pt x="281" y="166"/>
                  </a:lnTo>
                  <a:lnTo>
                    <a:pt x="277" y="162"/>
                  </a:lnTo>
                  <a:lnTo>
                    <a:pt x="273" y="159"/>
                  </a:lnTo>
                  <a:lnTo>
                    <a:pt x="267" y="157"/>
                  </a:lnTo>
                  <a:lnTo>
                    <a:pt x="259" y="154"/>
                  </a:lnTo>
                  <a:lnTo>
                    <a:pt x="252" y="156"/>
                  </a:lnTo>
                  <a:lnTo>
                    <a:pt x="244" y="159"/>
                  </a:lnTo>
                  <a:lnTo>
                    <a:pt x="242" y="162"/>
                  </a:lnTo>
                  <a:lnTo>
                    <a:pt x="241" y="162"/>
                  </a:lnTo>
                  <a:lnTo>
                    <a:pt x="239" y="159"/>
                  </a:lnTo>
                  <a:lnTo>
                    <a:pt x="238" y="158"/>
                  </a:lnTo>
                  <a:lnTo>
                    <a:pt x="237" y="154"/>
                  </a:lnTo>
                  <a:lnTo>
                    <a:pt x="236" y="152"/>
                  </a:lnTo>
                  <a:lnTo>
                    <a:pt x="235" y="148"/>
                  </a:lnTo>
                  <a:lnTo>
                    <a:pt x="233" y="146"/>
                  </a:lnTo>
                  <a:lnTo>
                    <a:pt x="231" y="143"/>
                  </a:lnTo>
                  <a:lnTo>
                    <a:pt x="230" y="142"/>
                  </a:lnTo>
                  <a:lnTo>
                    <a:pt x="227" y="142"/>
                  </a:lnTo>
                  <a:lnTo>
                    <a:pt x="225" y="143"/>
                  </a:lnTo>
                  <a:lnTo>
                    <a:pt x="223" y="143"/>
                  </a:lnTo>
                  <a:lnTo>
                    <a:pt x="221" y="142"/>
                  </a:lnTo>
                  <a:lnTo>
                    <a:pt x="220" y="141"/>
                  </a:lnTo>
                  <a:lnTo>
                    <a:pt x="220" y="140"/>
                  </a:lnTo>
                  <a:lnTo>
                    <a:pt x="218" y="137"/>
                  </a:lnTo>
                  <a:lnTo>
                    <a:pt x="218" y="135"/>
                  </a:lnTo>
                  <a:lnTo>
                    <a:pt x="217" y="133"/>
                  </a:lnTo>
                  <a:lnTo>
                    <a:pt x="216" y="131"/>
                  </a:lnTo>
                  <a:lnTo>
                    <a:pt x="211" y="130"/>
                  </a:lnTo>
                  <a:lnTo>
                    <a:pt x="205" y="130"/>
                  </a:lnTo>
                  <a:lnTo>
                    <a:pt x="198" y="132"/>
                  </a:lnTo>
                  <a:lnTo>
                    <a:pt x="195" y="137"/>
                  </a:lnTo>
                  <a:lnTo>
                    <a:pt x="193" y="143"/>
                  </a:lnTo>
                  <a:lnTo>
                    <a:pt x="196" y="148"/>
                  </a:lnTo>
                  <a:lnTo>
                    <a:pt x="198" y="152"/>
                  </a:lnTo>
                  <a:lnTo>
                    <a:pt x="197" y="157"/>
                  </a:lnTo>
                  <a:lnTo>
                    <a:pt x="197" y="161"/>
                  </a:lnTo>
                  <a:lnTo>
                    <a:pt x="196" y="162"/>
                  </a:lnTo>
                  <a:lnTo>
                    <a:pt x="193" y="164"/>
                  </a:lnTo>
                  <a:lnTo>
                    <a:pt x="191" y="164"/>
                  </a:lnTo>
                  <a:lnTo>
                    <a:pt x="190" y="166"/>
                  </a:lnTo>
                  <a:lnTo>
                    <a:pt x="186" y="168"/>
                  </a:lnTo>
                  <a:lnTo>
                    <a:pt x="183" y="171"/>
                  </a:lnTo>
                  <a:lnTo>
                    <a:pt x="181" y="173"/>
                  </a:lnTo>
                  <a:lnTo>
                    <a:pt x="178" y="176"/>
                  </a:lnTo>
                  <a:lnTo>
                    <a:pt x="177" y="179"/>
                  </a:lnTo>
                  <a:lnTo>
                    <a:pt x="173" y="182"/>
                  </a:lnTo>
                  <a:lnTo>
                    <a:pt x="171" y="184"/>
                  </a:lnTo>
                  <a:lnTo>
                    <a:pt x="168" y="186"/>
                  </a:lnTo>
                  <a:lnTo>
                    <a:pt x="166" y="188"/>
                  </a:lnTo>
                  <a:lnTo>
                    <a:pt x="163" y="190"/>
                  </a:lnTo>
                  <a:lnTo>
                    <a:pt x="161" y="192"/>
                  </a:lnTo>
                  <a:lnTo>
                    <a:pt x="159" y="193"/>
                  </a:lnTo>
                  <a:lnTo>
                    <a:pt x="156" y="194"/>
                  </a:lnTo>
                  <a:lnTo>
                    <a:pt x="155" y="193"/>
                  </a:lnTo>
                  <a:lnTo>
                    <a:pt x="155" y="188"/>
                  </a:lnTo>
                  <a:lnTo>
                    <a:pt x="155" y="182"/>
                  </a:lnTo>
                  <a:lnTo>
                    <a:pt x="155" y="177"/>
                  </a:lnTo>
                  <a:lnTo>
                    <a:pt x="156" y="173"/>
                  </a:lnTo>
                  <a:lnTo>
                    <a:pt x="155" y="171"/>
                  </a:lnTo>
                  <a:lnTo>
                    <a:pt x="155" y="169"/>
                  </a:lnTo>
                  <a:lnTo>
                    <a:pt x="154" y="168"/>
                  </a:lnTo>
                  <a:lnTo>
                    <a:pt x="152" y="167"/>
                  </a:lnTo>
                  <a:lnTo>
                    <a:pt x="152" y="166"/>
                  </a:lnTo>
                  <a:lnTo>
                    <a:pt x="152" y="163"/>
                  </a:lnTo>
                  <a:lnTo>
                    <a:pt x="152" y="159"/>
                  </a:lnTo>
                  <a:lnTo>
                    <a:pt x="156" y="154"/>
                  </a:lnTo>
                  <a:lnTo>
                    <a:pt x="159" y="148"/>
                  </a:lnTo>
                  <a:lnTo>
                    <a:pt x="161" y="142"/>
                  </a:lnTo>
                  <a:lnTo>
                    <a:pt x="161" y="138"/>
                  </a:lnTo>
                  <a:lnTo>
                    <a:pt x="161" y="136"/>
                  </a:lnTo>
                  <a:lnTo>
                    <a:pt x="162" y="135"/>
                  </a:lnTo>
                  <a:lnTo>
                    <a:pt x="165" y="135"/>
                  </a:lnTo>
                  <a:lnTo>
                    <a:pt x="166" y="133"/>
                  </a:lnTo>
                  <a:lnTo>
                    <a:pt x="168" y="133"/>
                  </a:lnTo>
                  <a:lnTo>
                    <a:pt x="171" y="132"/>
                  </a:lnTo>
                  <a:lnTo>
                    <a:pt x="172" y="130"/>
                  </a:lnTo>
                  <a:lnTo>
                    <a:pt x="173" y="127"/>
                  </a:lnTo>
                  <a:lnTo>
                    <a:pt x="173" y="123"/>
                  </a:lnTo>
                  <a:lnTo>
                    <a:pt x="173" y="120"/>
                  </a:lnTo>
                  <a:lnTo>
                    <a:pt x="173" y="117"/>
                  </a:lnTo>
                  <a:lnTo>
                    <a:pt x="172" y="116"/>
                  </a:lnTo>
                  <a:lnTo>
                    <a:pt x="171" y="116"/>
                  </a:lnTo>
                  <a:lnTo>
                    <a:pt x="168" y="117"/>
                  </a:lnTo>
                  <a:lnTo>
                    <a:pt x="167" y="118"/>
                  </a:lnTo>
                  <a:lnTo>
                    <a:pt x="165" y="120"/>
                  </a:lnTo>
                  <a:lnTo>
                    <a:pt x="162" y="122"/>
                  </a:lnTo>
                  <a:lnTo>
                    <a:pt x="161" y="125"/>
                  </a:lnTo>
                  <a:lnTo>
                    <a:pt x="159" y="126"/>
                  </a:lnTo>
                  <a:lnTo>
                    <a:pt x="159" y="128"/>
                  </a:lnTo>
                  <a:lnTo>
                    <a:pt x="150" y="144"/>
                  </a:lnTo>
                  <a:lnTo>
                    <a:pt x="147" y="146"/>
                  </a:lnTo>
                  <a:lnTo>
                    <a:pt x="146" y="148"/>
                  </a:lnTo>
                  <a:lnTo>
                    <a:pt x="145" y="151"/>
                  </a:lnTo>
                  <a:lnTo>
                    <a:pt x="145" y="154"/>
                  </a:lnTo>
                  <a:lnTo>
                    <a:pt x="145" y="162"/>
                  </a:lnTo>
                  <a:lnTo>
                    <a:pt x="144" y="168"/>
                  </a:lnTo>
                  <a:lnTo>
                    <a:pt x="142" y="173"/>
                  </a:lnTo>
                  <a:lnTo>
                    <a:pt x="141" y="176"/>
                  </a:lnTo>
                  <a:lnTo>
                    <a:pt x="139" y="176"/>
                  </a:lnTo>
                  <a:lnTo>
                    <a:pt x="137" y="177"/>
                  </a:lnTo>
                  <a:lnTo>
                    <a:pt x="135" y="178"/>
                  </a:lnTo>
                  <a:lnTo>
                    <a:pt x="134" y="179"/>
                  </a:lnTo>
                  <a:lnTo>
                    <a:pt x="132" y="181"/>
                  </a:lnTo>
                  <a:lnTo>
                    <a:pt x="130" y="184"/>
                  </a:lnTo>
                  <a:lnTo>
                    <a:pt x="130" y="187"/>
                  </a:lnTo>
                  <a:lnTo>
                    <a:pt x="130" y="189"/>
                  </a:lnTo>
                  <a:lnTo>
                    <a:pt x="130" y="190"/>
                  </a:lnTo>
                  <a:lnTo>
                    <a:pt x="130" y="192"/>
                  </a:lnTo>
                  <a:lnTo>
                    <a:pt x="131" y="193"/>
                  </a:lnTo>
                  <a:lnTo>
                    <a:pt x="131" y="194"/>
                  </a:lnTo>
                  <a:lnTo>
                    <a:pt x="132" y="197"/>
                  </a:lnTo>
                  <a:lnTo>
                    <a:pt x="131" y="200"/>
                  </a:lnTo>
                  <a:lnTo>
                    <a:pt x="130" y="203"/>
                  </a:lnTo>
                  <a:lnTo>
                    <a:pt x="129" y="204"/>
                  </a:lnTo>
                  <a:lnTo>
                    <a:pt x="126" y="204"/>
                  </a:lnTo>
                  <a:lnTo>
                    <a:pt x="124" y="204"/>
                  </a:lnTo>
                  <a:lnTo>
                    <a:pt x="121" y="203"/>
                  </a:lnTo>
                  <a:lnTo>
                    <a:pt x="119" y="202"/>
                  </a:lnTo>
                  <a:lnTo>
                    <a:pt x="117" y="203"/>
                  </a:lnTo>
                  <a:lnTo>
                    <a:pt x="117" y="205"/>
                  </a:lnTo>
                  <a:lnTo>
                    <a:pt x="117" y="208"/>
                  </a:lnTo>
                  <a:lnTo>
                    <a:pt x="119" y="210"/>
                  </a:lnTo>
                  <a:lnTo>
                    <a:pt x="120" y="212"/>
                  </a:lnTo>
                  <a:lnTo>
                    <a:pt x="121" y="212"/>
                  </a:lnTo>
                  <a:lnTo>
                    <a:pt x="125" y="215"/>
                  </a:lnTo>
                  <a:lnTo>
                    <a:pt x="127" y="219"/>
                  </a:lnTo>
                  <a:lnTo>
                    <a:pt x="127" y="225"/>
                  </a:lnTo>
                  <a:lnTo>
                    <a:pt x="124" y="233"/>
                  </a:lnTo>
                  <a:lnTo>
                    <a:pt x="121" y="241"/>
                  </a:lnTo>
                  <a:lnTo>
                    <a:pt x="116" y="246"/>
                  </a:lnTo>
                  <a:lnTo>
                    <a:pt x="110" y="250"/>
                  </a:lnTo>
                  <a:lnTo>
                    <a:pt x="105" y="254"/>
                  </a:lnTo>
                  <a:lnTo>
                    <a:pt x="99" y="261"/>
                  </a:lnTo>
                  <a:lnTo>
                    <a:pt x="92" y="271"/>
                  </a:lnTo>
                  <a:lnTo>
                    <a:pt x="88" y="283"/>
                  </a:lnTo>
                  <a:lnTo>
                    <a:pt x="86" y="286"/>
                  </a:lnTo>
                  <a:lnTo>
                    <a:pt x="85" y="289"/>
                  </a:lnTo>
                  <a:lnTo>
                    <a:pt x="85" y="291"/>
                  </a:lnTo>
                  <a:lnTo>
                    <a:pt x="85" y="292"/>
                  </a:lnTo>
                  <a:lnTo>
                    <a:pt x="81" y="295"/>
                  </a:lnTo>
                  <a:lnTo>
                    <a:pt x="79" y="296"/>
                  </a:lnTo>
                  <a:lnTo>
                    <a:pt x="76" y="297"/>
                  </a:lnTo>
                  <a:lnTo>
                    <a:pt x="74" y="301"/>
                  </a:lnTo>
                  <a:lnTo>
                    <a:pt x="69" y="315"/>
                  </a:lnTo>
                  <a:lnTo>
                    <a:pt x="61" y="322"/>
                  </a:lnTo>
                  <a:lnTo>
                    <a:pt x="59" y="324"/>
                  </a:lnTo>
                  <a:lnTo>
                    <a:pt x="56" y="325"/>
                  </a:lnTo>
                  <a:lnTo>
                    <a:pt x="54" y="324"/>
                  </a:lnTo>
                  <a:lnTo>
                    <a:pt x="51" y="322"/>
                  </a:lnTo>
                  <a:lnTo>
                    <a:pt x="51" y="319"/>
                  </a:lnTo>
                  <a:lnTo>
                    <a:pt x="50" y="314"/>
                  </a:lnTo>
                  <a:lnTo>
                    <a:pt x="50" y="310"/>
                  </a:lnTo>
                  <a:lnTo>
                    <a:pt x="50" y="306"/>
                  </a:lnTo>
                  <a:lnTo>
                    <a:pt x="51" y="304"/>
                  </a:lnTo>
                  <a:lnTo>
                    <a:pt x="53" y="301"/>
                  </a:lnTo>
                  <a:lnTo>
                    <a:pt x="55" y="300"/>
                  </a:lnTo>
                  <a:lnTo>
                    <a:pt x="56" y="300"/>
                  </a:lnTo>
                  <a:lnTo>
                    <a:pt x="58" y="299"/>
                  </a:lnTo>
                  <a:lnTo>
                    <a:pt x="59" y="297"/>
                  </a:lnTo>
                  <a:lnTo>
                    <a:pt x="61" y="296"/>
                  </a:lnTo>
                  <a:lnTo>
                    <a:pt x="63" y="294"/>
                  </a:lnTo>
                  <a:lnTo>
                    <a:pt x="63" y="291"/>
                  </a:lnTo>
                  <a:lnTo>
                    <a:pt x="64" y="290"/>
                  </a:lnTo>
                  <a:lnTo>
                    <a:pt x="65" y="287"/>
                  </a:lnTo>
                  <a:lnTo>
                    <a:pt x="66" y="285"/>
                  </a:lnTo>
                  <a:lnTo>
                    <a:pt x="69" y="284"/>
                  </a:lnTo>
                  <a:lnTo>
                    <a:pt x="69" y="281"/>
                  </a:lnTo>
                  <a:lnTo>
                    <a:pt x="70" y="280"/>
                  </a:lnTo>
                  <a:lnTo>
                    <a:pt x="70" y="278"/>
                  </a:lnTo>
                  <a:lnTo>
                    <a:pt x="70" y="275"/>
                  </a:lnTo>
                  <a:lnTo>
                    <a:pt x="71" y="273"/>
                  </a:lnTo>
                  <a:lnTo>
                    <a:pt x="71" y="270"/>
                  </a:lnTo>
                  <a:lnTo>
                    <a:pt x="73" y="269"/>
                  </a:lnTo>
                  <a:lnTo>
                    <a:pt x="74" y="268"/>
                  </a:lnTo>
                  <a:lnTo>
                    <a:pt x="76" y="266"/>
                  </a:lnTo>
                  <a:lnTo>
                    <a:pt x="78" y="265"/>
                  </a:lnTo>
                  <a:lnTo>
                    <a:pt x="79" y="264"/>
                  </a:lnTo>
                  <a:lnTo>
                    <a:pt x="80" y="260"/>
                  </a:lnTo>
                  <a:lnTo>
                    <a:pt x="80" y="256"/>
                  </a:lnTo>
                  <a:lnTo>
                    <a:pt x="81" y="254"/>
                  </a:lnTo>
                  <a:lnTo>
                    <a:pt x="83" y="251"/>
                  </a:lnTo>
                  <a:lnTo>
                    <a:pt x="83" y="243"/>
                  </a:lnTo>
                  <a:lnTo>
                    <a:pt x="85" y="235"/>
                  </a:lnTo>
                  <a:lnTo>
                    <a:pt x="88" y="228"/>
                  </a:lnTo>
                  <a:lnTo>
                    <a:pt x="88" y="225"/>
                  </a:lnTo>
                  <a:lnTo>
                    <a:pt x="88" y="223"/>
                  </a:lnTo>
                  <a:lnTo>
                    <a:pt x="89" y="220"/>
                  </a:lnTo>
                  <a:lnTo>
                    <a:pt x="90" y="217"/>
                  </a:lnTo>
                  <a:lnTo>
                    <a:pt x="90" y="215"/>
                  </a:lnTo>
                  <a:lnTo>
                    <a:pt x="88" y="214"/>
                  </a:lnTo>
                  <a:lnTo>
                    <a:pt x="86" y="214"/>
                  </a:lnTo>
                  <a:lnTo>
                    <a:pt x="85" y="214"/>
                  </a:lnTo>
                  <a:lnTo>
                    <a:pt x="85" y="215"/>
                  </a:lnTo>
                  <a:lnTo>
                    <a:pt x="84" y="217"/>
                  </a:lnTo>
                  <a:lnTo>
                    <a:pt x="83" y="219"/>
                  </a:lnTo>
                  <a:lnTo>
                    <a:pt x="81" y="222"/>
                  </a:lnTo>
                  <a:lnTo>
                    <a:pt x="80" y="223"/>
                  </a:lnTo>
                  <a:lnTo>
                    <a:pt x="79" y="223"/>
                  </a:lnTo>
                  <a:lnTo>
                    <a:pt x="78" y="223"/>
                  </a:lnTo>
                  <a:lnTo>
                    <a:pt x="76" y="220"/>
                  </a:lnTo>
                  <a:lnTo>
                    <a:pt x="76" y="219"/>
                  </a:lnTo>
                  <a:lnTo>
                    <a:pt x="76" y="218"/>
                  </a:lnTo>
                  <a:lnTo>
                    <a:pt x="76" y="217"/>
                  </a:lnTo>
                  <a:lnTo>
                    <a:pt x="76" y="214"/>
                  </a:lnTo>
                  <a:lnTo>
                    <a:pt x="76" y="213"/>
                  </a:lnTo>
                  <a:lnTo>
                    <a:pt x="75" y="212"/>
                  </a:lnTo>
                  <a:lnTo>
                    <a:pt x="74" y="212"/>
                  </a:lnTo>
                  <a:lnTo>
                    <a:pt x="74" y="214"/>
                  </a:lnTo>
                  <a:lnTo>
                    <a:pt x="73" y="215"/>
                  </a:lnTo>
                  <a:lnTo>
                    <a:pt x="70" y="218"/>
                  </a:lnTo>
                  <a:lnTo>
                    <a:pt x="69" y="220"/>
                  </a:lnTo>
                  <a:lnTo>
                    <a:pt x="69" y="223"/>
                  </a:lnTo>
                  <a:lnTo>
                    <a:pt x="68" y="224"/>
                  </a:lnTo>
                  <a:lnTo>
                    <a:pt x="68" y="227"/>
                  </a:lnTo>
                  <a:lnTo>
                    <a:pt x="68" y="229"/>
                  </a:lnTo>
                  <a:lnTo>
                    <a:pt x="68" y="232"/>
                  </a:lnTo>
                  <a:lnTo>
                    <a:pt x="66" y="233"/>
                  </a:lnTo>
                  <a:lnTo>
                    <a:pt x="66" y="234"/>
                  </a:lnTo>
                  <a:lnTo>
                    <a:pt x="65" y="235"/>
                  </a:lnTo>
                  <a:lnTo>
                    <a:pt x="64" y="234"/>
                  </a:lnTo>
                  <a:lnTo>
                    <a:pt x="63" y="233"/>
                  </a:lnTo>
                  <a:lnTo>
                    <a:pt x="63" y="232"/>
                  </a:lnTo>
                  <a:lnTo>
                    <a:pt x="61" y="229"/>
                  </a:lnTo>
                  <a:lnTo>
                    <a:pt x="61" y="228"/>
                  </a:lnTo>
                  <a:lnTo>
                    <a:pt x="60" y="225"/>
                  </a:lnTo>
                  <a:lnTo>
                    <a:pt x="58" y="222"/>
                  </a:lnTo>
                  <a:lnTo>
                    <a:pt x="56" y="219"/>
                  </a:lnTo>
                  <a:lnTo>
                    <a:pt x="54" y="218"/>
                  </a:lnTo>
                  <a:lnTo>
                    <a:pt x="51" y="217"/>
                  </a:lnTo>
                  <a:lnTo>
                    <a:pt x="49" y="217"/>
                  </a:lnTo>
                  <a:lnTo>
                    <a:pt x="48" y="219"/>
                  </a:lnTo>
                  <a:lnTo>
                    <a:pt x="45" y="223"/>
                  </a:lnTo>
                  <a:lnTo>
                    <a:pt x="43" y="227"/>
                  </a:lnTo>
                  <a:lnTo>
                    <a:pt x="41" y="229"/>
                  </a:lnTo>
                  <a:lnTo>
                    <a:pt x="40" y="230"/>
                  </a:lnTo>
                  <a:lnTo>
                    <a:pt x="40" y="230"/>
                  </a:lnTo>
                  <a:lnTo>
                    <a:pt x="38" y="232"/>
                  </a:lnTo>
                  <a:lnTo>
                    <a:pt x="38" y="230"/>
                  </a:lnTo>
                  <a:lnTo>
                    <a:pt x="36" y="229"/>
                  </a:lnTo>
                  <a:lnTo>
                    <a:pt x="36" y="228"/>
                  </a:lnTo>
                  <a:lnTo>
                    <a:pt x="36" y="225"/>
                  </a:lnTo>
                  <a:lnTo>
                    <a:pt x="38" y="224"/>
                  </a:lnTo>
                  <a:lnTo>
                    <a:pt x="38" y="223"/>
                  </a:lnTo>
                  <a:lnTo>
                    <a:pt x="38" y="219"/>
                  </a:lnTo>
                  <a:lnTo>
                    <a:pt x="38" y="217"/>
                  </a:lnTo>
                  <a:lnTo>
                    <a:pt x="38" y="213"/>
                  </a:lnTo>
                  <a:lnTo>
                    <a:pt x="36" y="210"/>
                  </a:lnTo>
                  <a:lnTo>
                    <a:pt x="36" y="208"/>
                  </a:lnTo>
                  <a:lnTo>
                    <a:pt x="38" y="204"/>
                  </a:lnTo>
                  <a:lnTo>
                    <a:pt x="39" y="200"/>
                  </a:lnTo>
                  <a:lnTo>
                    <a:pt x="39" y="197"/>
                  </a:lnTo>
                  <a:lnTo>
                    <a:pt x="39" y="194"/>
                  </a:lnTo>
                  <a:lnTo>
                    <a:pt x="39" y="192"/>
                  </a:lnTo>
                  <a:lnTo>
                    <a:pt x="38" y="189"/>
                  </a:lnTo>
                  <a:lnTo>
                    <a:pt x="38" y="186"/>
                  </a:lnTo>
                  <a:lnTo>
                    <a:pt x="36" y="183"/>
                  </a:lnTo>
                  <a:lnTo>
                    <a:pt x="35" y="181"/>
                  </a:lnTo>
                  <a:lnTo>
                    <a:pt x="35" y="179"/>
                  </a:lnTo>
                  <a:lnTo>
                    <a:pt x="34" y="179"/>
                  </a:lnTo>
                  <a:lnTo>
                    <a:pt x="31" y="181"/>
                  </a:lnTo>
                  <a:lnTo>
                    <a:pt x="31" y="183"/>
                  </a:lnTo>
                  <a:lnTo>
                    <a:pt x="30" y="184"/>
                  </a:lnTo>
                  <a:lnTo>
                    <a:pt x="29" y="187"/>
                  </a:lnTo>
                  <a:lnTo>
                    <a:pt x="29" y="189"/>
                  </a:lnTo>
                  <a:lnTo>
                    <a:pt x="28" y="190"/>
                  </a:lnTo>
                  <a:lnTo>
                    <a:pt x="26" y="192"/>
                  </a:lnTo>
                  <a:lnTo>
                    <a:pt x="24" y="190"/>
                  </a:lnTo>
                  <a:lnTo>
                    <a:pt x="21" y="188"/>
                  </a:lnTo>
                  <a:lnTo>
                    <a:pt x="19" y="183"/>
                  </a:lnTo>
                  <a:lnTo>
                    <a:pt x="17" y="181"/>
                  </a:lnTo>
                  <a:lnTo>
                    <a:pt x="14" y="177"/>
                  </a:lnTo>
                  <a:lnTo>
                    <a:pt x="12" y="173"/>
                  </a:lnTo>
                  <a:lnTo>
                    <a:pt x="10" y="172"/>
                  </a:lnTo>
                  <a:lnTo>
                    <a:pt x="9" y="171"/>
                  </a:lnTo>
                  <a:lnTo>
                    <a:pt x="8" y="168"/>
                  </a:lnTo>
                  <a:lnTo>
                    <a:pt x="7" y="167"/>
                  </a:lnTo>
                  <a:lnTo>
                    <a:pt x="5" y="164"/>
                  </a:lnTo>
                  <a:lnTo>
                    <a:pt x="5" y="163"/>
                  </a:lnTo>
                  <a:lnTo>
                    <a:pt x="5" y="162"/>
                  </a:lnTo>
                  <a:lnTo>
                    <a:pt x="7" y="162"/>
                  </a:lnTo>
                  <a:lnTo>
                    <a:pt x="9" y="163"/>
                  </a:lnTo>
                  <a:lnTo>
                    <a:pt x="14" y="164"/>
                  </a:lnTo>
                  <a:lnTo>
                    <a:pt x="19" y="164"/>
                  </a:lnTo>
                  <a:lnTo>
                    <a:pt x="24" y="163"/>
                  </a:lnTo>
                  <a:lnTo>
                    <a:pt x="26" y="161"/>
                  </a:lnTo>
                  <a:lnTo>
                    <a:pt x="26" y="159"/>
                  </a:lnTo>
                  <a:lnTo>
                    <a:pt x="26" y="158"/>
                  </a:lnTo>
                  <a:lnTo>
                    <a:pt x="25" y="157"/>
                  </a:lnTo>
                  <a:lnTo>
                    <a:pt x="23" y="157"/>
                  </a:lnTo>
                  <a:lnTo>
                    <a:pt x="21" y="157"/>
                  </a:lnTo>
                  <a:lnTo>
                    <a:pt x="19" y="157"/>
                  </a:lnTo>
                  <a:lnTo>
                    <a:pt x="18" y="157"/>
                  </a:lnTo>
                  <a:lnTo>
                    <a:pt x="17" y="157"/>
                  </a:lnTo>
                  <a:lnTo>
                    <a:pt x="17" y="157"/>
                  </a:lnTo>
                  <a:lnTo>
                    <a:pt x="14" y="157"/>
                  </a:lnTo>
                  <a:lnTo>
                    <a:pt x="13" y="154"/>
                  </a:lnTo>
                  <a:lnTo>
                    <a:pt x="10" y="152"/>
                  </a:lnTo>
                  <a:lnTo>
                    <a:pt x="9" y="149"/>
                  </a:lnTo>
                  <a:lnTo>
                    <a:pt x="8" y="148"/>
                  </a:lnTo>
                  <a:lnTo>
                    <a:pt x="7" y="148"/>
                  </a:lnTo>
                  <a:lnTo>
                    <a:pt x="5" y="148"/>
                  </a:lnTo>
                  <a:lnTo>
                    <a:pt x="5" y="147"/>
                  </a:lnTo>
                  <a:lnTo>
                    <a:pt x="4" y="146"/>
                  </a:lnTo>
                  <a:lnTo>
                    <a:pt x="3" y="144"/>
                  </a:lnTo>
                  <a:lnTo>
                    <a:pt x="3" y="143"/>
                  </a:lnTo>
                  <a:lnTo>
                    <a:pt x="3" y="140"/>
                  </a:lnTo>
                  <a:lnTo>
                    <a:pt x="3" y="137"/>
                  </a:lnTo>
                  <a:lnTo>
                    <a:pt x="3" y="133"/>
                  </a:lnTo>
                  <a:lnTo>
                    <a:pt x="3" y="130"/>
                  </a:lnTo>
                  <a:lnTo>
                    <a:pt x="2" y="127"/>
                  </a:lnTo>
                  <a:lnTo>
                    <a:pt x="2" y="126"/>
                  </a:lnTo>
                  <a:lnTo>
                    <a:pt x="0" y="126"/>
                  </a:lnTo>
                  <a:lnTo>
                    <a:pt x="5" y="117"/>
                  </a:lnTo>
                  <a:lnTo>
                    <a:pt x="12" y="105"/>
                  </a:lnTo>
                  <a:lnTo>
                    <a:pt x="12" y="103"/>
                  </a:lnTo>
                  <a:lnTo>
                    <a:pt x="12" y="101"/>
                  </a:lnTo>
                  <a:lnTo>
                    <a:pt x="12" y="100"/>
                  </a:lnTo>
                  <a:lnTo>
                    <a:pt x="13" y="97"/>
                  </a:lnTo>
                  <a:lnTo>
                    <a:pt x="14" y="97"/>
                  </a:lnTo>
                  <a:lnTo>
                    <a:pt x="17" y="96"/>
                  </a:lnTo>
                  <a:lnTo>
                    <a:pt x="18" y="93"/>
                  </a:lnTo>
                  <a:lnTo>
                    <a:pt x="19" y="90"/>
                  </a:lnTo>
                  <a:lnTo>
                    <a:pt x="19" y="87"/>
                  </a:lnTo>
                  <a:lnTo>
                    <a:pt x="19" y="85"/>
                  </a:lnTo>
                  <a:lnTo>
                    <a:pt x="19" y="79"/>
                  </a:lnTo>
                  <a:lnTo>
                    <a:pt x="20" y="74"/>
                  </a:lnTo>
                  <a:lnTo>
                    <a:pt x="21" y="69"/>
                  </a:lnTo>
                  <a:lnTo>
                    <a:pt x="24" y="66"/>
                  </a:lnTo>
                  <a:lnTo>
                    <a:pt x="25" y="65"/>
                  </a:lnTo>
                  <a:lnTo>
                    <a:pt x="26" y="65"/>
                  </a:lnTo>
                  <a:lnTo>
                    <a:pt x="26" y="65"/>
                  </a:lnTo>
                  <a:lnTo>
                    <a:pt x="28" y="67"/>
                  </a:lnTo>
                  <a:lnTo>
                    <a:pt x="28" y="69"/>
                  </a:lnTo>
                  <a:lnTo>
                    <a:pt x="29" y="71"/>
                  </a:lnTo>
                  <a:lnTo>
                    <a:pt x="29" y="72"/>
                  </a:lnTo>
                  <a:lnTo>
                    <a:pt x="30" y="72"/>
                  </a:lnTo>
                  <a:lnTo>
                    <a:pt x="30" y="72"/>
                  </a:lnTo>
                  <a:lnTo>
                    <a:pt x="31" y="71"/>
                  </a:lnTo>
                  <a:lnTo>
                    <a:pt x="34" y="70"/>
                  </a:lnTo>
                  <a:lnTo>
                    <a:pt x="36" y="66"/>
                  </a:lnTo>
                  <a:lnTo>
                    <a:pt x="39" y="64"/>
                  </a:lnTo>
                  <a:lnTo>
                    <a:pt x="40" y="61"/>
                  </a:lnTo>
                  <a:lnTo>
                    <a:pt x="41" y="59"/>
                  </a:lnTo>
                  <a:lnTo>
                    <a:pt x="43" y="59"/>
                  </a:lnTo>
                  <a:lnTo>
                    <a:pt x="44" y="59"/>
                  </a:lnTo>
                  <a:lnTo>
                    <a:pt x="46" y="59"/>
                  </a:lnTo>
                  <a:lnTo>
                    <a:pt x="49" y="59"/>
                  </a:lnTo>
                  <a:lnTo>
                    <a:pt x="51" y="59"/>
                  </a:lnTo>
                  <a:lnTo>
                    <a:pt x="53" y="59"/>
                  </a:lnTo>
                  <a:lnTo>
                    <a:pt x="56" y="52"/>
                  </a:lnTo>
                  <a:lnTo>
                    <a:pt x="60" y="44"/>
                  </a:lnTo>
                  <a:lnTo>
                    <a:pt x="61" y="38"/>
                  </a:lnTo>
                  <a:lnTo>
                    <a:pt x="61" y="21"/>
                  </a:lnTo>
                  <a:lnTo>
                    <a:pt x="61" y="20"/>
                  </a:lnTo>
                  <a:lnTo>
                    <a:pt x="63" y="16"/>
                  </a:lnTo>
                  <a:lnTo>
                    <a:pt x="64" y="14"/>
                  </a:lnTo>
                  <a:lnTo>
                    <a:pt x="65" y="10"/>
                  </a:lnTo>
                  <a:lnTo>
                    <a:pt x="66" y="5"/>
                  </a:lnTo>
                  <a:lnTo>
                    <a:pt x="65" y="5"/>
                  </a:lnTo>
                  <a:lnTo>
                    <a:pt x="66" y="3"/>
                  </a:lnTo>
                  <a:lnTo>
                    <a:pt x="66" y="3"/>
                  </a:lnTo>
                  <a:lnTo>
                    <a:pt x="66" y="3"/>
                  </a:lnTo>
                  <a:lnTo>
                    <a:pt x="68" y="1"/>
                  </a:lnTo>
                  <a:lnTo>
                    <a:pt x="69" y="0"/>
                  </a:lnTo>
                  <a:close/>
                </a:path>
              </a:pathLst>
            </a:custGeom>
            <a:grpFill/>
            <a:ln w="0">
              <a:solidFill>
                <a:schemeClr val="bg1">
                  <a:lumMod val="95000"/>
                </a:schemeClr>
              </a:solidFill>
              <a:prstDash val="solid"/>
              <a:round/>
              <a:headEnd/>
              <a:tailEnd/>
            </a:ln>
          </p:spPr>
          <p:txBody>
            <a:bodyPr vert="horz" wrap="square" lIns="91427" tIns="45713" rIns="91427" bIns="45713" numCol="1" anchor="t" anchorCtr="0" compatLnSpc="1">
              <a:prstTxWarp prst="textNoShape">
                <a:avLst/>
              </a:prstTxWarp>
            </a:bodyPr>
            <a:lstStyle/>
            <a:p>
              <a:pPr defTabSz="932563"/>
              <a:endParaRPr lang="en-GB">
                <a:solidFill>
                  <a:srgbClr val="505050"/>
                </a:solidFill>
                <a:latin typeface="微软雅黑" panose="020B0503020204020204" pitchFamily="34" charset="-122"/>
                <a:ea typeface="微软雅黑" panose="020B0503020204020204" pitchFamily="34" charset="-122"/>
              </a:endParaRPr>
            </a:p>
          </p:txBody>
        </p:sp>
        <p:sp>
          <p:nvSpPr>
            <p:cNvPr id="85" name="Freeform 7"/>
            <p:cNvSpPr>
              <a:spLocks noEditPoints="1"/>
            </p:cNvSpPr>
            <p:nvPr/>
          </p:nvSpPr>
          <p:spPr bwMode="auto">
            <a:xfrm>
              <a:off x="5211" y="392"/>
              <a:ext cx="1012" cy="308"/>
            </a:xfrm>
            <a:custGeom>
              <a:avLst/>
              <a:gdLst>
                <a:gd name="T0" fmla="*/ 150 w 3036"/>
                <a:gd name="T1" fmla="*/ 332 h 923"/>
                <a:gd name="T2" fmla="*/ 226 w 3036"/>
                <a:gd name="T3" fmla="*/ 296 h 923"/>
                <a:gd name="T4" fmla="*/ 2110 w 3036"/>
                <a:gd name="T5" fmla="*/ 176 h 923"/>
                <a:gd name="T6" fmla="*/ 2158 w 3036"/>
                <a:gd name="T7" fmla="*/ 163 h 923"/>
                <a:gd name="T8" fmla="*/ 2208 w 3036"/>
                <a:gd name="T9" fmla="*/ 220 h 923"/>
                <a:gd name="T10" fmla="*/ 2104 w 3036"/>
                <a:gd name="T11" fmla="*/ 263 h 923"/>
                <a:gd name="T12" fmla="*/ 2091 w 3036"/>
                <a:gd name="T13" fmla="*/ 199 h 923"/>
                <a:gd name="T14" fmla="*/ 2073 w 3036"/>
                <a:gd name="T15" fmla="*/ 151 h 923"/>
                <a:gd name="T16" fmla="*/ 929 w 3036"/>
                <a:gd name="T17" fmla="*/ 155 h 923"/>
                <a:gd name="T18" fmla="*/ 814 w 3036"/>
                <a:gd name="T19" fmla="*/ 205 h 923"/>
                <a:gd name="T20" fmla="*/ 805 w 3036"/>
                <a:gd name="T21" fmla="*/ 94 h 923"/>
                <a:gd name="T22" fmla="*/ 44 w 3036"/>
                <a:gd name="T23" fmla="*/ 102 h 923"/>
                <a:gd name="T24" fmla="*/ 86 w 3036"/>
                <a:gd name="T25" fmla="*/ 145 h 923"/>
                <a:gd name="T26" fmla="*/ 90 w 3036"/>
                <a:gd name="T27" fmla="*/ 80 h 923"/>
                <a:gd name="T28" fmla="*/ 2678 w 3036"/>
                <a:gd name="T29" fmla="*/ 792 h 923"/>
                <a:gd name="T30" fmla="*/ 2528 w 3036"/>
                <a:gd name="T31" fmla="*/ 906 h 923"/>
                <a:gd name="T32" fmla="*/ 2489 w 3036"/>
                <a:gd name="T33" fmla="*/ 878 h 923"/>
                <a:gd name="T34" fmla="*/ 2363 w 3036"/>
                <a:gd name="T35" fmla="*/ 840 h 923"/>
                <a:gd name="T36" fmla="*/ 2367 w 3036"/>
                <a:gd name="T37" fmla="*/ 770 h 923"/>
                <a:gd name="T38" fmla="*/ 2407 w 3036"/>
                <a:gd name="T39" fmla="*/ 718 h 923"/>
                <a:gd name="T40" fmla="*/ 2451 w 3036"/>
                <a:gd name="T41" fmla="*/ 652 h 923"/>
                <a:gd name="T42" fmla="*/ 2475 w 3036"/>
                <a:gd name="T43" fmla="*/ 530 h 923"/>
                <a:gd name="T44" fmla="*/ 2503 w 3036"/>
                <a:gd name="T45" fmla="*/ 625 h 923"/>
                <a:gd name="T46" fmla="*/ 2534 w 3036"/>
                <a:gd name="T47" fmla="*/ 618 h 923"/>
                <a:gd name="T48" fmla="*/ 2569 w 3036"/>
                <a:gd name="T49" fmla="*/ 536 h 923"/>
                <a:gd name="T50" fmla="*/ 2574 w 3036"/>
                <a:gd name="T51" fmla="*/ 489 h 923"/>
                <a:gd name="T52" fmla="*/ 2626 w 3036"/>
                <a:gd name="T53" fmla="*/ 468 h 923"/>
                <a:gd name="T54" fmla="*/ 2578 w 3036"/>
                <a:gd name="T55" fmla="*/ 467 h 923"/>
                <a:gd name="T56" fmla="*/ 2565 w 3036"/>
                <a:gd name="T57" fmla="*/ 347 h 923"/>
                <a:gd name="T58" fmla="*/ 2550 w 3036"/>
                <a:gd name="T59" fmla="*/ 296 h 923"/>
                <a:gd name="T60" fmla="*/ 2543 w 3036"/>
                <a:gd name="T61" fmla="*/ 462 h 923"/>
                <a:gd name="T62" fmla="*/ 2505 w 3036"/>
                <a:gd name="T63" fmla="*/ 591 h 923"/>
                <a:gd name="T64" fmla="*/ 2492 w 3036"/>
                <a:gd name="T65" fmla="*/ 515 h 923"/>
                <a:gd name="T66" fmla="*/ 2478 w 3036"/>
                <a:gd name="T67" fmla="*/ 477 h 923"/>
                <a:gd name="T68" fmla="*/ 2422 w 3036"/>
                <a:gd name="T69" fmla="*/ 433 h 923"/>
                <a:gd name="T70" fmla="*/ 2454 w 3036"/>
                <a:gd name="T71" fmla="*/ 316 h 923"/>
                <a:gd name="T72" fmla="*/ 2482 w 3036"/>
                <a:gd name="T73" fmla="*/ 196 h 923"/>
                <a:gd name="T74" fmla="*/ 2494 w 3036"/>
                <a:gd name="T75" fmla="*/ 136 h 923"/>
                <a:gd name="T76" fmla="*/ 2502 w 3036"/>
                <a:gd name="T77" fmla="*/ 95 h 923"/>
                <a:gd name="T78" fmla="*/ 2527 w 3036"/>
                <a:gd name="T79" fmla="*/ 92 h 923"/>
                <a:gd name="T80" fmla="*/ 2548 w 3036"/>
                <a:gd name="T81" fmla="*/ 65 h 923"/>
                <a:gd name="T82" fmla="*/ 2584 w 3036"/>
                <a:gd name="T83" fmla="*/ 91 h 923"/>
                <a:gd name="T84" fmla="*/ 2612 w 3036"/>
                <a:gd name="T85" fmla="*/ 145 h 923"/>
                <a:gd name="T86" fmla="*/ 2677 w 3036"/>
                <a:gd name="T87" fmla="*/ 275 h 923"/>
                <a:gd name="T88" fmla="*/ 2637 w 3036"/>
                <a:gd name="T89" fmla="*/ 264 h 923"/>
                <a:gd name="T90" fmla="*/ 2659 w 3036"/>
                <a:gd name="T91" fmla="*/ 316 h 923"/>
                <a:gd name="T92" fmla="*/ 2690 w 3036"/>
                <a:gd name="T93" fmla="*/ 274 h 923"/>
                <a:gd name="T94" fmla="*/ 2703 w 3036"/>
                <a:gd name="T95" fmla="*/ 207 h 923"/>
                <a:gd name="T96" fmla="*/ 2745 w 3036"/>
                <a:gd name="T97" fmla="*/ 214 h 923"/>
                <a:gd name="T98" fmla="*/ 2782 w 3036"/>
                <a:gd name="T99" fmla="*/ 204 h 923"/>
                <a:gd name="T100" fmla="*/ 2777 w 3036"/>
                <a:gd name="T101" fmla="*/ 167 h 923"/>
                <a:gd name="T102" fmla="*/ 2842 w 3036"/>
                <a:gd name="T103" fmla="*/ 229 h 923"/>
                <a:gd name="T104" fmla="*/ 2819 w 3036"/>
                <a:gd name="T105" fmla="*/ 135 h 923"/>
                <a:gd name="T106" fmla="*/ 2857 w 3036"/>
                <a:gd name="T107" fmla="*/ 169 h 923"/>
                <a:gd name="T108" fmla="*/ 2863 w 3036"/>
                <a:gd name="T109" fmla="*/ 312 h 923"/>
                <a:gd name="T110" fmla="*/ 2900 w 3036"/>
                <a:gd name="T111" fmla="*/ 281 h 923"/>
                <a:gd name="T112" fmla="*/ 2864 w 3036"/>
                <a:gd name="T113" fmla="*/ 176 h 923"/>
                <a:gd name="T114" fmla="*/ 2864 w 3036"/>
                <a:gd name="T115" fmla="*/ 133 h 923"/>
                <a:gd name="T116" fmla="*/ 2878 w 3036"/>
                <a:gd name="T117" fmla="*/ 138 h 923"/>
                <a:gd name="T118" fmla="*/ 2910 w 3036"/>
                <a:gd name="T119" fmla="*/ 157 h 923"/>
                <a:gd name="T120" fmla="*/ 2892 w 3036"/>
                <a:gd name="T121" fmla="*/ 111 h 923"/>
                <a:gd name="T122" fmla="*/ 2923 w 3036"/>
                <a:gd name="T123" fmla="*/ 14 h 9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036" h="923">
                  <a:moveTo>
                    <a:pt x="283" y="248"/>
                  </a:moveTo>
                  <a:lnTo>
                    <a:pt x="277" y="248"/>
                  </a:lnTo>
                  <a:lnTo>
                    <a:pt x="269" y="249"/>
                  </a:lnTo>
                  <a:lnTo>
                    <a:pt x="262" y="253"/>
                  </a:lnTo>
                  <a:lnTo>
                    <a:pt x="254" y="255"/>
                  </a:lnTo>
                  <a:lnTo>
                    <a:pt x="252" y="258"/>
                  </a:lnTo>
                  <a:lnTo>
                    <a:pt x="242" y="261"/>
                  </a:lnTo>
                  <a:lnTo>
                    <a:pt x="234" y="266"/>
                  </a:lnTo>
                  <a:lnTo>
                    <a:pt x="228" y="275"/>
                  </a:lnTo>
                  <a:lnTo>
                    <a:pt x="223" y="281"/>
                  </a:lnTo>
                  <a:lnTo>
                    <a:pt x="216" y="288"/>
                  </a:lnTo>
                  <a:lnTo>
                    <a:pt x="208" y="293"/>
                  </a:lnTo>
                  <a:lnTo>
                    <a:pt x="202" y="294"/>
                  </a:lnTo>
                  <a:lnTo>
                    <a:pt x="198" y="293"/>
                  </a:lnTo>
                  <a:lnTo>
                    <a:pt x="196" y="289"/>
                  </a:lnTo>
                  <a:lnTo>
                    <a:pt x="193" y="286"/>
                  </a:lnTo>
                  <a:lnTo>
                    <a:pt x="191" y="283"/>
                  </a:lnTo>
                  <a:lnTo>
                    <a:pt x="188" y="279"/>
                  </a:lnTo>
                  <a:lnTo>
                    <a:pt x="186" y="275"/>
                  </a:lnTo>
                  <a:lnTo>
                    <a:pt x="183" y="274"/>
                  </a:lnTo>
                  <a:lnTo>
                    <a:pt x="182" y="274"/>
                  </a:lnTo>
                  <a:lnTo>
                    <a:pt x="180" y="274"/>
                  </a:lnTo>
                  <a:lnTo>
                    <a:pt x="177" y="275"/>
                  </a:lnTo>
                  <a:lnTo>
                    <a:pt x="176" y="276"/>
                  </a:lnTo>
                  <a:lnTo>
                    <a:pt x="175" y="279"/>
                  </a:lnTo>
                  <a:lnTo>
                    <a:pt x="175" y="283"/>
                  </a:lnTo>
                  <a:lnTo>
                    <a:pt x="176" y="286"/>
                  </a:lnTo>
                  <a:lnTo>
                    <a:pt x="177" y="290"/>
                  </a:lnTo>
                  <a:lnTo>
                    <a:pt x="178" y="293"/>
                  </a:lnTo>
                  <a:lnTo>
                    <a:pt x="178" y="295"/>
                  </a:lnTo>
                  <a:lnTo>
                    <a:pt x="176" y="298"/>
                  </a:lnTo>
                  <a:lnTo>
                    <a:pt x="173" y="301"/>
                  </a:lnTo>
                  <a:lnTo>
                    <a:pt x="171" y="305"/>
                  </a:lnTo>
                  <a:lnTo>
                    <a:pt x="167" y="310"/>
                  </a:lnTo>
                  <a:lnTo>
                    <a:pt x="162" y="315"/>
                  </a:lnTo>
                  <a:lnTo>
                    <a:pt x="157" y="320"/>
                  </a:lnTo>
                  <a:lnTo>
                    <a:pt x="155" y="324"/>
                  </a:lnTo>
                  <a:lnTo>
                    <a:pt x="152" y="329"/>
                  </a:lnTo>
                  <a:lnTo>
                    <a:pt x="150" y="332"/>
                  </a:lnTo>
                  <a:lnTo>
                    <a:pt x="147" y="336"/>
                  </a:lnTo>
                  <a:lnTo>
                    <a:pt x="137" y="339"/>
                  </a:lnTo>
                  <a:lnTo>
                    <a:pt x="127" y="336"/>
                  </a:lnTo>
                  <a:lnTo>
                    <a:pt x="119" y="331"/>
                  </a:lnTo>
                  <a:lnTo>
                    <a:pt x="110" y="329"/>
                  </a:lnTo>
                  <a:lnTo>
                    <a:pt x="109" y="329"/>
                  </a:lnTo>
                  <a:lnTo>
                    <a:pt x="107" y="329"/>
                  </a:lnTo>
                  <a:lnTo>
                    <a:pt x="105" y="327"/>
                  </a:lnTo>
                  <a:lnTo>
                    <a:pt x="101" y="327"/>
                  </a:lnTo>
                  <a:lnTo>
                    <a:pt x="99" y="327"/>
                  </a:lnTo>
                  <a:lnTo>
                    <a:pt x="96" y="327"/>
                  </a:lnTo>
                  <a:lnTo>
                    <a:pt x="94" y="329"/>
                  </a:lnTo>
                  <a:lnTo>
                    <a:pt x="92" y="329"/>
                  </a:lnTo>
                  <a:lnTo>
                    <a:pt x="92" y="330"/>
                  </a:lnTo>
                  <a:lnTo>
                    <a:pt x="92" y="331"/>
                  </a:lnTo>
                  <a:lnTo>
                    <a:pt x="95" y="334"/>
                  </a:lnTo>
                  <a:lnTo>
                    <a:pt x="97" y="335"/>
                  </a:lnTo>
                  <a:lnTo>
                    <a:pt x="100" y="336"/>
                  </a:lnTo>
                  <a:lnTo>
                    <a:pt x="102" y="335"/>
                  </a:lnTo>
                  <a:lnTo>
                    <a:pt x="105" y="335"/>
                  </a:lnTo>
                  <a:lnTo>
                    <a:pt x="107" y="334"/>
                  </a:lnTo>
                  <a:lnTo>
                    <a:pt x="110" y="334"/>
                  </a:lnTo>
                  <a:lnTo>
                    <a:pt x="114" y="334"/>
                  </a:lnTo>
                  <a:lnTo>
                    <a:pt x="117" y="334"/>
                  </a:lnTo>
                  <a:lnTo>
                    <a:pt x="120" y="335"/>
                  </a:lnTo>
                  <a:lnTo>
                    <a:pt x="123" y="336"/>
                  </a:lnTo>
                  <a:lnTo>
                    <a:pt x="133" y="342"/>
                  </a:lnTo>
                  <a:lnTo>
                    <a:pt x="143" y="346"/>
                  </a:lnTo>
                  <a:lnTo>
                    <a:pt x="155" y="346"/>
                  </a:lnTo>
                  <a:lnTo>
                    <a:pt x="166" y="345"/>
                  </a:lnTo>
                  <a:lnTo>
                    <a:pt x="176" y="339"/>
                  </a:lnTo>
                  <a:lnTo>
                    <a:pt x="186" y="334"/>
                  </a:lnTo>
                  <a:lnTo>
                    <a:pt x="202" y="322"/>
                  </a:lnTo>
                  <a:lnTo>
                    <a:pt x="217" y="310"/>
                  </a:lnTo>
                  <a:lnTo>
                    <a:pt x="221" y="309"/>
                  </a:lnTo>
                  <a:lnTo>
                    <a:pt x="222" y="306"/>
                  </a:lnTo>
                  <a:lnTo>
                    <a:pt x="224" y="304"/>
                  </a:lnTo>
                  <a:lnTo>
                    <a:pt x="224" y="301"/>
                  </a:lnTo>
                  <a:lnTo>
                    <a:pt x="226" y="296"/>
                  </a:lnTo>
                  <a:lnTo>
                    <a:pt x="226" y="295"/>
                  </a:lnTo>
                  <a:lnTo>
                    <a:pt x="227" y="293"/>
                  </a:lnTo>
                  <a:lnTo>
                    <a:pt x="229" y="291"/>
                  </a:lnTo>
                  <a:lnTo>
                    <a:pt x="232" y="291"/>
                  </a:lnTo>
                  <a:lnTo>
                    <a:pt x="234" y="290"/>
                  </a:lnTo>
                  <a:lnTo>
                    <a:pt x="236" y="289"/>
                  </a:lnTo>
                  <a:lnTo>
                    <a:pt x="241" y="284"/>
                  </a:lnTo>
                  <a:lnTo>
                    <a:pt x="244" y="279"/>
                  </a:lnTo>
                  <a:lnTo>
                    <a:pt x="249" y="273"/>
                  </a:lnTo>
                  <a:lnTo>
                    <a:pt x="264" y="265"/>
                  </a:lnTo>
                  <a:lnTo>
                    <a:pt x="273" y="263"/>
                  </a:lnTo>
                  <a:lnTo>
                    <a:pt x="282" y="258"/>
                  </a:lnTo>
                  <a:lnTo>
                    <a:pt x="285" y="249"/>
                  </a:lnTo>
                  <a:lnTo>
                    <a:pt x="283" y="248"/>
                  </a:lnTo>
                  <a:close/>
                  <a:moveTo>
                    <a:pt x="2079" y="137"/>
                  </a:moveTo>
                  <a:lnTo>
                    <a:pt x="2081" y="138"/>
                  </a:lnTo>
                  <a:lnTo>
                    <a:pt x="2083" y="140"/>
                  </a:lnTo>
                  <a:lnTo>
                    <a:pt x="2086" y="141"/>
                  </a:lnTo>
                  <a:lnTo>
                    <a:pt x="2089" y="143"/>
                  </a:lnTo>
                  <a:lnTo>
                    <a:pt x="2092" y="146"/>
                  </a:lnTo>
                  <a:lnTo>
                    <a:pt x="2094" y="148"/>
                  </a:lnTo>
                  <a:lnTo>
                    <a:pt x="2097" y="151"/>
                  </a:lnTo>
                  <a:lnTo>
                    <a:pt x="2098" y="153"/>
                  </a:lnTo>
                  <a:lnTo>
                    <a:pt x="2099" y="158"/>
                  </a:lnTo>
                  <a:lnTo>
                    <a:pt x="2100" y="161"/>
                  </a:lnTo>
                  <a:lnTo>
                    <a:pt x="2102" y="162"/>
                  </a:lnTo>
                  <a:lnTo>
                    <a:pt x="2104" y="164"/>
                  </a:lnTo>
                  <a:lnTo>
                    <a:pt x="2105" y="167"/>
                  </a:lnTo>
                  <a:lnTo>
                    <a:pt x="2105" y="168"/>
                  </a:lnTo>
                  <a:lnTo>
                    <a:pt x="2104" y="171"/>
                  </a:lnTo>
                  <a:lnTo>
                    <a:pt x="2104" y="173"/>
                  </a:lnTo>
                  <a:lnTo>
                    <a:pt x="2103" y="174"/>
                  </a:lnTo>
                  <a:lnTo>
                    <a:pt x="2103" y="174"/>
                  </a:lnTo>
                  <a:lnTo>
                    <a:pt x="2104" y="177"/>
                  </a:lnTo>
                  <a:lnTo>
                    <a:pt x="2105" y="178"/>
                  </a:lnTo>
                  <a:lnTo>
                    <a:pt x="2107" y="179"/>
                  </a:lnTo>
                  <a:lnTo>
                    <a:pt x="2109" y="178"/>
                  </a:lnTo>
                  <a:lnTo>
                    <a:pt x="2110" y="177"/>
                  </a:lnTo>
                  <a:lnTo>
                    <a:pt x="2110" y="176"/>
                  </a:lnTo>
                  <a:lnTo>
                    <a:pt x="2110" y="174"/>
                  </a:lnTo>
                  <a:lnTo>
                    <a:pt x="2110" y="173"/>
                  </a:lnTo>
                  <a:lnTo>
                    <a:pt x="2112" y="169"/>
                  </a:lnTo>
                  <a:lnTo>
                    <a:pt x="2112" y="167"/>
                  </a:lnTo>
                  <a:lnTo>
                    <a:pt x="2112" y="163"/>
                  </a:lnTo>
                  <a:lnTo>
                    <a:pt x="2113" y="161"/>
                  </a:lnTo>
                  <a:lnTo>
                    <a:pt x="2114" y="159"/>
                  </a:lnTo>
                  <a:lnTo>
                    <a:pt x="2114" y="159"/>
                  </a:lnTo>
                  <a:lnTo>
                    <a:pt x="2115" y="161"/>
                  </a:lnTo>
                  <a:lnTo>
                    <a:pt x="2117" y="163"/>
                  </a:lnTo>
                  <a:lnTo>
                    <a:pt x="2119" y="166"/>
                  </a:lnTo>
                  <a:lnTo>
                    <a:pt x="2120" y="168"/>
                  </a:lnTo>
                  <a:lnTo>
                    <a:pt x="2122" y="171"/>
                  </a:lnTo>
                  <a:lnTo>
                    <a:pt x="2123" y="172"/>
                  </a:lnTo>
                  <a:lnTo>
                    <a:pt x="2124" y="172"/>
                  </a:lnTo>
                  <a:lnTo>
                    <a:pt x="2124" y="172"/>
                  </a:lnTo>
                  <a:lnTo>
                    <a:pt x="2124" y="169"/>
                  </a:lnTo>
                  <a:lnTo>
                    <a:pt x="2124" y="167"/>
                  </a:lnTo>
                  <a:lnTo>
                    <a:pt x="2124" y="164"/>
                  </a:lnTo>
                  <a:lnTo>
                    <a:pt x="2124" y="162"/>
                  </a:lnTo>
                  <a:lnTo>
                    <a:pt x="2124" y="159"/>
                  </a:lnTo>
                  <a:lnTo>
                    <a:pt x="2124" y="158"/>
                  </a:lnTo>
                  <a:lnTo>
                    <a:pt x="2125" y="157"/>
                  </a:lnTo>
                  <a:lnTo>
                    <a:pt x="2128" y="156"/>
                  </a:lnTo>
                  <a:lnTo>
                    <a:pt x="2129" y="156"/>
                  </a:lnTo>
                  <a:lnTo>
                    <a:pt x="2132" y="157"/>
                  </a:lnTo>
                  <a:lnTo>
                    <a:pt x="2133" y="158"/>
                  </a:lnTo>
                  <a:lnTo>
                    <a:pt x="2134" y="161"/>
                  </a:lnTo>
                  <a:lnTo>
                    <a:pt x="2135" y="163"/>
                  </a:lnTo>
                  <a:lnTo>
                    <a:pt x="2137" y="166"/>
                  </a:lnTo>
                  <a:lnTo>
                    <a:pt x="2138" y="167"/>
                  </a:lnTo>
                  <a:lnTo>
                    <a:pt x="2142" y="166"/>
                  </a:lnTo>
                  <a:lnTo>
                    <a:pt x="2144" y="164"/>
                  </a:lnTo>
                  <a:lnTo>
                    <a:pt x="2145" y="163"/>
                  </a:lnTo>
                  <a:lnTo>
                    <a:pt x="2148" y="162"/>
                  </a:lnTo>
                  <a:lnTo>
                    <a:pt x="2149" y="162"/>
                  </a:lnTo>
                  <a:lnTo>
                    <a:pt x="2152" y="162"/>
                  </a:lnTo>
                  <a:lnTo>
                    <a:pt x="2154" y="163"/>
                  </a:lnTo>
                  <a:lnTo>
                    <a:pt x="2158" y="163"/>
                  </a:lnTo>
                  <a:lnTo>
                    <a:pt x="2160" y="164"/>
                  </a:lnTo>
                  <a:lnTo>
                    <a:pt x="2162" y="162"/>
                  </a:lnTo>
                  <a:lnTo>
                    <a:pt x="2162" y="159"/>
                  </a:lnTo>
                  <a:lnTo>
                    <a:pt x="2163" y="156"/>
                  </a:lnTo>
                  <a:lnTo>
                    <a:pt x="2164" y="153"/>
                  </a:lnTo>
                  <a:lnTo>
                    <a:pt x="2165" y="151"/>
                  </a:lnTo>
                  <a:lnTo>
                    <a:pt x="2168" y="152"/>
                  </a:lnTo>
                  <a:lnTo>
                    <a:pt x="2170" y="153"/>
                  </a:lnTo>
                  <a:lnTo>
                    <a:pt x="2173" y="156"/>
                  </a:lnTo>
                  <a:lnTo>
                    <a:pt x="2175" y="159"/>
                  </a:lnTo>
                  <a:lnTo>
                    <a:pt x="2176" y="162"/>
                  </a:lnTo>
                  <a:lnTo>
                    <a:pt x="2178" y="163"/>
                  </a:lnTo>
                  <a:lnTo>
                    <a:pt x="2179" y="164"/>
                  </a:lnTo>
                  <a:lnTo>
                    <a:pt x="2180" y="163"/>
                  </a:lnTo>
                  <a:lnTo>
                    <a:pt x="2183" y="163"/>
                  </a:lnTo>
                  <a:lnTo>
                    <a:pt x="2184" y="162"/>
                  </a:lnTo>
                  <a:lnTo>
                    <a:pt x="2186" y="161"/>
                  </a:lnTo>
                  <a:lnTo>
                    <a:pt x="2186" y="161"/>
                  </a:lnTo>
                  <a:lnTo>
                    <a:pt x="2188" y="161"/>
                  </a:lnTo>
                  <a:lnTo>
                    <a:pt x="2188" y="162"/>
                  </a:lnTo>
                  <a:lnTo>
                    <a:pt x="2188" y="164"/>
                  </a:lnTo>
                  <a:lnTo>
                    <a:pt x="2188" y="167"/>
                  </a:lnTo>
                  <a:lnTo>
                    <a:pt x="2186" y="168"/>
                  </a:lnTo>
                  <a:lnTo>
                    <a:pt x="2186" y="169"/>
                  </a:lnTo>
                  <a:lnTo>
                    <a:pt x="2185" y="169"/>
                  </a:lnTo>
                  <a:lnTo>
                    <a:pt x="2185" y="172"/>
                  </a:lnTo>
                  <a:lnTo>
                    <a:pt x="2185" y="174"/>
                  </a:lnTo>
                  <a:lnTo>
                    <a:pt x="2185" y="177"/>
                  </a:lnTo>
                  <a:lnTo>
                    <a:pt x="2186" y="179"/>
                  </a:lnTo>
                  <a:lnTo>
                    <a:pt x="2191" y="187"/>
                  </a:lnTo>
                  <a:lnTo>
                    <a:pt x="2196" y="193"/>
                  </a:lnTo>
                  <a:lnTo>
                    <a:pt x="2200" y="201"/>
                  </a:lnTo>
                  <a:lnTo>
                    <a:pt x="2203" y="203"/>
                  </a:lnTo>
                  <a:lnTo>
                    <a:pt x="2204" y="205"/>
                  </a:lnTo>
                  <a:lnTo>
                    <a:pt x="2205" y="208"/>
                  </a:lnTo>
                  <a:lnTo>
                    <a:pt x="2208" y="210"/>
                  </a:lnTo>
                  <a:lnTo>
                    <a:pt x="2208" y="213"/>
                  </a:lnTo>
                  <a:lnTo>
                    <a:pt x="2209" y="217"/>
                  </a:lnTo>
                  <a:lnTo>
                    <a:pt x="2208" y="220"/>
                  </a:lnTo>
                  <a:lnTo>
                    <a:pt x="2206" y="223"/>
                  </a:lnTo>
                  <a:lnTo>
                    <a:pt x="2205" y="227"/>
                  </a:lnTo>
                  <a:lnTo>
                    <a:pt x="2203" y="229"/>
                  </a:lnTo>
                  <a:lnTo>
                    <a:pt x="2203" y="232"/>
                  </a:lnTo>
                  <a:lnTo>
                    <a:pt x="2203" y="234"/>
                  </a:lnTo>
                  <a:lnTo>
                    <a:pt x="2203" y="238"/>
                  </a:lnTo>
                  <a:lnTo>
                    <a:pt x="2201" y="240"/>
                  </a:lnTo>
                  <a:lnTo>
                    <a:pt x="2200" y="243"/>
                  </a:lnTo>
                  <a:lnTo>
                    <a:pt x="2199" y="245"/>
                  </a:lnTo>
                  <a:lnTo>
                    <a:pt x="2196" y="247"/>
                  </a:lnTo>
                  <a:lnTo>
                    <a:pt x="2193" y="248"/>
                  </a:lnTo>
                  <a:lnTo>
                    <a:pt x="2190" y="248"/>
                  </a:lnTo>
                  <a:lnTo>
                    <a:pt x="2186" y="248"/>
                  </a:lnTo>
                  <a:lnTo>
                    <a:pt x="2185" y="250"/>
                  </a:lnTo>
                  <a:lnTo>
                    <a:pt x="2184" y="253"/>
                  </a:lnTo>
                  <a:lnTo>
                    <a:pt x="2181" y="255"/>
                  </a:lnTo>
                  <a:lnTo>
                    <a:pt x="2179" y="256"/>
                  </a:lnTo>
                  <a:lnTo>
                    <a:pt x="2176" y="259"/>
                  </a:lnTo>
                  <a:lnTo>
                    <a:pt x="2173" y="261"/>
                  </a:lnTo>
                  <a:lnTo>
                    <a:pt x="2170" y="263"/>
                  </a:lnTo>
                  <a:lnTo>
                    <a:pt x="2168" y="263"/>
                  </a:lnTo>
                  <a:lnTo>
                    <a:pt x="2164" y="264"/>
                  </a:lnTo>
                  <a:lnTo>
                    <a:pt x="2162" y="265"/>
                  </a:lnTo>
                  <a:lnTo>
                    <a:pt x="2159" y="268"/>
                  </a:lnTo>
                  <a:lnTo>
                    <a:pt x="2157" y="271"/>
                  </a:lnTo>
                  <a:lnTo>
                    <a:pt x="2155" y="279"/>
                  </a:lnTo>
                  <a:lnTo>
                    <a:pt x="2152" y="283"/>
                  </a:lnTo>
                  <a:lnTo>
                    <a:pt x="2147" y="284"/>
                  </a:lnTo>
                  <a:lnTo>
                    <a:pt x="2139" y="280"/>
                  </a:lnTo>
                  <a:lnTo>
                    <a:pt x="2133" y="274"/>
                  </a:lnTo>
                  <a:lnTo>
                    <a:pt x="2130" y="271"/>
                  </a:lnTo>
                  <a:lnTo>
                    <a:pt x="2128" y="268"/>
                  </a:lnTo>
                  <a:lnTo>
                    <a:pt x="2125" y="265"/>
                  </a:lnTo>
                  <a:lnTo>
                    <a:pt x="2123" y="263"/>
                  </a:lnTo>
                  <a:lnTo>
                    <a:pt x="2120" y="260"/>
                  </a:lnTo>
                  <a:lnTo>
                    <a:pt x="2117" y="258"/>
                  </a:lnTo>
                  <a:lnTo>
                    <a:pt x="2113" y="259"/>
                  </a:lnTo>
                  <a:lnTo>
                    <a:pt x="2108" y="261"/>
                  </a:lnTo>
                  <a:lnTo>
                    <a:pt x="2104" y="263"/>
                  </a:lnTo>
                  <a:lnTo>
                    <a:pt x="2100" y="264"/>
                  </a:lnTo>
                  <a:lnTo>
                    <a:pt x="2098" y="261"/>
                  </a:lnTo>
                  <a:lnTo>
                    <a:pt x="2095" y="260"/>
                  </a:lnTo>
                  <a:lnTo>
                    <a:pt x="2092" y="258"/>
                  </a:lnTo>
                  <a:lnTo>
                    <a:pt x="2089" y="255"/>
                  </a:lnTo>
                  <a:lnTo>
                    <a:pt x="2088" y="252"/>
                  </a:lnTo>
                  <a:lnTo>
                    <a:pt x="2087" y="248"/>
                  </a:lnTo>
                  <a:lnTo>
                    <a:pt x="2086" y="244"/>
                  </a:lnTo>
                  <a:lnTo>
                    <a:pt x="2086" y="240"/>
                  </a:lnTo>
                  <a:lnTo>
                    <a:pt x="2087" y="238"/>
                  </a:lnTo>
                  <a:lnTo>
                    <a:pt x="2089" y="238"/>
                  </a:lnTo>
                  <a:lnTo>
                    <a:pt x="2092" y="237"/>
                  </a:lnTo>
                  <a:lnTo>
                    <a:pt x="2093" y="237"/>
                  </a:lnTo>
                  <a:lnTo>
                    <a:pt x="2095" y="238"/>
                  </a:lnTo>
                  <a:lnTo>
                    <a:pt x="2097" y="238"/>
                  </a:lnTo>
                  <a:lnTo>
                    <a:pt x="2098" y="238"/>
                  </a:lnTo>
                  <a:lnTo>
                    <a:pt x="2099" y="238"/>
                  </a:lnTo>
                  <a:lnTo>
                    <a:pt x="2100" y="237"/>
                  </a:lnTo>
                  <a:lnTo>
                    <a:pt x="2100" y="235"/>
                  </a:lnTo>
                  <a:lnTo>
                    <a:pt x="2099" y="230"/>
                  </a:lnTo>
                  <a:lnTo>
                    <a:pt x="2098" y="227"/>
                  </a:lnTo>
                  <a:lnTo>
                    <a:pt x="2095" y="223"/>
                  </a:lnTo>
                  <a:lnTo>
                    <a:pt x="2093" y="220"/>
                  </a:lnTo>
                  <a:lnTo>
                    <a:pt x="2089" y="219"/>
                  </a:lnTo>
                  <a:lnTo>
                    <a:pt x="2084" y="217"/>
                  </a:lnTo>
                  <a:lnTo>
                    <a:pt x="2078" y="217"/>
                  </a:lnTo>
                  <a:lnTo>
                    <a:pt x="2073" y="217"/>
                  </a:lnTo>
                  <a:lnTo>
                    <a:pt x="2069" y="214"/>
                  </a:lnTo>
                  <a:lnTo>
                    <a:pt x="2067" y="210"/>
                  </a:lnTo>
                  <a:lnTo>
                    <a:pt x="2067" y="207"/>
                  </a:lnTo>
                  <a:lnTo>
                    <a:pt x="2068" y="203"/>
                  </a:lnTo>
                  <a:lnTo>
                    <a:pt x="2071" y="202"/>
                  </a:lnTo>
                  <a:lnTo>
                    <a:pt x="2072" y="201"/>
                  </a:lnTo>
                  <a:lnTo>
                    <a:pt x="2074" y="201"/>
                  </a:lnTo>
                  <a:lnTo>
                    <a:pt x="2077" y="201"/>
                  </a:lnTo>
                  <a:lnTo>
                    <a:pt x="2081" y="201"/>
                  </a:lnTo>
                  <a:lnTo>
                    <a:pt x="2084" y="201"/>
                  </a:lnTo>
                  <a:lnTo>
                    <a:pt x="2087" y="201"/>
                  </a:lnTo>
                  <a:lnTo>
                    <a:pt x="2091" y="199"/>
                  </a:lnTo>
                  <a:lnTo>
                    <a:pt x="2093" y="198"/>
                  </a:lnTo>
                  <a:lnTo>
                    <a:pt x="2094" y="196"/>
                  </a:lnTo>
                  <a:lnTo>
                    <a:pt x="2094" y="193"/>
                  </a:lnTo>
                  <a:lnTo>
                    <a:pt x="2094" y="189"/>
                  </a:lnTo>
                  <a:lnTo>
                    <a:pt x="2093" y="186"/>
                  </a:lnTo>
                  <a:lnTo>
                    <a:pt x="2092" y="183"/>
                  </a:lnTo>
                  <a:lnTo>
                    <a:pt x="2088" y="179"/>
                  </a:lnTo>
                  <a:lnTo>
                    <a:pt x="2084" y="178"/>
                  </a:lnTo>
                  <a:lnTo>
                    <a:pt x="2082" y="176"/>
                  </a:lnTo>
                  <a:lnTo>
                    <a:pt x="2078" y="174"/>
                  </a:lnTo>
                  <a:lnTo>
                    <a:pt x="2076" y="174"/>
                  </a:lnTo>
                  <a:lnTo>
                    <a:pt x="2074" y="176"/>
                  </a:lnTo>
                  <a:lnTo>
                    <a:pt x="2072" y="176"/>
                  </a:lnTo>
                  <a:lnTo>
                    <a:pt x="2071" y="178"/>
                  </a:lnTo>
                  <a:lnTo>
                    <a:pt x="2068" y="179"/>
                  </a:lnTo>
                  <a:lnTo>
                    <a:pt x="2067" y="181"/>
                  </a:lnTo>
                  <a:lnTo>
                    <a:pt x="2064" y="182"/>
                  </a:lnTo>
                  <a:lnTo>
                    <a:pt x="2062" y="182"/>
                  </a:lnTo>
                  <a:lnTo>
                    <a:pt x="2061" y="181"/>
                  </a:lnTo>
                  <a:lnTo>
                    <a:pt x="2058" y="178"/>
                  </a:lnTo>
                  <a:lnTo>
                    <a:pt x="2057" y="174"/>
                  </a:lnTo>
                  <a:lnTo>
                    <a:pt x="2056" y="173"/>
                  </a:lnTo>
                  <a:lnTo>
                    <a:pt x="2057" y="171"/>
                  </a:lnTo>
                  <a:lnTo>
                    <a:pt x="2058" y="171"/>
                  </a:lnTo>
                  <a:lnTo>
                    <a:pt x="2059" y="169"/>
                  </a:lnTo>
                  <a:lnTo>
                    <a:pt x="2061" y="168"/>
                  </a:lnTo>
                  <a:lnTo>
                    <a:pt x="2062" y="168"/>
                  </a:lnTo>
                  <a:lnTo>
                    <a:pt x="2062" y="167"/>
                  </a:lnTo>
                  <a:lnTo>
                    <a:pt x="2063" y="164"/>
                  </a:lnTo>
                  <a:lnTo>
                    <a:pt x="2064" y="162"/>
                  </a:lnTo>
                  <a:lnTo>
                    <a:pt x="2064" y="158"/>
                  </a:lnTo>
                  <a:lnTo>
                    <a:pt x="2064" y="155"/>
                  </a:lnTo>
                  <a:lnTo>
                    <a:pt x="2064" y="151"/>
                  </a:lnTo>
                  <a:lnTo>
                    <a:pt x="2066" y="148"/>
                  </a:lnTo>
                  <a:lnTo>
                    <a:pt x="2067" y="147"/>
                  </a:lnTo>
                  <a:lnTo>
                    <a:pt x="2068" y="146"/>
                  </a:lnTo>
                  <a:lnTo>
                    <a:pt x="2069" y="147"/>
                  </a:lnTo>
                  <a:lnTo>
                    <a:pt x="2072" y="148"/>
                  </a:lnTo>
                  <a:lnTo>
                    <a:pt x="2073" y="151"/>
                  </a:lnTo>
                  <a:lnTo>
                    <a:pt x="2074" y="152"/>
                  </a:lnTo>
                  <a:lnTo>
                    <a:pt x="2076" y="153"/>
                  </a:lnTo>
                  <a:lnTo>
                    <a:pt x="2077" y="155"/>
                  </a:lnTo>
                  <a:lnTo>
                    <a:pt x="2078" y="156"/>
                  </a:lnTo>
                  <a:lnTo>
                    <a:pt x="2079" y="156"/>
                  </a:lnTo>
                  <a:lnTo>
                    <a:pt x="2079" y="156"/>
                  </a:lnTo>
                  <a:lnTo>
                    <a:pt x="2078" y="153"/>
                  </a:lnTo>
                  <a:lnTo>
                    <a:pt x="2078" y="152"/>
                  </a:lnTo>
                  <a:lnTo>
                    <a:pt x="2078" y="150"/>
                  </a:lnTo>
                  <a:lnTo>
                    <a:pt x="2078" y="147"/>
                  </a:lnTo>
                  <a:lnTo>
                    <a:pt x="2077" y="145"/>
                  </a:lnTo>
                  <a:lnTo>
                    <a:pt x="2077" y="142"/>
                  </a:lnTo>
                  <a:lnTo>
                    <a:pt x="2077" y="140"/>
                  </a:lnTo>
                  <a:lnTo>
                    <a:pt x="2077" y="138"/>
                  </a:lnTo>
                  <a:lnTo>
                    <a:pt x="2078" y="137"/>
                  </a:lnTo>
                  <a:lnTo>
                    <a:pt x="2079" y="137"/>
                  </a:lnTo>
                  <a:close/>
                  <a:moveTo>
                    <a:pt x="825" y="69"/>
                  </a:moveTo>
                  <a:lnTo>
                    <a:pt x="829" y="72"/>
                  </a:lnTo>
                  <a:lnTo>
                    <a:pt x="831" y="77"/>
                  </a:lnTo>
                  <a:lnTo>
                    <a:pt x="832" y="82"/>
                  </a:lnTo>
                  <a:lnTo>
                    <a:pt x="834" y="89"/>
                  </a:lnTo>
                  <a:lnTo>
                    <a:pt x="837" y="92"/>
                  </a:lnTo>
                  <a:lnTo>
                    <a:pt x="842" y="95"/>
                  </a:lnTo>
                  <a:lnTo>
                    <a:pt x="852" y="95"/>
                  </a:lnTo>
                  <a:lnTo>
                    <a:pt x="857" y="97"/>
                  </a:lnTo>
                  <a:lnTo>
                    <a:pt x="860" y="100"/>
                  </a:lnTo>
                  <a:lnTo>
                    <a:pt x="861" y="102"/>
                  </a:lnTo>
                  <a:lnTo>
                    <a:pt x="862" y="105"/>
                  </a:lnTo>
                  <a:lnTo>
                    <a:pt x="862" y="107"/>
                  </a:lnTo>
                  <a:lnTo>
                    <a:pt x="865" y="113"/>
                  </a:lnTo>
                  <a:lnTo>
                    <a:pt x="870" y="116"/>
                  </a:lnTo>
                  <a:lnTo>
                    <a:pt x="877" y="118"/>
                  </a:lnTo>
                  <a:lnTo>
                    <a:pt x="885" y="120"/>
                  </a:lnTo>
                  <a:lnTo>
                    <a:pt x="891" y="121"/>
                  </a:lnTo>
                  <a:lnTo>
                    <a:pt x="898" y="123"/>
                  </a:lnTo>
                  <a:lnTo>
                    <a:pt x="906" y="130"/>
                  </a:lnTo>
                  <a:lnTo>
                    <a:pt x="912" y="137"/>
                  </a:lnTo>
                  <a:lnTo>
                    <a:pt x="918" y="143"/>
                  </a:lnTo>
                  <a:lnTo>
                    <a:pt x="929" y="155"/>
                  </a:lnTo>
                  <a:lnTo>
                    <a:pt x="936" y="167"/>
                  </a:lnTo>
                  <a:lnTo>
                    <a:pt x="937" y="182"/>
                  </a:lnTo>
                  <a:lnTo>
                    <a:pt x="933" y="187"/>
                  </a:lnTo>
                  <a:lnTo>
                    <a:pt x="928" y="188"/>
                  </a:lnTo>
                  <a:lnTo>
                    <a:pt x="921" y="187"/>
                  </a:lnTo>
                  <a:lnTo>
                    <a:pt x="916" y="184"/>
                  </a:lnTo>
                  <a:lnTo>
                    <a:pt x="911" y="182"/>
                  </a:lnTo>
                  <a:lnTo>
                    <a:pt x="910" y="181"/>
                  </a:lnTo>
                  <a:lnTo>
                    <a:pt x="906" y="177"/>
                  </a:lnTo>
                  <a:lnTo>
                    <a:pt x="903" y="177"/>
                  </a:lnTo>
                  <a:lnTo>
                    <a:pt x="900" y="177"/>
                  </a:lnTo>
                  <a:lnTo>
                    <a:pt x="897" y="178"/>
                  </a:lnTo>
                  <a:lnTo>
                    <a:pt x="895" y="178"/>
                  </a:lnTo>
                  <a:lnTo>
                    <a:pt x="893" y="177"/>
                  </a:lnTo>
                  <a:lnTo>
                    <a:pt x="891" y="173"/>
                  </a:lnTo>
                  <a:lnTo>
                    <a:pt x="888" y="169"/>
                  </a:lnTo>
                  <a:lnTo>
                    <a:pt x="887" y="167"/>
                  </a:lnTo>
                  <a:lnTo>
                    <a:pt x="886" y="163"/>
                  </a:lnTo>
                  <a:lnTo>
                    <a:pt x="883" y="162"/>
                  </a:lnTo>
                  <a:lnTo>
                    <a:pt x="881" y="158"/>
                  </a:lnTo>
                  <a:lnTo>
                    <a:pt x="877" y="158"/>
                  </a:lnTo>
                  <a:lnTo>
                    <a:pt x="875" y="158"/>
                  </a:lnTo>
                  <a:lnTo>
                    <a:pt x="872" y="159"/>
                  </a:lnTo>
                  <a:lnTo>
                    <a:pt x="871" y="162"/>
                  </a:lnTo>
                  <a:lnTo>
                    <a:pt x="868" y="166"/>
                  </a:lnTo>
                  <a:lnTo>
                    <a:pt x="867" y="168"/>
                  </a:lnTo>
                  <a:lnTo>
                    <a:pt x="867" y="172"/>
                  </a:lnTo>
                  <a:lnTo>
                    <a:pt x="867" y="174"/>
                  </a:lnTo>
                  <a:lnTo>
                    <a:pt x="867" y="179"/>
                  </a:lnTo>
                  <a:lnTo>
                    <a:pt x="863" y="183"/>
                  </a:lnTo>
                  <a:lnTo>
                    <a:pt x="857" y="184"/>
                  </a:lnTo>
                  <a:lnTo>
                    <a:pt x="851" y="184"/>
                  </a:lnTo>
                  <a:lnTo>
                    <a:pt x="847" y="187"/>
                  </a:lnTo>
                  <a:lnTo>
                    <a:pt x="842" y="193"/>
                  </a:lnTo>
                  <a:lnTo>
                    <a:pt x="837" y="199"/>
                  </a:lnTo>
                  <a:lnTo>
                    <a:pt x="832" y="204"/>
                  </a:lnTo>
                  <a:lnTo>
                    <a:pt x="826" y="207"/>
                  </a:lnTo>
                  <a:lnTo>
                    <a:pt x="816" y="208"/>
                  </a:lnTo>
                  <a:lnTo>
                    <a:pt x="814" y="205"/>
                  </a:lnTo>
                  <a:lnTo>
                    <a:pt x="812" y="203"/>
                  </a:lnTo>
                  <a:lnTo>
                    <a:pt x="812" y="201"/>
                  </a:lnTo>
                  <a:lnTo>
                    <a:pt x="811" y="198"/>
                  </a:lnTo>
                  <a:lnTo>
                    <a:pt x="811" y="194"/>
                  </a:lnTo>
                  <a:lnTo>
                    <a:pt x="811" y="192"/>
                  </a:lnTo>
                  <a:lnTo>
                    <a:pt x="810" y="189"/>
                  </a:lnTo>
                  <a:lnTo>
                    <a:pt x="807" y="188"/>
                  </a:lnTo>
                  <a:lnTo>
                    <a:pt x="805" y="187"/>
                  </a:lnTo>
                  <a:lnTo>
                    <a:pt x="801" y="187"/>
                  </a:lnTo>
                  <a:lnTo>
                    <a:pt x="796" y="186"/>
                  </a:lnTo>
                  <a:lnTo>
                    <a:pt x="789" y="184"/>
                  </a:lnTo>
                  <a:lnTo>
                    <a:pt x="782" y="182"/>
                  </a:lnTo>
                  <a:lnTo>
                    <a:pt x="780" y="178"/>
                  </a:lnTo>
                  <a:lnTo>
                    <a:pt x="781" y="172"/>
                  </a:lnTo>
                  <a:lnTo>
                    <a:pt x="782" y="169"/>
                  </a:lnTo>
                  <a:lnTo>
                    <a:pt x="785" y="168"/>
                  </a:lnTo>
                  <a:lnTo>
                    <a:pt x="789" y="167"/>
                  </a:lnTo>
                  <a:lnTo>
                    <a:pt x="791" y="166"/>
                  </a:lnTo>
                  <a:lnTo>
                    <a:pt x="795" y="163"/>
                  </a:lnTo>
                  <a:lnTo>
                    <a:pt x="796" y="162"/>
                  </a:lnTo>
                  <a:lnTo>
                    <a:pt x="801" y="156"/>
                  </a:lnTo>
                  <a:lnTo>
                    <a:pt x="805" y="151"/>
                  </a:lnTo>
                  <a:lnTo>
                    <a:pt x="809" y="146"/>
                  </a:lnTo>
                  <a:lnTo>
                    <a:pt x="816" y="141"/>
                  </a:lnTo>
                  <a:lnTo>
                    <a:pt x="820" y="136"/>
                  </a:lnTo>
                  <a:lnTo>
                    <a:pt x="819" y="131"/>
                  </a:lnTo>
                  <a:lnTo>
                    <a:pt x="811" y="126"/>
                  </a:lnTo>
                  <a:lnTo>
                    <a:pt x="810" y="125"/>
                  </a:lnTo>
                  <a:lnTo>
                    <a:pt x="807" y="123"/>
                  </a:lnTo>
                  <a:lnTo>
                    <a:pt x="805" y="123"/>
                  </a:lnTo>
                  <a:lnTo>
                    <a:pt x="802" y="122"/>
                  </a:lnTo>
                  <a:lnTo>
                    <a:pt x="801" y="120"/>
                  </a:lnTo>
                  <a:lnTo>
                    <a:pt x="801" y="118"/>
                  </a:lnTo>
                  <a:lnTo>
                    <a:pt x="801" y="115"/>
                  </a:lnTo>
                  <a:lnTo>
                    <a:pt x="801" y="112"/>
                  </a:lnTo>
                  <a:lnTo>
                    <a:pt x="801" y="108"/>
                  </a:lnTo>
                  <a:lnTo>
                    <a:pt x="802" y="104"/>
                  </a:lnTo>
                  <a:lnTo>
                    <a:pt x="804" y="100"/>
                  </a:lnTo>
                  <a:lnTo>
                    <a:pt x="805" y="94"/>
                  </a:lnTo>
                  <a:lnTo>
                    <a:pt x="806" y="87"/>
                  </a:lnTo>
                  <a:lnTo>
                    <a:pt x="809" y="80"/>
                  </a:lnTo>
                  <a:lnTo>
                    <a:pt x="811" y="74"/>
                  </a:lnTo>
                  <a:lnTo>
                    <a:pt x="817" y="70"/>
                  </a:lnTo>
                  <a:lnTo>
                    <a:pt x="825" y="69"/>
                  </a:lnTo>
                  <a:close/>
                  <a:moveTo>
                    <a:pt x="104" y="60"/>
                  </a:moveTo>
                  <a:lnTo>
                    <a:pt x="101" y="60"/>
                  </a:lnTo>
                  <a:lnTo>
                    <a:pt x="99" y="61"/>
                  </a:lnTo>
                  <a:lnTo>
                    <a:pt x="95" y="62"/>
                  </a:lnTo>
                  <a:lnTo>
                    <a:pt x="92" y="64"/>
                  </a:lnTo>
                  <a:lnTo>
                    <a:pt x="89" y="66"/>
                  </a:lnTo>
                  <a:lnTo>
                    <a:pt x="85" y="69"/>
                  </a:lnTo>
                  <a:lnTo>
                    <a:pt x="81" y="71"/>
                  </a:lnTo>
                  <a:lnTo>
                    <a:pt x="77" y="75"/>
                  </a:lnTo>
                  <a:lnTo>
                    <a:pt x="74" y="76"/>
                  </a:lnTo>
                  <a:lnTo>
                    <a:pt x="69" y="80"/>
                  </a:lnTo>
                  <a:lnTo>
                    <a:pt x="65" y="84"/>
                  </a:lnTo>
                  <a:lnTo>
                    <a:pt x="60" y="86"/>
                  </a:lnTo>
                  <a:lnTo>
                    <a:pt x="55" y="90"/>
                  </a:lnTo>
                  <a:lnTo>
                    <a:pt x="40" y="94"/>
                  </a:lnTo>
                  <a:lnTo>
                    <a:pt x="26" y="100"/>
                  </a:lnTo>
                  <a:lnTo>
                    <a:pt x="21" y="104"/>
                  </a:lnTo>
                  <a:lnTo>
                    <a:pt x="15" y="106"/>
                  </a:lnTo>
                  <a:lnTo>
                    <a:pt x="8" y="107"/>
                  </a:lnTo>
                  <a:lnTo>
                    <a:pt x="3" y="110"/>
                  </a:lnTo>
                  <a:lnTo>
                    <a:pt x="0" y="116"/>
                  </a:lnTo>
                  <a:lnTo>
                    <a:pt x="1" y="117"/>
                  </a:lnTo>
                  <a:lnTo>
                    <a:pt x="1" y="118"/>
                  </a:lnTo>
                  <a:lnTo>
                    <a:pt x="4" y="118"/>
                  </a:lnTo>
                  <a:lnTo>
                    <a:pt x="5" y="118"/>
                  </a:lnTo>
                  <a:lnTo>
                    <a:pt x="8" y="118"/>
                  </a:lnTo>
                  <a:lnTo>
                    <a:pt x="9" y="117"/>
                  </a:lnTo>
                  <a:lnTo>
                    <a:pt x="11" y="116"/>
                  </a:lnTo>
                  <a:lnTo>
                    <a:pt x="15" y="112"/>
                  </a:lnTo>
                  <a:lnTo>
                    <a:pt x="20" y="110"/>
                  </a:lnTo>
                  <a:lnTo>
                    <a:pt x="25" y="108"/>
                  </a:lnTo>
                  <a:lnTo>
                    <a:pt x="29" y="108"/>
                  </a:lnTo>
                  <a:lnTo>
                    <a:pt x="36" y="105"/>
                  </a:lnTo>
                  <a:lnTo>
                    <a:pt x="44" y="102"/>
                  </a:lnTo>
                  <a:lnTo>
                    <a:pt x="50" y="100"/>
                  </a:lnTo>
                  <a:lnTo>
                    <a:pt x="51" y="101"/>
                  </a:lnTo>
                  <a:lnTo>
                    <a:pt x="54" y="101"/>
                  </a:lnTo>
                  <a:lnTo>
                    <a:pt x="56" y="102"/>
                  </a:lnTo>
                  <a:lnTo>
                    <a:pt x="59" y="104"/>
                  </a:lnTo>
                  <a:lnTo>
                    <a:pt x="60" y="106"/>
                  </a:lnTo>
                  <a:lnTo>
                    <a:pt x="60" y="108"/>
                  </a:lnTo>
                  <a:lnTo>
                    <a:pt x="61" y="116"/>
                  </a:lnTo>
                  <a:lnTo>
                    <a:pt x="57" y="123"/>
                  </a:lnTo>
                  <a:lnTo>
                    <a:pt x="54" y="127"/>
                  </a:lnTo>
                  <a:lnTo>
                    <a:pt x="48" y="132"/>
                  </a:lnTo>
                  <a:lnTo>
                    <a:pt x="40" y="138"/>
                  </a:lnTo>
                  <a:lnTo>
                    <a:pt x="33" y="145"/>
                  </a:lnTo>
                  <a:lnTo>
                    <a:pt x="30" y="153"/>
                  </a:lnTo>
                  <a:lnTo>
                    <a:pt x="34" y="161"/>
                  </a:lnTo>
                  <a:lnTo>
                    <a:pt x="39" y="163"/>
                  </a:lnTo>
                  <a:lnTo>
                    <a:pt x="44" y="162"/>
                  </a:lnTo>
                  <a:lnTo>
                    <a:pt x="50" y="158"/>
                  </a:lnTo>
                  <a:lnTo>
                    <a:pt x="56" y="152"/>
                  </a:lnTo>
                  <a:lnTo>
                    <a:pt x="60" y="147"/>
                  </a:lnTo>
                  <a:lnTo>
                    <a:pt x="62" y="145"/>
                  </a:lnTo>
                  <a:lnTo>
                    <a:pt x="64" y="141"/>
                  </a:lnTo>
                  <a:lnTo>
                    <a:pt x="66" y="137"/>
                  </a:lnTo>
                  <a:lnTo>
                    <a:pt x="69" y="133"/>
                  </a:lnTo>
                  <a:lnTo>
                    <a:pt x="71" y="132"/>
                  </a:lnTo>
                  <a:lnTo>
                    <a:pt x="72" y="132"/>
                  </a:lnTo>
                  <a:lnTo>
                    <a:pt x="74" y="133"/>
                  </a:lnTo>
                  <a:lnTo>
                    <a:pt x="75" y="135"/>
                  </a:lnTo>
                  <a:lnTo>
                    <a:pt x="74" y="137"/>
                  </a:lnTo>
                  <a:lnTo>
                    <a:pt x="72" y="141"/>
                  </a:lnTo>
                  <a:lnTo>
                    <a:pt x="71" y="145"/>
                  </a:lnTo>
                  <a:lnTo>
                    <a:pt x="70" y="148"/>
                  </a:lnTo>
                  <a:lnTo>
                    <a:pt x="67" y="152"/>
                  </a:lnTo>
                  <a:lnTo>
                    <a:pt x="66" y="156"/>
                  </a:lnTo>
                  <a:lnTo>
                    <a:pt x="67" y="158"/>
                  </a:lnTo>
                  <a:lnTo>
                    <a:pt x="71" y="157"/>
                  </a:lnTo>
                  <a:lnTo>
                    <a:pt x="76" y="153"/>
                  </a:lnTo>
                  <a:lnTo>
                    <a:pt x="82" y="150"/>
                  </a:lnTo>
                  <a:lnTo>
                    <a:pt x="86" y="145"/>
                  </a:lnTo>
                  <a:lnTo>
                    <a:pt x="90" y="142"/>
                  </a:lnTo>
                  <a:lnTo>
                    <a:pt x="95" y="132"/>
                  </a:lnTo>
                  <a:lnTo>
                    <a:pt x="97" y="121"/>
                  </a:lnTo>
                  <a:lnTo>
                    <a:pt x="99" y="120"/>
                  </a:lnTo>
                  <a:lnTo>
                    <a:pt x="99" y="118"/>
                  </a:lnTo>
                  <a:lnTo>
                    <a:pt x="100" y="116"/>
                  </a:lnTo>
                  <a:lnTo>
                    <a:pt x="101" y="115"/>
                  </a:lnTo>
                  <a:lnTo>
                    <a:pt x="101" y="115"/>
                  </a:lnTo>
                  <a:lnTo>
                    <a:pt x="104" y="115"/>
                  </a:lnTo>
                  <a:lnTo>
                    <a:pt x="105" y="116"/>
                  </a:lnTo>
                  <a:lnTo>
                    <a:pt x="112" y="116"/>
                  </a:lnTo>
                  <a:lnTo>
                    <a:pt x="119" y="111"/>
                  </a:lnTo>
                  <a:lnTo>
                    <a:pt x="123" y="104"/>
                  </a:lnTo>
                  <a:lnTo>
                    <a:pt x="126" y="95"/>
                  </a:lnTo>
                  <a:lnTo>
                    <a:pt x="127" y="92"/>
                  </a:lnTo>
                  <a:lnTo>
                    <a:pt x="130" y="90"/>
                  </a:lnTo>
                  <a:lnTo>
                    <a:pt x="131" y="87"/>
                  </a:lnTo>
                  <a:lnTo>
                    <a:pt x="133" y="86"/>
                  </a:lnTo>
                  <a:lnTo>
                    <a:pt x="135" y="85"/>
                  </a:lnTo>
                  <a:lnTo>
                    <a:pt x="136" y="82"/>
                  </a:lnTo>
                  <a:lnTo>
                    <a:pt x="136" y="80"/>
                  </a:lnTo>
                  <a:lnTo>
                    <a:pt x="136" y="77"/>
                  </a:lnTo>
                  <a:lnTo>
                    <a:pt x="135" y="76"/>
                  </a:lnTo>
                  <a:lnTo>
                    <a:pt x="132" y="75"/>
                  </a:lnTo>
                  <a:lnTo>
                    <a:pt x="130" y="75"/>
                  </a:lnTo>
                  <a:lnTo>
                    <a:pt x="127" y="76"/>
                  </a:lnTo>
                  <a:lnTo>
                    <a:pt x="126" y="76"/>
                  </a:lnTo>
                  <a:lnTo>
                    <a:pt x="122" y="79"/>
                  </a:lnTo>
                  <a:lnTo>
                    <a:pt x="120" y="82"/>
                  </a:lnTo>
                  <a:lnTo>
                    <a:pt x="117" y="85"/>
                  </a:lnTo>
                  <a:lnTo>
                    <a:pt x="116" y="87"/>
                  </a:lnTo>
                  <a:lnTo>
                    <a:pt x="112" y="90"/>
                  </a:lnTo>
                  <a:lnTo>
                    <a:pt x="109" y="91"/>
                  </a:lnTo>
                  <a:lnTo>
                    <a:pt x="106" y="91"/>
                  </a:lnTo>
                  <a:lnTo>
                    <a:pt x="102" y="91"/>
                  </a:lnTo>
                  <a:lnTo>
                    <a:pt x="100" y="92"/>
                  </a:lnTo>
                  <a:lnTo>
                    <a:pt x="94" y="91"/>
                  </a:lnTo>
                  <a:lnTo>
                    <a:pt x="90" y="86"/>
                  </a:lnTo>
                  <a:lnTo>
                    <a:pt x="90" y="80"/>
                  </a:lnTo>
                  <a:lnTo>
                    <a:pt x="92" y="74"/>
                  </a:lnTo>
                  <a:lnTo>
                    <a:pt x="97" y="69"/>
                  </a:lnTo>
                  <a:lnTo>
                    <a:pt x="99" y="67"/>
                  </a:lnTo>
                  <a:lnTo>
                    <a:pt x="100" y="66"/>
                  </a:lnTo>
                  <a:lnTo>
                    <a:pt x="102" y="65"/>
                  </a:lnTo>
                  <a:lnTo>
                    <a:pt x="104" y="64"/>
                  </a:lnTo>
                  <a:lnTo>
                    <a:pt x="106" y="62"/>
                  </a:lnTo>
                  <a:lnTo>
                    <a:pt x="106" y="61"/>
                  </a:lnTo>
                  <a:lnTo>
                    <a:pt x="106" y="61"/>
                  </a:lnTo>
                  <a:lnTo>
                    <a:pt x="105" y="61"/>
                  </a:lnTo>
                  <a:lnTo>
                    <a:pt x="104" y="60"/>
                  </a:lnTo>
                  <a:close/>
                  <a:moveTo>
                    <a:pt x="2940" y="0"/>
                  </a:moveTo>
                  <a:lnTo>
                    <a:pt x="2970" y="101"/>
                  </a:lnTo>
                  <a:lnTo>
                    <a:pt x="2995" y="204"/>
                  </a:lnTo>
                  <a:lnTo>
                    <a:pt x="3015" y="310"/>
                  </a:lnTo>
                  <a:lnTo>
                    <a:pt x="3029" y="417"/>
                  </a:lnTo>
                  <a:lnTo>
                    <a:pt x="3036" y="526"/>
                  </a:lnTo>
                  <a:lnTo>
                    <a:pt x="3021" y="536"/>
                  </a:lnTo>
                  <a:lnTo>
                    <a:pt x="3005" y="545"/>
                  </a:lnTo>
                  <a:lnTo>
                    <a:pt x="2944" y="587"/>
                  </a:lnTo>
                  <a:lnTo>
                    <a:pt x="2882" y="636"/>
                  </a:lnTo>
                  <a:lnTo>
                    <a:pt x="2817" y="689"/>
                  </a:lnTo>
                  <a:lnTo>
                    <a:pt x="2749" y="745"/>
                  </a:lnTo>
                  <a:lnTo>
                    <a:pt x="2678" y="804"/>
                  </a:lnTo>
                  <a:lnTo>
                    <a:pt x="2680" y="801"/>
                  </a:lnTo>
                  <a:lnTo>
                    <a:pt x="2680" y="801"/>
                  </a:lnTo>
                  <a:lnTo>
                    <a:pt x="2681" y="800"/>
                  </a:lnTo>
                  <a:lnTo>
                    <a:pt x="2681" y="797"/>
                  </a:lnTo>
                  <a:lnTo>
                    <a:pt x="2682" y="797"/>
                  </a:lnTo>
                  <a:lnTo>
                    <a:pt x="2682" y="796"/>
                  </a:lnTo>
                  <a:lnTo>
                    <a:pt x="2683" y="795"/>
                  </a:lnTo>
                  <a:lnTo>
                    <a:pt x="2685" y="792"/>
                  </a:lnTo>
                  <a:lnTo>
                    <a:pt x="2683" y="791"/>
                  </a:lnTo>
                  <a:lnTo>
                    <a:pt x="2683" y="790"/>
                  </a:lnTo>
                  <a:lnTo>
                    <a:pt x="2682" y="790"/>
                  </a:lnTo>
                  <a:lnTo>
                    <a:pt x="2681" y="791"/>
                  </a:lnTo>
                  <a:lnTo>
                    <a:pt x="2680" y="792"/>
                  </a:lnTo>
                  <a:lnTo>
                    <a:pt x="2680" y="792"/>
                  </a:lnTo>
                  <a:lnTo>
                    <a:pt x="2678" y="792"/>
                  </a:lnTo>
                  <a:lnTo>
                    <a:pt x="2674" y="800"/>
                  </a:lnTo>
                  <a:lnTo>
                    <a:pt x="2669" y="806"/>
                  </a:lnTo>
                  <a:lnTo>
                    <a:pt x="2664" y="811"/>
                  </a:lnTo>
                  <a:lnTo>
                    <a:pt x="2664" y="811"/>
                  </a:lnTo>
                  <a:lnTo>
                    <a:pt x="2662" y="814"/>
                  </a:lnTo>
                  <a:lnTo>
                    <a:pt x="2661" y="815"/>
                  </a:lnTo>
                  <a:lnTo>
                    <a:pt x="2661" y="817"/>
                  </a:lnTo>
                  <a:lnTo>
                    <a:pt x="2661" y="819"/>
                  </a:lnTo>
                  <a:lnTo>
                    <a:pt x="2656" y="821"/>
                  </a:lnTo>
                  <a:lnTo>
                    <a:pt x="2652" y="824"/>
                  </a:lnTo>
                  <a:lnTo>
                    <a:pt x="2647" y="827"/>
                  </a:lnTo>
                  <a:lnTo>
                    <a:pt x="2647" y="827"/>
                  </a:lnTo>
                  <a:lnTo>
                    <a:pt x="2645" y="829"/>
                  </a:lnTo>
                  <a:lnTo>
                    <a:pt x="2642" y="830"/>
                  </a:lnTo>
                  <a:lnTo>
                    <a:pt x="2642" y="830"/>
                  </a:lnTo>
                  <a:lnTo>
                    <a:pt x="2644" y="827"/>
                  </a:lnTo>
                  <a:lnTo>
                    <a:pt x="2644" y="825"/>
                  </a:lnTo>
                  <a:lnTo>
                    <a:pt x="2642" y="824"/>
                  </a:lnTo>
                  <a:lnTo>
                    <a:pt x="2642" y="821"/>
                  </a:lnTo>
                  <a:lnTo>
                    <a:pt x="2641" y="819"/>
                  </a:lnTo>
                  <a:lnTo>
                    <a:pt x="2641" y="816"/>
                  </a:lnTo>
                  <a:lnTo>
                    <a:pt x="2640" y="815"/>
                  </a:lnTo>
                  <a:lnTo>
                    <a:pt x="2639" y="812"/>
                  </a:lnTo>
                  <a:lnTo>
                    <a:pt x="2637" y="811"/>
                  </a:lnTo>
                  <a:lnTo>
                    <a:pt x="2636" y="810"/>
                  </a:lnTo>
                  <a:lnTo>
                    <a:pt x="2635" y="811"/>
                  </a:lnTo>
                  <a:lnTo>
                    <a:pt x="2629" y="821"/>
                  </a:lnTo>
                  <a:lnTo>
                    <a:pt x="2624" y="832"/>
                  </a:lnTo>
                  <a:lnTo>
                    <a:pt x="2622" y="836"/>
                  </a:lnTo>
                  <a:lnTo>
                    <a:pt x="2621" y="841"/>
                  </a:lnTo>
                  <a:lnTo>
                    <a:pt x="2620" y="846"/>
                  </a:lnTo>
                  <a:lnTo>
                    <a:pt x="2619" y="850"/>
                  </a:lnTo>
                  <a:lnTo>
                    <a:pt x="2602" y="862"/>
                  </a:lnTo>
                  <a:lnTo>
                    <a:pt x="2604" y="860"/>
                  </a:lnTo>
                  <a:lnTo>
                    <a:pt x="2604" y="857"/>
                  </a:lnTo>
                  <a:lnTo>
                    <a:pt x="2605" y="855"/>
                  </a:lnTo>
                  <a:lnTo>
                    <a:pt x="2606" y="851"/>
                  </a:lnTo>
                  <a:lnTo>
                    <a:pt x="2606" y="850"/>
                  </a:lnTo>
                  <a:lnTo>
                    <a:pt x="2528" y="906"/>
                  </a:lnTo>
                  <a:lnTo>
                    <a:pt x="2528" y="904"/>
                  </a:lnTo>
                  <a:lnTo>
                    <a:pt x="2528" y="902"/>
                  </a:lnTo>
                  <a:lnTo>
                    <a:pt x="2528" y="899"/>
                  </a:lnTo>
                  <a:lnTo>
                    <a:pt x="2527" y="897"/>
                  </a:lnTo>
                  <a:lnTo>
                    <a:pt x="2525" y="894"/>
                  </a:lnTo>
                  <a:lnTo>
                    <a:pt x="2523" y="894"/>
                  </a:lnTo>
                  <a:lnTo>
                    <a:pt x="2522" y="894"/>
                  </a:lnTo>
                  <a:lnTo>
                    <a:pt x="2520" y="893"/>
                  </a:lnTo>
                  <a:lnTo>
                    <a:pt x="2519" y="892"/>
                  </a:lnTo>
                  <a:lnTo>
                    <a:pt x="2518" y="889"/>
                  </a:lnTo>
                  <a:lnTo>
                    <a:pt x="2517" y="887"/>
                  </a:lnTo>
                  <a:lnTo>
                    <a:pt x="2515" y="885"/>
                  </a:lnTo>
                  <a:lnTo>
                    <a:pt x="2515" y="881"/>
                  </a:lnTo>
                  <a:lnTo>
                    <a:pt x="2514" y="877"/>
                  </a:lnTo>
                  <a:lnTo>
                    <a:pt x="2514" y="873"/>
                  </a:lnTo>
                  <a:lnTo>
                    <a:pt x="2513" y="871"/>
                  </a:lnTo>
                  <a:lnTo>
                    <a:pt x="2512" y="868"/>
                  </a:lnTo>
                  <a:lnTo>
                    <a:pt x="2510" y="868"/>
                  </a:lnTo>
                  <a:lnTo>
                    <a:pt x="2509" y="868"/>
                  </a:lnTo>
                  <a:lnTo>
                    <a:pt x="2507" y="870"/>
                  </a:lnTo>
                  <a:lnTo>
                    <a:pt x="2505" y="870"/>
                  </a:lnTo>
                  <a:lnTo>
                    <a:pt x="2503" y="871"/>
                  </a:lnTo>
                  <a:lnTo>
                    <a:pt x="2502" y="871"/>
                  </a:lnTo>
                  <a:lnTo>
                    <a:pt x="2499" y="872"/>
                  </a:lnTo>
                  <a:lnTo>
                    <a:pt x="2498" y="872"/>
                  </a:lnTo>
                  <a:lnTo>
                    <a:pt x="2495" y="871"/>
                  </a:lnTo>
                  <a:lnTo>
                    <a:pt x="2494" y="868"/>
                  </a:lnTo>
                  <a:lnTo>
                    <a:pt x="2492" y="866"/>
                  </a:lnTo>
                  <a:lnTo>
                    <a:pt x="2490" y="865"/>
                  </a:lnTo>
                  <a:lnTo>
                    <a:pt x="2490" y="863"/>
                  </a:lnTo>
                  <a:lnTo>
                    <a:pt x="2488" y="863"/>
                  </a:lnTo>
                  <a:lnTo>
                    <a:pt x="2487" y="863"/>
                  </a:lnTo>
                  <a:lnTo>
                    <a:pt x="2487" y="866"/>
                  </a:lnTo>
                  <a:lnTo>
                    <a:pt x="2487" y="867"/>
                  </a:lnTo>
                  <a:lnTo>
                    <a:pt x="2485" y="870"/>
                  </a:lnTo>
                  <a:lnTo>
                    <a:pt x="2485" y="872"/>
                  </a:lnTo>
                  <a:lnTo>
                    <a:pt x="2485" y="873"/>
                  </a:lnTo>
                  <a:lnTo>
                    <a:pt x="2488" y="876"/>
                  </a:lnTo>
                  <a:lnTo>
                    <a:pt x="2489" y="878"/>
                  </a:lnTo>
                  <a:lnTo>
                    <a:pt x="2490" y="882"/>
                  </a:lnTo>
                  <a:lnTo>
                    <a:pt x="2495" y="897"/>
                  </a:lnTo>
                  <a:lnTo>
                    <a:pt x="2499" y="913"/>
                  </a:lnTo>
                  <a:lnTo>
                    <a:pt x="2499" y="917"/>
                  </a:lnTo>
                  <a:lnTo>
                    <a:pt x="2499" y="921"/>
                  </a:lnTo>
                  <a:lnTo>
                    <a:pt x="2500" y="923"/>
                  </a:lnTo>
                  <a:lnTo>
                    <a:pt x="2472" y="916"/>
                  </a:lnTo>
                  <a:lnTo>
                    <a:pt x="2472" y="902"/>
                  </a:lnTo>
                  <a:lnTo>
                    <a:pt x="2470" y="889"/>
                  </a:lnTo>
                  <a:lnTo>
                    <a:pt x="2468" y="887"/>
                  </a:lnTo>
                  <a:lnTo>
                    <a:pt x="2467" y="886"/>
                  </a:lnTo>
                  <a:lnTo>
                    <a:pt x="2464" y="885"/>
                  </a:lnTo>
                  <a:lnTo>
                    <a:pt x="2460" y="883"/>
                  </a:lnTo>
                  <a:lnTo>
                    <a:pt x="2458" y="885"/>
                  </a:lnTo>
                  <a:lnTo>
                    <a:pt x="2456" y="885"/>
                  </a:lnTo>
                  <a:lnTo>
                    <a:pt x="2454" y="887"/>
                  </a:lnTo>
                  <a:lnTo>
                    <a:pt x="2452" y="891"/>
                  </a:lnTo>
                  <a:lnTo>
                    <a:pt x="2449" y="896"/>
                  </a:lnTo>
                  <a:lnTo>
                    <a:pt x="2447" y="899"/>
                  </a:lnTo>
                  <a:lnTo>
                    <a:pt x="2444" y="903"/>
                  </a:lnTo>
                  <a:lnTo>
                    <a:pt x="2441" y="908"/>
                  </a:lnTo>
                  <a:lnTo>
                    <a:pt x="2368" y="891"/>
                  </a:lnTo>
                  <a:lnTo>
                    <a:pt x="2368" y="891"/>
                  </a:lnTo>
                  <a:lnTo>
                    <a:pt x="2368" y="889"/>
                  </a:lnTo>
                  <a:lnTo>
                    <a:pt x="2370" y="882"/>
                  </a:lnTo>
                  <a:lnTo>
                    <a:pt x="2371" y="877"/>
                  </a:lnTo>
                  <a:lnTo>
                    <a:pt x="2372" y="871"/>
                  </a:lnTo>
                  <a:lnTo>
                    <a:pt x="2371" y="863"/>
                  </a:lnTo>
                  <a:lnTo>
                    <a:pt x="2371" y="861"/>
                  </a:lnTo>
                  <a:lnTo>
                    <a:pt x="2371" y="857"/>
                  </a:lnTo>
                  <a:lnTo>
                    <a:pt x="2370" y="855"/>
                  </a:lnTo>
                  <a:lnTo>
                    <a:pt x="2370" y="852"/>
                  </a:lnTo>
                  <a:lnTo>
                    <a:pt x="2368" y="850"/>
                  </a:lnTo>
                  <a:lnTo>
                    <a:pt x="2366" y="847"/>
                  </a:lnTo>
                  <a:lnTo>
                    <a:pt x="2366" y="847"/>
                  </a:lnTo>
                  <a:lnTo>
                    <a:pt x="2365" y="846"/>
                  </a:lnTo>
                  <a:lnTo>
                    <a:pt x="2363" y="843"/>
                  </a:lnTo>
                  <a:lnTo>
                    <a:pt x="2363" y="841"/>
                  </a:lnTo>
                  <a:lnTo>
                    <a:pt x="2363" y="840"/>
                  </a:lnTo>
                  <a:lnTo>
                    <a:pt x="2363" y="837"/>
                  </a:lnTo>
                  <a:lnTo>
                    <a:pt x="2363" y="835"/>
                  </a:lnTo>
                  <a:lnTo>
                    <a:pt x="2365" y="832"/>
                  </a:lnTo>
                  <a:lnTo>
                    <a:pt x="2365" y="830"/>
                  </a:lnTo>
                  <a:lnTo>
                    <a:pt x="2363" y="827"/>
                  </a:lnTo>
                  <a:lnTo>
                    <a:pt x="2360" y="824"/>
                  </a:lnTo>
                  <a:lnTo>
                    <a:pt x="2356" y="821"/>
                  </a:lnTo>
                  <a:lnTo>
                    <a:pt x="2352" y="819"/>
                  </a:lnTo>
                  <a:lnTo>
                    <a:pt x="2351" y="817"/>
                  </a:lnTo>
                  <a:lnTo>
                    <a:pt x="2348" y="817"/>
                  </a:lnTo>
                  <a:lnTo>
                    <a:pt x="2346" y="816"/>
                  </a:lnTo>
                  <a:lnTo>
                    <a:pt x="2345" y="815"/>
                  </a:lnTo>
                  <a:lnTo>
                    <a:pt x="2342" y="814"/>
                  </a:lnTo>
                  <a:lnTo>
                    <a:pt x="2341" y="811"/>
                  </a:lnTo>
                  <a:lnTo>
                    <a:pt x="2340" y="807"/>
                  </a:lnTo>
                  <a:lnTo>
                    <a:pt x="2340" y="804"/>
                  </a:lnTo>
                  <a:lnTo>
                    <a:pt x="2338" y="800"/>
                  </a:lnTo>
                  <a:lnTo>
                    <a:pt x="2338" y="797"/>
                  </a:lnTo>
                  <a:lnTo>
                    <a:pt x="2340" y="796"/>
                  </a:lnTo>
                  <a:lnTo>
                    <a:pt x="2341" y="795"/>
                  </a:lnTo>
                  <a:lnTo>
                    <a:pt x="2342" y="792"/>
                  </a:lnTo>
                  <a:lnTo>
                    <a:pt x="2343" y="791"/>
                  </a:lnTo>
                  <a:lnTo>
                    <a:pt x="2345" y="790"/>
                  </a:lnTo>
                  <a:lnTo>
                    <a:pt x="2346" y="789"/>
                  </a:lnTo>
                  <a:lnTo>
                    <a:pt x="2348" y="788"/>
                  </a:lnTo>
                  <a:lnTo>
                    <a:pt x="2350" y="788"/>
                  </a:lnTo>
                  <a:lnTo>
                    <a:pt x="2352" y="788"/>
                  </a:lnTo>
                  <a:lnTo>
                    <a:pt x="2353" y="789"/>
                  </a:lnTo>
                  <a:lnTo>
                    <a:pt x="2356" y="790"/>
                  </a:lnTo>
                  <a:lnTo>
                    <a:pt x="2357" y="791"/>
                  </a:lnTo>
                  <a:lnTo>
                    <a:pt x="2360" y="792"/>
                  </a:lnTo>
                  <a:lnTo>
                    <a:pt x="2362" y="792"/>
                  </a:lnTo>
                  <a:lnTo>
                    <a:pt x="2365" y="792"/>
                  </a:lnTo>
                  <a:lnTo>
                    <a:pt x="2366" y="792"/>
                  </a:lnTo>
                  <a:lnTo>
                    <a:pt x="2368" y="790"/>
                  </a:lnTo>
                  <a:lnTo>
                    <a:pt x="2370" y="788"/>
                  </a:lnTo>
                  <a:lnTo>
                    <a:pt x="2371" y="783"/>
                  </a:lnTo>
                  <a:lnTo>
                    <a:pt x="2370" y="776"/>
                  </a:lnTo>
                  <a:lnTo>
                    <a:pt x="2367" y="770"/>
                  </a:lnTo>
                  <a:lnTo>
                    <a:pt x="2366" y="765"/>
                  </a:lnTo>
                  <a:lnTo>
                    <a:pt x="2368" y="759"/>
                  </a:lnTo>
                  <a:lnTo>
                    <a:pt x="2370" y="758"/>
                  </a:lnTo>
                  <a:lnTo>
                    <a:pt x="2371" y="759"/>
                  </a:lnTo>
                  <a:lnTo>
                    <a:pt x="2373" y="760"/>
                  </a:lnTo>
                  <a:lnTo>
                    <a:pt x="2375" y="761"/>
                  </a:lnTo>
                  <a:lnTo>
                    <a:pt x="2376" y="761"/>
                  </a:lnTo>
                  <a:lnTo>
                    <a:pt x="2378" y="761"/>
                  </a:lnTo>
                  <a:lnTo>
                    <a:pt x="2380" y="761"/>
                  </a:lnTo>
                  <a:lnTo>
                    <a:pt x="2381" y="763"/>
                  </a:lnTo>
                  <a:lnTo>
                    <a:pt x="2381" y="764"/>
                  </a:lnTo>
                  <a:lnTo>
                    <a:pt x="2382" y="766"/>
                  </a:lnTo>
                  <a:lnTo>
                    <a:pt x="2383" y="768"/>
                  </a:lnTo>
                  <a:lnTo>
                    <a:pt x="2384" y="769"/>
                  </a:lnTo>
                  <a:lnTo>
                    <a:pt x="2386" y="770"/>
                  </a:lnTo>
                  <a:lnTo>
                    <a:pt x="2387" y="769"/>
                  </a:lnTo>
                  <a:lnTo>
                    <a:pt x="2389" y="766"/>
                  </a:lnTo>
                  <a:lnTo>
                    <a:pt x="2389" y="764"/>
                  </a:lnTo>
                  <a:lnTo>
                    <a:pt x="2389" y="761"/>
                  </a:lnTo>
                  <a:lnTo>
                    <a:pt x="2391" y="761"/>
                  </a:lnTo>
                  <a:lnTo>
                    <a:pt x="2392" y="760"/>
                  </a:lnTo>
                  <a:lnTo>
                    <a:pt x="2393" y="760"/>
                  </a:lnTo>
                  <a:lnTo>
                    <a:pt x="2394" y="759"/>
                  </a:lnTo>
                  <a:lnTo>
                    <a:pt x="2396" y="756"/>
                  </a:lnTo>
                  <a:lnTo>
                    <a:pt x="2397" y="754"/>
                  </a:lnTo>
                  <a:lnTo>
                    <a:pt x="2398" y="751"/>
                  </a:lnTo>
                  <a:lnTo>
                    <a:pt x="2399" y="748"/>
                  </a:lnTo>
                  <a:lnTo>
                    <a:pt x="2399" y="746"/>
                  </a:lnTo>
                  <a:lnTo>
                    <a:pt x="2401" y="743"/>
                  </a:lnTo>
                  <a:lnTo>
                    <a:pt x="2401" y="740"/>
                  </a:lnTo>
                  <a:lnTo>
                    <a:pt x="2401" y="737"/>
                  </a:lnTo>
                  <a:lnTo>
                    <a:pt x="2401" y="735"/>
                  </a:lnTo>
                  <a:lnTo>
                    <a:pt x="2402" y="733"/>
                  </a:lnTo>
                  <a:lnTo>
                    <a:pt x="2403" y="729"/>
                  </a:lnTo>
                  <a:lnTo>
                    <a:pt x="2404" y="727"/>
                  </a:lnTo>
                  <a:lnTo>
                    <a:pt x="2404" y="723"/>
                  </a:lnTo>
                  <a:lnTo>
                    <a:pt x="2404" y="720"/>
                  </a:lnTo>
                  <a:lnTo>
                    <a:pt x="2406" y="718"/>
                  </a:lnTo>
                  <a:lnTo>
                    <a:pt x="2407" y="718"/>
                  </a:lnTo>
                  <a:lnTo>
                    <a:pt x="2407" y="719"/>
                  </a:lnTo>
                  <a:lnTo>
                    <a:pt x="2408" y="720"/>
                  </a:lnTo>
                  <a:lnTo>
                    <a:pt x="2408" y="720"/>
                  </a:lnTo>
                  <a:lnTo>
                    <a:pt x="2409" y="722"/>
                  </a:lnTo>
                  <a:lnTo>
                    <a:pt x="2409" y="723"/>
                  </a:lnTo>
                  <a:lnTo>
                    <a:pt x="2411" y="722"/>
                  </a:lnTo>
                  <a:lnTo>
                    <a:pt x="2411" y="720"/>
                  </a:lnTo>
                  <a:lnTo>
                    <a:pt x="2412" y="719"/>
                  </a:lnTo>
                  <a:lnTo>
                    <a:pt x="2413" y="718"/>
                  </a:lnTo>
                  <a:lnTo>
                    <a:pt x="2416" y="717"/>
                  </a:lnTo>
                  <a:lnTo>
                    <a:pt x="2416" y="717"/>
                  </a:lnTo>
                  <a:lnTo>
                    <a:pt x="2417" y="715"/>
                  </a:lnTo>
                  <a:lnTo>
                    <a:pt x="2418" y="715"/>
                  </a:lnTo>
                  <a:lnTo>
                    <a:pt x="2421" y="714"/>
                  </a:lnTo>
                  <a:lnTo>
                    <a:pt x="2421" y="710"/>
                  </a:lnTo>
                  <a:lnTo>
                    <a:pt x="2421" y="707"/>
                  </a:lnTo>
                  <a:lnTo>
                    <a:pt x="2423" y="704"/>
                  </a:lnTo>
                  <a:lnTo>
                    <a:pt x="2426" y="703"/>
                  </a:lnTo>
                  <a:lnTo>
                    <a:pt x="2426" y="700"/>
                  </a:lnTo>
                  <a:lnTo>
                    <a:pt x="2427" y="699"/>
                  </a:lnTo>
                  <a:lnTo>
                    <a:pt x="2426" y="697"/>
                  </a:lnTo>
                  <a:lnTo>
                    <a:pt x="2426" y="694"/>
                  </a:lnTo>
                  <a:lnTo>
                    <a:pt x="2426" y="692"/>
                  </a:lnTo>
                  <a:lnTo>
                    <a:pt x="2427" y="689"/>
                  </a:lnTo>
                  <a:lnTo>
                    <a:pt x="2428" y="686"/>
                  </a:lnTo>
                  <a:lnTo>
                    <a:pt x="2428" y="683"/>
                  </a:lnTo>
                  <a:lnTo>
                    <a:pt x="2429" y="679"/>
                  </a:lnTo>
                  <a:lnTo>
                    <a:pt x="2431" y="676"/>
                  </a:lnTo>
                  <a:lnTo>
                    <a:pt x="2432" y="671"/>
                  </a:lnTo>
                  <a:lnTo>
                    <a:pt x="2433" y="666"/>
                  </a:lnTo>
                  <a:lnTo>
                    <a:pt x="2433" y="659"/>
                  </a:lnTo>
                  <a:lnTo>
                    <a:pt x="2436" y="658"/>
                  </a:lnTo>
                  <a:lnTo>
                    <a:pt x="2439" y="657"/>
                  </a:lnTo>
                  <a:lnTo>
                    <a:pt x="2442" y="656"/>
                  </a:lnTo>
                  <a:lnTo>
                    <a:pt x="2444" y="654"/>
                  </a:lnTo>
                  <a:lnTo>
                    <a:pt x="2446" y="653"/>
                  </a:lnTo>
                  <a:lnTo>
                    <a:pt x="2447" y="653"/>
                  </a:lnTo>
                  <a:lnTo>
                    <a:pt x="2449" y="653"/>
                  </a:lnTo>
                  <a:lnTo>
                    <a:pt x="2451" y="652"/>
                  </a:lnTo>
                  <a:lnTo>
                    <a:pt x="2452" y="649"/>
                  </a:lnTo>
                  <a:lnTo>
                    <a:pt x="2453" y="647"/>
                  </a:lnTo>
                  <a:lnTo>
                    <a:pt x="2454" y="646"/>
                  </a:lnTo>
                  <a:lnTo>
                    <a:pt x="2456" y="645"/>
                  </a:lnTo>
                  <a:lnTo>
                    <a:pt x="2457" y="645"/>
                  </a:lnTo>
                  <a:lnTo>
                    <a:pt x="2459" y="645"/>
                  </a:lnTo>
                  <a:lnTo>
                    <a:pt x="2462" y="645"/>
                  </a:lnTo>
                  <a:lnTo>
                    <a:pt x="2463" y="645"/>
                  </a:lnTo>
                  <a:lnTo>
                    <a:pt x="2464" y="645"/>
                  </a:lnTo>
                  <a:lnTo>
                    <a:pt x="2464" y="645"/>
                  </a:lnTo>
                  <a:lnTo>
                    <a:pt x="2464" y="642"/>
                  </a:lnTo>
                  <a:lnTo>
                    <a:pt x="2467" y="637"/>
                  </a:lnTo>
                  <a:lnTo>
                    <a:pt x="2468" y="631"/>
                  </a:lnTo>
                  <a:lnTo>
                    <a:pt x="2468" y="626"/>
                  </a:lnTo>
                  <a:lnTo>
                    <a:pt x="2468" y="611"/>
                  </a:lnTo>
                  <a:lnTo>
                    <a:pt x="2467" y="608"/>
                  </a:lnTo>
                  <a:lnTo>
                    <a:pt x="2467" y="606"/>
                  </a:lnTo>
                  <a:lnTo>
                    <a:pt x="2465" y="602"/>
                  </a:lnTo>
                  <a:lnTo>
                    <a:pt x="2465" y="600"/>
                  </a:lnTo>
                  <a:lnTo>
                    <a:pt x="2464" y="597"/>
                  </a:lnTo>
                  <a:lnTo>
                    <a:pt x="2463" y="595"/>
                  </a:lnTo>
                  <a:lnTo>
                    <a:pt x="2463" y="592"/>
                  </a:lnTo>
                  <a:lnTo>
                    <a:pt x="2462" y="589"/>
                  </a:lnTo>
                  <a:lnTo>
                    <a:pt x="2462" y="585"/>
                  </a:lnTo>
                  <a:lnTo>
                    <a:pt x="2462" y="576"/>
                  </a:lnTo>
                  <a:lnTo>
                    <a:pt x="2460" y="574"/>
                  </a:lnTo>
                  <a:lnTo>
                    <a:pt x="2460" y="571"/>
                  </a:lnTo>
                  <a:lnTo>
                    <a:pt x="2459" y="567"/>
                  </a:lnTo>
                  <a:lnTo>
                    <a:pt x="2459" y="564"/>
                  </a:lnTo>
                  <a:lnTo>
                    <a:pt x="2459" y="555"/>
                  </a:lnTo>
                  <a:lnTo>
                    <a:pt x="2462" y="546"/>
                  </a:lnTo>
                  <a:lnTo>
                    <a:pt x="2464" y="538"/>
                  </a:lnTo>
                  <a:lnTo>
                    <a:pt x="2467" y="535"/>
                  </a:lnTo>
                  <a:lnTo>
                    <a:pt x="2468" y="534"/>
                  </a:lnTo>
                  <a:lnTo>
                    <a:pt x="2469" y="534"/>
                  </a:lnTo>
                  <a:lnTo>
                    <a:pt x="2470" y="535"/>
                  </a:lnTo>
                  <a:lnTo>
                    <a:pt x="2473" y="535"/>
                  </a:lnTo>
                  <a:lnTo>
                    <a:pt x="2474" y="533"/>
                  </a:lnTo>
                  <a:lnTo>
                    <a:pt x="2475" y="530"/>
                  </a:lnTo>
                  <a:lnTo>
                    <a:pt x="2478" y="526"/>
                  </a:lnTo>
                  <a:lnTo>
                    <a:pt x="2479" y="526"/>
                  </a:lnTo>
                  <a:lnTo>
                    <a:pt x="2479" y="528"/>
                  </a:lnTo>
                  <a:lnTo>
                    <a:pt x="2480" y="529"/>
                  </a:lnTo>
                  <a:lnTo>
                    <a:pt x="2480" y="531"/>
                  </a:lnTo>
                  <a:lnTo>
                    <a:pt x="2480" y="534"/>
                  </a:lnTo>
                  <a:lnTo>
                    <a:pt x="2480" y="536"/>
                  </a:lnTo>
                  <a:lnTo>
                    <a:pt x="2480" y="538"/>
                  </a:lnTo>
                  <a:lnTo>
                    <a:pt x="2480" y="569"/>
                  </a:lnTo>
                  <a:lnTo>
                    <a:pt x="2480" y="569"/>
                  </a:lnTo>
                  <a:lnTo>
                    <a:pt x="2479" y="570"/>
                  </a:lnTo>
                  <a:lnTo>
                    <a:pt x="2478" y="572"/>
                  </a:lnTo>
                  <a:lnTo>
                    <a:pt x="2478" y="574"/>
                  </a:lnTo>
                  <a:lnTo>
                    <a:pt x="2478" y="592"/>
                  </a:lnTo>
                  <a:lnTo>
                    <a:pt x="2478" y="596"/>
                  </a:lnTo>
                  <a:lnTo>
                    <a:pt x="2477" y="600"/>
                  </a:lnTo>
                  <a:lnTo>
                    <a:pt x="2477" y="603"/>
                  </a:lnTo>
                  <a:lnTo>
                    <a:pt x="2478" y="607"/>
                  </a:lnTo>
                  <a:lnTo>
                    <a:pt x="2478" y="613"/>
                  </a:lnTo>
                  <a:lnTo>
                    <a:pt x="2479" y="618"/>
                  </a:lnTo>
                  <a:lnTo>
                    <a:pt x="2480" y="623"/>
                  </a:lnTo>
                  <a:lnTo>
                    <a:pt x="2482" y="627"/>
                  </a:lnTo>
                  <a:lnTo>
                    <a:pt x="2483" y="632"/>
                  </a:lnTo>
                  <a:lnTo>
                    <a:pt x="2484" y="635"/>
                  </a:lnTo>
                  <a:lnTo>
                    <a:pt x="2485" y="637"/>
                  </a:lnTo>
                  <a:lnTo>
                    <a:pt x="2487" y="638"/>
                  </a:lnTo>
                  <a:lnTo>
                    <a:pt x="2489" y="638"/>
                  </a:lnTo>
                  <a:lnTo>
                    <a:pt x="2490" y="637"/>
                  </a:lnTo>
                  <a:lnTo>
                    <a:pt x="2493" y="636"/>
                  </a:lnTo>
                  <a:lnTo>
                    <a:pt x="2494" y="635"/>
                  </a:lnTo>
                  <a:lnTo>
                    <a:pt x="2495" y="633"/>
                  </a:lnTo>
                  <a:lnTo>
                    <a:pt x="2498" y="632"/>
                  </a:lnTo>
                  <a:lnTo>
                    <a:pt x="2498" y="631"/>
                  </a:lnTo>
                  <a:lnTo>
                    <a:pt x="2499" y="628"/>
                  </a:lnTo>
                  <a:lnTo>
                    <a:pt x="2499" y="627"/>
                  </a:lnTo>
                  <a:lnTo>
                    <a:pt x="2499" y="626"/>
                  </a:lnTo>
                  <a:lnTo>
                    <a:pt x="2500" y="625"/>
                  </a:lnTo>
                  <a:lnTo>
                    <a:pt x="2502" y="625"/>
                  </a:lnTo>
                  <a:lnTo>
                    <a:pt x="2503" y="625"/>
                  </a:lnTo>
                  <a:lnTo>
                    <a:pt x="2504" y="623"/>
                  </a:lnTo>
                  <a:lnTo>
                    <a:pt x="2504" y="622"/>
                  </a:lnTo>
                  <a:lnTo>
                    <a:pt x="2504" y="621"/>
                  </a:lnTo>
                  <a:lnTo>
                    <a:pt x="2505" y="620"/>
                  </a:lnTo>
                  <a:lnTo>
                    <a:pt x="2505" y="618"/>
                  </a:lnTo>
                  <a:lnTo>
                    <a:pt x="2507" y="618"/>
                  </a:lnTo>
                  <a:lnTo>
                    <a:pt x="2507" y="621"/>
                  </a:lnTo>
                  <a:lnTo>
                    <a:pt x="2507" y="623"/>
                  </a:lnTo>
                  <a:lnTo>
                    <a:pt x="2508" y="626"/>
                  </a:lnTo>
                  <a:lnTo>
                    <a:pt x="2509" y="628"/>
                  </a:lnTo>
                  <a:lnTo>
                    <a:pt x="2509" y="632"/>
                  </a:lnTo>
                  <a:lnTo>
                    <a:pt x="2509" y="636"/>
                  </a:lnTo>
                  <a:lnTo>
                    <a:pt x="2510" y="638"/>
                  </a:lnTo>
                  <a:lnTo>
                    <a:pt x="2512" y="642"/>
                  </a:lnTo>
                  <a:lnTo>
                    <a:pt x="2513" y="645"/>
                  </a:lnTo>
                  <a:lnTo>
                    <a:pt x="2514" y="645"/>
                  </a:lnTo>
                  <a:lnTo>
                    <a:pt x="2515" y="645"/>
                  </a:lnTo>
                  <a:lnTo>
                    <a:pt x="2515" y="645"/>
                  </a:lnTo>
                  <a:lnTo>
                    <a:pt x="2515" y="643"/>
                  </a:lnTo>
                  <a:lnTo>
                    <a:pt x="2515" y="641"/>
                  </a:lnTo>
                  <a:lnTo>
                    <a:pt x="2515" y="638"/>
                  </a:lnTo>
                  <a:lnTo>
                    <a:pt x="2517" y="637"/>
                  </a:lnTo>
                  <a:lnTo>
                    <a:pt x="2517" y="635"/>
                  </a:lnTo>
                  <a:lnTo>
                    <a:pt x="2517" y="633"/>
                  </a:lnTo>
                  <a:lnTo>
                    <a:pt x="2518" y="635"/>
                  </a:lnTo>
                  <a:lnTo>
                    <a:pt x="2519" y="635"/>
                  </a:lnTo>
                  <a:lnTo>
                    <a:pt x="2522" y="636"/>
                  </a:lnTo>
                  <a:lnTo>
                    <a:pt x="2523" y="636"/>
                  </a:lnTo>
                  <a:lnTo>
                    <a:pt x="2524" y="636"/>
                  </a:lnTo>
                  <a:lnTo>
                    <a:pt x="2525" y="633"/>
                  </a:lnTo>
                  <a:lnTo>
                    <a:pt x="2527" y="631"/>
                  </a:lnTo>
                  <a:lnTo>
                    <a:pt x="2527" y="630"/>
                  </a:lnTo>
                  <a:lnTo>
                    <a:pt x="2528" y="628"/>
                  </a:lnTo>
                  <a:lnTo>
                    <a:pt x="2529" y="627"/>
                  </a:lnTo>
                  <a:lnTo>
                    <a:pt x="2530" y="626"/>
                  </a:lnTo>
                  <a:lnTo>
                    <a:pt x="2531" y="623"/>
                  </a:lnTo>
                  <a:lnTo>
                    <a:pt x="2533" y="622"/>
                  </a:lnTo>
                  <a:lnTo>
                    <a:pt x="2533" y="620"/>
                  </a:lnTo>
                  <a:lnTo>
                    <a:pt x="2534" y="618"/>
                  </a:lnTo>
                  <a:lnTo>
                    <a:pt x="2535" y="616"/>
                  </a:lnTo>
                  <a:lnTo>
                    <a:pt x="2538" y="613"/>
                  </a:lnTo>
                  <a:lnTo>
                    <a:pt x="2539" y="611"/>
                  </a:lnTo>
                  <a:lnTo>
                    <a:pt x="2541" y="608"/>
                  </a:lnTo>
                  <a:lnTo>
                    <a:pt x="2543" y="607"/>
                  </a:lnTo>
                  <a:lnTo>
                    <a:pt x="2544" y="608"/>
                  </a:lnTo>
                  <a:lnTo>
                    <a:pt x="2544" y="608"/>
                  </a:lnTo>
                  <a:lnTo>
                    <a:pt x="2545" y="608"/>
                  </a:lnTo>
                  <a:lnTo>
                    <a:pt x="2545" y="611"/>
                  </a:lnTo>
                  <a:lnTo>
                    <a:pt x="2546" y="611"/>
                  </a:lnTo>
                  <a:lnTo>
                    <a:pt x="2548" y="612"/>
                  </a:lnTo>
                  <a:lnTo>
                    <a:pt x="2548" y="613"/>
                  </a:lnTo>
                  <a:lnTo>
                    <a:pt x="2549" y="616"/>
                  </a:lnTo>
                  <a:lnTo>
                    <a:pt x="2550" y="617"/>
                  </a:lnTo>
                  <a:lnTo>
                    <a:pt x="2550" y="620"/>
                  </a:lnTo>
                  <a:lnTo>
                    <a:pt x="2551" y="621"/>
                  </a:lnTo>
                  <a:lnTo>
                    <a:pt x="2553" y="623"/>
                  </a:lnTo>
                  <a:lnTo>
                    <a:pt x="2554" y="623"/>
                  </a:lnTo>
                  <a:lnTo>
                    <a:pt x="2555" y="623"/>
                  </a:lnTo>
                  <a:lnTo>
                    <a:pt x="2556" y="621"/>
                  </a:lnTo>
                  <a:lnTo>
                    <a:pt x="2556" y="620"/>
                  </a:lnTo>
                  <a:lnTo>
                    <a:pt x="2558" y="617"/>
                  </a:lnTo>
                  <a:lnTo>
                    <a:pt x="2558" y="615"/>
                  </a:lnTo>
                  <a:lnTo>
                    <a:pt x="2559" y="612"/>
                  </a:lnTo>
                  <a:lnTo>
                    <a:pt x="2560" y="611"/>
                  </a:lnTo>
                  <a:lnTo>
                    <a:pt x="2561" y="611"/>
                  </a:lnTo>
                  <a:lnTo>
                    <a:pt x="2565" y="606"/>
                  </a:lnTo>
                  <a:lnTo>
                    <a:pt x="2568" y="597"/>
                  </a:lnTo>
                  <a:lnTo>
                    <a:pt x="2566" y="590"/>
                  </a:lnTo>
                  <a:lnTo>
                    <a:pt x="2565" y="586"/>
                  </a:lnTo>
                  <a:lnTo>
                    <a:pt x="2565" y="582"/>
                  </a:lnTo>
                  <a:lnTo>
                    <a:pt x="2566" y="577"/>
                  </a:lnTo>
                  <a:lnTo>
                    <a:pt x="2566" y="574"/>
                  </a:lnTo>
                  <a:lnTo>
                    <a:pt x="2566" y="559"/>
                  </a:lnTo>
                  <a:lnTo>
                    <a:pt x="2568" y="552"/>
                  </a:lnTo>
                  <a:lnTo>
                    <a:pt x="2569" y="547"/>
                  </a:lnTo>
                  <a:lnTo>
                    <a:pt x="2569" y="543"/>
                  </a:lnTo>
                  <a:lnTo>
                    <a:pt x="2569" y="539"/>
                  </a:lnTo>
                  <a:lnTo>
                    <a:pt x="2569" y="536"/>
                  </a:lnTo>
                  <a:lnTo>
                    <a:pt x="2570" y="535"/>
                  </a:lnTo>
                  <a:lnTo>
                    <a:pt x="2570" y="534"/>
                  </a:lnTo>
                  <a:lnTo>
                    <a:pt x="2571" y="533"/>
                  </a:lnTo>
                  <a:lnTo>
                    <a:pt x="2574" y="531"/>
                  </a:lnTo>
                  <a:lnTo>
                    <a:pt x="2575" y="530"/>
                  </a:lnTo>
                  <a:lnTo>
                    <a:pt x="2576" y="531"/>
                  </a:lnTo>
                  <a:lnTo>
                    <a:pt x="2578" y="534"/>
                  </a:lnTo>
                  <a:lnTo>
                    <a:pt x="2579" y="536"/>
                  </a:lnTo>
                  <a:lnTo>
                    <a:pt x="2580" y="539"/>
                  </a:lnTo>
                  <a:lnTo>
                    <a:pt x="2583" y="543"/>
                  </a:lnTo>
                  <a:lnTo>
                    <a:pt x="2584" y="545"/>
                  </a:lnTo>
                  <a:lnTo>
                    <a:pt x="2585" y="547"/>
                  </a:lnTo>
                  <a:lnTo>
                    <a:pt x="2586" y="550"/>
                  </a:lnTo>
                  <a:lnTo>
                    <a:pt x="2588" y="550"/>
                  </a:lnTo>
                  <a:lnTo>
                    <a:pt x="2589" y="550"/>
                  </a:lnTo>
                  <a:lnTo>
                    <a:pt x="2589" y="549"/>
                  </a:lnTo>
                  <a:lnTo>
                    <a:pt x="2590" y="546"/>
                  </a:lnTo>
                  <a:lnTo>
                    <a:pt x="2590" y="543"/>
                  </a:lnTo>
                  <a:lnTo>
                    <a:pt x="2591" y="535"/>
                  </a:lnTo>
                  <a:lnTo>
                    <a:pt x="2591" y="526"/>
                  </a:lnTo>
                  <a:lnTo>
                    <a:pt x="2590" y="516"/>
                  </a:lnTo>
                  <a:lnTo>
                    <a:pt x="2589" y="515"/>
                  </a:lnTo>
                  <a:lnTo>
                    <a:pt x="2589" y="514"/>
                  </a:lnTo>
                  <a:lnTo>
                    <a:pt x="2588" y="515"/>
                  </a:lnTo>
                  <a:lnTo>
                    <a:pt x="2586" y="515"/>
                  </a:lnTo>
                  <a:lnTo>
                    <a:pt x="2586" y="516"/>
                  </a:lnTo>
                  <a:lnTo>
                    <a:pt x="2585" y="516"/>
                  </a:lnTo>
                  <a:lnTo>
                    <a:pt x="2583" y="518"/>
                  </a:lnTo>
                  <a:lnTo>
                    <a:pt x="2580" y="519"/>
                  </a:lnTo>
                  <a:lnTo>
                    <a:pt x="2576" y="518"/>
                  </a:lnTo>
                  <a:lnTo>
                    <a:pt x="2575" y="516"/>
                  </a:lnTo>
                  <a:lnTo>
                    <a:pt x="2573" y="514"/>
                  </a:lnTo>
                  <a:lnTo>
                    <a:pt x="2571" y="510"/>
                  </a:lnTo>
                  <a:lnTo>
                    <a:pt x="2571" y="506"/>
                  </a:lnTo>
                  <a:lnTo>
                    <a:pt x="2573" y="503"/>
                  </a:lnTo>
                  <a:lnTo>
                    <a:pt x="2575" y="498"/>
                  </a:lnTo>
                  <a:lnTo>
                    <a:pt x="2574" y="497"/>
                  </a:lnTo>
                  <a:lnTo>
                    <a:pt x="2574" y="493"/>
                  </a:lnTo>
                  <a:lnTo>
                    <a:pt x="2574" y="489"/>
                  </a:lnTo>
                  <a:lnTo>
                    <a:pt x="2575" y="485"/>
                  </a:lnTo>
                  <a:lnTo>
                    <a:pt x="2575" y="483"/>
                  </a:lnTo>
                  <a:lnTo>
                    <a:pt x="2575" y="483"/>
                  </a:lnTo>
                  <a:lnTo>
                    <a:pt x="2576" y="483"/>
                  </a:lnTo>
                  <a:lnTo>
                    <a:pt x="2578" y="483"/>
                  </a:lnTo>
                  <a:lnTo>
                    <a:pt x="2579" y="484"/>
                  </a:lnTo>
                  <a:lnTo>
                    <a:pt x="2580" y="485"/>
                  </a:lnTo>
                  <a:lnTo>
                    <a:pt x="2583" y="484"/>
                  </a:lnTo>
                  <a:lnTo>
                    <a:pt x="2584" y="483"/>
                  </a:lnTo>
                  <a:lnTo>
                    <a:pt x="2585" y="480"/>
                  </a:lnTo>
                  <a:lnTo>
                    <a:pt x="2586" y="478"/>
                  </a:lnTo>
                  <a:lnTo>
                    <a:pt x="2588" y="475"/>
                  </a:lnTo>
                  <a:lnTo>
                    <a:pt x="2589" y="475"/>
                  </a:lnTo>
                  <a:lnTo>
                    <a:pt x="2590" y="475"/>
                  </a:lnTo>
                  <a:lnTo>
                    <a:pt x="2593" y="475"/>
                  </a:lnTo>
                  <a:lnTo>
                    <a:pt x="2595" y="474"/>
                  </a:lnTo>
                  <a:lnTo>
                    <a:pt x="2598" y="473"/>
                  </a:lnTo>
                  <a:lnTo>
                    <a:pt x="2600" y="472"/>
                  </a:lnTo>
                  <a:lnTo>
                    <a:pt x="2602" y="474"/>
                  </a:lnTo>
                  <a:lnTo>
                    <a:pt x="2604" y="475"/>
                  </a:lnTo>
                  <a:lnTo>
                    <a:pt x="2605" y="477"/>
                  </a:lnTo>
                  <a:lnTo>
                    <a:pt x="2606" y="478"/>
                  </a:lnTo>
                  <a:lnTo>
                    <a:pt x="2607" y="479"/>
                  </a:lnTo>
                  <a:lnTo>
                    <a:pt x="2610" y="478"/>
                  </a:lnTo>
                  <a:lnTo>
                    <a:pt x="2610" y="477"/>
                  </a:lnTo>
                  <a:lnTo>
                    <a:pt x="2611" y="475"/>
                  </a:lnTo>
                  <a:lnTo>
                    <a:pt x="2612" y="473"/>
                  </a:lnTo>
                  <a:lnTo>
                    <a:pt x="2614" y="472"/>
                  </a:lnTo>
                  <a:lnTo>
                    <a:pt x="2615" y="472"/>
                  </a:lnTo>
                  <a:lnTo>
                    <a:pt x="2616" y="469"/>
                  </a:lnTo>
                  <a:lnTo>
                    <a:pt x="2617" y="468"/>
                  </a:lnTo>
                  <a:lnTo>
                    <a:pt x="2619" y="468"/>
                  </a:lnTo>
                  <a:lnTo>
                    <a:pt x="2620" y="468"/>
                  </a:lnTo>
                  <a:lnTo>
                    <a:pt x="2621" y="468"/>
                  </a:lnTo>
                  <a:lnTo>
                    <a:pt x="2622" y="469"/>
                  </a:lnTo>
                  <a:lnTo>
                    <a:pt x="2624" y="469"/>
                  </a:lnTo>
                  <a:lnTo>
                    <a:pt x="2625" y="469"/>
                  </a:lnTo>
                  <a:lnTo>
                    <a:pt x="2625" y="469"/>
                  </a:lnTo>
                  <a:lnTo>
                    <a:pt x="2626" y="468"/>
                  </a:lnTo>
                  <a:lnTo>
                    <a:pt x="2626" y="467"/>
                  </a:lnTo>
                  <a:lnTo>
                    <a:pt x="2626" y="464"/>
                  </a:lnTo>
                  <a:lnTo>
                    <a:pt x="2626" y="463"/>
                  </a:lnTo>
                  <a:lnTo>
                    <a:pt x="2625" y="462"/>
                  </a:lnTo>
                  <a:lnTo>
                    <a:pt x="2625" y="462"/>
                  </a:lnTo>
                  <a:lnTo>
                    <a:pt x="2624" y="462"/>
                  </a:lnTo>
                  <a:lnTo>
                    <a:pt x="2622" y="462"/>
                  </a:lnTo>
                  <a:lnTo>
                    <a:pt x="2622" y="460"/>
                  </a:lnTo>
                  <a:lnTo>
                    <a:pt x="2621" y="458"/>
                  </a:lnTo>
                  <a:lnTo>
                    <a:pt x="2620" y="457"/>
                  </a:lnTo>
                  <a:lnTo>
                    <a:pt x="2619" y="457"/>
                  </a:lnTo>
                  <a:lnTo>
                    <a:pt x="2617" y="454"/>
                  </a:lnTo>
                  <a:lnTo>
                    <a:pt x="2617" y="454"/>
                  </a:lnTo>
                  <a:lnTo>
                    <a:pt x="2616" y="454"/>
                  </a:lnTo>
                  <a:lnTo>
                    <a:pt x="2616" y="457"/>
                  </a:lnTo>
                  <a:lnTo>
                    <a:pt x="2616" y="459"/>
                  </a:lnTo>
                  <a:lnTo>
                    <a:pt x="2614" y="460"/>
                  </a:lnTo>
                  <a:lnTo>
                    <a:pt x="2611" y="462"/>
                  </a:lnTo>
                  <a:lnTo>
                    <a:pt x="2611" y="462"/>
                  </a:lnTo>
                  <a:lnTo>
                    <a:pt x="2609" y="462"/>
                  </a:lnTo>
                  <a:lnTo>
                    <a:pt x="2606" y="462"/>
                  </a:lnTo>
                  <a:lnTo>
                    <a:pt x="2602" y="460"/>
                  </a:lnTo>
                  <a:lnTo>
                    <a:pt x="2600" y="459"/>
                  </a:lnTo>
                  <a:lnTo>
                    <a:pt x="2598" y="460"/>
                  </a:lnTo>
                  <a:lnTo>
                    <a:pt x="2595" y="462"/>
                  </a:lnTo>
                  <a:lnTo>
                    <a:pt x="2593" y="462"/>
                  </a:lnTo>
                  <a:lnTo>
                    <a:pt x="2591" y="460"/>
                  </a:lnTo>
                  <a:lnTo>
                    <a:pt x="2591" y="459"/>
                  </a:lnTo>
                  <a:lnTo>
                    <a:pt x="2590" y="457"/>
                  </a:lnTo>
                  <a:lnTo>
                    <a:pt x="2590" y="457"/>
                  </a:lnTo>
                  <a:lnTo>
                    <a:pt x="2589" y="455"/>
                  </a:lnTo>
                  <a:lnTo>
                    <a:pt x="2588" y="457"/>
                  </a:lnTo>
                  <a:lnTo>
                    <a:pt x="2586" y="457"/>
                  </a:lnTo>
                  <a:lnTo>
                    <a:pt x="2585" y="459"/>
                  </a:lnTo>
                  <a:lnTo>
                    <a:pt x="2585" y="460"/>
                  </a:lnTo>
                  <a:lnTo>
                    <a:pt x="2584" y="463"/>
                  </a:lnTo>
                  <a:lnTo>
                    <a:pt x="2583" y="464"/>
                  </a:lnTo>
                  <a:lnTo>
                    <a:pt x="2580" y="467"/>
                  </a:lnTo>
                  <a:lnTo>
                    <a:pt x="2578" y="467"/>
                  </a:lnTo>
                  <a:lnTo>
                    <a:pt x="2575" y="467"/>
                  </a:lnTo>
                  <a:lnTo>
                    <a:pt x="2574" y="469"/>
                  </a:lnTo>
                  <a:lnTo>
                    <a:pt x="2571" y="472"/>
                  </a:lnTo>
                  <a:lnTo>
                    <a:pt x="2569" y="472"/>
                  </a:lnTo>
                  <a:lnTo>
                    <a:pt x="2569" y="467"/>
                  </a:lnTo>
                  <a:lnTo>
                    <a:pt x="2570" y="467"/>
                  </a:lnTo>
                  <a:lnTo>
                    <a:pt x="2570" y="467"/>
                  </a:lnTo>
                  <a:lnTo>
                    <a:pt x="2571" y="465"/>
                  </a:lnTo>
                  <a:lnTo>
                    <a:pt x="2571" y="464"/>
                  </a:lnTo>
                  <a:lnTo>
                    <a:pt x="2574" y="464"/>
                  </a:lnTo>
                  <a:lnTo>
                    <a:pt x="2574" y="463"/>
                  </a:lnTo>
                  <a:lnTo>
                    <a:pt x="2574" y="460"/>
                  </a:lnTo>
                  <a:lnTo>
                    <a:pt x="2571" y="457"/>
                  </a:lnTo>
                  <a:lnTo>
                    <a:pt x="2571" y="453"/>
                  </a:lnTo>
                  <a:lnTo>
                    <a:pt x="2570" y="450"/>
                  </a:lnTo>
                  <a:lnTo>
                    <a:pt x="2569" y="448"/>
                  </a:lnTo>
                  <a:lnTo>
                    <a:pt x="2568" y="446"/>
                  </a:lnTo>
                  <a:lnTo>
                    <a:pt x="2565" y="443"/>
                  </a:lnTo>
                  <a:lnTo>
                    <a:pt x="2564" y="441"/>
                  </a:lnTo>
                  <a:lnTo>
                    <a:pt x="2564" y="441"/>
                  </a:lnTo>
                  <a:lnTo>
                    <a:pt x="2563" y="439"/>
                  </a:lnTo>
                  <a:lnTo>
                    <a:pt x="2563" y="437"/>
                  </a:lnTo>
                  <a:lnTo>
                    <a:pt x="2561" y="436"/>
                  </a:lnTo>
                  <a:lnTo>
                    <a:pt x="2560" y="433"/>
                  </a:lnTo>
                  <a:lnTo>
                    <a:pt x="2559" y="433"/>
                  </a:lnTo>
                  <a:lnTo>
                    <a:pt x="2559" y="431"/>
                  </a:lnTo>
                  <a:lnTo>
                    <a:pt x="2558" y="428"/>
                  </a:lnTo>
                  <a:lnTo>
                    <a:pt x="2556" y="424"/>
                  </a:lnTo>
                  <a:lnTo>
                    <a:pt x="2556" y="421"/>
                  </a:lnTo>
                  <a:lnTo>
                    <a:pt x="2556" y="417"/>
                  </a:lnTo>
                  <a:lnTo>
                    <a:pt x="2558" y="414"/>
                  </a:lnTo>
                  <a:lnTo>
                    <a:pt x="2558" y="412"/>
                  </a:lnTo>
                  <a:lnTo>
                    <a:pt x="2559" y="408"/>
                  </a:lnTo>
                  <a:lnTo>
                    <a:pt x="2559" y="404"/>
                  </a:lnTo>
                  <a:lnTo>
                    <a:pt x="2558" y="393"/>
                  </a:lnTo>
                  <a:lnTo>
                    <a:pt x="2556" y="381"/>
                  </a:lnTo>
                  <a:lnTo>
                    <a:pt x="2556" y="357"/>
                  </a:lnTo>
                  <a:lnTo>
                    <a:pt x="2564" y="350"/>
                  </a:lnTo>
                  <a:lnTo>
                    <a:pt x="2565" y="347"/>
                  </a:lnTo>
                  <a:lnTo>
                    <a:pt x="2566" y="345"/>
                  </a:lnTo>
                  <a:lnTo>
                    <a:pt x="2566" y="341"/>
                  </a:lnTo>
                  <a:lnTo>
                    <a:pt x="2568" y="337"/>
                  </a:lnTo>
                  <a:lnTo>
                    <a:pt x="2569" y="334"/>
                  </a:lnTo>
                  <a:lnTo>
                    <a:pt x="2570" y="329"/>
                  </a:lnTo>
                  <a:lnTo>
                    <a:pt x="2571" y="324"/>
                  </a:lnTo>
                  <a:lnTo>
                    <a:pt x="2571" y="319"/>
                  </a:lnTo>
                  <a:lnTo>
                    <a:pt x="2574" y="314"/>
                  </a:lnTo>
                  <a:lnTo>
                    <a:pt x="2574" y="310"/>
                  </a:lnTo>
                  <a:lnTo>
                    <a:pt x="2574" y="306"/>
                  </a:lnTo>
                  <a:lnTo>
                    <a:pt x="2575" y="303"/>
                  </a:lnTo>
                  <a:lnTo>
                    <a:pt x="2578" y="300"/>
                  </a:lnTo>
                  <a:lnTo>
                    <a:pt x="2579" y="298"/>
                  </a:lnTo>
                  <a:lnTo>
                    <a:pt x="2580" y="295"/>
                  </a:lnTo>
                  <a:lnTo>
                    <a:pt x="2580" y="285"/>
                  </a:lnTo>
                  <a:lnTo>
                    <a:pt x="2576" y="275"/>
                  </a:lnTo>
                  <a:lnTo>
                    <a:pt x="2571" y="266"/>
                  </a:lnTo>
                  <a:lnTo>
                    <a:pt x="2569" y="264"/>
                  </a:lnTo>
                  <a:lnTo>
                    <a:pt x="2566" y="261"/>
                  </a:lnTo>
                  <a:lnTo>
                    <a:pt x="2564" y="261"/>
                  </a:lnTo>
                  <a:lnTo>
                    <a:pt x="2563" y="260"/>
                  </a:lnTo>
                  <a:lnTo>
                    <a:pt x="2560" y="260"/>
                  </a:lnTo>
                  <a:lnTo>
                    <a:pt x="2558" y="260"/>
                  </a:lnTo>
                  <a:lnTo>
                    <a:pt x="2556" y="261"/>
                  </a:lnTo>
                  <a:lnTo>
                    <a:pt x="2554" y="260"/>
                  </a:lnTo>
                  <a:lnTo>
                    <a:pt x="2554" y="260"/>
                  </a:lnTo>
                  <a:lnTo>
                    <a:pt x="2553" y="261"/>
                  </a:lnTo>
                  <a:lnTo>
                    <a:pt x="2553" y="263"/>
                  </a:lnTo>
                  <a:lnTo>
                    <a:pt x="2553" y="265"/>
                  </a:lnTo>
                  <a:lnTo>
                    <a:pt x="2554" y="266"/>
                  </a:lnTo>
                  <a:lnTo>
                    <a:pt x="2554" y="269"/>
                  </a:lnTo>
                  <a:lnTo>
                    <a:pt x="2553" y="270"/>
                  </a:lnTo>
                  <a:lnTo>
                    <a:pt x="2553" y="270"/>
                  </a:lnTo>
                  <a:lnTo>
                    <a:pt x="2551" y="270"/>
                  </a:lnTo>
                  <a:lnTo>
                    <a:pt x="2550" y="271"/>
                  </a:lnTo>
                  <a:lnTo>
                    <a:pt x="2549" y="273"/>
                  </a:lnTo>
                  <a:lnTo>
                    <a:pt x="2549" y="274"/>
                  </a:lnTo>
                  <a:lnTo>
                    <a:pt x="2548" y="285"/>
                  </a:lnTo>
                  <a:lnTo>
                    <a:pt x="2550" y="296"/>
                  </a:lnTo>
                  <a:lnTo>
                    <a:pt x="2551" y="307"/>
                  </a:lnTo>
                  <a:lnTo>
                    <a:pt x="2551" y="317"/>
                  </a:lnTo>
                  <a:lnTo>
                    <a:pt x="2549" y="324"/>
                  </a:lnTo>
                  <a:lnTo>
                    <a:pt x="2545" y="329"/>
                  </a:lnTo>
                  <a:lnTo>
                    <a:pt x="2545" y="334"/>
                  </a:lnTo>
                  <a:lnTo>
                    <a:pt x="2543" y="339"/>
                  </a:lnTo>
                  <a:lnTo>
                    <a:pt x="2540" y="342"/>
                  </a:lnTo>
                  <a:lnTo>
                    <a:pt x="2538" y="345"/>
                  </a:lnTo>
                  <a:lnTo>
                    <a:pt x="2535" y="349"/>
                  </a:lnTo>
                  <a:lnTo>
                    <a:pt x="2533" y="352"/>
                  </a:lnTo>
                  <a:lnTo>
                    <a:pt x="2529" y="360"/>
                  </a:lnTo>
                  <a:lnTo>
                    <a:pt x="2527" y="368"/>
                  </a:lnTo>
                  <a:lnTo>
                    <a:pt x="2528" y="378"/>
                  </a:lnTo>
                  <a:lnTo>
                    <a:pt x="2528" y="386"/>
                  </a:lnTo>
                  <a:lnTo>
                    <a:pt x="2529" y="392"/>
                  </a:lnTo>
                  <a:lnTo>
                    <a:pt x="2528" y="400"/>
                  </a:lnTo>
                  <a:lnTo>
                    <a:pt x="2528" y="402"/>
                  </a:lnTo>
                  <a:lnTo>
                    <a:pt x="2527" y="404"/>
                  </a:lnTo>
                  <a:lnTo>
                    <a:pt x="2527" y="408"/>
                  </a:lnTo>
                  <a:lnTo>
                    <a:pt x="2528" y="412"/>
                  </a:lnTo>
                  <a:lnTo>
                    <a:pt x="2528" y="418"/>
                  </a:lnTo>
                  <a:lnTo>
                    <a:pt x="2528" y="423"/>
                  </a:lnTo>
                  <a:lnTo>
                    <a:pt x="2530" y="428"/>
                  </a:lnTo>
                  <a:lnTo>
                    <a:pt x="2530" y="431"/>
                  </a:lnTo>
                  <a:lnTo>
                    <a:pt x="2531" y="432"/>
                  </a:lnTo>
                  <a:lnTo>
                    <a:pt x="2533" y="434"/>
                  </a:lnTo>
                  <a:lnTo>
                    <a:pt x="2534" y="436"/>
                  </a:lnTo>
                  <a:lnTo>
                    <a:pt x="2535" y="438"/>
                  </a:lnTo>
                  <a:lnTo>
                    <a:pt x="2535" y="441"/>
                  </a:lnTo>
                  <a:lnTo>
                    <a:pt x="2536" y="443"/>
                  </a:lnTo>
                  <a:lnTo>
                    <a:pt x="2538" y="447"/>
                  </a:lnTo>
                  <a:lnTo>
                    <a:pt x="2538" y="447"/>
                  </a:lnTo>
                  <a:lnTo>
                    <a:pt x="2538" y="447"/>
                  </a:lnTo>
                  <a:lnTo>
                    <a:pt x="2539" y="447"/>
                  </a:lnTo>
                  <a:lnTo>
                    <a:pt x="2540" y="449"/>
                  </a:lnTo>
                  <a:lnTo>
                    <a:pt x="2541" y="450"/>
                  </a:lnTo>
                  <a:lnTo>
                    <a:pt x="2543" y="454"/>
                  </a:lnTo>
                  <a:lnTo>
                    <a:pt x="2543" y="458"/>
                  </a:lnTo>
                  <a:lnTo>
                    <a:pt x="2543" y="462"/>
                  </a:lnTo>
                  <a:lnTo>
                    <a:pt x="2543" y="464"/>
                  </a:lnTo>
                  <a:lnTo>
                    <a:pt x="2543" y="472"/>
                  </a:lnTo>
                  <a:lnTo>
                    <a:pt x="2543" y="479"/>
                  </a:lnTo>
                  <a:lnTo>
                    <a:pt x="2541" y="487"/>
                  </a:lnTo>
                  <a:lnTo>
                    <a:pt x="2538" y="490"/>
                  </a:lnTo>
                  <a:lnTo>
                    <a:pt x="2534" y="495"/>
                  </a:lnTo>
                  <a:lnTo>
                    <a:pt x="2530" y="504"/>
                  </a:lnTo>
                  <a:lnTo>
                    <a:pt x="2530" y="514"/>
                  </a:lnTo>
                  <a:lnTo>
                    <a:pt x="2531" y="518"/>
                  </a:lnTo>
                  <a:lnTo>
                    <a:pt x="2531" y="521"/>
                  </a:lnTo>
                  <a:lnTo>
                    <a:pt x="2531" y="525"/>
                  </a:lnTo>
                  <a:lnTo>
                    <a:pt x="2530" y="529"/>
                  </a:lnTo>
                  <a:lnTo>
                    <a:pt x="2530" y="533"/>
                  </a:lnTo>
                  <a:lnTo>
                    <a:pt x="2530" y="535"/>
                  </a:lnTo>
                  <a:lnTo>
                    <a:pt x="2531" y="539"/>
                  </a:lnTo>
                  <a:lnTo>
                    <a:pt x="2533" y="540"/>
                  </a:lnTo>
                  <a:lnTo>
                    <a:pt x="2533" y="543"/>
                  </a:lnTo>
                  <a:lnTo>
                    <a:pt x="2534" y="546"/>
                  </a:lnTo>
                  <a:lnTo>
                    <a:pt x="2534" y="550"/>
                  </a:lnTo>
                  <a:lnTo>
                    <a:pt x="2533" y="555"/>
                  </a:lnTo>
                  <a:lnTo>
                    <a:pt x="2533" y="559"/>
                  </a:lnTo>
                  <a:lnTo>
                    <a:pt x="2530" y="564"/>
                  </a:lnTo>
                  <a:lnTo>
                    <a:pt x="2529" y="569"/>
                  </a:lnTo>
                  <a:lnTo>
                    <a:pt x="2528" y="574"/>
                  </a:lnTo>
                  <a:lnTo>
                    <a:pt x="2527" y="577"/>
                  </a:lnTo>
                  <a:lnTo>
                    <a:pt x="2525" y="577"/>
                  </a:lnTo>
                  <a:lnTo>
                    <a:pt x="2524" y="577"/>
                  </a:lnTo>
                  <a:lnTo>
                    <a:pt x="2523" y="577"/>
                  </a:lnTo>
                  <a:lnTo>
                    <a:pt x="2520" y="576"/>
                  </a:lnTo>
                  <a:lnTo>
                    <a:pt x="2519" y="575"/>
                  </a:lnTo>
                  <a:lnTo>
                    <a:pt x="2518" y="575"/>
                  </a:lnTo>
                  <a:lnTo>
                    <a:pt x="2517" y="576"/>
                  </a:lnTo>
                  <a:lnTo>
                    <a:pt x="2515" y="580"/>
                  </a:lnTo>
                  <a:lnTo>
                    <a:pt x="2514" y="584"/>
                  </a:lnTo>
                  <a:lnTo>
                    <a:pt x="2513" y="587"/>
                  </a:lnTo>
                  <a:lnTo>
                    <a:pt x="2512" y="590"/>
                  </a:lnTo>
                  <a:lnTo>
                    <a:pt x="2510" y="591"/>
                  </a:lnTo>
                  <a:lnTo>
                    <a:pt x="2508" y="591"/>
                  </a:lnTo>
                  <a:lnTo>
                    <a:pt x="2505" y="591"/>
                  </a:lnTo>
                  <a:lnTo>
                    <a:pt x="2504" y="592"/>
                  </a:lnTo>
                  <a:lnTo>
                    <a:pt x="2502" y="598"/>
                  </a:lnTo>
                  <a:lnTo>
                    <a:pt x="2500" y="606"/>
                  </a:lnTo>
                  <a:lnTo>
                    <a:pt x="2497" y="613"/>
                  </a:lnTo>
                  <a:lnTo>
                    <a:pt x="2495" y="613"/>
                  </a:lnTo>
                  <a:lnTo>
                    <a:pt x="2493" y="613"/>
                  </a:lnTo>
                  <a:lnTo>
                    <a:pt x="2492" y="612"/>
                  </a:lnTo>
                  <a:lnTo>
                    <a:pt x="2489" y="612"/>
                  </a:lnTo>
                  <a:lnTo>
                    <a:pt x="2487" y="611"/>
                  </a:lnTo>
                  <a:lnTo>
                    <a:pt x="2485" y="610"/>
                  </a:lnTo>
                  <a:lnTo>
                    <a:pt x="2484" y="608"/>
                  </a:lnTo>
                  <a:lnTo>
                    <a:pt x="2484" y="606"/>
                  </a:lnTo>
                  <a:lnTo>
                    <a:pt x="2485" y="602"/>
                  </a:lnTo>
                  <a:lnTo>
                    <a:pt x="2487" y="601"/>
                  </a:lnTo>
                  <a:lnTo>
                    <a:pt x="2487" y="598"/>
                  </a:lnTo>
                  <a:lnTo>
                    <a:pt x="2488" y="595"/>
                  </a:lnTo>
                  <a:lnTo>
                    <a:pt x="2488" y="592"/>
                  </a:lnTo>
                  <a:lnTo>
                    <a:pt x="2488" y="579"/>
                  </a:lnTo>
                  <a:lnTo>
                    <a:pt x="2488" y="576"/>
                  </a:lnTo>
                  <a:lnTo>
                    <a:pt x="2489" y="575"/>
                  </a:lnTo>
                  <a:lnTo>
                    <a:pt x="2489" y="575"/>
                  </a:lnTo>
                  <a:lnTo>
                    <a:pt x="2490" y="575"/>
                  </a:lnTo>
                  <a:lnTo>
                    <a:pt x="2492" y="575"/>
                  </a:lnTo>
                  <a:lnTo>
                    <a:pt x="2493" y="575"/>
                  </a:lnTo>
                  <a:lnTo>
                    <a:pt x="2494" y="574"/>
                  </a:lnTo>
                  <a:lnTo>
                    <a:pt x="2495" y="574"/>
                  </a:lnTo>
                  <a:lnTo>
                    <a:pt x="2497" y="571"/>
                  </a:lnTo>
                  <a:lnTo>
                    <a:pt x="2498" y="569"/>
                  </a:lnTo>
                  <a:lnTo>
                    <a:pt x="2499" y="566"/>
                  </a:lnTo>
                  <a:lnTo>
                    <a:pt x="2499" y="560"/>
                  </a:lnTo>
                  <a:lnTo>
                    <a:pt x="2498" y="551"/>
                  </a:lnTo>
                  <a:lnTo>
                    <a:pt x="2495" y="544"/>
                  </a:lnTo>
                  <a:lnTo>
                    <a:pt x="2494" y="538"/>
                  </a:lnTo>
                  <a:lnTo>
                    <a:pt x="2493" y="535"/>
                  </a:lnTo>
                  <a:lnTo>
                    <a:pt x="2492" y="531"/>
                  </a:lnTo>
                  <a:lnTo>
                    <a:pt x="2490" y="529"/>
                  </a:lnTo>
                  <a:lnTo>
                    <a:pt x="2488" y="524"/>
                  </a:lnTo>
                  <a:lnTo>
                    <a:pt x="2489" y="519"/>
                  </a:lnTo>
                  <a:lnTo>
                    <a:pt x="2492" y="515"/>
                  </a:lnTo>
                  <a:lnTo>
                    <a:pt x="2494" y="511"/>
                  </a:lnTo>
                  <a:lnTo>
                    <a:pt x="2495" y="508"/>
                  </a:lnTo>
                  <a:lnTo>
                    <a:pt x="2498" y="504"/>
                  </a:lnTo>
                  <a:lnTo>
                    <a:pt x="2500" y="500"/>
                  </a:lnTo>
                  <a:lnTo>
                    <a:pt x="2502" y="498"/>
                  </a:lnTo>
                  <a:lnTo>
                    <a:pt x="2504" y="493"/>
                  </a:lnTo>
                  <a:lnTo>
                    <a:pt x="2504" y="490"/>
                  </a:lnTo>
                  <a:lnTo>
                    <a:pt x="2503" y="488"/>
                  </a:lnTo>
                  <a:lnTo>
                    <a:pt x="2502" y="485"/>
                  </a:lnTo>
                  <a:lnTo>
                    <a:pt x="2500" y="485"/>
                  </a:lnTo>
                  <a:lnTo>
                    <a:pt x="2499" y="487"/>
                  </a:lnTo>
                  <a:lnTo>
                    <a:pt x="2499" y="489"/>
                  </a:lnTo>
                  <a:lnTo>
                    <a:pt x="2499" y="490"/>
                  </a:lnTo>
                  <a:lnTo>
                    <a:pt x="2497" y="495"/>
                  </a:lnTo>
                  <a:lnTo>
                    <a:pt x="2495" y="499"/>
                  </a:lnTo>
                  <a:lnTo>
                    <a:pt x="2493" y="503"/>
                  </a:lnTo>
                  <a:lnTo>
                    <a:pt x="2490" y="506"/>
                  </a:lnTo>
                  <a:lnTo>
                    <a:pt x="2489" y="508"/>
                  </a:lnTo>
                  <a:lnTo>
                    <a:pt x="2488" y="508"/>
                  </a:lnTo>
                  <a:lnTo>
                    <a:pt x="2487" y="508"/>
                  </a:lnTo>
                  <a:lnTo>
                    <a:pt x="2487" y="506"/>
                  </a:lnTo>
                  <a:lnTo>
                    <a:pt x="2485" y="504"/>
                  </a:lnTo>
                  <a:lnTo>
                    <a:pt x="2485" y="501"/>
                  </a:lnTo>
                  <a:lnTo>
                    <a:pt x="2484" y="498"/>
                  </a:lnTo>
                  <a:lnTo>
                    <a:pt x="2484" y="494"/>
                  </a:lnTo>
                  <a:lnTo>
                    <a:pt x="2483" y="490"/>
                  </a:lnTo>
                  <a:lnTo>
                    <a:pt x="2483" y="483"/>
                  </a:lnTo>
                  <a:lnTo>
                    <a:pt x="2483" y="474"/>
                  </a:lnTo>
                  <a:lnTo>
                    <a:pt x="2482" y="467"/>
                  </a:lnTo>
                  <a:lnTo>
                    <a:pt x="2478" y="462"/>
                  </a:lnTo>
                  <a:lnTo>
                    <a:pt x="2477" y="462"/>
                  </a:lnTo>
                  <a:lnTo>
                    <a:pt x="2477" y="462"/>
                  </a:lnTo>
                  <a:lnTo>
                    <a:pt x="2477" y="463"/>
                  </a:lnTo>
                  <a:lnTo>
                    <a:pt x="2477" y="465"/>
                  </a:lnTo>
                  <a:lnTo>
                    <a:pt x="2478" y="468"/>
                  </a:lnTo>
                  <a:lnTo>
                    <a:pt x="2478" y="470"/>
                  </a:lnTo>
                  <a:lnTo>
                    <a:pt x="2478" y="472"/>
                  </a:lnTo>
                  <a:lnTo>
                    <a:pt x="2478" y="475"/>
                  </a:lnTo>
                  <a:lnTo>
                    <a:pt x="2478" y="477"/>
                  </a:lnTo>
                  <a:lnTo>
                    <a:pt x="2477" y="478"/>
                  </a:lnTo>
                  <a:lnTo>
                    <a:pt x="2475" y="480"/>
                  </a:lnTo>
                  <a:lnTo>
                    <a:pt x="2474" y="482"/>
                  </a:lnTo>
                  <a:lnTo>
                    <a:pt x="2473" y="484"/>
                  </a:lnTo>
                  <a:lnTo>
                    <a:pt x="2472" y="487"/>
                  </a:lnTo>
                  <a:lnTo>
                    <a:pt x="2470" y="490"/>
                  </a:lnTo>
                  <a:lnTo>
                    <a:pt x="2469" y="495"/>
                  </a:lnTo>
                  <a:lnTo>
                    <a:pt x="2467" y="500"/>
                  </a:lnTo>
                  <a:lnTo>
                    <a:pt x="2464" y="504"/>
                  </a:lnTo>
                  <a:lnTo>
                    <a:pt x="2463" y="504"/>
                  </a:lnTo>
                  <a:lnTo>
                    <a:pt x="2462" y="504"/>
                  </a:lnTo>
                  <a:lnTo>
                    <a:pt x="2462" y="505"/>
                  </a:lnTo>
                  <a:lnTo>
                    <a:pt x="2459" y="506"/>
                  </a:lnTo>
                  <a:lnTo>
                    <a:pt x="2457" y="509"/>
                  </a:lnTo>
                  <a:lnTo>
                    <a:pt x="2456" y="510"/>
                  </a:lnTo>
                  <a:lnTo>
                    <a:pt x="2453" y="510"/>
                  </a:lnTo>
                  <a:lnTo>
                    <a:pt x="2451" y="510"/>
                  </a:lnTo>
                  <a:lnTo>
                    <a:pt x="2447" y="509"/>
                  </a:lnTo>
                  <a:lnTo>
                    <a:pt x="2444" y="506"/>
                  </a:lnTo>
                  <a:lnTo>
                    <a:pt x="2442" y="504"/>
                  </a:lnTo>
                  <a:lnTo>
                    <a:pt x="2438" y="504"/>
                  </a:lnTo>
                  <a:lnTo>
                    <a:pt x="2438" y="503"/>
                  </a:lnTo>
                  <a:lnTo>
                    <a:pt x="2437" y="501"/>
                  </a:lnTo>
                  <a:lnTo>
                    <a:pt x="2436" y="500"/>
                  </a:lnTo>
                  <a:lnTo>
                    <a:pt x="2433" y="498"/>
                  </a:lnTo>
                  <a:lnTo>
                    <a:pt x="2434" y="484"/>
                  </a:lnTo>
                  <a:lnTo>
                    <a:pt x="2436" y="472"/>
                  </a:lnTo>
                  <a:lnTo>
                    <a:pt x="2434" y="467"/>
                  </a:lnTo>
                  <a:lnTo>
                    <a:pt x="2433" y="463"/>
                  </a:lnTo>
                  <a:lnTo>
                    <a:pt x="2431" y="458"/>
                  </a:lnTo>
                  <a:lnTo>
                    <a:pt x="2431" y="452"/>
                  </a:lnTo>
                  <a:lnTo>
                    <a:pt x="2431" y="448"/>
                  </a:lnTo>
                  <a:lnTo>
                    <a:pt x="2431" y="443"/>
                  </a:lnTo>
                  <a:lnTo>
                    <a:pt x="2431" y="439"/>
                  </a:lnTo>
                  <a:lnTo>
                    <a:pt x="2429" y="436"/>
                  </a:lnTo>
                  <a:lnTo>
                    <a:pt x="2428" y="433"/>
                  </a:lnTo>
                  <a:lnTo>
                    <a:pt x="2427" y="432"/>
                  </a:lnTo>
                  <a:lnTo>
                    <a:pt x="2424" y="432"/>
                  </a:lnTo>
                  <a:lnTo>
                    <a:pt x="2422" y="433"/>
                  </a:lnTo>
                  <a:lnTo>
                    <a:pt x="2421" y="433"/>
                  </a:lnTo>
                  <a:lnTo>
                    <a:pt x="2418" y="432"/>
                  </a:lnTo>
                  <a:lnTo>
                    <a:pt x="2417" y="431"/>
                  </a:lnTo>
                  <a:lnTo>
                    <a:pt x="2414" y="428"/>
                  </a:lnTo>
                  <a:lnTo>
                    <a:pt x="2412" y="427"/>
                  </a:lnTo>
                  <a:lnTo>
                    <a:pt x="2411" y="423"/>
                  </a:lnTo>
                  <a:lnTo>
                    <a:pt x="2409" y="421"/>
                  </a:lnTo>
                  <a:lnTo>
                    <a:pt x="2413" y="421"/>
                  </a:lnTo>
                  <a:lnTo>
                    <a:pt x="2416" y="422"/>
                  </a:lnTo>
                  <a:lnTo>
                    <a:pt x="2418" y="423"/>
                  </a:lnTo>
                  <a:lnTo>
                    <a:pt x="2421" y="424"/>
                  </a:lnTo>
                  <a:lnTo>
                    <a:pt x="2423" y="424"/>
                  </a:lnTo>
                  <a:lnTo>
                    <a:pt x="2426" y="423"/>
                  </a:lnTo>
                  <a:lnTo>
                    <a:pt x="2427" y="419"/>
                  </a:lnTo>
                  <a:lnTo>
                    <a:pt x="2426" y="413"/>
                  </a:lnTo>
                  <a:lnTo>
                    <a:pt x="2424" y="407"/>
                  </a:lnTo>
                  <a:lnTo>
                    <a:pt x="2423" y="402"/>
                  </a:lnTo>
                  <a:lnTo>
                    <a:pt x="2423" y="368"/>
                  </a:lnTo>
                  <a:lnTo>
                    <a:pt x="2423" y="366"/>
                  </a:lnTo>
                  <a:lnTo>
                    <a:pt x="2423" y="365"/>
                  </a:lnTo>
                  <a:lnTo>
                    <a:pt x="2423" y="365"/>
                  </a:lnTo>
                  <a:lnTo>
                    <a:pt x="2424" y="365"/>
                  </a:lnTo>
                  <a:lnTo>
                    <a:pt x="2426" y="366"/>
                  </a:lnTo>
                  <a:lnTo>
                    <a:pt x="2427" y="365"/>
                  </a:lnTo>
                  <a:lnTo>
                    <a:pt x="2428" y="363"/>
                  </a:lnTo>
                  <a:lnTo>
                    <a:pt x="2428" y="361"/>
                  </a:lnTo>
                  <a:lnTo>
                    <a:pt x="2429" y="360"/>
                  </a:lnTo>
                  <a:lnTo>
                    <a:pt x="2431" y="357"/>
                  </a:lnTo>
                  <a:lnTo>
                    <a:pt x="2436" y="346"/>
                  </a:lnTo>
                  <a:lnTo>
                    <a:pt x="2442" y="336"/>
                  </a:lnTo>
                  <a:lnTo>
                    <a:pt x="2444" y="336"/>
                  </a:lnTo>
                  <a:lnTo>
                    <a:pt x="2447" y="336"/>
                  </a:lnTo>
                  <a:lnTo>
                    <a:pt x="2449" y="334"/>
                  </a:lnTo>
                  <a:lnTo>
                    <a:pt x="2449" y="334"/>
                  </a:lnTo>
                  <a:lnTo>
                    <a:pt x="2449" y="331"/>
                  </a:lnTo>
                  <a:lnTo>
                    <a:pt x="2451" y="327"/>
                  </a:lnTo>
                  <a:lnTo>
                    <a:pt x="2452" y="324"/>
                  </a:lnTo>
                  <a:lnTo>
                    <a:pt x="2453" y="320"/>
                  </a:lnTo>
                  <a:lnTo>
                    <a:pt x="2454" y="316"/>
                  </a:lnTo>
                  <a:lnTo>
                    <a:pt x="2457" y="311"/>
                  </a:lnTo>
                  <a:lnTo>
                    <a:pt x="2459" y="305"/>
                  </a:lnTo>
                  <a:lnTo>
                    <a:pt x="2459" y="303"/>
                  </a:lnTo>
                  <a:lnTo>
                    <a:pt x="2460" y="300"/>
                  </a:lnTo>
                  <a:lnTo>
                    <a:pt x="2460" y="298"/>
                  </a:lnTo>
                  <a:lnTo>
                    <a:pt x="2462" y="295"/>
                  </a:lnTo>
                  <a:lnTo>
                    <a:pt x="2463" y="293"/>
                  </a:lnTo>
                  <a:lnTo>
                    <a:pt x="2463" y="291"/>
                  </a:lnTo>
                  <a:lnTo>
                    <a:pt x="2464" y="290"/>
                  </a:lnTo>
                  <a:lnTo>
                    <a:pt x="2465" y="289"/>
                  </a:lnTo>
                  <a:lnTo>
                    <a:pt x="2468" y="288"/>
                  </a:lnTo>
                  <a:lnTo>
                    <a:pt x="2469" y="280"/>
                  </a:lnTo>
                  <a:lnTo>
                    <a:pt x="2470" y="273"/>
                  </a:lnTo>
                  <a:lnTo>
                    <a:pt x="2473" y="264"/>
                  </a:lnTo>
                  <a:lnTo>
                    <a:pt x="2473" y="250"/>
                  </a:lnTo>
                  <a:lnTo>
                    <a:pt x="2473" y="248"/>
                  </a:lnTo>
                  <a:lnTo>
                    <a:pt x="2474" y="244"/>
                  </a:lnTo>
                  <a:lnTo>
                    <a:pt x="2475" y="243"/>
                  </a:lnTo>
                  <a:lnTo>
                    <a:pt x="2475" y="240"/>
                  </a:lnTo>
                  <a:lnTo>
                    <a:pt x="2477" y="239"/>
                  </a:lnTo>
                  <a:lnTo>
                    <a:pt x="2477" y="237"/>
                  </a:lnTo>
                  <a:lnTo>
                    <a:pt x="2475" y="234"/>
                  </a:lnTo>
                  <a:lnTo>
                    <a:pt x="2475" y="232"/>
                  </a:lnTo>
                  <a:lnTo>
                    <a:pt x="2475" y="230"/>
                  </a:lnTo>
                  <a:lnTo>
                    <a:pt x="2474" y="227"/>
                  </a:lnTo>
                  <a:lnTo>
                    <a:pt x="2474" y="224"/>
                  </a:lnTo>
                  <a:lnTo>
                    <a:pt x="2474" y="223"/>
                  </a:lnTo>
                  <a:lnTo>
                    <a:pt x="2475" y="220"/>
                  </a:lnTo>
                  <a:lnTo>
                    <a:pt x="2475" y="219"/>
                  </a:lnTo>
                  <a:lnTo>
                    <a:pt x="2475" y="212"/>
                  </a:lnTo>
                  <a:lnTo>
                    <a:pt x="2475" y="210"/>
                  </a:lnTo>
                  <a:lnTo>
                    <a:pt x="2477" y="210"/>
                  </a:lnTo>
                  <a:lnTo>
                    <a:pt x="2477" y="210"/>
                  </a:lnTo>
                  <a:lnTo>
                    <a:pt x="2478" y="210"/>
                  </a:lnTo>
                  <a:lnTo>
                    <a:pt x="2478" y="209"/>
                  </a:lnTo>
                  <a:lnTo>
                    <a:pt x="2478" y="198"/>
                  </a:lnTo>
                  <a:lnTo>
                    <a:pt x="2479" y="197"/>
                  </a:lnTo>
                  <a:lnTo>
                    <a:pt x="2480" y="196"/>
                  </a:lnTo>
                  <a:lnTo>
                    <a:pt x="2482" y="196"/>
                  </a:lnTo>
                  <a:lnTo>
                    <a:pt x="2483" y="193"/>
                  </a:lnTo>
                  <a:lnTo>
                    <a:pt x="2483" y="173"/>
                  </a:lnTo>
                  <a:lnTo>
                    <a:pt x="2482" y="169"/>
                  </a:lnTo>
                  <a:lnTo>
                    <a:pt x="2482" y="168"/>
                  </a:lnTo>
                  <a:lnTo>
                    <a:pt x="2480" y="167"/>
                  </a:lnTo>
                  <a:lnTo>
                    <a:pt x="2480" y="166"/>
                  </a:lnTo>
                  <a:lnTo>
                    <a:pt x="2480" y="164"/>
                  </a:lnTo>
                  <a:lnTo>
                    <a:pt x="2479" y="163"/>
                  </a:lnTo>
                  <a:lnTo>
                    <a:pt x="2479" y="161"/>
                  </a:lnTo>
                  <a:lnTo>
                    <a:pt x="2480" y="159"/>
                  </a:lnTo>
                  <a:lnTo>
                    <a:pt x="2480" y="157"/>
                  </a:lnTo>
                  <a:lnTo>
                    <a:pt x="2482" y="151"/>
                  </a:lnTo>
                  <a:lnTo>
                    <a:pt x="2482" y="143"/>
                  </a:lnTo>
                  <a:lnTo>
                    <a:pt x="2480" y="136"/>
                  </a:lnTo>
                  <a:lnTo>
                    <a:pt x="2482" y="137"/>
                  </a:lnTo>
                  <a:lnTo>
                    <a:pt x="2483" y="138"/>
                  </a:lnTo>
                  <a:lnTo>
                    <a:pt x="2483" y="138"/>
                  </a:lnTo>
                  <a:lnTo>
                    <a:pt x="2483" y="138"/>
                  </a:lnTo>
                  <a:lnTo>
                    <a:pt x="2483" y="137"/>
                  </a:lnTo>
                  <a:lnTo>
                    <a:pt x="2483" y="133"/>
                  </a:lnTo>
                  <a:lnTo>
                    <a:pt x="2483" y="133"/>
                  </a:lnTo>
                  <a:lnTo>
                    <a:pt x="2484" y="133"/>
                  </a:lnTo>
                  <a:lnTo>
                    <a:pt x="2484" y="136"/>
                  </a:lnTo>
                  <a:lnTo>
                    <a:pt x="2485" y="137"/>
                  </a:lnTo>
                  <a:lnTo>
                    <a:pt x="2485" y="140"/>
                  </a:lnTo>
                  <a:lnTo>
                    <a:pt x="2485" y="141"/>
                  </a:lnTo>
                  <a:lnTo>
                    <a:pt x="2485" y="143"/>
                  </a:lnTo>
                  <a:lnTo>
                    <a:pt x="2487" y="145"/>
                  </a:lnTo>
                  <a:lnTo>
                    <a:pt x="2488" y="145"/>
                  </a:lnTo>
                  <a:lnTo>
                    <a:pt x="2488" y="145"/>
                  </a:lnTo>
                  <a:lnTo>
                    <a:pt x="2488" y="143"/>
                  </a:lnTo>
                  <a:lnTo>
                    <a:pt x="2488" y="136"/>
                  </a:lnTo>
                  <a:lnTo>
                    <a:pt x="2489" y="135"/>
                  </a:lnTo>
                  <a:lnTo>
                    <a:pt x="2489" y="135"/>
                  </a:lnTo>
                  <a:lnTo>
                    <a:pt x="2490" y="135"/>
                  </a:lnTo>
                  <a:lnTo>
                    <a:pt x="2492" y="136"/>
                  </a:lnTo>
                  <a:lnTo>
                    <a:pt x="2493" y="136"/>
                  </a:lnTo>
                  <a:lnTo>
                    <a:pt x="2493" y="137"/>
                  </a:lnTo>
                  <a:lnTo>
                    <a:pt x="2494" y="136"/>
                  </a:lnTo>
                  <a:lnTo>
                    <a:pt x="2493" y="135"/>
                  </a:lnTo>
                  <a:lnTo>
                    <a:pt x="2493" y="132"/>
                  </a:lnTo>
                  <a:lnTo>
                    <a:pt x="2493" y="128"/>
                  </a:lnTo>
                  <a:lnTo>
                    <a:pt x="2492" y="126"/>
                  </a:lnTo>
                  <a:lnTo>
                    <a:pt x="2492" y="123"/>
                  </a:lnTo>
                  <a:lnTo>
                    <a:pt x="2492" y="121"/>
                  </a:lnTo>
                  <a:lnTo>
                    <a:pt x="2490" y="121"/>
                  </a:lnTo>
                  <a:lnTo>
                    <a:pt x="2492" y="121"/>
                  </a:lnTo>
                  <a:lnTo>
                    <a:pt x="2493" y="122"/>
                  </a:lnTo>
                  <a:lnTo>
                    <a:pt x="2494" y="123"/>
                  </a:lnTo>
                  <a:lnTo>
                    <a:pt x="2495" y="123"/>
                  </a:lnTo>
                  <a:lnTo>
                    <a:pt x="2495" y="123"/>
                  </a:lnTo>
                  <a:lnTo>
                    <a:pt x="2495" y="123"/>
                  </a:lnTo>
                  <a:lnTo>
                    <a:pt x="2497" y="121"/>
                  </a:lnTo>
                  <a:lnTo>
                    <a:pt x="2497" y="118"/>
                  </a:lnTo>
                  <a:lnTo>
                    <a:pt x="2495" y="117"/>
                  </a:lnTo>
                  <a:lnTo>
                    <a:pt x="2495" y="115"/>
                  </a:lnTo>
                  <a:lnTo>
                    <a:pt x="2495" y="112"/>
                  </a:lnTo>
                  <a:lnTo>
                    <a:pt x="2495" y="111"/>
                  </a:lnTo>
                  <a:lnTo>
                    <a:pt x="2495" y="110"/>
                  </a:lnTo>
                  <a:lnTo>
                    <a:pt x="2497" y="110"/>
                  </a:lnTo>
                  <a:lnTo>
                    <a:pt x="2498" y="111"/>
                  </a:lnTo>
                  <a:lnTo>
                    <a:pt x="2498" y="111"/>
                  </a:lnTo>
                  <a:lnTo>
                    <a:pt x="2498" y="112"/>
                  </a:lnTo>
                  <a:lnTo>
                    <a:pt x="2499" y="112"/>
                  </a:lnTo>
                  <a:lnTo>
                    <a:pt x="2499" y="112"/>
                  </a:lnTo>
                  <a:lnTo>
                    <a:pt x="2499" y="110"/>
                  </a:lnTo>
                  <a:lnTo>
                    <a:pt x="2499" y="97"/>
                  </a:lnTo>
                  <a:lnTo>
                    <a:pt x="2498" y="95"/>
                  </a:lnTo>
                  <a:lnTo>
                    <a:pt x="2498" y="92"/>
                  </a:lnTo>
                  <a:lnTo>
                    <a:pt x="2497" y="89"/>
                  </a:lnTo>
                  <a:lnTo>
                    <a:pt x="2497" y="86"/>
                  </a:lnTo>
                  <a:lnTo>
                    <a:pt x="2497" y="86"/>
                  </a:lnTo>
                  <a:lnTo>
                    <a:pt x="2497" y="86"/>
                  </a:lnTo>
                  <a:lnTo>
                    <a:pt x="2498" y="87"/>
                  </a:lnTo>
                  <a:lnTo>
                    <a:pt x="2499" y="90"/>
                  </a:lnTo>
                  <a:lnTo>
                    <a:pt x="2500" y="91"/>
                  </a:lnTo>
                  <a:lnTo>
                    <a:pt x="2502" y="94"/>
                  </a:lnTo>
                  <a:lnTo>
                    <a:pt x="2502" y="95"/>
                  </a:lnTo>
                  <a:lnTo>
                    <a:pt x="2503" y="96"/>
                  </a:lnTo>
                  <a:lnTo>
                    <a:pt x="2504" y="97"/>
                  </a:lnTo>
                  <a:lnTo>
                    <a:pt x="2504" y="97"/>
                  </a:lnTo>
                  <a:lnTo>
                    <a:pt x="2504" y="96"/>
                  </a:lnTo>
                  <a:lnTo>
                    <a:pt x="2504" y="94"/>
                  </a:lnTo>
                  <a:lnTo>
                    <a:pt x="2504" y="92"/>
                  </a:lnTo>
                  <a:lnTo>
                    <a:pt x="2504" y="90"/>
                  </a:lnTo>
                  <a:lnTo>
                    <a:pt x="2504" y="89"/>
                  </a:lnTo>
                  <a:lnTo>
                    <a:pt x="2505" y="89"/>
                  </a:lnTo>
                  <a:lnTo>
                    <a:pt x="2507" y="89"/>
                  </a:lnTo>
                  <a:lnTo>
                    <a:pt x="2508" y="90"/>
                  </a:lnTo>
                  <a:lnTo>
                    <a:pt x="2509" y="91"/>
                  </a:lnTo>
                  <a:lnTo>
                    <a:pt x="2509" y="92"/>
                  </a:lnTo>
                  <a:lnTo>
                    <a:pt x="2510" y="94"/>
                  </a:lnTo>
                  <a:lnTo>
                    <a:pt x="2512" y="94"/>
                  </a:lnTo>
                  <a:lnTo>
                    <a:pt x="2512" y="94"/>
                  </a:lnTo>
                  <a:lnTo>
                    <a:pt x="2512" y="92"/>
                  </a:lnTo>
                  <a:lnTo>
                    <a:pt x="2512" y="91"/>
                  </a:lnTo>
                  <a:lnTo>
                    <a:pt x="2512" y="89"/>
                  </a:lnTo>
                  <a:lnTo>
                    <a:pt x="2512" y="87"/>
                  </a:lnTo>
                  <a:lnTo>
                    <a:pt x="2513" y="86"/>
                  </a:lnTo>
                  <a:lnTo>
                    <a:pt x="2513" y="85"/>
                  </a:lnTo>
                  <a:lnTo>
                    <a:pt x="2514" y="84"/>
                  </a:lnTo>
                  <a:lnTo>
                    <a:pt x="2515" y="85"/>
                  </a:lnTo>
                  <a:lnTo>
                    <a:pt x="2515" y="87"/>
                  </a:lnTo>
                  <a:lnTo>
                    <a:pt x="2517" y="89"/>
                  </a:lnTo>
                  <a:lnTo>
                    <a:pt x="2518" y="90"/>
                  </a:lnTo>
                  <a:lnTo>
                    <a:pt x="2519" y="91"/>
                  </a:lnTo>
                  <a:lnTo>
                    <a:pt x="2519" y="91"/>
                  </a:lnTo>
                  <a:lnTo>
                    <a:pt x="2519" y="89"/>
                  </a:lnTo>
                  <a:lnTo>
                    <a:pt x="2519" y="87"/>
                  </a:lnTo>
                  <a:lnTo>
                    <a:pt x="2520" y="86"/>
                  </a:lnTo>
                  <a:lnTo>
                    <a:pt x="2520" y="86"/>
                  </a:lnTo>
                  <a:lnTo>
                    <a:pt x="2522" y="86"/>
                  </a:lnTo>
                  <a:lnTo>
                    <a:pt x="2523" y="86"/>
                  </a:lnTo>
                  <a:lnTo>
                    <a:pt x="2524" y="89"/>
                  </a:lnTo>
                  <a:lnTo>
                    <a:pt x="2525" y="90"/>
                  </a:lnTo>
                  <a:lnTo>
                    <a:pt x="2525" y="91"/>
                  </a:lnTo>
                  <a:lnTo>
                    <a:pt x="2527" y="92"/>
                  </a:lnTo>
                  <a:lnTo>
                    <a:pt x="2528" y="92"/>
                  </a:lnTo>
                  <a:lnTo>
                    <a:pt x="2528" y="92"/>
                  </a:lnTo>
                  <a:lnTo>
                    <a:pt x="2529" y="90"/>
                  </a:lnTo>
                  <a:lnTo>
                    <a:pt x="2529" y="89"/>
                  </a:lnTo>
                  <a:lnTo>
                    <a:pt x="2529" y="87"/>
                  </a:lnTo>
                  <a:lnTo>
                    <a:pt x="2529" y="87"/>
                  </a:lnTo>
                  <a:lnTo>
                    <a:pt x="2530" y="86"/>
                  </a:lnTo>
                  <a:lnTo>
                    <a:pt x="2531" y="86"/>
                  </a:lnTo>
                  <a:lnTo>
                    <a:pt x="2533" y="85"/>
                  </a:lnTo>
                  <a:lnTo>
                    <a:pt x="2533" y="82"/>
                  </a:lnTo>
                  <a:lnTo>
                    <a:pt x="2533" y="79"/>
                  </a:lnTo>
                  <a:lnTo>
                    <a:pt x="2531" y="77"/>
                  </a:lnTo>
                  <a:lnTo>
                    <a:pt x="2531" y="76"/>
                  </a:lnTo>
                  <a:lnTo>
                    <a:pt x="2531" y="75"/>
                  </a:lnTo>
                  <a:lnTo>
                    <a:pt x="2533" y="75"/>
                  </a:lnTo>
                  <a:lnTo>
                    <a:pt x="2533" y="76"/>
                  </a:lnTo>
                  <a:lnTo>
                    <a:pt x="2534" y="79"/>
                  </a:lnTo>
                  <a:lnTo>
                    <a:pt x="2535" y="80"/>
                  </a:lnTo>
                  <a:lnTo>
                    <a:pt x="2536" y="80"/>
                  </a:lnTo>
                  <a:lnTo>
                    <a:pt x="2538" y="79"/>
                  </a:lnTo>
                  <a:lnTo>
                    <a:pt x="2538" y="76"/>
                  </a:lnTo>
                  <a:lnTo>
                    <a:pt x="2538" y="66"/>
                  </a:lnTo>
                  <a:lnTo>
                    <a:pt x="2539" y="65"/>
                  </a:lnTo>
                  <a:lnTo>
                    <a:pt x="2540" y="64"/>
                  </a:lnTo>
                  <a:lnTo>
                    <a:pt x="2540" y="62"/>
                  </a:lnTo>
                  <a:lnTo>
                    <a:pt x="2541" y="62"/>
                  </a:lnTo>
                  <a:lnTo>
                    <a:pt x="2541" y="64"/>
                  </a:lnTo>
                  <a:lnTo>
                    <a:pt x="2543" y="66"/>
                  </a:lnTo>
                  <a:lnTo>
                    <a:pt x="2543" y="67"/>
                  </a:lnTo>
                  <a:lnTo>
                    <a:pt x="2544" y="69"/>
                  </a:lnTo>
                  <a:lnTo>
                    <a:pt x="2544" y="70"/>
                  </a:lnTo>
                  <a:lnTo>
                    <a:pt x="2545" y="71"/>
                  </a:lnTo>
                  <a:lnTo>
                    <a:pt x="2545" y="71"/>
                  </a:lnTo>
                  <a:lnTo>
                    <a:pt x="2545" y="71"/>
                  </a:lnTo>
                  <a:lnTo>
                    <a:pt x="2545" y="70"/>
                  </a:lnTo>
                  <a:lnTo>
                    <a:pt x="2546" y="69"/>
                  </a:lnTo>
                  <a:lnTo>
                    <a:pt x="2546" y="67"/>
                  </a:lnTo>
                  <a:lnTo>
                    <a:pt x="2546" y="66"/>
                  </a:lnTo>
                  <a:lnTo>
                    <a:pt x="2548" y="65"/>
                  </a:lnTo>
                  <a:lnTo>
                    <a:pt x="2549" y="66"/>
                  </a:lnTo>
                  <a:lnTo>
                    <a:pt x="2549" y="66"/>
                  </a:lnTo>
                  <a:lnTo>
                    <a:pt x="2550" y="67"/>
                  </a:lnTo>
                  <a:lnTo>
                    <a:pt x="2551" y="67"/>
                  </a:lnTo>
                  <a:lnTo>
                    <a:pt x="2553" y="69"/>
                  </a:lnTo>
                  <a:lnTo>
                    <a:pt x="2553" y="69"/>
                  </a:lnTo>
                  <a:lnTo>
                    <a:pt x="2554" y="69"/>
                  </a:lnTo>
                  <a:lnTo>
                    <a:pt x="2554" y="66"/>
                  </a:lnTo>
                  <a:lnTo>
                    <a:pt x="2554" y="66"/>
                  </a:lnTo>
                  <a:lnTo>
                    <a:pt x="2555" y="66"/>
                  </a:lnTo>
                  <a:lnTo>
                    <a:pt x="2555" y="67"/>
                  </a:lnTo>
                  <a:lnTo>
                    <a:pt x="2556" y="67"/>
                  </a:lnTo>
                  <a:lnTo>
                    <a:pt x="2556" y="69"/>
                  </a:lnTo>
                  <a:lnTo>
                    <a:pt x="2561" y="69"/>
                  </a:lnTo>
                  <a:lnTo>
                    <a:pt x="2563" y="67"/>
                  </a:lnTo>
                  <a:lnTo>
                    <a:pt x="2563" y="66"/>
                  </a:lnTo>
                  <a:lnTo>
                    <a:pt x="2563" y="65"/>
                  </a:lnTo>
                  <a:lnTo>
                    <a:pt x="2561" y="64"/>
                  </a:lnTo>
                  <a:lnTo>
                    <a:pt x="2561" y="64"/>
                  </a:lnTo>
                  <a:lnTo>
                    <a:pt x="2564" y="64"/>
                  </a:lnTo>
                  <a:lnTo>
                    <a:pt x="2565" y="66"/>
                  </a:lnTo>
                  <a:lnTo>
                    <a:pt x="2566" y="69"/>
                  </a:lnTo>
                  <a:lnTo>
                    <a:pt x="2566" y="71"/>
                  </a:lnTo>
                  <a:lnTo>
                    <a:pt x="2569" y="72"/>
                  </a:lnTo>
                  <a:lnTo>
                    <a:pt x="2570" y="74"/>
                  </a:lnTo>
                  <a:lnTo>
                    <a:pt x="2571" y="75"/>
                  </a:lnTo>
                  <a:lnTo>
                    <a:pt x="2571" y="76"/>
                  </a:lnTo>
                  <a:lnTo>
                    <a:pt x="2574" y="76"/>
                  </a:lnTo>
                  <a:lnTo>
                    <a:pt x="2574" y="77"/>
                  </a:lnTo>
                  <a:lnTo>
                    <a:pt x="2574" y="80"/>
                  </a:lnTo>
                  <a:lnTo>
                    <a:pt x="2575" y="81"/>
                  </a:lnTo>
                  <a:lnTo>
                    <a:pt x="2576" y="82"/>
                  </a:lnTo>
                  <a:lnTo>
                    <a:pt x="2578" y="82"/>
                  </a:lnTo>
                  <a:lnTo>
                    <a:pt x="2579" y="82"/>
                  </a:lnTo>
                  <a:lnTo>
                    <a:pt x="2579" y="82"/>
                  </a:lnTo>
                  <a:lnTo>
                    <a:pt x="2580" y="84"/>
                  </a:lnTo>
                  <a:lnTo>
                    <a:pt x="2581" y="87"/>
                  </a:lnTo>
                  <a:lnTo>
                    <a:pt x="2583" y="90"/>
                  </a:lnTo>
                  <a:lnTo>
                    <a:pt x="2584" y="91"/>
                  </a:lnTo>
                  <a:lnTo>
                    <a:pt x="2585" y="92"/>
                  </a:lnTo>
                  <a:lnTo>
                    <a:pt x="2588" y="95"/>
                  </a:lnTo>
                  <a:lnTo>
                    <a:pt x="2589" y="97"/>
                  </a:lnTo>
                  <a:lnTo>
                    <a:pt x="2590" y="100"/>
                  </a:lnTo>
                  <a:lnTo>
                    <a:pt x="2591" y="101"/>
                  </a:lnTo>
                  <a:lnTo>
                    <a:pt x="2593" y="102"/>
                  </a:lnTo>
                  <a:lnTo>
                    <a:pt x="2594" y="105"/>
                  </a:lnTo>
                  <a:lnTo>
                    <a:pt x="2594" y="106"/>
                  </a:lnTo>
                  <a:lnTo>
                    <a:pt x="2594" y="107"/>
                  </a:lnTo>
                  <a:lnTo>
                    <a:pt x="2593" y="107"/>
                  </a:lnTo>
                  <a:lnTo>
                    <a:pt x="2593" y="108"/>
                  </a:lnTo>
                  <a:lnTo>
                    <a:pt x="2591" y="108"/>
                  </a:lnTo>
                  <a:lnTo>
                    <a:pt x="2590" y="108"/>
                  </a:lnTo>
                  <a:lnTo>
                    <a:pt x="2589" y="108"/>
                  </a:lnTo>
                  <a:lnTo>
                    <a:pt x="2588" y="110"/>
                  </a:lnTo>
                  <a:lnTo>
                    <a:pt x="2588" y="112"/>
                  </a:lnTo>
                  <a:lnTo>
                    <a:pt x="2589" y="115"/>
                  </a:lnTo>
                  <a:lnTo>
                    <a:pt x="2589" y="120"/>
                  </a:lnTo>
                  <a:lnTo>
                    <a:pt x="2590" y="123"/>
                  </a:lnTo>
                  <a:lnTo>
                    <a:pt x="2591" y="126"/>
                  </a:lnTo>
                  <a:lnTo>
                    <a:pt x="2593" y="128"/>
                  </a:lnTo>
                  <a:lnTo>
                    <a:pt x="2594" y="131"/>
                  </a:lnTo>
                  <a:lnTo>
                    <a:pt x="2595" y="132"/>
                  </a:lnTo>
                  <a:lnTo>
                    <a:pt x="2596" y="133"/>
                  </a:lnTo>
                  <a:lnTo>
                    <a:pt x="2598" y="135"/>
                  </a:lnTo>
                  <a:lnTo>
                    <a:pt x="2598" y="136"/>
                  </a:lnTo>
                  <a:lnTo>
                    <a:pt x="2600" y="138"/>
                  </a:lnTo>
                  <a:lnTo>
                    <a:pt x="2604" y="140"/>
                  </a:lnTo>
                  <a:lnTo>
                    <a:pt x="2606" y="141"/>
                  </a:lnTo>
                  <a:lnTo>
                    <a:pt x="2607" y="143"/>
                  </a:lnTo>
                  <a:lnTo>
                    <a:pt x="2610" y="146"/>
                  </a:lnTo>
                  <a:lnTo>
                    <a:pt x="2611" y="148"/>
                  </a:lnTo>
                  <a:lnTo>
                    <a:pt x="2612" y="148"/>
                  </a:lnTo>
                  <a:lnTo>
                    <a:pt x="2614" y="150"/>
                  </a:lnTo>
                  <a:lnTo>
                    <a:pt x="2614" y="150"/>
                  </a:lnTo>
                  <a:lnTo>
                    <a:pt x="2612" y="148"/>
                  </a:lnTo>
                  <a:lnTo>
                    <a:pt x="2612" y="147"/>
                  </a:lnTo>
                  <a:lnTo>
                    <a:pt x="2612" y="146"/>
                  </a:lnTo>
                  <a:lnTo>
                    <a:pt x="2612" y="145"/>
                  </a:lnTo>
                  <a:lnTo>
                    <a:pt x="2614" y="143"/>
                  </a:lnTo>
                  <a:lnTo>
                    <a:pt x="2615" y="146"/>
                  </a:lnTo>
                  <a:lnTo>
                    <a:pt x="2616" y="147"/>
                  </a:lnTo>
                  <a:lnTo>
                    <a:pt x="2617" y="147"/>
                  </a:lnTo>
                  <a:lnTo>
                    <a:pt x="2619" y="150"/>
                  </a:lnTo>
                  <a:lnTo>
                    <a:pt x="2619" y="151"/>
                  </a:lnTo>
                  <a:lnTo>
                    <a:pt x="2620" y="152"/>
                  </a:lnTo>
                  <a:lnTo>
                    <a:pt x="2621" y="152"/>
                  </a:lnTo>
                  <a:lnTo>
                    <a:pt x="2621" y="152"/>
                  </a:lnTo>
                  <a:lnTo>
                    <a:pt x="2624" y="152"/>
                  </a:lnTo>
                  <a:lnTo>
                    <a:pt x="2626" y="155"/>
                  </a:lnTo>
                  <a:lnTo>
                    <a:pt x="2630" y="157"/>
                  </a:lnTo>
                  <a:lnTo>
                    <a:pt x="2631" y="157"/>
                  </a:lnTo>
                  <a:lnTo>
                    <a:pt x="2634" y="156"/>
                  </a:lnTo>
                  <a:lnTo>
                    <a:pt x="2635" y="156"/>
                  </a:lnTo>
                  <a:lnTo>
                    <a:pt x="2637" y="157"/>
                  </a:lnTo>
                  <a:lnTo>
                    <a:pt x="2637" y="157"/>
                  </a:lnTo>
                  <a:lnTo>
                    <a:pt x="2639" y="159"/>
                  </a:lnTo>
                  <a:lnTo>
                    <a:pt x="2639" y="161"/>
                  </a:lnTo>
                  <a:lnTo>
                    <a:pt x="2640" y="163"/>
                  </a:lnTo>
                  <a:lnTo>
                    <a:pt x="2640" y="164"/>
                  </a:lnTo>
                  <a:lnTo>
                    <a:pt x="2646" y="176"/>
                  </a:lnTo>
                  <a:lnTo>
                    <a:pt x="2652" y="186"/>
                  </a:lnTo>
                  <a:lnTo>
                    <a:pt x="2655" y="189"/>
                  </a:lnTo>
                  <a:lnTo>
                    <a:pt x="2655" y="192"/>
                  </a:lnTo>
                  <a:lnTo>
                    <a:pt x="2656" y="196"/>
                  </a:lnTo>
                  <a:lnTo>
                    <a:pt x="2659" y="198"/>
                  </a:lnTo>
                  <a:lnTo>
                    <a:pt x="2661" y="203"/>
                  </a:lnTo>
                  <a:lnTo>
                    <a:pt x="2664" y="207"/>
                  </a:lnTo>
                  <a:lnTo>
                    <a:pt x="2666" y="209"/>
                  </a:lnTo>
                  <a:lnTo>
                    <a:pt x="2672" y="219"/>
                  </a:lnTo>
                  <a:lnTo>
                    <a:pt x="2678" y="233"/>
                  </a:lnTo>
                  <a:lnTo>
                    <a:pt x="2682" y="249"/>
                  </a:lnTo>
                  <a:lnTo>
                    <a:pt x="2681" y="264"/>
                  </a:lnTo>
                  <a:lnTo>
                    <a:pt x="2681" y="266"/>
                  </a:lnTo>
                  <a:lnTo>
                    <a:pt x="2680" y="269"/>
                  </a:lnTo>
                  <a:lnTo>
                    <a:pt x="2680" y="271"/>
                  </a:lnTo>
                  <a:lnTo>
                    <a:pt x="2678" y="274"/>
                  </a:lnTo>
                  <a:lnTo>
                    <a:pt x="2677" y="275"/>
                  </a:lnTo>
                  <a:lnTo>
                    <a:pt x="2675" y="275"/>
                  </a:lnTo>
                  <a:lnTo>
                    <a:pt x="2674" y="275"/>
                  </a:lnTo>
                  <a:lnTo>
                    <a:pt x="2671" y="274"/>
                  </a:lnTo>
                  <a:lnTo>
                    <a:pt x="2670" y="275"/>
                  </a:lnTo>
                  <a:lnTo>
                    <a:pt x="2669" y="275"/>
                  </a:lnTo>
                  <a:lnTo>
                    <a:pt x="2669" y="276"/>
                  </a:lnTo>
                  <a:lnTo>
                    <a:pt x="2667" y="278"/>
                  </a:lnTo>
                  <a:lnTo>
                    <a:pt x="2667" y="278"/>
                  </a:lnTo>
                  <a:lnTo>
                    <a:pt x="2666" y="276"/>
                  </a:lnTo>
                  <a:lnTo>
                    <a:pt x="2664" y="276"/>
                  </a:lnTo>
                  <a:lnTo>
                    <a:pt x="2661" y="274"/>
                  </a:lnTo>
                  <a:lnTo>
                    <a:pt x="2659" y="271"/>
                  </a:lnTo>
                  <a:lnTo>
                    <a:pt x="2654" y="269"/>
                  </a:lnTo>
                  <a:lnTo>
                    <a:pt x="2650" y="266"/>
                  </a:lnTo>
                  <a:lnTo>
                    <a:pt x="2647" y="264"/>
                  </a:lnTo>
                  <a:lnTo>
                    <a:pt x="2646" y="263"/>
                  </a:lnTo>
                  <a:lnTo>
                    <a:pt x="2644" y="260"/>
                  </a:lnTo>
                  <a:lnTo>
                    <a:pt x="2641" y="258"/>
                  </a:lnTo>
                  <a:lnTo>
                    <a:pt x="2640" y="253"/>
                  </a:lnTo>
                  <a:lnTo>
                    <a:pt x="2635" y="247"/>
                  </a:lnTo>
                  <a:lnTo>
                    <a:pt x="2630" y="240"/>
                  </a:lnTo>
                  <a:lnTo>
                    <a:pt x="2624" y="235"/>
                  </a:lnTo>
                  <a:lnTo>
                    <a:pt x="2622" y="234"/>
                  </a:lnTo>
                  <a:lnTo>
                    <a:pt x="2621" y="234"/>
                  </a:lnTo>
                  <a:lnTo>
                    <a:pt x="2621" y="235"/>
                  </a:lnTo>
                  <a:lnTo>
                    <a:pt x="2621" y="237"/>
                  </a:lnTo>
                  <a:lnTo>
                    <a:pt x="2621" y="238"/>
                  </a:lnTo>
                  <a:lnTo>
                    <a:pt x="2621" y="239"/>
                  </a:lnTo>
                  <a:lnTo>
                    <a:pt x="2621" y="240"/>
                  </a:lnTo>
                  <a:lnTo>
                    <a:pt x="2624" y="243"/>
                  </a:lnTo>
                  <a:lnTo>
                    <a:pt x="2626" y="245"/>
                  </a:lnTo>
                  <a:lnTo>
                    <a:pt x="2626" y="248"/>
                  </a:lnTo>
                  <a:lnTo>
                    <a:pt x="2629" y="250"/>
                  </a:lnTo>
                  <a:lnTo>
                    <a:pt x="2630" y="253"/>
                  </a:lnTo>
                  <a:lnTo>
                    <a:pt x="2630" y="256"/>
                  </a:lnTo>
                  <a:lnTo>
                    <a:pt x="2632" y="259"/>
                  </a:lnTo>
                  <a:lnTo>
                    <a:pt x="2632" y="261"/>
                  </a:lnTo>
                  <a:lnTo>
                    <a:pt x="2635" y="263"/>
                  </a:lnTo>
                  <a:lnTo>
                    <a:pt x="2637" y="264"/>
                  </a:lnTo>
                  <a:lnTo>
                    <a:pt x="2639" y="269"/>
                  </a:lnTo>
                  <a:lnTo>
                    <a:pt x="2640" y="274"/>
                  </a:lnTo>
                  <a:lnTo>
                    <a:pt x="2642" y="279"/>
                  </a:lnTo>
                  <a:lnTo>
                    <a:pt x="2644" y="285"/>
                  </a:lnTo>
                  <a:lnTo>
                    <a:pt x="2645" y="290"/>
                  </a:lnTo>
                  <a:lnTo>
                    <a:pt x="2645" y="295"/>
                  </a:lnTo>
                  <a:lnTo>
                    <a:pt x="2649" y="314"/>
                  </a:lnTo>
                  <a:lnTo>
                    <a:pt x="2650" y="331"/>
                  </a:lnTo>
                  <a:lnTo>
                    <a:pt x="2651" y="334"/>
                  </a:lnTo>
                  <a:lnTo>
                    <a:pt x="2652" y="335"/>
                  </a:lnTo>
                  <a:lnTo>
                    <a:pt x="2654" y="336"/>
                  </a:lnTo>
                  <a:lnTo>
                    <a:pt x="2655" y="336"/>
                  </a:lnTo>
                  <a:lnTo>
                    <a:pt x="2655" y="336"/>
                  </a:lnTo>
                  <a:lnTo>
                    <a:pt x="2657" y="340"/>
                  </a:lnTo>
                  <a:lnTo>
                    <a:pt x="2660" y="342"/>
                  </a:lnTo>
                  <a:lnTo>
                    <a:pt x="2661" y="345"/>
                  </a:lnTo>
                  <a:lnTo>
                    <a:pt x="2662" y="347"/>
                  </a:lnTo>
                  <a:lnTo>
                    <a:pt x="2665" y="351"/>
                  </a:lnTo>
                  <a:lnTo>
                    <a:pt x="2667" y="353"/>
                  </a:lnTo>
                  <a:lnTo>
                    <a:pt x="2669" y="355"/>
                  </a:lnTo>
                  <a:lnTo>
                    <a:pt x="2671" y="356"/>
                  </a:lnTo>
                  <a:lnTo>
                    <a:pt x="2672" y="355"/>
                  </a:lnTo>
                  <a:lnTo>
                    <a:pt x="2674" y="352"/>
                  </a:lnTo>
                  <a:lnTo>
                    <a:pt x="2674" y="349"/>
                  </a:lnTo>
                  <a:lnTo>
                    <a:pt x="2674" y="345"/>
                  </a:lnTo>
                  <a:lnTo>
                    <a:pt x="2671" y="340"/>
                  </a:lnTo>
                  <a:lnTo>
                    <a:pt x="2671" y="337"/>
                  </a:lnTo>
                  <a:lnTo>
                    <a:pt x="2670" y="336"/>
                  </a:lnTo>
                  <a:lnTo>
                    <a:pt x="2669" y="336"/>
                  </a:lnTo>
                  <a:lnTo>
                    <a:pt x="2667" y="335"/>
                  </a:lnTo>
                  <a:lnTo>
                    <a:pt x="2666" y="334"/>
                  </a:lnTo>
                  <a:lnTo>
                    <a:pt x="2665" y="334"/>
                  </a:lnTo>
                  <a:lnTo>
                    <a:pt x="2664" y="332"/>
                  </a:lnTo>
                  <a:lnTo>
                    <a:pt x="2662" y="330"/>
                  </a:lnTo>
                  <a:lnTo>
                    <a:pt x="2662" y="327"/>
                  </a:lnTo>
                  <a:lnTo>
                    <a:pt x="2661" y="324"/>
                  </a:lnTo>
                  <a:lnTo>
                    <a:pt x="2660" y="321"/>
                  </a:lnTo>
                  <a:lnTo>
                    <a:pt x="2660" y="320"/>
                  </a:lnTo>
                  <a:lnTo>
                    <a:pt x="2659" y="316"/>
                  </a:lnTo>
                  <a:lnTo>
                    <a:pt x="2659" y="314"/>
                  </a:lnTo>
                  <a:lnTo>
                    <a:pt x="2659" y="310"/>
                  </a:lnTo>
                  <a:lnTo>
                    <a:pt x="2660" y="309"/>
                  </a:lnTo>
                  <a:lnTo>
                    <a:pt x="2661" y="307"/>
                  </a:lnTo>
                  <a:lnTo>
                    <a:pt x="2664" y="307"/>
                  </a:lnTo>
                  <a:lnTo>
                    <a:pt x="2665" y="309"/>
                  </a:lnTo>
                  <a:lnTo>
                    <a:pt x="2667" y="310"/>
                  </a:lnTo>
                  <a:lnTo>
                    <a:pt x="2669" y="314"/>
                  </a:lnTo>
                  <a:lnTo>
                    <a:pt x="2670" y="319"/>
                  </a:lnTo>
                  <a:lnTo>
                    <a:pt x="2671" y="322"/>
                  </a:lnTo>
                  <a:lnTo>
                    <a:pt x="2672" y="325"/>
                  </a:lnTo>
                  <a:lnTo>
                    <a:pt x="2675" y="326"/>
                  </a:lnTo>
                  <a:lnTo>
                    <a:pt x="2676" y="327"/>
                  </a:lnTo>
                  <a:lnTo>
                    <a:pt x="2678" y="329"/>
                  </a:lnTo>
                  <a:lnTo>
                    <a:pt x="2680" y="330"/>
                  </a:lnTo>
                  <a:lnTo>
                    <a:pt x="2681" y="330"/>
                  </a:lnTo>
                  <a:lnTo>
                    <a:pt x="2683" y="331"/>
                  </a:lnTo>
                  <a:lnTo>
                    <a:pt x="2685" y="332"/>
                  </a:lnTo>
                  <a:lnTo>
                    <a:pt x="2687" y="334"/>
                  </a:lnTo>
                  <a:lnTo>
                    <a:pt x="2688" y="335"/>
                  </a:lnTo>
                  <a:lnTo>
                    <a:pt x="2690" y="336"/>
                  </a:lnTo>
                  <a:lnTo>
                    <a:pt x="2690" y="335"/>
                  </a:lnTo>
                  <a:lnTo>
                    <a:pt x="2690" y="334"/>
                  </a:lnTo>
                  <a:lnTo>
                    <a:pt x="2687" y="327"/>
                  </a:lnTo>
                  <a:lnTo>
                    <a:pt x="2685" y="321"/>
                  </a:lnTo>
                  <a:lnTo>
                    <a:pt x="2685" y="316"/>
                  </a:lnTo>
                  <a:lnTo>
                    <a:pt x="2681" y="309"/>
                  </a:lnTo>
                  <a:lnTo>
                    <a:pt x="2678" y="301"/>
                  </a:lnTo>
                  <a:lnTo>
                    <a:pt x="2678" y="295"/>
                  </a:lnTo>
                  <a:lnTo>
                    <a:pt x="2680" y="294"/>
                  </a:lnTo>
                  <a:lnTo>
                    <a:pt x="2681" y="293"/>
                  </a:lnTo>
                  <a:lnTo>
                    <a:pt x="2682" y="291"/>
                  </a:lnTo>
                  <a:lnTo>
                    <a:pt x="2685" y="290"/>
                  </a:lnTo>
                  <a:lnTo>
                    <a:pt x="2685" y="288"/>
                  </a:lnTo>
                  <a:lnTo>
                    <a:pt x="2686" y="285"/>
                  </a:lnTo>
                  <a:lnTo>
                    <a:pt x="2686" y="281"/>
                  </a:lnTo>
                  <a:lnTo>
                    <a:pt x="2687" y="279"/>
                  </a:lnTo>
                  <a:lnTo>
                    <a:pt x="2688" y="276"/>
                  </a:lnTo>
                  <a:lnTo>
                    <a:pt x="2690" y="274"/>
                  </a:lnTo>
                  <a:lnTo>
                    <a:pt x="2690" y="269"/>
                  </a:lnTo>
                  <a:lnTo>
                    <a:pt x="2690" y="268"/>
                  </a:lnTo>
                  <a:lnTo>
                    <a:pt x="2690" y="266"/>
                  </a:lnTo>
                  <a:lnTo>
                    <a:pt x="2690" y="265"/>
                  </a:lnTo>
                  <a:lnTo>
                    <a:pt x="2691" y="265"/>
                  </a:lnTo>
                  <a:lnTo>
                    <a:pt x="2692" y="266"/>
                  </a:lnTo>
                  <a:lnTo>
                    <a:pt x="2692" y="269"/>
                  </a:lnTo>
                  <a:lnTo>
                    <a:pt x="2693" y="271"/>
                  </a:lnTo>
                  <a:lnTo>
                    <a:pt x="2695" y="274"/>
                  </a:lnTo>
                  <a:lnTo>
                    <a:pt x="2697" y="276"/>
                  </a:lnTo>
                  <a:lnTo>
                    <a:pt x="2697" y="279"/>
                  </a:lnTo>
                  <a:lnTo>
                    <a:pt x="2698" y="279"/>
                  </a:lnTo>
                  <a:lnTo>
                    <a:pt x="2701" y="280"/>
                  </a:lnTo>
                  <a:lnTo>
                    <a:pt x="2702" y="281"/>
                  </a:lnTo>
                  <a:lnTo>
                    <a:pt x="2703" y="284"/>
                  </a:lnTo>
                  <a:lnTo>
                    <a:pt x="2703" y="284"/>
                  </a:lnTo>
                  <a:lnTo>
                    <a:pt x="2705" y="284"/>
                  </a:lnTo>
                  <a:lnTo>
                    <a:pt x="2705" y="281"/>
                  </a:lnTo>
                  <a:lnTo>
                    <a:pt x="2705" y="269"/>
                  </a:lnTo>
                  <a:lnTo>
                    <a:pt x="2703" y="261"/>
                  </a:lnTo>
                  <a:lnTo>
                    <a:pt x="2701" y="254"/>
                  </a:lnTo>
                  <a:lnTo>
                    <a:pt x="2700" y="248"/>
                  </a:lnTo>
                  <a:lnTo>
                    <a:pt x="2698" y="243"/>
                  </a:lnTo>
                  <a:lnTo>
                    <a:pt x="2697" y="238"/>
                  </a:lnTo>
                  <a:lnTo>
                    <a:pt x="2697" y="233"/>
                  </a:lnTo>
                  <a:lnTo>
                    <a:pt x="2697" y="225"/>
                  </a:lnTo>
                  <a:lnTo>
                    <a:pt x="2696" y="219"/>
                  </a:lnTo>
                  <a:lnTo>
                    <a:pt x="2695" y="214"/>
                  </a:lnTo>
                  <a:lnTo>
                    <a:pt x="2695" y="210"/>
                  </a:lnTo>
                  <a:lnTo>
                    <a:pt x="2695" y="208"/>
                  </a:lnTo>
                  <a:lnTo>
                    <a:pt x="2693" y="204"/>
                  </a:lnTo>
                  <a:lnTo>
                    <a:pt x="2692" y="202"/>
                  </a:lnTo>
                  <a:lnTo>
                    <a:pt x="2690" y="196"/>
                  </a:lnTo>
                  <a:lnTo>
                    <a:pt x="2692" y="198"/>
                  </a:lnTo>
                  <a:lnTo>
                    <a:pt x="2695" y="202"/>
                  </a:lnTo>
                  <a:lnTo>
                    <a:pt x="2697" y="203"/>
                  </a:lnTo>
                  <a:lnTo>
                    <a:pt x="2700" y="204"/>
                  </a:lnTo>
                  <a:lnTo>
                    <a:pt x="2702" y="205"/>
                  </a:lnTo>
                  <a:lnTo>
                    <a:pt x="2703" y="207"/>
                  </a:lnTo>
                  <a:lnTo>
                    <a:pt x="2705" y="208"/>
                  </a:lnTo>
                  <a:lnTo>
                    <a:pt x="2705" y="209"/>
                  </a:lnTo>
                  <a:lnTo>
                    <a:pt x="2707" y="214"/>
                  </a:lnTo>
                  <a:lnTo>
                    <a:pt x="2710" y="219"/>
                  </a:lnTo>
                  <a:lnTo>
                    <a:pt x="2711" y="224"/>
                  </a:lnTo>
                  <a:lnTo>
                    <a:pt x="2711" y="228"/>
                  </a:lnTo>
                  <a:lnTo>
                    <a:pt x="2711" y="230"/>
                  </a:lnTo>
                  <a:lnTo>
                    <a:pt x="2710" y="232"/>
                  </a:lnTo>
                  <a:lnTo>
                    <a:pt x="2710" y="233"/>
                  </a:lnTo>
                  <a:lnTo>
                    <a:pt x="2708" y="233"/>
                  </a:lnTo>
                  <a:lnTo>
                    <a:pt x="2707" y="234"/>
                  </a:lnTo>
                  <a:lnTo>
                    <a:pt x="2706" y="234"/>
                  </a:lnTo>
                  <a:lnTo>
                    <a:pt x="2706" y="235"/>
                  </a:lnTo>
                  <a:lnTo>
                    <a:pt x="2705" y="238"/>
                  </a:lnTo>
                  <a:lnTo>
                    <a:pt x="2706" y="247"/>
                  </a:lnTo>
                  <a:lnTo>
                    <a:pt x="2710" y="254"/>
                  </a:lnTo>
                  <a:lnTo>
                    <a:pt x="2713" y="261"/>
                  </a:lnTo>
                  <a:lnTo>
                    <a:pt x="2715" y="265"/>
                  </a:lnTo>
                  <a:lnTo>
                    <a:pt x="2716" y="266"/>
                  </a:lnTo>
                  <a:lnTo>
                    <a:pt x="2717" y="268"/>
                  </a:lnTo>
                  <a:lnTo>
                    <a:pt x="2718" y="266"/>
                  </a:lnTo>
                  <a:lnTo>
                    <a:pt x="2721" y="265"/>
                  </a:lnTo>
                  <a:lnTo>
                    <a:pt x="2722" y="264"/>
                  </a:lnTo>
                  <a:lnTo>
                    <a:pt x="2723" y="261"/>
                  </a:lnTo>
                  <a:lnTo>
                    <a:pt x="2723" y="255"/>
                  </a:lnTo>
                  <a:lnTo>
                    <a:pt x="2723" y="248"/>
                  </a:lnTo>
                  <a:lnTo>
                    <a:pt x="2723" y="240"/>
                  </a:lnTo>
                  <a:lnTo>
                    <a:pt x="2723" y="238"/>
                  </a:lnTo>
                  <a:lnTo>
                    <a:pt x="2726" y="235"/>
                  </a:lnTo>
                  <a:lnTo>
                    <a:pt x="2727" y="233"/>
                  </a:lnTo>
                  <a:lnTo>
                    <a:pt x="2730" y="232"/>
                  </a:lnTo>
                  <a:lnTo>
                    <a:pt x="2731" y="230"/>
                  </a:lnTo>
                  <a:lnTo>
                    <a:pt x="2733" y="225"/>
                  </a:lnTo>
                  <a:lnTo>
                    <a:pt x="2735" y="223"/>
                  </a:lnTo>
                  <a:lnTo>
                    <a:pt x="2737" y="220"/>
                  </a:lnTo>
                  <a:lnTo>
                    <a:pt x="2740" y="218"/>
                  </a:lnTo>
                  <a:lnTo>
                    <a:pt x="2742" y="217"/>
                  </a:lnTo>
                  <a:lnTo>
                    <a:pt x="2743" y="217"/>
                  </a:lnTo>
                  <a:lnTo>
                    <a:pt x="2745" y="214"/>
                  </a:lnTo>
                  <a:lnTo>
                    <a:pt x="2746" y="213"/>
                  </a:lnTo>
                  <a:lnTo>
                    <a:pt x="2747" y="209"/>
                  </a:lnTo>
                  <a:lnTo>
                    <a:pt x="2748" y="207"/>
                  </a:lnTo>
                  <a:lnTo>
                    <a:pt x="2749" y="204"/>
                  </a:lnTo>
                  <a:lnTo>
                    <a:pt x="2752" y="202"/>
                  </a:lnTo>
                  <a:lnTo>
                    <a:pt x="2753" y="202"/>
                  </a:lnTo>
                  <a:lnTo>
                    <a:pt x="2754" y="204"/>
                  </a:lnTo>
                  <a:lnTo>
                    <a:pt x="2754" y="207"/>
                  </a:lnTo>
                  <a:lnTo>
                    <a:pt x="2754" y="209"/>
                  </a:lnTo>
                  <a:lnTo>
                    <a:pt x="2754" y="213"/>
                  </a:lnTo>
                  <a:lnTo>
                    <a:pt x="2754" y="214"/>
                  </a:lnTo>
                  <a:lnTo>
                    <a:pt x="2754" y="217"/>
                  </a:lnTo>
                  <a:lnTo>
                    <a:pt x="2754" y="219"/>
                  </a:lnTo>
                  <a:lnTo>
                    <a:pt x="2756" y="223"/>
                  </a:lnTo>
                  <a:lnTo>
                    <a:pt x="2757" y="224"/>
                  </a:lnTo>
                  <a:lnTo>
                    <a:pt x="2758" y="227"/>
                  </a:lnTo>
                  <a:lnTo>
                    <a:pt x="2759" y="228"/>
                  </a:lnTo>
                  <a:lnTo>
                    <a:pt x="2761" y="228"/>
                  </a:lnTo>
                  <a:lnTo>
                    <a:pt x="2762" y="228"/>
                  </a:lnTo>
                  <a:lnTo>
                    <a:pt x="2762" y="219"/>
                  </a:lnTo>
                  <a:lnTo>
                    <a:pt x="2764" y="219"/>
                  </a:lnTo>
                  <a:lnTo>
                    <a:pt x="2764" y="218"/>
                  </a:lnTo>
                  <a:lnTo>
                    <a:pt x="2764" y="217"/>
                  </a:lnTo>
                  <a:lnTo>
                    <a:pt x="2766" y="214"/>
                  </a:lnTo>
                  <a:lnTo>
                    <a:pt x="2767" y="213"/>
                  </a:lnTo>
                  <a:lnTo>
                    <a:pt x="2768" y="214"/>
                  </a:lnTo>
                  <a:lnTo>
                    <a:pt x="2769" y="215"/>
                  </a:lnTo>
                  <a:lnTo>
                    <a:pt x="2772" y="218"/>
                  </a:lnTo>
                  <a:lnTo>
                    <a:pt x="2773" y="219"/>
                  </a:lnTo>
                  <a:lnTo>
                    <a:pt x="2773" y="219"/>
                  </a:lnTo>
                  <a:lnTo>
                    <a:pt x="2774" y="219"/>
                  </a:lnTo>
                  <a:lnTo>
                    <a:pt x="2776" y="218"/>
                  </a:lnTo>
                  <a:lnTo>
                    <a:pt x="2776" y="217"/>
                  </a:lnTo>
                  <a:lnTo>
                    <a:pt x="2777" y="217"/>
                  </a:lnTo>
                  <a:lnTo>
                    <a:pt x="2777" y="214"/>
                  </a:lnTo>
                  <a:lnTo>
                    <a:pt x="2778" y="212"/>
                  </a:lnTo>
                  <a:lnTo>
                    <a:pt x="2779" y="209"/>
                  </a:lnTo>
                  <a:lnTo>
                    <a:pt x="2781" y="207"/>
                  </a:lnTo>
                  <a:lnTo>
                    <a:pt x="2782" y="204"/>
                  </a:lnTo>
                  <a:lnTo>
                    <a:pt x="2782" y="204"/>
                  </a:lnTo>
                  <a:lnTo>
                    <a:pt x="2783" y="207"/>
                  </a:lnTo>
                  <a:lnTo>
                    <a:pt x="2784" y="213"/>
                  </a:lnTo>
                  <a:lnTo>
                    <a:pt x="2784" y="220"/>
                  </a:lnTo>
                  <a:lnTo>
                    <a:pt x="2786" y="228"/>
                  </a:lnTo>
                  <a:lnTo>
                    <a:pt x="2788" y="230"/>
                  </a:lnTo>
                  <a:lnTo>
                    <a:pt x="2789" y="232"/>
                  </a:lnTo>
                  <a:lnTo>
                    <a:pt x="2791" y="230"/>
                  </a:lnTo>
                  <a:lnTo>
                    <a:pt x="2791" y="230"/>
                  </a:lnTo>
                  <a:lnTo>
                    <a:pt x="2791" y="228"/>
                  </a:lnTo>
                  <a:lnTo>
                    <a:pt x="2791" y="225"/>
                  </a:lnTo>
                  <a:lnTo>
                    <a:pt x="2791" y="222"/>
                  </a:lnTo>
                  <a:lnTo>
                    <a:pt x="2792" y="219"/>
                  </a:lnTo>
                  <a:lnTo>
                    <a:pt x="2792" y="218"/>
                  </a:lnTo>
                  <a:lnTo>
                    <a:pt x="2793" y="217"/>
                  </a:lnTo>
                  <a:lnTo>
                    <a:pt x="2793" y="217"/>
                  </a:lnTo>
                  <a:lnTo>
                    <a:pt x="2794" y="215"/>
                  </a:lnTo>
                  <a:lnTo>
                    <a:pt x="2794" y="214"/>
                  </a:lnTo>
                  <a:lnTo>
                    <a:pt x="2794" y="212"/>
                  </a:lnTo>
                  <a:lnTo>
                    <a:pt x="2794" y="209"/>
                  </a:lnTo>
                  <a:lnTo>
                    <a:pt x="2793" y="205"/>
                  </a:lnTo>
                  <a:lnTo>
                    <a:pt x="2792" y="203"/>
                  </a:lnTo>
                  <a:lnTo>
                    <a:pt x="2791" y="201"/>
                  </a:lnTo>
                  <a:lnTo>
                    <a:pt x="2789" y="197"/>
                  </a:lnTo>
                  <a:lnTo>
                    <a:pt x="2789" y="194"/>
                  </a:lnTo>
                  <a:lnTo>
                    <a:pt x="2788" y="191"/>
                  </a:lnTo>
                  <a:lnTo>
                    <a:pt x="2788" y="188"/>
                  </a:lnTo>
                  <a:lnTo>
                    <a:pt x="2787" y="187"/>
                  </a:lnTo>
                  <a:lnTo>
                    <a:pt x="2787" y="186"/>
                  </a:lnTo>
                  <a:lnTo>
                    <a:pt x="2784" y="184"/>
                  </a:lnTo>
                  <a:lnTo>
                    <a:pt x="2783" y="183"/>
                  </a:lnTo>
                  <a:lnTo>
                    <a:pt x="2783" y="182"/>
                  </a:lnTo>
                  <a:lnTo>
                    <a:pt x="2782" y="181"/>
                  </a:lnTo>
                  <a:lnTo>
                    <a:pt x="2781" y="179"/>
                  </a:lnTo>
                  <a:lnTo>
                    <a:pt x="2779" y="177"/>
                  </a:lnTo>
                  <a:lnTo>
                    <a:pt x="2778" y="176"/>
                  </a:lnTo>
                  <a:lnTo>
                    <a:pt x="2778" y="173"/>
                  </a:lnTo>
                  <a:lnTo>
                    <a:pt x="2777" y="169"/>
                  </a:lnTo>
                  <a:lnTo>
                    <a:pt x="2777" y="167"/>
                  </a:lnTo>
                  <a:lnTo>
                    <a:pt x="2776" y="163"/>
                  </a:lnTo>
                  <a:lnTo>
                    <a:pt x="2776" y="159"/>
                  </a:lnTo>
                  <a:lnTo>
                    <a:pt x="2776" y="158"/>
                  </a:lnTo>
                  <a:lnTo>
                    <a:pt x="2776" y="158"/>
                  </a:lnTo>
                  <a:lnTo>
                    <a:pt x="2776" y="158"/>
                  </a:lnTo>
                  <a:lnTo>
                    <a:pt x="2777" y="159"/>
                  </a:lnTo>
                  <a:lnTo>
                    <a:pt x="2778" y="162"/>
                  </a:lnTo>
                  <a:lnTo>
                    <a:pt x="2779" y="164"/>
                  </a:lnTo>
                  <a:lnTo>
                    <a:pt x="2781" y="166"/>
                  </a:lnTo>
                  <a:lnTo>
                    <a:pt x="2782" y="168"/>
                  </a:lnTo>
                  <a:lnTo>
                    <a:pt x="2783" y="169"/>
                  </a:lnTo>
                  <a:lnTo>
                    <a:pt x="2783" y="169"/>
                  </a:lnTo>
                  <a:lnTo>
                    <a:pt x="2784" y="172"/>
                  </a:lnTo>
                  <a:lnTo>
                    <a:pt x="2784" y="176"/>
                  </a:lnTo>
                  <a:lnTo>
                    <a:pt x="2787" y="178"/>
                  </a:lnTo>
                  <a:lnTo>
                    <a:pt x="2788" y="181"/>
                  </a:lnTo>
                  <a:lnTo>
                    <a:pt x="2788" y="182"/>
                  </a:lnTo>
                  <a:lnTo>
                    <a:pt x="2789" y="184"/>
                  </a:lnTo>
                  <a:lnTo>
                    <a:pt x="2789" y="186"/>
                  </a:lnTo>
                  <a:lnTo>
                    <a:pt x="2791" y="186"/>
                  </a:lnTo>
                  <a:lnTo>
                    <a:pt x="2793" y="186"/>
                  </a:lnTo>
                  <a:lnTo>
                    <a:pt x="2797" y="187"/>
                  </a:lnTo>
                  <a:lnTo>
                    <a:pt x="2801" y="188"/>
                  </a:lnTo>
                  <a:lnTo>
                    <a:pt x="2804" y="191"/>
                  </a:lnTo>
                  <a:lnTo>
                    <a:pt x="2809" y="197"/>
                  </a:lnTo>
                  <a:lnTo>
                    <a:pt x="2814" y="203"/>
                  </a:lnTo>
                  <a:lnTo>
                    <a:pt x="2821" y="209"/>
                  </a:lnTo>
                  <a:lnTo>
                    <a:pt x="2828" y="223"/>
                  </a:lnTo>
                  <a:lnTo>
                    <a:pt x="2835" y="235"/>
                  </a:lnTo>
                  <a:lnTo>
                    <a:pt x="2837" y="237"/>
                  </a:lnTo>
                  <a:lnTo>
                    <a:pt x="2838" y="239"/>
                  </a:lnTo>
                  <a:lnTo>
                    <a:pt x="2839" y="240"/>
                  </a:lnTo>
                  <a:lnTo>
                    <a:pt x="2840" y="243"/>
                  </a:lnTo>
                  <a:lnTo>
                    <a:pt x="2842" y="243"/>
                  </a:lnTo>
                  <a:lnTo>
                    <a:pt x="2842" y="243"/>
                  </a:lnTo>
                  <a:lnTo>
                    <a:pt x="2843" y="240"/>
                  </a:lnTo>
                  <a:lnTo>
                    <a:pt x="2843" y="235"/>
                  </a:lnTo>
                  <a:lnTo>
                    <a:pt x="2843" y="232"/>
                  </a:lnTo>
                  <a:lnTo>
                    <a:pt x="2842" y="229"/>
                  </a:lnTo>
                  <a:lnTo>
                    <a:pt x="2840" y="227"/>
                  </a:lnTo>
                  <a:lnTo>
                    <a:pt x="2838" y="224"/>
                  </a:lnTo>
                  <a:lnTo>
                    <a:pt x="2837" y="219"/>
                  </a:lnTo>
                  <a:lnTo>
                    <a:pt x="2835" y="214"/>
                  </a:lnTo>
                  <a:lnTo>
                    <a:pt x="2833" y="209"/>
                  </a:lnTo>
                  <a:lnTo>
                    <a:pt x="2833" y="205"/>
                  </a:lnTo>
                  <a:lnTo>
                    <a:pt x="2832" y="203"/>
                  </a:lnTo>
                  <a:lnTo>
                    <a:pt x="2830" y="202"/>
                  </a:lnTo>
                  <a:lnTo>
                    <a:pt x="2829" y="201"/>
                  </a:lnTo>
                  <a:lnTo>
                    <a:pt x="2828" y="201"/>
                  </a:lnTo>
                  <a:lnTo>
                    <a:pt x="2827" y="199"/>
                  </a:lnTo>
                  <a:lnTo>
                    <a:pt x="2825" y="198"/>
                  </a:lnTo>
                  <a:lnTo>
                    <a:pt x="2824" y="196"/>
                  </a:lnTo>
                  <a:lnTo>
                    <a:pt x="2823" y="192"/>
                  </a:lnTo>
                  <a:lnTo>
                    <a:pt x="2823" y="188"/>
                  </a:lnTo>
                  <a:lnTo>
                    <a:pt x="2823" y="187"/>
                  </a:lnTo>
                  <a:lnTo>
                    <a:pt x="2823" y="186"/>
                  </a:lnTo>
                  <a:lnTo>
                    <a:pt x="2824" y="184"/>
                  </a:lnTo>
                  <a:lnTo>
                    <a:pt x="2825" y="182"/>
                  </a:lnTo>
                  <a:lnTo>
                    <a:pt x="2825" y="181"/>
                  </a:lnTo>
                  <a:lnTo>
                    <a:pt x="2825" y="178"/>
                  </a:lnTo>
                  <a:lnTo>
                    <a:pt x="2825" y="176"/>
                  </a:lnTo>
                  <a:lnTo>
                    <a:pt x="2825" y="162"/>
                  </a:lnTo>
                  <a:lnTo>
                    <a:pt x="2824" y="159"/>
                  </a:lnTo>
                  <a:lnTo>
                    <a:pt x="2824" y="157"/>
                  </a:lnTo>
                  <a:lnTo>
                    <a:pt x="2823" y="156"/>
                  </a:lnTo>
                  <a:lnTo>
                    <a:pt x="2822" y="153"/>
                  </a:lnTo>
                  <a:lnTo>
                    <a:pt x="2821" y="153"/>
                  </a:lnTo>
                  <a:lnTo>
                    <a:pt x="2818" y="153"/>
                  </a:lnTo>
                  <a:lnTo>
                    <a:pt x="2817" y="155"/>
                  </a:lnTo>
                  <a:lnTo>
                    <a:pt x="2817" y="141"/>
                  </a:lnTo>
                  <a:lnTo>
                    <a:pt x="2817" y="140"/>
                  </a:lnTo>
                  <a:lnTo>
                    <a:pt x="2817" y="137"/>
                  </a:lnTo>
                  <a:lnTo>
                    <a:pt x="2816" y="136"/>
                  </a:lnTo>
                  <a:lnTo>
                    <a:pt x="2817" y="135"/>
                  </a:lnTo>
                  <a:lnTo>
                    <a:pt x="2817" y="133"/>
                  </a:lnTo>
                  <a:lnTo>
                    <a:pt x="2819" y="133"/>
                  </a:lnTo>
                  <a:lnTo>
                    <a:pt x="2819" y="135"/>
                  </a:lnTo>
                  <a:lnTo>
                    <a:pt x="2819" y="135"/>
                  </a:lnTo>
                  <a:lnTo>
                    <a:pt x="2821" y="133"/>
                  </a:lnTo>
                  <a:lnTo>
                    <a:pt x="2822" y="130"/>
                  </a:lnTo>
                  <a:lnTo>
                    <a:pt x="2822" y="127"/>
                  </a:lnTo>
                  <a:lnTo>
                    <a:pt x="2823" y="125"/>
                  </a:lnTo>
                  <a:lnTo>
                    <a:pt x="2823" y="123"/>
                  </a:lnTo>
                  <a:lnTo>
                    <a:pt x="2823" y="112"/>
                  </a:lnTo>
                  <a:lnTo>
                    <a:pt x="2822" y="110"/>
                  </a:lnTo>
                  <a:lnTo>
                    <a:pt x="2822" y="106"/>
                  </a:lnTo>
                  <a:lnTo>
                    <a:pt x="2822" y="104"/>
                  </a:lnTo>
                  <a:lnTo>
                    <a:pt x="2822" y="101"/>
                  </a:lnTo>
                  <a:lnTo>
                    <a:pt x="2823" y="100"/>
                  </a:lnTo>
                  <a:lnTo>
                    <a:pt x="2823" y="84"/>
                  </a:lnTo>
                  <a:lnTo>
                    <a:pt x="2823" y="80"/>
                  </a:lnTo>
                  <a:lnTo>
                    <a:pt x="2823" y="79"/>
                  </a:lnTo>
                  <a:lnTo>
                    <a:pt x="2824" y="77"/>
                  </a:lnTo>
                  <a:lnTo>
                    <a:pt x="2824" y="77"/>
                  </a:lnTo>
                  <a:lnTo>
                    <a:pt x="2825" y="79"/>
                  </a:lnTo>
                  <a:lnTo>
                    <a:pt x="2827" y="80"/>
                  </a:lnTo>
                  <a:lnTo>
                    <a:pt x="2828" y="81"/>
                  </a:lnTo>
                  <a:lnTo>
                    <a:pt x="2829" y="82"/>
                  </a:lnTo>
                  <a:lnTo>
                    <a:pt x="2830" y="82"/>
                  </a:lnTo>
                  <a:lnTo>
                    <a:pt x="2830" y="82"/>
                  </a:lnTo>
                  <a:lnTo>
                    <a:pt x="2832" y="81"/>
                  </a:lnTo>
                  <a:lnTo>
                    <a:pt x="2833" y="81"/>
                  </a:lnTo>
                  <a:lnTo>
                    <a:pt x="2835" y="84"/>
                  </a:lnTo>
                  <a:lnTo>
                    <a:pt x="2837" y="85"/>
                  </a:lnTo>
                  <a:lnTo>
                    <a:pt x="2838" y="86"/>
                  </a:lnTo>
                  <a:lnTo>
                    <a:pt x="2838" y="86"/>
                  </a:lnTo>
                  <a:lnTo>
                    <a:pt x="2843" y="99"/>
                  </a:lnTo>
                  <a:lnTo>
                    <a:pt x="2845" y="110"/>
                  </a:lnTo>
                  <a:lnTo>
                    <a:pt x="2845" y="136"/>
                  </a:lnTo>
                  <a:lnTo>
                    <a:pt x="2847" y="143"/>
                  </a:lnTo>
                  <a:lnTo>
                    <a:pt x="2849" y="150"/>
                  </a:lnTo>
                  <a:lnTo>
                    <a:pt x="2852" y="157"/>
                  </a:lnTo>
                  <a:lnTo>
                    <a:pt x="2853" y="159"/>
                  </a:lnTo>
                  <a:lnTo>
                    <a:pt x="2854" y="162"/>
                  </a:lnTo>
                  <a:lnTo>
                    <a:pt x="2855" y="164"/>
                  </a:lnTo>
                  <a:lnTo>
                    <a:pt x="2857" y="168"/>
                  </a:lnTo>
                  <a:lnTo>
                    <a:pt x="2857" y="169"/>
                  </a:lnTo>
                  <a:lnTo>
                    <a:pt x="2857" y="173"/>
                  </a:lnTo>
                  <a:lnTo>
                    <a:pt x="2855" y="176"/>
                  </a:lnTo>
                  <a:lnTo>
                    <a:pt x="2855" y="178"/>
                  </a:lnTo>
                  <a:lnTo>
                    <a:pt x="2855" y="181"/>
                  </a:lnTo>
                  <a:lnTo>
                    <a:pt x="2857" y="183"/>
                  </a:lnTo>
                  <a:lnTo>
                    <a:pt x="2859" y="198"/>
                  </a:lnTo>
                  <a:lnTo>
                    <a:pt x="2859" y="214"/>
                  </a:lnTo>
                  <a:lnTo>
                    <a:pt x="2862" y="227"/>
                  </a:lnTo>
                  <a:lnTo>
                    <a:pt x="2864" y="240"/>
                  </a:lnTo>
                  <a:lnTo>
                    <a:pt x="2864" y="243"/>
                  </a:lnTo>
                  <a:lnTo>
                    <a:pt x="2865" y="245"/>
                  </a:lnTo>
                  <a:lnTo>
                    <a:pt x="2867" y="249"/>
                  </a:lnTo>
                  <a:lnTo>
                    <a:pt x="2867" y="253"/>
                  </a:lnTo>
                  <a:lnTo>
                    <a:pt x="2868" y="258"/>
                  </a:lnTo>
                  <a:lnTo>
                    <a:pt x="2869" y="260"/>
                  </a:lnTo>
                  <a:lnTo>
                    <a:pt x="2868" y="264"/>
                  </a:lnTo>
                  <a:lnTo>
                    <a:pt x="2867" y="266"/>
                  </a:lnTo>
                  <a:lnTo>
                    <a:pt x="2868" y="270"/>
                  </a:lnTo>
                  <a:lnTo>
                    <a:pt x="2868" y="274"/>
                  </a:lnTo>
                  <a:lnTo>
                    <a:pt x="2869" y="278"/>
                  </a:lnTo>
                  <a:lnTo>
                    <a:pt x="2869" y="279"/>
                  </a:lnTo>
                  <a:lnTo>
                    <a:pt x="2869" y="283"/>
                  </a:lnTo>
                  <a:lnTo>
                    <a:pt x="2868" y="285"/>
                  </a:lnTo>
                  <a:lnTo>
                    <a:pt x="2867" y="288"/>
                  </a:lnTo>
                  <a:lnTo>
                    <a:pt x="2867" y="290"/>
                  </a:lnTo>
                  <a:lnTo>
                    <a:pt x="2865" y="293"/>
                  </a:lnTo>
                  <a:lnTo>
                    <a:pt x="2864" y="296"/>
                  </a:lnTo>
                  <a:lnTo>
                    <a:pt x="2862" y="298"/>
                  </a:lnTo>
                  <a:lnTo>
                    <a:pt x="2860" y="300"/>
                  </a:lnTo>
                  <a:lnTo>
                    <a:pt x="2859" y="300"/>
                  </a:lnTo>
                  <a:lnTo>
                    <a:pt x="2858" y="301"/>
                  </a:lnTo>
                  <a:lnTo>
                    <a:pt x="2858" y="303"/>
                  </a:lnTo>
                  <a:lnTo>
                    <a:pt x="2857" y="305"/>
                  </a:lnTo>
                  <a:lnTo>
                    <a:pt x="2858" y="307"/>
                  </a:lnTo>
                  <a:lnTo>
                    <a:pt x="2858" y="310"/>
                  </a:lnTo>
                  <a:lnTo>
                    <a:pt x="2859" y="311"/>
                  </a:lnTo>
                  <a:lnTo>
                    <a:pt x="2860" y="311"/>
                  </a:lnTo>
                  <a:lnTo>
                    <a:pt x="2862" y="312"/>
                  </a:lnTo>
                  <a:lnTo>
                    <a:pt x="2863" y="312"/>
                  </a:lnTo>
                  <a:lnTo>
                    <a:pt x="2864" y="314"/>
                  </a:lnTo>
                  <a:lnTo>
                    <a:pt x="2865" y="315"/>
                  </a:lnTo>
                  <a:lnTo>
                    <a:pt x="2868" y="315"/>
                  </a:lnTo>
                  <a:lnTo>
                    <a:pt x="2868" y="315"/>
                  </a:lnTo>
                  <a:lnTo>
                    <a:pt x="2869" y="314"/>
                  </a:lnTo>
                  <a:lnTo>
                    <a:pt x="2869" y="311"/>
                  </a:lnTo>
                  <a:lnTo>
                    <a:pt x="2870" y="309"/>
                  </a:lnTo>
                  <a:lnTo>
                    <a:pt x="2870" y="306"/>
                  </a:lnTo>
                  <a:lnTo>
                    <a:pt x="2872" y="305"/>
                  </a:lnTo>
                  <a:lnTo>
                    <a:pt x="2873" y="304"/>
                  </a:lnTo>
                  <a:lnTo>
                    <a:pt x="2874" y="303"/>
                  </a:lnTo>
                  <a:lnTo>
                    <a:pt x="2875" y="300"/>
                  </a:lnTo>
                  <a:lnTo>
                    <a:pt x="2877" y="293"/>
                  </a:lnTo>
                  <a:lnTo>
                    <a:pt x="2877" y="284"/>
                  </a:lnTo>
                  <a:lnTo>
                    <a:pt x="2878" y="276"/>
                  </a:lnTo>
                  <a:lnTo>
                    <a:pt x="2878" y="271"/>
                  </a:lnTo>
                  <a:lnTo>
                    <a:pt x="2877" y="264"/>
                  </a:lnTo>
                  <a:lnTo>
                    <a:pt x="2875" y="256"/>
                  </a:lnTo>
                  <a:lnTo>
                    <a:pt x="2873" y="248"/>
                  </a:lnTo>
                  <a:lnTo>
                    <a:pt x="2874" y="240"/>
                  </a:lnTo>
                  <a:lnTo>
                    <a:pt x="2878" y="235"/>
                  </a:lnTo>
                  <a:lnTo>
                    <a:pt x="2878" y="235"/>
                  </a:lnTo>
                  <a:lnTo>
                    <a:pt x="2879" y="234"/>
                  </a:lnTo>
                  <a:lnTo>
                    <a:pt x="2880" y="234"/>
                  </a:lnTo>
                  <a:lnTo>
                    <a:pt x="2882" y="235"/>
                  </a:lnTo>
                  <a:lnTo>
                    <a:pt x="2884" y="235"/>
                  </a:lnTo>
                  <a:lnTo>
                    <a:pt x="2885" y="238"/>
                  </a:lnTo>
                  <a:lnTo>
                    <a:pt x="2889" y="250"/>
                  </a:lnTo>
                  <a:lnTo>
                    <a:pt x="2890" y="264"/>
                  </a:lnTo>
                  <a:lnTo>
                    <a:pt x="2890" y="268"/>
                  </a:lnTo>
                  <a:lnTo>
                    <a:pt x="2890" y="273"/>
                  </a:lnTo>
                  <a:lnTo>
                    <a:pt x="2892" y="278"/>
                  </a:lnTo>
                  <a:lnTo>
                    <a:pt x="2893" y="281"/>
                  </a:lnTo>
                  <a:lnTo>
                    <a:pt x="2895" y="284"/>
                  </a:lnTo>
                  <a:lnTo>
                    <a:pt x="2898" y="285"/>
                  </a:lnTo>
                  <a:lnTo>
                    <a:pt x="2898" y="285"/>
                  </a:lnTo>
                  <a:lnTo>
                    <a:pt x="2899" y="284"/>
                  </a:lnTo>
                  <a:lnTo>
                    <a:pt x="2900" y="283"/>
                  </a:lnTo>
                  <a:lnTo>
                    <a:pt x="2900" y="281"/>
                  </a:lnTo>
                  <a:lnTo>
                    <a:pt x="2899" y="280"/>
                  </a:lnTo>
                  <a:lnTo>
                    <a:pt x="2898" y="279"/>
                  </a:lnTo>
                  <a:lnTo>
                    <a:pt x="2896" y="279"/>
                  </a:lnTo>
                  <a:lnTo>
                    <a:pt x="2896" y="278"/>
                  </a:lnTo>
                  <a:lnTo>
                    <a:pt x="2895" y="274"/>
                  </a:lnTo>
                  <a:lnTo>
                    <a:pt x="2894" y="270"/>
                  </a:lnTo>
                  <a:lnTo>
                    <a:pt x="2893" y="266"/>
                  </a:lnTo>
                  <a:lnTo>
                    <a:pt x="2893" y="264"/>
                  </a:lnTo>
                  <a:lnTo>
                    <a:pt x="2893" y="261"/>
                  </a:lnTo>
                  <a:lnTo>
                    <a:pt x="2893" y="261"/>
                  </a:lnTo>
                  <a:lnTo>
                    <a:pt x="2894" y="261"/>
                  </a:lnTo>
                  <a:lnTo>
                    <a:pt x="2895" y="261"/>
                  </a:lnTo>
                  <a:lnTo>
                    <a:pt x="2896" y="261"/>
                  </a:lnTo>
                  <a:lnTo>
                    <a:pt x="2898" y="261"/>
                  </a:lnTo>
                  <a:lnTo>
                    <a:pt x="2898" y="260"/>
                  </a:lnTo>
                  <a:lnTo>
                    <a:pt x="2898" y="259"/>
                  </a:lnTo>
                  <a:lnTo>
                    <a:pt x="2895" y="250"/>
                  </a:lnTo>
                  <a:lnTo>
                    <a:pt x="2893" y="242"/>
                  </a:lnTo>
                  <a:lnTo>
                    <a:pt x="2888" y="235"/>
                  </a:lnTo>
                  <a:lnTo>
                    <a:pt x="2887" y="233"/>
                  </a:lnTo>
                  <a:lnTo>
                    <a:pt x="2885" y="229"/>
                  </a:lnTo>
                  <a:lnTo>
                    <a:pt x="2884" y="227"/>
                  </a:lnTo>
                  <a:lnTo>
                    <a:pt x="2882" y="225"/>
                  </a:lnTo>
                  <a:lnTo>
                    <a:pt x="2880" y="224"/>
                  </a:lnTo>
                  <a:lnTo>
                    <a:pt x="2878" y="224"/>
                  </a:lnTo>
                  <a:lnTo>
                    <a:pt x="2877" y="225"/>
                  </a:lnTo>
                  <a:lnTo>
                    <a:pt x="2875" y="227"/>
                  </a:lnTo>
                  <a:lnTo>
                    <a:pt x="2874" y="228"/>
                  </a:lnTo>
                  <a:lnTo>
                    <a:pt x="2872" y="228"/>
                  </a:lnTo>
                  <a:lnTo>
                    <a:pt x="2870" y="229"/>
                  </a:lnTo>
                  <a:lnTo>
                    <a:pt x="2868" y="229"/>
                  </a:lnTo>
                  <a:lnTo>
                    <a:pt x="2867" y="228"/>
                  </a:lnTo>
                  <a:lnTo>
                    <a:pt x="2867" y="214"/>
                  </a:lnTo>
                  <a:lnTo>
                    <a:pt x="2865" y="209"/>
                  </a:lnTo>
                  <a:lnTo>
                    <a:pt x="2864" y="204"/>
                  </a:lnTo>
                  <a:lnTo>
                    <a:pt x="2864" y="202"/>
                  </a:lnTo>
                  <a:lnTo>
                    <a:pt x="2865" y="192"/>
                  </a:lnTo>
                  <a:lnTo>
                    <a:pt x="2865" y="184"/>
                  </a:lnTo>
                  <a:lnTo>
                    <a:pt x="2864" y="176"/>
                  </a:lnTo>
                  <a:lnTo>
                    <a:pt x="2859" y="159"/>
                  </a:lnTo>
                  <a:lnTo>
                    <a:pt x="2854" y="143"/>
                  </a:lnTo>
                  <a:lnTo>
                    <a:pt x="2853" y="136"/>
                  </a:lnTo>
                  <a:lnTo>
                    <a:pt x="2853" y="127"/>
                  </a:lnTo>
                  <a:lnTo>
                    <a:pt x="2854" y="121"/>
                  </a:lnTo>
                  <a:lnTo>
                    <a:pt x="2854" y="121"/>
                  </a:lnTo>
                  <a:lnTo>
                    <a:pt x="2855" y="121"/>
                  </a:lnTo>
                  <a:lnTo>
                    <a:pt x="2857" y="121"/>
                  </a:lnTo>
                  <a:lnTo>
                    <a:pt x="2858" y="122"/>
                  </a:lnTo>
                  <a:lnTo>
                    <a:pt x="2859" y="121"/>
                  </a:lnTo>
                  <a:lnTo>
                    <a:pt x="2859" y="121"/>
                  </a:lnTo>
                  <a:lnTo>
                    <a:pt x="2860" y="118"/>
                  </a:lnTo>
                  <a:lnTo>
                    <a:pt x="2862" y="115"/>
                  </a:lnTo>
                  <a:lnTo>
                    <a:pt x="2862" y="112"/>
                  </a:lnTo>
                  <a:lnTo>
                    <a:pt x="2862" y="110"/>
                  </a:lnTo>
                  <a:lnTo>
                    <a:pt x="2862" y="106"/>
                  </a:lnTo>
                  <a:lnTo>
                    <a:pt x="2860" y="102"/>
                  </a:lnTo>
                  <a:lnTo>
                    <a:pt x="2859" y="100"/>
                  </a:lnTo>
                  <a:lnTo>
                    <a:pt x="2858" y="96"/>
                  </a:lnTo>
                  <a:lnTo>
                    <a:pt x="2857" y="92"/>
                  </a:lnTo>
                  <a:lnTo>
                    <a:pt x="2855" y="91"/>
                  </a:lnTo>
                  <a:lnTo>
                    <a:pt x="2854" y="90"/>
                  </a:lnTo>
                  <a:lnTo>
                    <a:pt x="2854" y="87"/>
                  </a:lnTo>
                  <a:lnTo>
                    <a:pt x="2854" y="86"/>
                  </a:lnTo>
                  <a:lnTo>
                    <a:pt x="2854" y="84"/>
                  </a:lnTo>
                  <a:lnTo>
                    <a:pt x="2854" y="84"/>
                  </a:lnTo>
                  <a:lnTo>
                    <a:pt x="2854" y="84"/>
                  </a:lnTo>
                  <a:lnTo>
                    <a:pt x="2855" y="86"/>
                  </a:lnTo>
                  <a:lnTo>
                    <a:pt x="2855" y="87"/>
                  </a:lnTo>
                  <a:lnTo>
                    <a:pt x="2857" y="89"/>
                  </a:lnTo>
                  <a:lnTo>
                    <a:pt x="2857" y="89"/>
                  </a:lnTo>
                  <a:lnTo>
                    <a:pt x="2858" y="94"/>
                  </a:lnTo>
                  <a:lnTo>
                    <a:pt x="2860" y="96"/>
                  </a:lnTo>
                  <a:lnTo>
                    <a:pt x="2862" y="100"/>
                  </a:lnTo>
                  <a:lnTo>
                    <a:pt x="2862" y="102"/>
                  </a:lnTo>
                  <a:lnTo>
                    <a:pt x="2862" y="107"/>
                  </a:lnTo>
                  <a:lnTo>
                    <a:pt x="2863" y="112"/>
                  </a:lnTo>
                  <a:lnTo>
                    <a:pt x="2864" y="118"/>
                  </a:lnTo>
                  <a:lnTo>
                    <a:pt x="2864" y="133"/>
                  </a:lnTo>
                  <a:lnTo>
                    <a:pt x="2865" y="138"/>
                  </a:lnTo>
                  <a:lnTo>
                    <a:pt x="2867" y="143"/>
                  </a:lnTo>
                  <a:lnTo>
                    <a:pt x="2867" y="150"/>
                  </a:lnTo>
                  <a:lnTo>
                    <a:pt x="2868" y="153"/>
                  </a:lnTo>
                  <a:lnTo>
                    <a:pt x="2869" y="156"/>
                  </a:lnTo>
                  <a:lnTo>
                    <a:pt x="2872" y="157"/>
                  </a:lnTo>
                  <a:lnTo>
                    <a:pt x="2873" y="158"/>
                  </a:lnTo>
                  <a:lnTo>
                    <a:pt x="2875" y="159"/>
                  </a:lnTo>
                  <a:lnTo>
                    <a:pt x="2878" y="162"/>
                  </a:lnTo>
                  <a:lnTo>
                    <a:pt x="2878" y="163"/>
                  </a:lnTo>
                  <a:lnTo>
                    <a:pt x="2879" y="164"/>
                  </a:lnTo>
                  <a:lnTo>
                    <a:pt x="2882" y="166"/>
                  </a:lnTo>
                  <a:lnTo>
                    <a:pt x="2883" y="166"/>
                  </a:lnTo>
                  <a:lnTo>
                    <a:pt x="2884" y="167"/>
                  </a:lnTo>
                  <a:lnTo>
                    <a:pt x="2885" y="167"/>
                  </a:lnTo>
                  <a:lnTo>
                    <a:pt x="2887" y="167"/>
                  </a:lnTo>
                  <a:lnTo>
                    <a:pt x="2887" y="167"/>
                  </a:lnTo>
                  <a:lnTo>
                    <a:pt x="2887" y="164"/>
                  </a:lnTo>
                  <a:lnTo>
                    <a:pt x="2885" y="162"/>
                  </a:lnTo>
                  <a:lnTo>
                    <a:pt x="2884" y="159"/>
                  </a:lnTo>
                  <a:lnTo>
                    <a:pt x="2883" y="157"/>
                  </a:lnTo>
                  <a:lnTo>
                    <a:pt x="2882" y="156"/>
                  </a:lnTo>
                  <a:lnTo>
                    <a:pt x="2880" y="155"/>
                  </a:lnTo>
                  <a:lnTo>
                    <a:pt x="2879" y="153"/>
                  </a:lnTo>
                  <a:lnTo>
                    <a:pt x="2878" y="152"/>
                  </a:lnTo>
                  <a:lnTo>
                    <a:pt x="2874" y="147"/>
                  </a:lnTo>
                  <a:lnTo>
                    <a:pt x="2870" y="140"/>
                  </a:lnTo>
                  <a:lnTo>
                    <a:pt x="2869" y="131"/>
                  </a:lnTo>
                  <a:lnTo>
                    <a:pt x="2868" y="130"/>
                  </a:lnTo>
                  <a:lnTo>
                    <a:pt x="2868" y="128"/>
                  </a:lnTo>
                  <a:lnTo>
                    <a:pt x="2868" y="127"/>
                  </a:lnTo>
                  <a:lnTo>
                    <a:pt x="2868" y="127"/>
                  </a:lnTo>
                  <a:lnTo>
                    <a:pt x="2869" y="128"/>
                  </a:lnTo>
                  <a:lnTo>
                    <a:pt x="2872" y="131"/>
                  </a:lnTo>
                  <a:lnTo>
                    <a:pt x="2872" y="133"/>
                  </a:lnTo>
                  <a:lnTo>
                    <a:pt x="2873" y="136"/>
                  </a:lnTo>
                  <a:lnTo>
                    <a:pt x="2875" y="138"/>
                  </a:lnTo>
                  <a:lnTo>
                    <a:pt x="2877" y="140"/>
                  </a:lnTo>
                  <a:lnTo>
                    <a:pt x="2878" y="138"/>
                  </a:lnTo>
                  <a:lnTo>
                    <a:pt x="2879" y="136"/>
                  </a:lnTo>
                  <a:lnTo>
                    <a:pt x="2879" y="133"/>
                  </a:lnTo>
                  <a:lnTo>
                    <a:pt x="2879" y="130"/>
                  </a:lnTo>
                  <a:lnTo>
                    <a:pt x="2878" y="126"/>
                  </a:lnTo>
                  <a:lnTo>
                    <a:pt x="2875" y="123"/>
                  </a:lnTo>
                  <a:lnTo>
                    <a:pt x="2874" y="121"/>
                  </a:lnTo>
                  <a:lnTo>
                    <a:pt x="2873" y="120"/>
                  </a:lnTo>
                  <a:lnTo>
                    <a:pt x="2873" y="118"/>
                  </a:lnTo>
                  <a:lnTo>
                    <a:pt x="2872" y="118"/>
                  </a:lnTo>
                  <a:lnTo>
                    <a:pt x="2872" y="115"/>
                  </a:lnTo>
                  <a:lnTo>
                    <a:pt x="2873" y="112"/>
                  </a:lnTo>
                  <a:lnTo>
                    <a:pt x="2873" y="111"/>
                  </a:lnTo>
                  <a:lnTo>
                    <a:pt x="2875" y="110"/>
                  </a:lnTo>
                  <a:lnTo>
                    <a:pt x="2875" y="108"/>
                  </a:lnTo>
                  <a:lnTo>
                    <a:pt x="2875" y="110"/>
                  </a:lnTo>
                  <a:lnTo>
                    <a:pt x="2877" y="111"/>
                  </a:lnTo>
                  <a:lnTo>
                    <a:pt x="2878" y="112"/>
                  </a:lnTo>
                  <a:lnTo>
                    <a:pt x="2880" y="115"/>
                  </a:lnTo>
                  <a:lnTo>
                    <a:pt x="2880" y="121"/>
                  </a:lnTo>
                  <a:lnTo>
                    <a:pt x="2883" y="121"/>
                  </a:lnTo>
                  <a:lnTo>
                    <a:pt x="2885" y="121"/>
                  </a:lnTo>
                  <a:lnTo>
                    <a:pt x="2888" y="123"/>
                  </a:lnTo>
                  <a:lnTo>
                    <a:pt x="2889" y="125"/>
                  </a:lnTo>
                  <a:lnTo>
                    <a:pt x="2890" y="127"/>
                  </a:lnTo>
                  <a:lnTo>
                    <a:pt x="2892" y="130"/>
                  </a:lnTo>
                  <a:lnTo>
                    <a:pt x="2893" y="133"/>
                  </a:lnTo>
                  <a:lnTo>
                    <a:pt x="2895" y="136"/>
                  </a:lnTo>
                  <a:lnTo>
                    <a:pt x="2898" y="137"/>
                  </a:lnTo>
                  <a:lnTo>
                    <a:pt x="2899" y="140"/>
                  </a:lnTo>
                  <a:lnTo>
                    <a:pt x="2899" y="142"/>
                  </a:lnTo>
                  <a:lnTo>
                    <a:pt x="2900" y="143"/>
                  </a:lnTo>
                  <a:lnTo>
                    <a:pt x="2903" y="146"/>
                  </a:lnTo>
                  <a:lnTo>
                    <a:pt x="2904" y="147"/>
                  </a:lnTo>
                  <a:lnTo>
                    <a:pt x="2905" y="148"/>
                  </a:lnTo>
                  <a:lnTo>
                    <a:pt x="2906" y="150"/>
                  </a:lnTo>
                  <a:lnTo>
                    <a:pt x="2908" y="150"/>
                  </a:lnTo>
                  <a:lnTo>
                    <a:pt x="2909" y="151"/>
                  </a:lnTo>
                  <a:lnTo>
                    <a:pt x="2910" y="153"/>
                  </a:lnTo>
                  <a:lnTo>
                    <a:pt x="2910" y="157"/>
                  </a:lnTo>
                  <a:lnTo>
                    <a:pt x="2910" y="159"/>
                  </a:lnTo>
                  <a:lnTo>
                    <a:pt x="2910" y="162"/>
                  </a:lnTo>
                  <a:lnTo>
                    <a:pt x="2909" y="164"/>
                  </a:lnTo>
                  <a:lnTo>
                    <a:pt x="2909" y="176"/>
                  </a:lnTo>
                  <a:lnTo>
                    <a:pt x="2910" y="181"/>
                  </a:lnTo>
                  <a:lnTo>
                    <a:pt x="2911" y="186"/>
                  </a:lnTo>
                  <a:lnTo>
                    <a:pt x="2911" y="191"/>
                  </a:lnTo>
                  <a:lnTo>
                    <a:pt x="2911" y="194"/>
                  </a:lnTo>
                  <a:lnTo>
                    <a:pt x="2911" y="199"/>
                  </a:lnTo>
                  <a:lnTo>
                    <a:pt x="2914" y="204"/>
                  </a:lnTo>
                  <a:lnTo>
                    <a:pt x="2914" y="205"/>
                  </a:lnTo>
                  <a:lnTo>
                    <a:pt x="2914" y="207"/>
                  </a:lnTo>
                  <a:lnTo>
                    <a:pt x="2914" y="207"/>
                  </a:lnTo>
                  <a:lnTo>
                    <a:pt x="2915" y="205"/>
                  </a:lnTo>
                  <a:lnTo>
                    <a:pt x="2916" y="204"/>
                  </a:lnTo>
                  <a:lnTo>
                    <a:pt x="2918" y="203"/>
                  </a:lnTo>
                  <a:lnTo>
                    <a:pt x="2919" y="203"/>
                  </a:lnTo>
                  <a:lnTo>
                    <a:pt x="2919" y="202"/>
                  </a:lnTo>
                  <a:lnTo>
                    <a:pt x="2919" y="202"/>
                  </a:lnTo>
                  <a:lnTo>
                    <a:pt x="2920" y="199"/>
                  </a:lnTo>
                  <a:lnTo>
                    <a:pt x="2921" y="198"/>
                  </a:lnTo>
                  <a:lnTo>
                    <a:pt x="2921" y="197"/>
                  </a:lnTo>
                  <a:lnTo>
                    <a:pt x="2921" y="193"/>
                  </a:lnTo>
                  <a:lnTo>
                    <a:pt x="2919" y="182"/>
                  </a:lnTo>
                  <a:lnTo>
                    <a:pt x="2914" y="173"/>
                  </a:lnTo>
                  <a:lnTo>
                    <a:pt x="2914" y="147"/>
                  </a:lnTo>
                  <a:lnTo>
                    <a:pt x="2911" y="143"/>
                  </a:lnTo>
                  <a:lnTo>
                    <a:pt x="2910" y="140"/>
                  </a:lnTo>
                  <a:lnTo>
                    <a:pt x="2906" y="137"/>
                  </a:lnTo>
                  <a:lnTo>
                    <a:pt x="2904" y="133"/>
                  </a:lnTo>
                  <a:lnTo>
                    <a:pt x="2904" y="132"/>
                  </a:lnTo>
                  <a:lnTo>
                    <a:pt x="2903" y="131"/>
                  </a:lnTo>
                  <a:lnTo>
                    <a:pt x="2903" y="128"/>
                  </a:lnTo>
                  <a:lnTo>
                    <a:pt x="2900" y="126"/>
                  </a:lnTo>
                  <a:lnTo>
                    <a:pt x="2899" y="126"/>
                  </a:lnTo>
                  <a:lnTo>
                    <a:pt x="2898" y="126"/>
                  </a:lnTo>
                  <a:lnTo>
                    <a:pt x="2898" y="125"/>
                  </a:lnTo>
                  <a:lnTo>
                    <a:pt x="2895" y="123"/>
                  </a:lnTo>
                  <a:lnTo>
                    <a:pt x="2892" y="111"/>
                  </a:lnTo>
                  <a:lnTo>
                    <a:pt x="2890" y="100"/>
                  </a:lnTo>
                  <a:lnTo>
                    <a:pt x="2889" y="95"/>
                  </a:lnTo>
                  <a:lnTo>
                    <a:pt x="2888" y="89"/>
                  </a:lnTo>
                  <a:lnTo>
                    <a:pt x="2885" y="84"/>
                  </a:lnTo>
                  <a:lnTo>
                    <a:pt x="2885" y="80"/>
                  </a:lnTo>
                  <a:lnTo>
                    <a:pt x="2887" y="77"/>
                  </a:lnTo>
                  <a:lnTo>
                    <a:pt x="2888" y="75"/>
                  </a:lnTo>
                  <a:lnTo>
                    <a:pt x="2888" y="74"/>
                  </a:lnTo>
                  <a:lnTo>
                    <a:pt x="2889" y="71"/>
                  </a:lnTo>
                  <a:lnTo>
                    <a:pt x="2892" y="70"/>
                  </a:lnTo>
                  <a:lnTo>
                    <a:pt x="2893" y="70"/>
                  </a:lnTo>
                  <a:lnTo>
                    <a:pt x="2895" y="70"/>
                  </a:lnTo>
                  <a:lnTo>
                    <a:pt x="2896" y="71"/>
                  </a:lnTo>
                  <a:lnTo>
                    <a:pt x="2898" y="71"/>
                  </a:lnTo>
                  <a:lnTo>
                    <a:pt x="2901" y="72"/>
                  </a:lnTo>
                  <a:lnTo>
                    <a:pt x="2908" y="74"/>
                  </a:lnTo>
                  <a:lnTo>
                    <a:pt x="2913" y="74"/>
                  </a:lnTo>
                  <a:lnTo>
                    <a:pt x="2918" y="72"/>
                  </a:lnTo>
                  <a:lnTo>
                    <a:pt x="2920" y="69"/>
                  </a:lnTo>
                  <a:lnTo>
                    <a:pt x="2919" y="64"/>
                  </a:lnTo>
                  <a:lnTo>
                    <a:pt x="2918" y="59"/>
                  </a:lnTo>
                  <a:lnTo>
                    <a:pt x="2915" y="55"/>
                  </a:lnTo>
                  <a:lnTo>
                    <a:pt x="2914" y="51"/>
                  </a:lnTo>
                  <a:lnTo>
                    <a:pt x="2913" y="48"/>
                  </a:lnTo>
                  <a:lnTo>
                    <a:pt x="2914" y="45"/>
                  </a:lnTo>
                  <a:lnTo>
                    <a:pt x="2915" y="44"/>
                  </a:lnTo>
                  <a:lnTo>
                    <a:pt x="2914" y="41"/>
                  </a:lnTo>
                  <a:lnTo>
                    <a:pt x="2913" y="40"/>
                  </a:lnTo>
                  <a:lnTo>
                    <a:pt x="2911" y="39"/>
                  </a:lnTo>
                  <a:lnTo>
                    <a:pt x="2911" y="38"/>
                  </a:lnTo>
                  <a:lnTo>
                    <a:pt x="2911" y="34"/>
                  </a:lnTo>
                  <a:lnTo>
                    <a:pt x="2913" y="31"/>
                  </a:lnTo>
                  <a:lnTo>
                    <a:pt x="2914" y="29"/>
                  </a:lnTo>
                  <a:lnTo>
                    <a:pt x="2914" y="26"/>
                  </a:lnTo>
                  <a:lnTo>
                    <a:pt x="2915" y="24"/>
                  </a:lnTo>
                  <a:lnTo>
                    <a:pt x="2916" y="21"/>
                  </a:lnTo>
                  <a:lnTo>
                    <a:pt x="2919" y="18"/>
                  </a:lnTo>
                  <a:lnTo>
                    <a:pt x="2920" y="16"/>
                  </a:lnTo>
                  <a:lnTo>
                    <a:pt x="2923" y="14"/>
                  </a:lnTo>
                  <a:lnTo>
                    <a:pt x="2924" y="11"/>
                  </a:lnTo>
                  <a:lnTo>
                    <a:pt x="2925" y="9"/>
                  </a:lnTo>
                  <a:lnTo>
                    <a:pt x="2926" y="7"/>
                  </a:lnTo>
                  <a:lnTo>
                    <a:pt x="2928" y="5"/>
                  </a:lnTo>
                  <a:lnTo>
                    <a:pt x="2929" y="4"/>
                  </a:lnTo>
                  <a:lnTo>
                    <a:pt x="2930" y="3"/>
                  </a:lnTo>
                  <a:lnTo>
                    <a:pt x="2931" y="5"/>
                  </a:lnTo>
                  <a:lnTo>
                    <a:pt x="2933" y="5"/>
                  </a:lnTo>
                  <a:lnTo>
                    <a:pt x="2934" y="5"/>
                  </a:lnTo>
                  <a:lnTo>
                    <a:pt x="2935" y="5"/>
                  </a:lnTo>
                  <a:lnTo>
                    <a:pt x="2936" y="4"/>
                  </a:lnTo>
                  <a:lnTo>
                    <a:pt x="2938" y="3"/>
                  </a:lnTo>
                  <a:lnTo>
                    <a:pt x="2939" y="2"/>
                  </a:lnTo>
                  <a:lnTo>
                    <a:pt x="2940" y="0"/>
                  </a:lnTo>
                  <a:close/>
                </a:path>
              </a:pathLst>
            </a:custGeom>
            <a:grpFill/>
            <a:ln w="0">
              <a:solidFill>
                <a:schemeClr val="bg1">
                  <a:lumMod val="95000"/>
                </a:schemeClr>
              </a:solidFill>
              <a:prstDash val="solid"/>
              <a:round/>
              <a:headEnd/>
              <a:tailEnd/>
            </a:ln>
          </p:spPr>
          <p:txBody>
            <a:bodyPr vert="horz" wrap="square" lIns="91427" tIns="45713" rIns="91427" bIns="45713" numCol="1" anchor="t" anchorCtr="0" compatLnSpc="1">
              <a:prstTxWarp prst="textNoShape">
                <a:avLst/>
              </a:prstTxWarp>
            </a:bodyPr>
            <a:lstStyle/>
            <a:p>
              <a:pPr defTabSz="932563"/>
              <a:endParaRPr lang="en-GB">
                <a:solidFill>
                  <a:srgbClr val="505050"/>
                </a:solidFill>
                <a:latin typeface="微软雅黑" panose="020B0503020204020204" pitchFamily="34" charset="-122"/>
                <a:ea typeface="微软雅黑" panose="020B0503020204020204" pitchFamily="34" charset="-122"/>
              </a:endParaRPr>
            </a:p>
          </p:txBody>
        </p:sp>
        <p:sp>
          <p:nvSpPr>
            <p:cNvPr id="86" name="Freeform 8"/>
            <p:cNvSpPr>
              <a:spLocks noEditPoints="1"/>
            </p:cNvSpPr>
            <p:nvPr/>
          </p:nvSpPr>
          <p:spPr bwMode="auto">
            <a:xfrm>
              <a:off x="5028" y="283"/>
              <a:ext cx="1117" cy="464"/>
            </a:xfrm>
            <a:custGeom>
              <a:avLst/>
              <a:gdLst>
                <a:gd name="T0" fmla="*/ 3296 w 3352"/>
                <a:gd name="T1" fmla="*/ 290 h 1393"/>
                <a:gd name="T2" fmla="*/ 3275 w 3352"/>
                <a:gd name="T3" fmla="*/ 336 h 1393"/>
                <a:gd name="T4" fmla="*/ 3278 w 3352"/>
                <a:gd name="T5" fmla="*/ 405 h 1393"/>
                <a:gd name="T6" fmla="*/ 3286 w 3352"/>
                <a:gd name="T7" fmla="*/ 473 h 1393"/>
                <a:gd name="T8" fmla="*/ 3260 w 3352"/>
                <a:gd name="T9" fmla="*/ 408 h 1393"/>
                <a:gd name="T10" fmla="*/ 3256 w 3352"/>
                <a:gd name="T11" fmla="*/ 342 h 1393"/>
                <a:gd name="T12" fmla="*/ 3269 w 3352"/>
                <a:gd name="T13" fmla="*/ 279 h 1393"/>
                <a:gd name="T14" fmla="*/ 3283 w 3352"/>
                <a:gd name="T15" fmla="*/ 241 h 1393"/>
                <a:gd name="T16" fmla="*/ 3352 w 3352"/>
                <a:gd name="T17" fmla="*/ 107 h 1393"/>
                <a:gd name="T18" fmla="*/ 1236 w 3352"/>
                <a:gd name="T19" fmla="*/ 159 h 1393"/>
                <a:gd name="T20" fmla="*/ 1257 w 3352"/>
                <a:gd name="T21" fmla="*/ 200 h 1393"/>
                <a:gd name="T22" fmla="*/ 1311 w 3352"/>
                <a:gd name="T23" fmla="*/ 292 h 1393"/>
                <a:gd name="T24" fmla="*/ 1377 w 3352"/>
                <a:gd name="T25" fmla="*/ 221 h 1393"/>
                <a:gd name="T26" fmla="*/ 1470 w 3352"/>
                <a:gd name="T27" fmla="*/ 203 h 1393"/>
                <a:gd name="T28" fmla="*/ 1455 w 3352"/>
                <a:gd name="T29" fmla="*/ 261 h 1393"/>
                <a:gd name="T30" fmla="*/ 1387 w 3352"/>
                <a:gd name="T31" fmla="*/ 349 h 1393"/>
                <a:gd name="T32" fmla="*/ 1261 w 3352"/>
                <a:gd name="T33" fmla="*/ 395 h 1393"/>
                <a:gd name="T34" fmla="*/ 1253 w 3352"/>
                <a:gd name="T35" fmla="*/ 514 h 1393"/>
                <a:gd name="T36" fmla="*/ 1147 w 3352"/>
                <a:gd name="T37" fmla="*/ 673 h 1393"/>
                <a:gd name="T38" fmla="*/ 1293 w 3352"/>
                <a:gd name="T39" fmla="*/ 836 h 1393"/>
                <a:gd name="T40" fmla="*/ 1463 w 3352"/>
                <a:gd name="T41" fmla="*/ 1012 h 1393"/>
                <a:gd name="T42" fmla="*/ 1536 w 3352"/>
                <a:gd name="T43" fmla="*/ 1048 h 1393"/>
                <a:gd name="T44" fmla="*/ 1573 w 3352"/>
                <a:gd name="T45" fmla="*/ 782 h 1393"/>
                <a:gd name="T46" fmla="*/ 1557 w 3352"/>
                <a:gd name="T47" fmla="*/ 626 h 1393"/>
                <a:gd name="T48" fmla="*/ 1674 w 3352"/>
                <a:gd name="T49" fmla="*/ 581 h 1393"/>
                <a:gd name="T50" fmla="*/ 1766 w 3352"/>
                <a:gd name="T51" fmla="*/ 688 h 1393"/>
                <a:gd name="T52" fmla="*/ 1851 w 3352"/>
                <a:gd name="T53" fmla="*/ 750 h 1393"/>
                <a:gd name="T54" fmla="*/ 1950 w 3352"/>
                <a:gd name="T55" fmla="*/ 812 h 1393"/>
                <a:gd name="T56" fmla="*/ 2049 w 3352"/>
                <a:gd name="T57" fmla="*/ 946 h 1393"/>
                <a:gd name="T58" fmla="*/ 1763 w 3352"/>
                <a:gd name="T59" fmla="*/ 1349 h 1393"/>
                <a:gd name="T60" fmla="*/ 1563 w 3352"/>
                <a:gd name="T61" fmla="*/ 1343 h 1393"/>
                <a:gd name="T62" fmla="*/ 1352 w 3352"/>
                <a:gd name="T63" fmla="*/ 1254 h 1393"/>
                <a:gd name="T64" fmla="*/ 1334 w 3352"/>
                <a:gd name="T65" fmla="*/ 1188 h 1393"/>
                <a:gd name="T66" fmla="*/ 363 w 3352"/>
                <a:gd name="T67" fmla="*/ 685 h 1393"/>
                <a:gd name="T68" fmla="*/ 25 w 3352"/>
                <a:gd name="T69" fmla="*/ 541 h 1393"/>
                <a:gd name="T70" fmla="*/ 66 w 3352"/>
                <a:gd name="T71" fmla="*/ 517 h 1393"/>
                <a:gd name="T72" fmla="*/ 37 w 3352"/>
                <a:gd name="T73" fmla="*/ 435 h 1393"/>
                <a:gd name="T74" fmla="*/ 123 w 3352"/>
                <a:gd name="T75" fmla="*/ 322 h 1393"/>
                <a:gd name="T76" fmla="*/ 172 w 3352"/>
                <a:gd name="T77" fmla="*/ 296 h 1393"/>
                <a:gd name="T78" fmla="*/ 213 w 3352"/>
                <a:gd name="T79" fmla="*/ 320 h 1393"/>
                <a:gd name="T80" fmla="*/ 350 w 3352"/>
                <a:gd name="T81" fmla="*/ 322 h 1393"/>
                <a:gd name="T82" fmla="*/ 436 w 3352"/>
                <a:gd name="T83" fmla="*/ 300 h 1393"/>
                <a:gd name="T84" fmla="*/ 500 w 3352"/>
                <a:gd name="T85" fmla="*/ 267 h 1393"/>
                <a:gd name="T86" fmla="*/ 577 w 3352"/>
                <a:gd name="T87" fmla="*/ 244 h 1393"/>
                <a:gd name="T88" fmla="*/ 667 w 3352"/>
                <a:gd name="T89" fmla="*/ 261 h 1393"/>
                <a:gd name="T90" fmla="*/ 757 w 3352"/>
                <a:gd name="T91" fmla="*/ 332 h 1393"/>
                <a:gd name="T92" fmla="*/ 923 w 3352"/>
                <a:gd name="T93" fmla="*/ 281 h 1393"/>
                <a:gd name="T94" fmla="*/ 1069 w 3352"/>
                <a:gd name="T95" fmla="*/ 300 h 1393"/>
                <a:gd name="T96" fmla="*/ 1101 w 3352"/>
                <a:gd name="T97" fmla="*/ 183 h 1393"/>
                <a:gd name="T98" fmla="*/ 1132 w 3352"/>
                <a:gd name="T99" fmla="*/ 297 h 1393"/>
                <a:gd name="T100" fmla="*/ 1187 w 3352"/>
                <a:gd name="T101" fmla="*/ 211 h 1393"/>
                <a:gd name="T102" fmla="*/ 1156 w 3352"/>
                <a:gd name="T103" fmla="*/ 87 h 1393"/>
                <a:gd name="T104" fmla="*/ 964 w 3352"/>
                <a:gd name="T105" fmla="*/ 77 h 1393"/>
                <a:gd name="T106" fmla="*/ 1022 w 3352"/>
                <a:gd name="T107" fmla="*/ 209 h 1393"/>
                <a:gd name="T108" fmla="*/ 944 w 3352"/>
                <a:gd name="T109" fmla="*/ 252 h 1393"/>
                <a:gd name="T110" fmla="*/ 828 w 3352"/>
                <a:gd name="T111" fmla="*/ 289 h 1393"/>
                <a:gd name="T112" fmla="*/ 806 w 3352"/>
                <a:gd name="T113" fmla="*/ 204 h 1393"/>
                <a:gd name="T114" fmla="*/ 740 w 3352"/>
                <a:gd name="T115" fmla="*/ 153 h 1393"/>
                <a:gd name="T116" fmla="*/ 735 w 3352"/>
                <a:gd name="T117" fmla="*/ 85 h 1393"/>
                <a:gd name="T118" fmla="*/ 835 w 3352"/>
                <a:gd name="T119" fmla="*/ 60 h 1393"/>
                <a:gd name="T120" fmla="*/ 878 w 3352"/>
                <a:gd name="T121" fmla="*/ 48 h 1393"/>
                <a:gd name="T122" fmla="*/ 924 w 3352"/>
                <a:gd name="T123" fmla="*/ 31 h 1393"/>
                <a:gd name="T124" fmla="*/ 947 w 3352"/>
                <a:gd name="T125" fmla="*/ 4 h 13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352" h="1393">
                  <a:moveTo>
                    <a:pt x="3317" y="220"/>
                  </a:moveTo>
                  <a:lnTo>
                    <a:pt x="3319" y="221"/>
                  </a:lnTo>
                  <a:lnTo>
                    <a:pt x="3322" y="224"/>
                  </a:lnTo>
                  <a:lnTo>
                    <a:pt x="3326" y="226"/>
                  </a:lnTo>
                  <a:lnTo>
                    <a:pt x="3327" y="230"/>
                  </a:lnTo>
                  <a:lnTo>
                    <a:pt x="3327" y="234"/>
                  </a:lnTo>
                  <a:lnTo>
                    <a:pt x="3330" y="240"/>
                  </a:lnTo>
                  <a:lnTo>
                    <a:pt x="3330" y="245"/>
                  </a:lnTo>
                  <a:lnTo>
                    <a:pt x="3331" y="249"/>
                  </a:lnTo>
                  <a:lnTo>
                    <a:pt x="3331" y="252"/>
                  </a:lnTo>
                  <a:lnTo>
                    <a:pt x="3329" y="257"/>
                  </a:lnTo>
                  <a:lnTo>
                    <a:pt x="3329" y="260"/>
                  </a:lnTo>
                  <a:lnTo>
                    <a:pt x="3327" y="262"/>
                  </a:lnTo>
                  <a:lnTo>
                    <a:pt x="3326" y="265"/>
                  </a:lnTo>
                  <a:lnTo>
                    <a:pt x="3325" y="266"/>
                  </a:lnTo>
                  <a:lnTo>
                    <a:pt x="3322" y="267"/>
                  </a:lnTo>
                  <a:lnTo>
                    <a:pt x="3321" y="267"/>
                  </a:lnTo>
                  <a:lnTo>
                    <a:pt x="3320" y="266"/>
                  </a:lnTo>
                  <a:lnTo>
                    <a:pt x="3319" y="266"/>
                  </a:lnTo>
                  <a:lnTo>
                    <a:pt x="3317" y="266"/>
                  </a:lnTo>
                  <a:lnTo>
                    <a:pt x="3316" y="266"/>
                  </a:lnTo>
                  <a:lnTo>
                    <a:pt x="3315" y="267"/>
                  </a:lnTo>
                  <a:lnTo>
                    <a:pt x="3314" y="269"/>
                  </a:lnTo>
                  <a:lnTo>
                    <a:pt x="3312" y="271"/>
                  </a:lnTo>
                  <a:lnTo>
                    <a:pt x="3311" y="274"/>
                  </a:lnTo>
                  <a:lnTo>
                    <a:pt x="3310" y="276"/>
                  </a:lnTo>
                  <a:lnTo>
                    <a:pt x="3307" y="276"/>
                  </a:lnTo>
                  <a:lnTo>
                    <a:pt x="3306" y="276"/>
                  </a:lnTo>
                  <a:lnTo>
                    <a:pt x="3306" y="277"/>
                  </a:lnTo>
                  <a:lnTo>
                    <a:pt x="3305" y="279"/>
                  </a:lnTo>
                  <a:lnTo>
                    <a:pt x="3304" y="281"/>
                  </a:lnTo>
                  <a:lnTo>
                    <a:pt x="3304" y="282"/>
                  </a:lnTo>
                  <a:lnTo>
                    <a:pt x="3302" y="285"/>
                  </a:lnTo>
                  <a:lnTo>
                    <a:pt x="3301" y="287"/>
                  </a:lnTo>
                  <a:lnTo>
                    <a:pt x="3299" y="289"/>
                  </a:lnTo>
                  <a:lnTo>
                    <a:pt x="3296" y="290"/>
                  </a:lnTo>
                  <a:lnTo>
                    <a:pt x="3296" y="301"/>
                  </a:lnTo>
                  <a:lnTo>
                    <a:pt x="3296" y="302"/>
                  </a:lnTo>
                  <a:lnTo>
                    <a:pt x="3295" y="303"/>
                  </a:lnTo>
                  <a:lnTo>
                    <a:pt x="3293" y="305"/>
                  </a:lnTo>
                  <a:lnTo>
                    <a:pt x="3290" y="306"/>
                  </a:lnTo>
                  <a:lnTo>
                    <a:pt x="3290" y="313"/>
                  </a:lnTo>
                  <a:lnTo>
                    <a:pt x="3290" y="317"/>
                  </a:lnTo>
                  <a:lnTo>
                    <a:pt x="3290" y="318"/>
                  </a:lnTo>
                  <a:lnTo>
                    <a:pt x="3290" y="317"/>
                  </a:lnTo>
                  <a:lnTo>
                    <a:pt x="3288" y="316"/>
                  </a:lnTo>
                  <a:lnTo>
                    <a:pt x="3286" y="316"/>
                  </a:lnTo>
                  <a:lnTo>
                    <a:pt x="3285" y="317"/>
                  </a:lnTo>
                  <a:lnTo>
                    <a:pt x="3285" y="318"/>
                  </a:lnTo>
                  <a:lnTo>
                    <a:pt x="3285" y="321"/>
                  </a:lnTo>
                  <a:lnTo>
                    <a:pt x="3286" y="323"/>
                  </a:lnTo>
                  <a:lnTo>
                    <a:pt x="3286" y="325"/>
                  </a:lnTo>
                  <a:lnTo>
                    <a:pt x="3285" y="327"/>
                  </a:lnTo>
                  <a:lnTo>
                    <a:pt x="3285" y="327"/>
                  </a:lnTo>
                  <a:lnTo>
                    <a:pt x="3284" y="327"/>
                  </a:lnTo>
                  <a:lnTo>
                    <a:pt x="3284" y="327"/>
                  </a:lnTo>
                  <a:lnTo>
                    <a:pt x="3284" y="328"/>
                  </a:lnTo>
                  <a:lnTo>
                    <a:pt x="3285" y="330"/>
                  </a:lnTo>
                  <a:lnTo>
                    <a:pt x="3285" y="332"/>
                  </a:lnTo>
                  <a:lnTo>
                    <a:pt x="3285" y="335"/>
                  </a:lnTo>
                  <a:lnTo>
                    <a:pt x="3285" y="337"/>
                  </a:lnTo>
                  <a:lnTo>
                    <a:pt x="3285" y="339"/>
                  </a:lnTo>
                  <a:lnTo>
                    <a:pt x="3285" y="339"/>
                  </a:lnTo>
                  <a:lnTo>
                    <a:pt x="3283" y="338"/>
                  </a:lnTo>
                  <a:lnTo>
                    <a:pt x="3280" y="335"/>
                  </a:lnTo>
                  <a:lnTo>
                    <a:pt x="3279" y="333"/>
                  </a:lnTo>
                  <a:lnTo>
                    <a:pt x="3276" y="332"/>
                  </a:lnTo>
                  <a:lnTo>
                    <a:pt x="3275" y="331"/>
                  </a:lnTo>
                  <a:lnTo>
                    <a:pt x="3274" y="332"/>
                  </a:lnTo>
                  <a:lnTo>
                    <a:pt x="3274" y="333"/>
                  </a:lnTo>
                  <a:lnTo>
                    <a:pt x="3274" y="335"/>
                  </a:lnTo>
                  <a:lnTo>
                    <a:pt x="3275" y="336"/>
                  </a:lnTo>
                  <a:lnTo>
                    <a:pt x="3276" y="337"/>
                  </a:lnTo>
                  <a:lnTo>
                    <a:pt x="3278" y="338"/>
                  </a:lnTo>
                  <a:lnTo>
                    <a:pt x="3279" y="341"/>
                  </a:lnTo>
                  <a:lnTo>
                    <a:pt x="3280" y="343"/>
                  </a:lnTo>
                  <a:lnTo>
                    <a:pt x="3281" y="344"/>
                  </a:lnTo>
                  <a:lnTo>
                    <a:pt x="3281" y="347"/>
                  </a:lnTo>
                  <a:lnTo>
                    <a:pt x="3281" y="347"/>
                  </a:lnTo>
                  <a:lnTo>
                    <a:pt x="3279" y="348"/>
                  </a:lnTo>
                  <a:lnTo>
                    <a:pt x="3283" y="356"/>
                  </a:lnTo>
                  <a:lnTo>
                    <a:pt x="3281" y="357"/>
                  </a:lnTo>
                  <a:lnTo>
                    <a:pt x="3281" y="357"/>
                  </a:lnTo>
                  <a:lnTo>
                    <a:pt x="3280" y="356"/>
                  </a:lnTo>
                  <a:lnTo>
                    <a:pt x="3279" y="354"/>
                  </a:lnTo>
                  <a:lnTo>
                    <a:pt x="3279" y="353"/>
                  </a:lnTo>
                  <a:lnTo>
                    <a:pt x="3278" y="354"/>
                  </a:lnTo>
                  <a:lnTo>
                    <a:pt x="3278" y="356"/>
                  </a:lnTo>
                  <a:lnTo>
                    <a:pt x="3278" y="357"/>
                  </a:lnTo>
                  <a:lnTo>
                    <a:pt x="3278" y="358"/>
                  </a:lnTo>
                  <a:lnTo>
                    <a:pt x="3279" y="358"/>
                  </a:lnTo>
                  <a:lnTo>
                    <a:pt x="3280" y="361"/>
                  </a:lnTo>
                  <a:lnTo>
                    <a:pt x="3281" y="364"/>
                  </a:lnTo>
                  <a:lnTo>
                    <a:pt x="3283" y="367"/>
                  </a:lnTo>
                  <a:lnTo>
                    <a:pt x="3279" y="367"/>
                  </a:lnTo>
                  <a:lnTo>
                    <a:pt x="3279" y="369"/>
                  </a:lnTo>
                  <a:lnTo>
                    <a:pt x="3280" y="372"/>
                  </a:lnTo>
                  <a:lnTo>
                    <a:pt x="3280" y="373"/>
                  </a:lnTo>
                  <a:lnTo>
                    <a:pt x="3280" y="374"/>
                  </a:lnTo>
                  <a:lnTo>
                    <a:pt x="3279" y="374"/>
                  </a:lnTo>
                  <a:lnTo>
                    <a:pt x="3279" y="376"/>
                  </a:lnTo>
                  <a:lnTo>
                    <a:pt x="3278" y="377"/>
                  </a:lnTo>
                  <a:lnTo>
                    <a:pt x="3278" y="381"/>
                  </a:lnTo>
                  <a:lnTo>
                    <a:pt x="3279" y="383"/>
                  </a:lnTo>
                  <a:lnTo>
                    <a:pt x="3279" y="387"/>
                  </a:lnTo>
                  <a:lnTo>
                    <a:pt x="3279" y="390"/>
                  </a:lnTo>
                  <a:lnTo>
                    <a:pt x="3279" y="393"/>
                  </a:lnTo>
                  <a:lnTo>
                    <a:pt x="3278" y="405"/>
                  </a:lnTo>
                  <a:lnTo>
                    <a:pt x="3279" y="419"/>
                  </a:lnTo>
                  <a:lnTo>
                    <a:pt x="3284" y="434"/>
                  </a:lnTo>
                  <a:lnTo>
                    <a:pt x="3288" y="449"/>
                  </a:lnTo>
                  <a:lnTo>
                    <a:pt x="3290" y="450"/>
                  </a:lnTo>
                  <a:lnTo>
                    <a:pt x="3291" y="453"/>
                  </a:lnTo>
                  <a:lnTo>
                    <a:pt x="3293" y="455"/>
                  </a:lnTo>
                  <a:lnTo>
                    <a:pt x="3294" y="459"/>
                  </a:lnTo>
                  <a:lnTo>
                    <a:pt x="3295" y="461"/>
                  </a:lnTo>
                  <a:lnTo>
                    <a:pt x="3296" y="464"/>
                  </a:lnTo>
                  <a:lnTo>
                    <a:pt x="3296" y="465"/>
                  </a:lnTo>
                  <a:lnTo>
                    <a:pt x="3297" y="465"/>
                  </a:lnTo>
                  <a:lnTo>
                    <a:pt x="3299" y="468"/>
                  </a:lnTo>
                  <a:lnTo>
                    <a:pt x="3300" y="469"/>
                  </a:lnTo>
                  <a:lnTo>
                    <a:pt x="3301" y="471"/>
                  </a:lnTo>
                  <a:lnTo>
                    <a:pt x="3302" y="474"/>
                  </a:lnTo>
                  <a:lnTo>
                    <a:pt x="3304" y="476"/>
                  </a:lnTo>
                  <a:lnTo>
                    <a:pt x="3305" y="479"/>
                  </a:lnTo>
                  <a:lnTo>
                    <a:pt x="3305" y="480"/>
                  </a:lnTo>
                  <a:lnTo>
                    <a:pt x="3304" y="481"/>
                  </a:lnTo>
                  <a:lnTo>
                    <a:pt x="3301" y="480"/>
                  </a:lnTo>
                  <a:lnTo>
                    <a:pt x="3300" y="479"/>
                  </a:lnTo>
                  <a:lnTo>
                    <a:pt x="3300" y="476"/>
                  </a:lnTo>
                  <a:lnTo>
                    <a:pt x="3299" y="475"/>
                  </a:lnTo>
                  <a:lnTo>
                    <a:pt x="3297" y="474"/>
                  </a:lnTo>
                  <a:lnTo>
                    <a:pt x="3295" y="474"/>
                  </a:lnTo>
                  <a:lnTo>
                    <a:pt x="3294" y="476"/>
                  </a:lnTo>
                  <a:lnTo>
                    <a:pt x="3294" y="478"/>
                  </a:lnTo>
                  <a:lnTo>
                    <a:pt x="3294" y="478"/>
                  </a:lnTo>
                  <a:lnTo>
                    <a:pt x="3293" y="479"/>
                  </a:lnTo>
                  <a:lnTo>
                    <a:pt x="3291" y="479"/>
                  </a:lnTo>
                  <a:lnTo>
                    <a:pt x="3291" y="479"/>
                  </a:lnTo>
                  <a:lnTo>
                    <a:pt x="3290" y="478"/>
                  </a:lnTo>
                  <a:lnTo>
                    <a:pt x="3289" y="475"/>
                  </a:lnTo>
                  <a:lnTo>
                    <a:pt x="3289" y="474"/>
                  </a:lnTo>
                  <a:lnTo>
                    <a:pt x="3288" y="473"/>
                  </a:lnTo>
                  <a:lnTo>
                    <a:pt x="3286" y="473"/>
                  </a:lnTo>
                  <a:lnTo>
                    <a:pt x="3285" y="473"/>
                  </a:lnTo>
                  <a:lnTo>
                    <a:pt x="3283" y="471"/>
                  </a:lnTo>
                  <a:lnTo>
                    <a:pt x="3281" y="470"/>
                  </a:lnTo>
                  <a:lnTo>
                    <a:pt x="3280" y="469"/>
                  </a:lnTo>
                  <a:lnTo>
                    <a:pt x="3279" y="468"/>
                  </a:lnTo>
                  <a:lnTo>
                    <a:pt x="3278" y="464"/>
                  </a:lnTo>
                  <a:lnTo>
                    <a:pt x="3278" y="461"/>
                  </a:lnTo>
                  <a:lnTo>
                    <a:pt x="3279" y="460"/>
                  </a:lnTo>
                  <a:lnTo>
                    <a:pt x="3279" y="458"/>
                  </a:lnTo>
                  <a:lnTo>
                    <a:pt x="3279" y="456"/>
                  </a:lnTo>
                  <a:lnTo>
                    <a:pt x="3279" y="455"/>
                  </a:lnTo>
                  <a:lnTo>
                    <a:pt x="3278" y="453"/>
                  </a:lnTo>
                  <a:lnTo>
                    <a:pt x="3276" y="449"/>
                  </a:lnTo>
                  <a:lnTo>
                    <a:pt x="3275" y="446"/>
                  </a:lnTo>
                  <a:lnTo>
                    <a:pt x="3274" y="443"/>
                  </a:lnTo>
                  <a:lnTo>
                    <a:pt x="3271" y="440"/>
                  </a:lnTo>
                  <a:lnTo>
                    <a:pt x="3271" y="439"/>
                  </a:lnTo>
                  <a:lnTo>
                    <a:pt x="3270" y="438"/>
                  </a:lnTo>
                  <a:lnTo>
                    <a:pt x="3269" y="436"/>
                  </a:lnTo>
                  <a:lnTo>
                    <a:pt x="3266" y="436"/>
                  </a:lnTo>
                  <a:lnTo>
                    <a:pt x="3264" y="436"/>
                  </a:lnTo>
                  <a:lnTo>
                    <a:pt x="3263" y="435"/>
                  </a:lnTo>
                  <a:lnTo>
                    <a:pt x="3260" y="434"/>
                  </a:lnTo>
                  <a:lnTo>
                    <a:pt x="3259" y="432"/>
                  </a:lnTo>
                  <a:lnTo>
                    <a:pt x="3256" y="428"/>
                  </a:lnTo>
                  <a:lnTo>
                    <a:pt x="3256" y="425"/>
                  </a:lnTo>
                  <a:lnTo>
                    <a:pt x="3256" y="423"/>
                  </a:lnTo>
                  <a:lnTo>
                    <a:pt x="3255" y="419"/>
                  </a:lnTo>
                  <a:lnTo>
                    <a:pt x="3255" y="417"/>
                  </a:lnTo>
                  <a:lnTo>
                    <a:pt x="3255" y="414"/>
                  </a:lnTo>
                  <a:lnTo>
                    <a:pt x="3255" y="412"/>
                  </a:lnTo>
                  <a:lnTo>
                    <a:pt x="3255" y="412"/>
                  </a:lnTo>
                  <a:lnTo>
                    <a:pt x="3256" y="412"/>
                  </a:lnTo>
                  <a:lnTo>
                    <a:pt x="3258" y="410"/>
                  </a:lnTo>
                  <a:lnTo>
                    <a:pt x="3259" y="409"/>
                  </a:lnTo>
                  <a:lnTo>
                    <a:pt x="3260" y="408"/>
                  </a:lnTo>
                  <a:lnTo>
                    <a:pt x="3260" y="405"/>
                  </a:lnTo>
                  <a:lnTo>
                    <a:pt x="3260" y="403"/>
                  </a:lnTo>
                  <a:lnTo>
                    <a:pt x="3259" y="400"/>
                  </a:lnTo>
                  <a:lnTo>
                    <a:pt x="3259" y="398"/>
                  </a:lnTo>
                  <a:lnTo>
                    <a:pt x="3259" y="390"/>
                  </a:lnTo>
                  <a:lnTo>
                    <a:pt x="3258" y="389"/>
                  </a:lnTo>
                  <a:lnTo>
                    <a:pt x="3256" y="389"/>
                  </a:lnTo>
                  <a:lnTo>
                    <a:pt x="3256" y="388"/>
                  </a:lnTo>
                  <a:lnTo>
                    <a:pt x="3256" y="387"/>
                  </a:lnTo>
                  <a:lnTo>
                    <a:pt x="3256" y="386"/>
                  </a:lnTo>
                  <a:lnTo>
                    <a:pt x="3256" y="383"/>
                  </a:lnTo>
                  <a:lnTo>
                    <a:pt x="3255" y="382"/>
                  </a:lnTo>
                  <a:lnTo>
                    <a:pt x="3255" y="381"/>
                  </a:lnTo>
                  <a:lnTo>
                    <a:pt x="3255" y="378"/>
                  </a:lnTo>
                  <a:lnTo>
                    <a:pt x="3255" y="378"/>
                  </a:lnTo>
                  <a:lnTo>
                    <a:pt x="3256" y="377"/>
                  </a:lnTo>
                  <a:lnTo>
                    <a:pt x="3256" y="378"/>
                  </a:lnTo>
                  <a:lnTo>
                    <a:pt x="3258" y="379"/>
                  </a:lnTo>
                  <a:lnTo>
                    <a:pt x="3259" y="378"/>
                  </a:lnTo>
                  <a:lnTo>
                    <a:pt x="3259" y="377"/>
                  </a:lnTo>
                  <a:lnTo>
                    <a:pt x="3258" y="373"/>
                  </a:lnTo>
                  <a:lnTo>
                    <a:pt x="3258" y="369"/>
                  </a:lnTo>
                  <a:lnTo>
                    <a:pt x="3258" y="366"/>
                  </a:lnTo>
                  <a:lnTo>
                    <a:pt x="3258" y="364"/>
                  </a:lnTo>
                  <a:lnTo>
                    <a:pt x="3259" y="364"/>
                  </a:lnTo>
                  <a:lnTo>
                    <a:pt x="3260" y="363"/>
                  </a:lnTo>
                  <a:lnTo>
                    <a:pt x="3261" y="362"/>
                  </a:lnTo>
                  <a:lnTo>
                    <a:pt x="3261" y="361"/>
                  </a:lnTo>
                  <a:lnTo>
                    <a:pt x="3261" y="358"/>
                  </a:lnTo>
                  <a:lnTo>
                    <a:pt x="3261" y="356"/>
                  </a:lnTo>
                  <a:lnTo>
                    <a:pt x="3261" y="353"/>
                  </a:lnTo>
                  <a:lnTo>
                    <a:pt x="3260" y="351"/>
                  </a:lnTo>
                  <a:lnTo>
                    <a:pt x="3259" y="348"/>
                  </a:lnTo>
                  <a:lnTo>
                    <a:pt x="3258" y="347"/>
                  </a:lnTo>
                  <a:lnTo>
                    <a:pt x="3256" y="344"/>
                  </a:lnTo>
                  <a:lnTo>
                    <a:pt x="3256" y="342"/>
                  </a:lnTo>
                  <a:lnTo>
                    <a:pt x="3258" y="341"/>
                  </a:lnTo>
                  <a:lnTo>
                    <a:pt x="3258" y="338"/>
                  </a:lnTo>
                  <a:lnTo>
                    <a:pt x="3259" y="336"/>
                  </a:lnTo>
                  <a:lnTo>
                    <a:pt x="3259" y="335"/>
                  </a:lnTo>
                  <a:lnTo>
                    <a:pt x="3259" y="322"/>
                  </a:lnTo>
                  <a:lnTo>
                    <a:pt x="3261" y="318"/>
                  </a:lnTo>
                  <a:lnTo>
                    <a:pt x="3261" y="316"/>
                  </a:lnTo>
                  <a:lnTo>
                    <a:pt x="3261" y="313"/>
                  </a:lnTo>
                  <a:lnTo>
                    <a:pt x="3261" y="303"/>
                  </a:lnTo>
                  <a:lnTo>
                    <a:pt x="3261" y="301"/>
                  </a:lnTo>
                  <a:lnTo>
                    <a:pt x="3260" y="301"/>
                  </a:lnTo>
                  <a:lnTo>
                    <a:pt x="3260" y="300"/>
                  </a:lnTo>
                  <a:lnTo>
                    <a:pt x="3259" y="297"/>
                  </a:lnTo>
                  <a:lnTo>
                    <a:pt x="3258" y="296"/>
                  </a:lnTo>
                  <a:lnTo>
                    <a:pt x="3256" y="293"/>
                  </a:lnTo>
                  <a:lnTo>
                    <a:pt x="3256" y="290"/>
                  </a:lnTo>
                  <a:lnTo>
                    <a:pt x="3255" y="287"/>
                  </a:lnTo>
                  <a:lnTo>
                    <a:pt x="3255" y="285"/>
                  </a:lnTo>
                  <a:lnTo>
                    <a:pt x="3255" y="282"/>
                  </a:lnTo>
                  <a:lnTo>
                    <a:pt x="3256" y="282"/>
                  </a:lnTo>
                  <a:lnTo>
                    <a:pt x="3256" y="282"/>
                  </a:lnTo>
                  <a:lnTo>
                    <a:pt x="3258" y="282"/>
                  </a:lnTo>
                  <a:lnTo>
                    <a:pt x="3258" y="284"/>
                  </a:lnTo>
                  <a:lnTo>
                    <a:pt x="3259" y="282"/>
                  </a:lnTo>
                  <a:lnTo>
                    <a:pt x="3259" y="282"/>
                  </a:lnTo>
                  <a:lnTo>
                    <a:pt x="3259" y="281"/>
                  </a:lnTo>
                  <a:lnTo>
                    <a:pt x="3259" y="280"/>
                  </a:lnTo>
                  <a:lnTo>
                    <a:pt x="3260" y="279"/>
                  </a:lnTo>
                  <a:lnTo>
                    <a:pt x="3260" y="277"/>
                  </a:lnTo>
                  <a:lnTo>
                    <a:pt x="3261" y="276"/>
                  </a:lnTo>
                  <a:lnTo>
                    <a:pt x="3264" y="279"/>
                  </a:lnTo>
                  <a:lnTo>
                    <a:pt x="3264" y="280"/>
                  </a:lnTo>
                  <a:lnTo>
                    <a:pt x="3265" y="280"/>
                  </a:lnTo>
                  <a:lnTo>
                    <a:pt x="3266" y="280"/>
                  </a:lnTo>
                  <a:lnTo>
                    <a:pt x="3268" y="280"/>
                  </a:lnTo>
                  <a:lnTo>
                    <a:pt x="3269" y="279"/>
                  </a:lnTo>
                  <a:lnTo>
                    <a:pt x="3268" y="276"/>
                  </a:lnTo>
                  <a:lnTo>
                    <a:pt x="3268" y="274"/>
                  </a:lnTo>
                  <a:lnTo>
                    <a:pt x="3268" y="271"/>
                  </a:lnTo>
                  <a:lnTo>
                    <a:pt x="3266" y="270"/>
                  </a:lnTo>
                  <a:lnTo>
                    <a:pt x="3266" y="267"/>
                  </a:lnTo>
                  <a:lnTo>
                    <a:pt x="3265" y="266"/>
                  </a:lnTo>
                  <a:lnTo>
                    <a:pt x="3266" y="266"/>
                  </a:lnTo>
                  <a:lnTo>
                    <a:pt x="3268" y="266"/>
                  </a:lnTo>
                  <a:lnTo>
                    <a:pt x="3269" y="266"/>
                  </a:lnTo>
                  <a:lnTo>
                    <a:pt x="3270" y="266"/>
                  </a:lnTo>
                  <a:lnTo>
                    <a:pt x="3270" y="265"/>
                  </a:lnTo>
                  <a:lnTo>
                    <a:pt x="3270" y="262"/>
                  </a:lnTo>
                  <a:lnTo>
                    <a:pt x="3270" y="261"/>
                  </a:lnTo>
                  <a:lnTo>
                    <a:pt x="3270" y="259"/>
                  </a:lnTo>
                  <a:lnTo>
                    <a:pt x="3270" y="256"/>
                  </a:lnTo>
                  <a:lnTo>
                    <a:pt x="3270" y="255"/>
                  </a:lnTo>
                  <a:lnTo>
                    <a:pt x="3273" y="255"/>
                  </a:lnTo>
                  <a:lnTo>
                    <a:pt x="3274" y="254"/>
                  </a:lnTo>
                  <a:lnTo>
                    <a:pt x="3275" y="254"/>
                  </a:lnTo>
                  <a:lnTo>
                    <a:pt x="3276" y="254"/>
                  </a:lnTo>
                  <a:lnTo>
                    <a:pt x="3276" y="252"/>
                  </a:lnTo>
                  <a:lnTo>
                    <a:pt x="3276" y="247"/>
                  </a:lnTo>
                  <a:lnTo>
                    <a:pt x="3278" y="247"/>
                  </a:lnTo>
                  <a:lnTo>
                    <a:pt x="3279" y="249"/>
                  </a:lnTo>
                  <a:lnTo>
                    <a:pt x="3279" y="250"/>
                  </a:lnTo>
                  <a:lnTo>
                    <a:pt x="3280" y="251"/>
                  </a:lnTo>
                  <a:lnTo>
                    <a:pt x="3281" y="252"/>
                  </a:lnTo>
                  <a:lnTo>
                    <a:pt x="3281" y="252"/>
                  </a:lnTo>
                  <a:lnTo>
                    <a:pt x="3281" y="252"/>
                  </a:lnTo>
                  <a:lnTo>
                    <a:pt x="3283" y="250"/>
                  </a:lnTo>
                  <a:lnTo>
                    <a:pt x="3281" y="247"/>
                  </a:lnTo>
                  <a:lnTo>
                    <a:pt x="3281" y="246"/>
                  </a:lnTo>
                  <a:lnTo>
                    <a:pt x="3281" y="244"/>
                  </a:lnTo>
                  <a:lnTo>
                    <a:pt x="3281" y="242"/>
                  </a:lnTo>
                  <a:lnTo>
                    <a:pt x="3281" y="241"/>
                  </a:lnTo>
                  <a:lnTo>
                    <a:pt x="3283" y="241"/>
                  </a:lnTo>
                  <a:lnTo>
                    <a:pt x="3285" y="242"/>
                  </a:lnTo>
                  <a:lnTo>
                    <a:pt x="3286" y="242"/>
                  </a:lnTo>
                  <a:lnTo>
                    <a:pt x="3288" y="244"/>
                  </a:lnTo>
                  <a:lnTo>
                    <a:pt x="3289" y="245"/>
                  </a:lnTo>
                  <a:lnTo>
                    <a:pt x="3290" y="247"/>
                  </a:lnTo>
                  <a:lnTo>
                    <a:pt x="3293" y="247"/>
                  </a:lnTo>
                  <a:lnTo>
                    <a:pt x="3293" y="246"/>
                  </a:lnTo>
                  <a:lnTo>
                    <a:pt x="3294" y="245"/>
                  </a:lnTo>
                  <a:lnTo>
                    <a:pt x="3294" y="245"/>
                  </a:lnTo>
                  <a:lnTo>
                    <a:pt x="3295" y="245"/>
                  </a:lnTo>
                  <a:lnTo>
                    <a:pt x="3297" y="246"/>
                  </a:lnTo>
                  <a:lnTo>
                    <a:pt x="3300" y="246"/>
                  </a:lnTo>
                  <a:lnTo>
                    <a:pt x="3302" y="245"/>
                  </a:lnTo>
                  <a:lnTo>
                    <a:pt x="3305" y="242"/>
                  </a:lnTo>
                  <a:lnTo>
                    <a:pt x="3306" y="241"/>
                  </a:lnTo>
                  <a:lnTo>
                    <a:pt x="3307" y="240"/>
                  </a:lnTo>
                  <a:lnTo>
                    <a:pt x="3309" y="239"/>
                  </a:lnTo>
                  <a:lnTo>
                    <a:pt x="3309" y="238"/>
                  </a:lnTo>
                  <a:lnTo>
                    <a:pt x="3309" y="236"/>
                  </a:lnTo>
                  <a:lnTo>
                    <a:pt x="3307" y="234"/>
                  </a:lnTo>
                  <a:lnTo>
                    <a:pt x="3307" y="230"/>
                  </a:lnTo>
                  <a:lnTo>
                    <a:pt x="3309" y="226"/>
                  </a:lnTo>
                  <a:lnTo>
                    <a:pt x="3311" y="224"/>
                  </a:lnTo>
                  <a:lnTo>
                    <a:pt x="3312" y="223"/>
                  </a:lnTo>
                  <a:lnTo>
                    <a:pt x="3314" y="221"/>
                  </a:lnTo>
                  <a:lnTo>
                    <a:pt x="3316" y="221"/>
                  </a:lnTo>
                  <a:lnTo>
                    <a:pt x="3317" y="220"/>
                  </a:lnTo>
                  <a:close/>
                  <a:moveTo>
                    <a:pt x="3342" y="98"/>
                  </a:moveTo>
                  <a:lnTo>
                    <a:pt x="3345" y="99"/>
                  </a:lnTo>
                  <a:lnTo>
                    <a:pt x="3346" y="99"/>
                  </a:lnTo>
                  <a:lnTo>
                    <a:pt x="3349" y="101"/>
                  </a:lnTo>
                  <a:lnTo>
                    <a:pt x="3350" y="102"/>
                  </a:lnTo>
                  <a:lnTo>
                    <a:pt x="3350" y="104"/>
                  </a:lnTo>
                  <a:lnTo>
                    <a:pt x="3351" y="104"/>
                  </a:lnTo>
                  <a:lnTo>
                    <a:pt x="3352" y="106"/>
                  </a:lnTo>
                  <a:lnTo>
                    <a:pt x="3352" y="107"/>
                  </a:lnTo>
                  <a:lnTo>
                    <a:pt x="3351" y="107"/>
                  </a:lnTo>
                  <a:lnTo>
                    <a:pt x="3350" y="106"/>
                  </a:lnTo>
                  <a:lnTo>
                    <a:pt x="3347" y="104"/>
                  </a:lnTo>
                  <a:lnTo>
                    <a:pt x="3346" y="103"/>
                  </a:lnTo>
                  <a:lnTo>
                    <a:pt x="3345" y="101"/>
                  </a:lnTo>
                  <a:lnTo>
                    <a:pt x="3342" y="99"/>
                  </a:lnTo>
                  <a:lnTo>
                    <a:pt x="3342" y="98"/>
                  </a:lnTo>
                  <a:lnTo>
                    <a:pt x="3342" y="98"/>
                  </a:lnTo>
                  <a:close/>
                  <a:moveTo>
                    <a:pt x="1171" y="67"/>
                  </a:moveTo>
                  <a:lnTo>
                    <a:pt x="1174" y="68"/>
                  </a:lnTo>
                  <a:lnTo>
                    <a:pt x="1176" y="70"/>
                  </a:lnTo>
                  <a:lnTo>
                    <a:pt x="1177" y="71"/>
                  </a:lnTo>
                  <a:lnTo>
                    <a:pt x="1177" y="72"/>
                  </a:lnTo>
                  <a:lnTo>
                    <a:pt x="1177" y="73"/>
                  </a:lnTo>
                  <a:lnTo>
                    <a:pt x="1179" y="75"/>
                  </a:lnTo>
                  <a:lnTo>
                    <a:pt x="1180" y="76"/>
                  </a:lnTo>
                  <a:lnTo>
                    <a:pt x="1181" y="77"/>
                  </a:lnTo>
                  <a:lnTo>
                    <a:pt x="1183" y="77"/>
                  </a:lnTo>
                  <a:lnTo>
                    <a:pt x="1193" y="77"/>
                  </a:lnTo>
                  <a:lnTo>
                    <a:pt x="1200" y="80"/>
                  </a:lnTo>
                  <a:lnTo>
                    <a:pt x="1202" y="85"/>
                  </a:lnTo>
                  <a:lnTo>
                    <a:pt x="1205" y="93"/>
                  </a:lnTo>
                  <a:lnTo>
                    <a:pt x="1206" y="99"/>
                  </a:lnTo>
                  <a:lnTo>
                    <a:pt x="1211" y="106"/>
                  </a:lnTo>
                  <a:lnTo>
                    <a:pt x="1215" y="111"/>
                  </a:lnTo>
                  <a:lnTo>
                    <a:pt x="1218" y="117"/>
                  </a:lnTo>
                  <a:lnTo>
                    <a:pt x="1218" y="123"/>
                  </a:lnTo>
                  <a:lnTo>
                    <a:pt x="1220" y="131"/>
                  </a:lnTo>
                  <a:lnTo>
                    <a:pt x="1226" y="138"/>
                  </a:lnTo>
                  <a:lnTo>
                    <a:pt x="1228" y="139"/>
                  </a:lnTo>
                  <a:lnTo>
                    <a:pt x="1231" y="143"/>
                  </a:lnTo>
                  <a:lnTo>
                    <a:pt x="1233" y="147"/>
                  </a:lnTo>
                  <a:lnTo>
                    <a:pt x="1236" y="150"/>
                  </a:lnTo>
                  <a:lnTo>
                    <a:pt x="1237" y="154"/>
                  </a:lnTo>
                  <a:lnTo>
                    <a:pt x="1237" y="157"/>
                  </a:lnTo>
                  <a:lnTo>
                    <a:pt x="1236" y="159"/>
                  </a:lnTo>
                  <a:lnTo>
                    <a:pt x="1235" y="160"/>
                  </a:lnTo>
                  <a:lnTo>
                    <a:pt x="1233" y="160"/>
                  </a:lnTo>
                  <a:lnTo>
                    <a:pt x="1231" y="160"/>
                  </a:lnTo>
                  <a:lnTo>
                    <a:pt x="1228" y="160"/>
                  </a:lnTo>
                  <a:lnTo>
                    <a:pt x="1226" y="160"/>
                  </a:lnTo>
                  <a:lnTo>
                    <a:pt x="1222" y="160"/>
                  </a:lnTo>
                  <a:lnTo>
                    <a:pt x="1220" y="160"/>
                  </a:lnTo>
                  <a:lnTo>
                    <a:pt x="1218" y="160"/>
                  </a:lnTo>
                  <a:lnTo>
                    <a:pt x="1217" y="164"/>
                  </a:lnTo>
                  <a:lnTo>
                    <a:pt x="1217" y="167"/>
                  </a:lnTo>
                  <a:lnTo>
                    <a:pt x="1218" y="169"/>
                  </a:lnTo>
                  <a:lnTo>
                    <a:pt x="1220" y="172"/>
                  </a:lnTo>
                  <a:lnTo>
                    <a:pt x="1221" y="174"/>
                  </a:lnTo>
                  <a:lnTo>
                    <a:pt x="1220" y="177"/>
                  </a:lnTo>
                  <a:lnTo>
                    <a:pt x="1218" y="178"/>
                  </a:lnTo>
                  <a:lnTo>
                    <a:pt x="1216" y="180"/>
                  </a:lnTo>
                  <a:lnTo>
                    <a:pt x="1215" y="182"/>
                  </a:lnTo>
                  <a:lnTo>
                    <a:pt x="1216" y="185"/>
                  </a:lnTo>
                  <a:lnTo>
                    <a:pt x="1217" y="188"/>
                  </a:lnTo>
                  <a:lnTo>
                    <a:pt x="1218" y="190"/>
                  </a:lnTo>
                  <a:lnTo>
                    <a:pt x="1221" y="191"/>
                  </a:lnTo>
                  <a:lnTo>
                    <a:pt x="1223" y="193"/>
                  </a:lnTo>
                  <a:lnTo>
                    <a:pt x="1226" y="193"/>
                  </a:lnTo>
                  <a:lnTo>
                    <a:pt x="1228" y="193"/>
                  </a:lnTo>
                  <a:lnTo>
                    <a:pt x="1231" y="191"/>
                  </a:lnTo>
                  <a:lnTo>
                    <a:pt x="1233" y="190"/>
                  </a:lnTo>
                  <a:lnTo>
                    <a:pt x="1236" y="190"/>
                  </a:lnTo>
                  <a:lnTo>
                    <a:pt x="1238" y="190"/>
                  </a:lnTo>
                  <a:lnTo>
                    <a:pt x="1241" y="190"/>
                  </a:lnTo>
                  <a:lnTo>
                    <a:pt x="1245" y="193"/>
                  </a:lnTo>
                  <a:lnTo>
                    <a:pt x="1246" y="194"/>
                  </a:lnTo>
                  <a:lnTo>
                    <a:pt x="1248" y="195"/>
                  </a:lnTo>
                  <a:lnTo>
                    <a:pt x="1251" y="196"/>
                  </a:lnTo>
                  <a:lnTo>
                    <a:pt x="1253" y="196"/>
                  </a:lnTo>
                  <a:lnTo>
                    <a:pt x="1256" y="198"/>
                  </a:lnTo>
                  <a:lnTo>
                    <a:pt x="1257" y="200"/>
                  </a:lnTo>
                  <a:lnTo>
                    <a:pt x="1257" y="208"/>
                  </a:lnTo>
                  <a:lnTo>
                    <a:pt x="1253" y="216"/>
                  </a:lnTo>
                  <a:lnTo>
                    <a:pt x="1252" y="224"/>
                  </a:lnTo>
                  <a:lnTo>
                    <a:pt x="1252" y="226"/>
                  </a:lnTo>
                  <a:lnTo>
                    <a:pt x="1253" y="229"/>
                  </a:lnTo>
                  <a:lnTo>
                    <a:pt x="1254" y="233"/>
                  </a:lnTo>
                  <a:lnTo>
                    <a:pt x="1254" y="234"/>
                  </a:lnTo>
                  <a:lnTo>
                    <a:pt x="1254" y="239"/>
                  </a:lnTo>
                  <a:lnTo>
                    <a:pt x="1257" y="247"/>
                  </a:lnTo>
                  <a:lnTo>
                    <a:pt x="1259" y="255"/>
                  </a:lnTo>
                  <a:lnTo>
                    <a:pt x="1264" y="257"/>
                  </a:lnTo>
                  <a:lnTo>
                    <a:pt x="1267" y="249"/>
                  </a:lnTo>
                  <a:lnTo>
                    <a:pt x="1268" y="239"/>
                  </a:lnTo>
                  <a:lnTo>
                    <a:pt x="1271" y="229"/>
                  </a:lnTo>
                  <a:lnTo>
                    <a:pt x="1274" y="219"/>
                  </a:lnTo>
                  <a:lnTo>
                    <a:pt x="1283" y="211"/>
                  </a:lnTo>
                  <a:lnTo>
                    <a:pt x="1288" y="209"/>
                  </a:lnTo>
                  <a:lnTo>
                    <a:pt x="1293" y="206"/>
                  </a:lnTo>
                  <a:lnTo>
                    <a:pt x="1299" y="206"/>
                  </a:lnTo>
                  <a:lnTo>
                    <a:pt x="1304" y="208"/>
                  </a:lnTo>
                  <a:lnTo>
                    <a:pt x="1307" y="216"/>
                  </a:lnTo>
                  <a:lnTo>
                    <a:pt x="1311" y="223"/>
                  </a:lnTo>
                  <a:lnTo>
                    <a:pt x="1317" y="229"/>
                  </a:lnTo>
                  <a:lnTo>
                    <a:pt x="1322" y="233"/>
                  </a:lnTo>
                  <a:lnTo>
                    <a:pt x="1326" y="238"/>
                  </a:lnTo>
                  <a:lnTo>
                    <a:pt x="1327" y="242"/>
                  </a:lnTo>
                  <a:lnTo>
                    <a:pt x="1328" y="247"/>
                  </a:lnTo>
                  <a:lnTo>
                    <a:pt x="1327" y="251"/>
                  </a:lnTo>
                  <a:lnTo>
                    <a:pt x="1324" y="254"/>
                  </a:lnTo>
                  <a:lnTo>
                    <a:pt x="1322" y="255"/>
                  </a:lnTo>
                  <a:lnTo>
                    <a:pt x="1319" y="256"/>
                  </a:lnTo>
                  <a:lnTo>
                    <a:pt x="1317" y="259"/>
                  </a:lnTo>
                  <a:lnTo>
                    <a:pt x="1314" y="261"/>
                  </a:lnTo>
                  <a:lnTo>
                    <a:pt x="1309" y="270"/>
                  </a:lnTo>
                  <a:lnTo>
                    <a:pt x="1308" y="281"/>
                  </a:lnTo>
                  <a:lnTo>
                    <a:pt x="1311" y="292"/>
                  </a:lnTo>
                  <a:lnTo>
                    <a:pt x="1317" y="300"/>
                  </a:lnTo>
                  <a:lnTo>
                    <a:pt x="1319" y="301"/>
                  </a:lnTo>
                  <a:lnTo>
                    <a:pt x="1321" y="302"/>
                  </a:lnTo>
                  <a:lnTo>
                    <a:pt x="1322" y="302"/>
                  </a:lnTo>
                  <a:lnTo>
                    <a:pt x="1323" y="303"/>
                  </a:lnTo>
                  <a:lnTo>
                    <a:pt x="1324" y="306"/>
                  </a:lnTo>
                  <a:lnTo>
                    <a:pt x="1326" y="307"/>
                  </a:lnTo>
                  <a:lnTo>
                    <a:pt x="1328" y="310"/>
                  </a:lnTo>
                  <a:lnTo>
                    <a:pt x="1330" y="312"/>
                  </a:lnTo>
                  <a:lnTo>
                    <a:pt x="1333" y="313"/>
                  </a:lnTo>
                  <a:lnTo>
                    <a:pt x="1335" y="312"/>
                  </a:lnTo>
                  <a:lnTo>
                    <a:pt x="1338" y="311"/>
                  </a:lnTo>
                  <a:lnTo>
                    <a:pt x="1339" y="308"/>
                  </a:lnTo>
                  <a:lnTo>
                    <a:pt x="1340" y="307"/>
                  </a:lnTo>
                  <a:lnTo>
                    <a:pt x="1340" y="305"/>
                  </a:lnTo>
                  <a:lnTo>
                    <a:pt x="1340" y="298"/>
                  </a:lnTo>
                  <a:lnTo>
                    <a:pt x="1338" y="292"/>
                  </a:lnTo>
                  <a:lnTo>
                    <a:pt x="1335" y="286"/>
                  </a:lnTo>
                  <a:lnTo>
                    <a:pt x="1335" y="279"/>
                  </a:lnTo>
                  <a:lnTo>
                    <a:pt x="1338" y="271"/>
                  </a:lnTo>
                  <a:lnTo>
                    <a:pt x="1343" y="267"/>
                  </a:lnTo>
                  <a:lnTo>
                    <a:pt x="1349" y="266"/>
                  </a:lnTo>
                  <a:lnTo>
                    <a:pt x="1355" y="266"/>
                  </a:lnTo>
                  <a:lnTo>
                    <a:pt x="1362" y="266"/>
                  </a:lnTo>
                  <a:lnTo>
                    <a:pt x="1368" y="264"/>
                  </a:lnTo>
                  <a:lnTo>
                    <a:pt x="1372" y="260"/>
                  </a:lnTo>
                  <a:lnTo>
                    <a:pt x="1372" y="255"/>
                  </a:lnTo>
                  <a:lnTo>
                    <a:pt x="1369" y="247"/>
                  </a:lnTo>
                  <a:lnTo>
                    <a:pt x="1368" y="241"/>
                  </a:lnTo>
                  <a:lnTo>
                    <a:pt x="1367" y="238"/>
                  </a:lnTo>
                  <a:lnTo>
                    <a:pt x="1367" y="234"/>
                  </a:lnTo>
                  <a:lnTo>
                    <a:pt x="1368" y="230"/>
                  </a:lnTo>
                  <a:lnTo>
                    <a:pt x="1369" y="228"/>
                  </a:lnTo>
                  <a:lnTo>
                    <a:pt x="1370" y="225"/>
                  </a:lnTo>
                  <a:lnTo>
                    <a:pt x="1373" y="223"/>
                  </a:lnTo>
                  <a:lnTo>
                    <a:pt x="1377" y="221"/>
                  </a:lnTo>
                  <a:lnTo>
                    <a:pt x="1380" y="221"/>
                  </a:lnTo>
                  <a:lnTo>
                    <a:pt x="1384" y="221"/>
                  </a:lnTo>
                  <a:lnTo>
                    <a:pt x="1387" y="220"/>
                  </a:lnTo>
                  <a:lnTo>
                    <a:pt x="1389" y="218"/>
                  </a:lnTo>
                  <a:lnTo>
                    <a:pt x="1390" y="215"/>
                  </a:lnTo>
                  <a:lnTo>
                    <a:pt x="1392" y="211"/>
                  </a:lnTo>
                  <a:lnTo>
                    <a:pt x="1390" y="208"/>
                  </a:lnTo>
                  <a:lnTo>
                    <a:pt x="1388" y="204"/>
                  </a:lnTo>
                  <a:lnTo>
                    <a:pt x="1384" y="200"/>
                  </a:lnTo>
                  <a:lnTo>
                    <a:pt x="1380" y="196"/>
                  </a:lnTo>
                  <a:lnTo>
                    <a:pt x="1378" y="193"/>
                  </a:lnTo>
                  <a:lnTo>
                    <a:pt x="1377" y="189"/>
                  </a:lnTo>
                  <a:lnTo>
                    <a:pt x="1375" y="187"/>
                  </a:lnTo>
                  <a:lnTo>
                    <a:pt x="1375" y="183"/>
                  </a:lnTo>
                  <a:lnTo>
                    <a:pt x="1377" y="179"/>
                  </a:lnTo>
                  <a:lnTo>
                    <a:pt x="1378" y="177"/>
                  </a:lnTo>
                  <a:lnTo>
                    <a:pt x="1380" y="174"/>
                  </a:lnTo>
                  <a:lnTo>
                    <a:pt x="1388" y="172"/>
                  </a:lnTo>
                  <a:lnTo>
                    <a:pt x="1400" y="173"/>
                  </a:lnTo>
                  <a:lnTo>
                    <a:pt x="1411" y="174"/>
                  </a:lnTo>
                  <a:lnTo>
                    <a:pt x="1421" y="177"/>
                  </a:lnTo>
                  <a:lnTo>
                    <a:pt x="1433" y="177"/>
                  </a:lnTo>
                  <a:lnTo>
                    <a:pt x="1443" y="179"/>
                  </a:lnTo>
                  <a:lnTo>
                    <a:pt x="1445" y="182"/>
                  </a:lnTo>
                  <a:lnTo>
                    <a:pt x="1446" y="184"/>
                  </a:lnTo>
                  <a:lnTo>
                    <a:pt x="1448" y="188"/>
                  </a:lnTo>
                  <a:lnTo>
                    <a:pt x="1450" y="190"/>
                  </a:lnTo>
                  <a:lnTo>
                    <a:pt x="1454" y="191"/>
                  </a:lnTo>
                  <a:lnTo>
                    <a:pt x="1456" y="193"/>
                  </a:lnTo>
                  <a:lnTo>
                    <a:pt x="1459" y="194"/>
                  </a:lnTo>
                  <a:lnTo>
                    <a:pt x="1461" y="196"/>
                  </a:lnTo>
                  <a:lnTo>
                    <a:pt x="1463" y="198"/>
                  </a:lnTo>
                  <a:lnTo>
                    <a:pt x="1464" y="200"/>
                  </a:lnTo>
                  <a:lnTo>
                    <a:pt x="1465" y="201"/>
                  </a:lnTo>
                  <a:lnTo>
                    <a:pt x="1468" y="203"/>
                  </a:lnTo>
                  <a:lnTo>
                    <a:pt x="1470" y="203"/>
                  </a:lnTo>
                  <a:lnTo>
                    <a:pt x="1471" y="204"/>
                  </a:lnTo>
                  <a:lnTo>
                    <a:pt x="1471" y="205"/>
                  </a:lnTo>
                  <a:lnTo>
                    <a:pt x="1472" y="206"/>
                  </a:lnTo>
                  <a:lnTo>
                    <a:pt x="1475" y="209"/>
                  </a:lnTo>
                  <a:lnTo>
                    <a:pt x="1476" y="210"/>
                  </a:lnTo>
                  <a:lnTo>
                    <a:pt x="1477" y="213"/>
                  </a:lnTo>
                  <a:lnTo>
                    <a:pt x="1477" y="214"/>
                  </a:lnTo>
                  <a:lnTo>
                    <a:pt x="1476" y="216"/>
                  </a:lnTo>
                  <a:lnTo>
                    <a:pt x="1475" y="216"/>
                  </a:lnTo>
                  <a:lnTo>
                    <a:pt x="1472" y="218"/>
                  </a:lnTo>
                  <a:lnTo>
                    <a:pt x="1470" y="218"/>
                  </a:lnTo>
                  <a:lnTo>
                    <a:pt x="1468" y="218"/>
                  </a:lnTo>
                  <a:lnTo>
                    <a:pt x="1465" y="218"/>
                  </a:lnTo>
                  <a:lnTo>
                    <a:pt x="1464" y="219"/>
                  </a:lnTo>
                  <a:lnTo>
                    <a:pt x="1463" y="220"/>
                  </a:lnTo>
                  <a:lnTo>
                    <a:pt x="1463" y="221"/>
                  </a:lnTo>
                  <a:lnTo>
                    <a:pt x="1464" y="224"/>
                  </a:lnTo>
                  <a:lnTo>
                    <a:pt x="1466" y="225"/>
                  </a:lnTo>
                  <a:lnTo>
                    <a:pt x="1469" y="226"/>
                  </a:lnTo>
                  <a:lnTo>
                    <a:pt x="1471" y="229"/>
                  </a:lnTo>
                  <a:lnTo>
                    <a:pt x="1474" y="231"/>
                  </a:lnTo>
                  <a:lnTo>
                    <a:pt x="1475" y="234"/>
                  </a:lnTo>
                  <a:lnTo>
                    <a:pt x="1474" y="238"/>
                  </a:lnTo>
                  <a:lnTo>
                    <a:pt x="1472" y="240"/>
                  </a:lnTo>
                  <a:lnTo>
                    <a:pt x="1469" y="242"/>
                  </a:lnTo>
                  <a:lnTo>
                    <a:pt x="1465" y="245"/>
                  </a:lnTo>
                  <a:lnTo>
                    <a:pt x="1461" y="246"/>
                  </a:lnTo>
                  <a:lnTo>
                    <a:pt x="1459" y="247"/>
                  </a:lnTo>
                  <a:lnTo>
                    <a:pt x="1454" y="249"/>
                  </a:lnTo>
                  <a:lnTo>
                    <a:pt x="1450" y="251"/>
                  </a:lnTo>
                  <a:lnTo>
                    <a:pt x="1448" y="252"/>
                  </a:lnTo>
                  <a:lnTo>
                    <a:pt x="1448" y="254"/>
                  </a:lnTo>
                  <a:lnTo>
                    <a:pt x="1448" y="255"/>
                  </a:lnTo>
                  <a:lnTo>
                    <a:pt x="1450" y="256"/>
                  </a:lnTo>
                  <a:lnTo>
                    <a:pt x="1453" y="259"/>
                  </a:lnTo>
                  <a:lnTo>
                    <a:pt x="1455" y="261"/>
                  </a:lnTo>
                  <a:lnTo>
                    <a:pt x="1459" y="264"/>
                  </a:lnTo>
                  <a:lnTo>
                    <a:pt x="1461" y="265"/>
                  </a:lnTo>
                  <a:lnTo>
                    <a:pt x="1461" y="267"/>
                  </a:lnTo>
                  <a:lnTo>
                    <a:pt x="1461" y="270"/>
                  </a:lnTo>
                  <a:lnTo>
                    <a:pt x="1461" y="272"/>
                  </a:lnTo>
                  <a:lnTo>
                    <a:pt x="1460" y="275"/>
                  </a:lnTo>
                  <a:lnTo>
                    <a:pt x="1459" y="276"/>
                  </a:lnTo>
                  <a:lnTo>
                    <a:pt x="1459" y="279"/>
                  </a:lnTo>
                  <a:lnTo>
                    <a:pt x="1458" y="281"/>
                  </a:lnTo>
                  <a:lnTo>
                    <a:pt x="1459" y="284"/>
                  </a:lnTo>
                  <a:lnTo>
                    <a:pt x="1461" y="287"/>
                  </a:lnTo>
                  <a:lnTo>
                    <a:pt x="1465" y="290"/>
                  </a:lnTo>
                  <a:lnTo>
                    <a:pt x="1468" y="292"/>
                  </a:lnTo>
                  <a:lnTo>
                    <a:pt x="1469" y="295"/>
                  </a:lnTo>
                  <a:lnTo>
                    <a:pt x="1469" y="307"/>
                  </a:lnTo>
                  <a:lnTo>
                    <a:pt x="1464" y="318"/>
                  </a:lnTo>
                  <a:lnTo>
                    <a:pt x="1456" y="330"/>
                  </a:lnTo>
                  <a:lnTo>
                    <a:pt x="1448" y="339"/>
                  </a:lnTo>
                  <a:lnTo>
                    <a:pt x="1444" y="343"/>
                  </a:lnTo>
                  <a:lnTo>
                    <a:pt x="1439" y="349"/>
                  </a:lnTo>
                  <a:lnTo>
                    <a:pt x="1433" y="356"/>
                  </a:lnTo>
                  <a:lnTo>
                    <a:pt x="1426" y="361"/>
                  </a:lnTo>
                  <a:lnTo>
                    <a:pt x="1420" y="363"/>
                  </a:lnTo>
                  <a:lnTo>
                    <a:pt x="1414" y="361"/>
                  </a:lnTo>
                  <a:lnTo>
                    <a:pt x="1406" y="352"/>
                  </a:lnTo>
                  <a:lnTo>
                    <a:pt x="1400" y="342"/>
                  </a:lnTo>
                  <a:lnTo>
                    <a:pt x="1393" y="333"/>
                  </a:lnTo>
                  <a:lnTo>
                    <a:pt x="1389" y="332"/>
                  </a:lnTo>
                  <a:lnTo>
                    <a:pt x="1387" y="332"/>
                  </a:lnTo>
                  <a:lnTo>
                    <a:pt x="1384" y="333"/>
                  </a:lnTo>
                  <a:lnTo>
                    <a:pt x="1383" y="335"/>
                  </a:lnTo>
                  <a:lnTo>
                    <a:pt x="1382" y="338"/>
                  </a:lnTo>
                  <a:lnTo>
                    <a:pt x="1383" y="342"/>
                  </a:lnTo>
                  <a:lnTo>
                    <a:pt x="1383" y="344"/>
                  </a:lnTo>
                  <a:lnTo>
                    <a:pt x="1384" y="347"/>
                  </a:lnTo>
                  <a:lnTo>
                    <a:pt x="1387" y="349"/>
                  </a:lnTo>
                  <a:lnTo>
                    <a:pt x="1388" y="352"/>
                  </a:lnTo>
                  <a:lnTo>
                    <a:pt x="1388" y="354"/>
                  </a:lnTo>
                  <a:lnTo>
                    <a:pt x="1389" y="357"/>
                  </a:lnTo>
                  <a:lnTo>
                    <a:pt x="1389" y="359"/>
                  </a:lnTo>
                  <a:lnTo>
                    <a:pt x="1390" y="362"/>
                  </a:lnTo>
                  <a:lnTo>
                    <a:pt x="1392" y="364"/>
                  </a:lnTo>
                  <a:lnTo>
                    <a:pt x="1392" y="367"/>
                  </a:lnTo>
                  <a:lnTo>
                    <a:pt x="1393" y="369"/>
                  </a:lnTo>
                  <a:lnTo>
                    <a:pt x="1393" y="372"/>
                  </a:lnTo>
                  <a:lnTo>
                    <a:pt x="1392" y="373"/>
                  </a:lnTo>
                  <a:lnTo>
                    <a:pt x="1390" y="374"/>
                  </a:lnTo>
                  <a:lnTo>
                    <a:pt x="1388" y="374"/>
                  </a:lnTo>
                  <a:lnTo>
                    <a:pt x="1385" y="373"/>
                  </a:lnTo>
                  <a:lnTo>
                    <a:pt x="1378" y="371"/>
                  </a:lnTo>
                  <a:lnTo>
                    <a:pt x="1373" y="366"/>
                  </a:lnTo>
                  <a:lnTo>
                    <a:pt x="1368" y="359"/>
                  </a:lnTo>
                  <a:lnTo>
                    <a:pt x="1360" y="357"/>
                  </a:lnTo>
                  <a:lnTo>
                    <a:pt x="1352" y="357"/>
                  </a:lnTo>
                  <a:lnTo>
                    <a:pt x="1348" y="359"/>
                  </a:lnTo>
                  <a:lnTo>
                    <a:pt x="1349" y="363"/>
                  </a:lnTo>
                  <a:lnTo>
                    <a:pt x="1352" y="368"/>
                  </a:lnTo>
                  <a:lnTo>
                    <a:pt x="1355" y="374"/>
                  </a:lnTo>
                  <a:lnTo>
                    <a:pt x="1357" y="379"/>
                  </a:lnTo>
                  <a:lnTo>
                    <a:pt x="1357" y="384"/>
                  </a:lnTo>
                  <a:lnTo>
                    <a:pt x="1349" y="395"/>
                  </a:lnTo>
                  <a:lnTo>
                    <a:pt x="1338" y="404"/>
                  </a:lnTo>
                  <a:lnTo>
                    <a:pt x="1329" y="410"/>
                  </a:lnTo>
                  <a:lnTo>
                    <a:pt x="1317" y="410"/>
                  </a:lnTo>
                  <a:lnTo>
                    <a:pt x="1307" y="404"/>
                  </a:lnTo>
                  <a:lnTo>
                    <a:pt x="1299" y="397"/>
                  </a:lnTo>
                  <a:lnTo>
                    <a:pt x="1292" y="389"/>
                  </a:lnTo>
                  <a:lnTo>
                    <a:pt x="1283" y="384"/>
                  </a:lnTo>
                  <a:lnTo>
                    <a:pt x="1276" y="383"/>
                  </a:lnTo>
                  <a:lnTo>
                    <a:pt x="1268" y="386"/>
                  </a:lnTo>
                  <a:lnTo>
                    <a:pt x="1263" y="390"/>
                  </a:lnTo>
                  <a:lnTo>
                    <a:pt x="1261" y="395"/>
                  </a:lnTo>
                  <a:lnTo>
                    <a:pt x="1263" y="400"/>
                  </a:lnTo>
                  <a:lnTo>
                    <a:pt x="1271" y="404"/>
                  </a:lnTo>
                  <a:lnTo>
                    <a:pt x="1274" y="405"/>
                  </a:lnTo>
                  <a:lnTo>
                    <a:pt x="1277" y="405"/>
                  </a:lnTo>
                  <a:lnTo>
                    <a:pt x="1279" y="407"/>
                  </a:lnTo>
                  <a:lnTo>
                    <a:pt x="1281" y="409"/>
                  </a:lnTo>
                  <a:lnTo>
                    <a:pt x="1282" y="410"/>
                  </a:lnTo>
                  <a:lnTo>
                    <a:pt x="1282" y="413"/>
                  </a:lnTo>
                  <a:lnTo>
                    <a:pt x="1283" y="415"/>
                  </a:lnTo>
                  <a:lnTo>
                    <a:pt x="1289" y="420"/>
                  </a:lnTo>
                  <a:lnTo>
                    <a:pt x="1297" y="420"/>
                  </a:lnTo>
                  <a:lnTo>
                    <a:pt x="1307" y="420"/>
                  </a:lnTo>
                  <a:lnTo>
                    <a:pt x="1312" y="420"/>
                  </a:lnTo>
                  <a:lnTo>
                    <a:pt x="1318" y="420"/>
                  </a:lnTo>
                  <a:lnTo>
                    <a:pt x="1323" y="420"/>
                  </a:lnTo>
                  <a:lnTo>
                    <a:pt x="1328" y="423"/>
                  </a:lnTo>
                  <a:lnTo>
                    <a:pt x="1330" y="428"/>
                  </a:lnTo>
                  <a:lnTo>
                    <a:pt x="1332" y="432"/>
                  </a:lnTo>
                  <a:lnTo>
                    <a:pt x="1330" y="435"/>
                  </a:lnTo>
                  <a:lnTo>
                    <a:pt x="1328" y="439"/>
                  </a:lnTo>
                  <a:lnTo>
                    <a:pt x="1326" y="441"/>
                  </a:lnTo>
                  <a:lnTo>
                    <a:pt x="1317" y="453"/>
                  </a:lnTo>
                  <a:lnTo>
                    <a:pt x="1309" y="465"/>
                  </a:lnTo>
                  <a:lnTo>
                    <a:pt x="1302" y="476"/>
                  </a:lnTo>
                  <a:lnTo>
                    <a:pt x="1293" y="486"/>
                  </a:lnTo>
                  <a:lnTo>
                    <a:pt x="1288" y="487"/>
                  </a:lnTo>
                  <a:lnTo>
                    <a:pt x="1281" y="487"/>
                  </a:lnTo>
                  <a:lnTo>
                    <a:pt x="1273" y="486"/>
                  </a:lnTo>
                  <a:lnTo>
                    <a:pt x="1267" y="486"/>
                  </a:lnTo>
                  <a:lnTo>
                    <a:pt x="1261" y="486"/>
                  </a:lnTo>
                  <a:lnTo>
                    <a:pt x="1257" y="491"/>
                  </a:lnTo>
                  <a:lnTo>
                    <a:pt x="1256" y="496"/>
                  </a:lnTo>
                  <a:lnTo>
                    <a:pt x="1256" y="502"/>
                  </a:lnTo>
                  <a:lnTo>
                    <a:pt x="1257" y="507"/>
                  </a:lnTo>
                  <a:lnTo>
                    <a:pt x="1256" y="511"/>
                  </a:lnTo>
                  <a:lnTo>
                    <a:pt x="1253" y="514"/>
                  </a:lnTo>
                  <a:lnTo>
                    <a:pt x="1247" y="515"/>
                  </a:lnTo>
                  <a:lnTo>
                    <a:pt x="1240" y="514"/>
                  </a:lnTo>
                  <a:lnTo>
                    <a:pt x="1230" y="511"/>
                  </a:lnTo>
                  <a:lnTo>
                    <a:pt x="1221" y="510"/>
                  </a:lnTo>
                  <a:lnTo>
                    <a:pt x="1212" y="510"/>
                  </a:lnTo>
                  <a:lnTo>
                    <a:pt x="1207" y="512"/>
                  </a:lnTo>
                  <a:lnTo>
                    <a:pt x="1206" y="515"/>
                  </a:lnTo>
                  <a:lnTo>
                    <a:pt x="1208" y="517"/>
                  </a:lnTo>
                  <a:lnTo>
                    <a:pt x="1215" y="521"/>
                  </a:lnTo>
                  <a:lnTo>
                    <a:pt x="1221" y="524"/>
                  </a:lnTo>
                  <a:lnTo>
                    <a:pt x="1227" y="525"/>
                  </a:lnTo>
                  <a:lnTo>
                    <a:pt x="1231" y="525"/>
                  </a:lnTo>
                  <a:lnTo>
                    <a:pt x="1236" y="527"/>
                  </a:lnTo>
                  <a:lnTo>
                    <a:pt x="1242" y="531"/>
                  </a:lnTo>
                  <a:lnTo>
                    <a:pt x="1245" y="536"/>
                  </a:lnTo>
                  <a:lnTo>
                    <a:pt x="1245" y="541"/>
                  </a:lnTo>
                  <a:lnTo>
                    <a:pt x="1238" y="546"/>
                  </a:lnTo>
                  <a:lnTo>
                    <a:pt x="1230" y="551"/>
                  </a:lnTo>
                  <a:lnTo>
                    <a:pt x="1220" y="555"/>
                  </a:lnTo>
                  <a:lnTo>
                    <a:pt x="1210" y="560"/>
                  </a:lnTo>
                  <a:lnTo>
                    <a:pt x="1208" y="561"/>
                  </a:lnTo>
                  <a:lnTo>
                    <a:pt x="1207" y="563"/>
                  </a:lnTo>
                  <a:lnTo>
                    <a:pt x="1206" y="566"/>
                  </a:lnTo>
                  <a:lnTo>
                    <a:pt x="1206" y="568"/>
                  </a:lnTo>
                  <a:lnTo>
                    <a:pt x="1206" y="571"/>
                  </a:lnTo>
                  <a:lnTo>
                    <a:pt x="1205" y="572"/>
                  </a:lnTo>
                  <a:lnTo>
                    <a:pt x="1202" y="578"/>
                  </a:lnTo>
                  <a:lnTo>
                    <a:pt x="1200" y="582"/>
                  </a:lnTo>
                  <a:lnTo>
                    <a:pt x="1196" y="587"/>
                  </a:lnTo>
                  <a:lnTo>
                    <a:pt x="1192" y="591"/>
                  </a:lnTo>
                  <a:lnTo>
                    <a:pt x="1181" y="604"/>
                  </a:lnTo>
                  <a:lnTo>
                    <a:pt x="1172" y="618"/>
                  </a:lnTo>
                  <a:lnTo>
                    <a:pt x="1166" y="635"/>
                  </a:lnTo>
                  <a:lnTo>
                    <a:pt x="1159" y="648"/>
                  </a:lnTo>
                  <a:lnTo>
                    <a:pt x="1152" y="660"/>
                  </a:lnTo>
                  <a:lnTo>
                    <a:pt x="1147" y="673"/>
                  </a:lnTo>
                  <a:lnTo>
                    <a:pt x="1145" y="688"/>
                  </a:lnTo>
                  <a:lnTo>
                    <a:pt x="1144" y="699"/>
                  </a:lnTo>
                  <a:lnTo>
                    <a:pt x="1144" y="711"/>
                  </a:lnTo>
                  <a:lnTo>
                    <a:pt x="1144" y="725"/>
                  </a:lnTo>
                  <a:lnTo>
                    <a:pt x="1145" y="736"/>
                  </a:lnTo>
                  <a:lnTo>
                    <a:pt x="1150" y="745"/>
                  </a:lnTo>
                  <a:lnTo>
                    <a:pt x="1156" y="751"/>
                  </a:lnTo>
                  <a:lnTo>
                    <a:pt x="1162" y="752"/>
                  </a:lnTo>
                  <a:lnTo>
                    <a:pt x="1171" y="752"/>
                  </a:lnTo>
                  <a:lnTo>
                    <a:pt x="1179" y="754"/>
                  </a:lnTo>
                  <a:lnTo>
                    <a:pt x="1183" y="759"/>
                  </a:lnTo>
                  <a:lnTo>
                    <a:pt x="1187" y="769"/>
                  </a:lnTo>
                  <a:lnTo>
                    <a:pt x="1187" y="778"/>
                  </a:lnTo>
                  <a:lnTo>
                    <a:pt x="1187" y="788"/>
                  </a:lnTo>
                  <a:lnTo>
                    <a:pt x="1188" y="797"/>
                  </a:lnTo>
                  <a:lnTo>
                    <a:pt x="1193" y="807"/>
                  </a:lnTo>
                  <a:lnTo>
                    <a:pt x="1196" y="815"/>
                  </a:lnTo>
                  <a:lnTo>
                    <a:pt x="1197" y="823"/>
                  </a:lnTo>
                  <a:lnTo>
                    <a:pt x="1197" y="826"/>
                  </a:lnTo>
                  <a:lnTo>
                    <a:pt x="1197" y="828"/>
                  </a:lnTo>
                  <a:lnTo>
                    <a:pt x="1197" y="831"/>
                  </a:lnTo>
                  <a:lnTo>
                    <a:pt x="1198" y="833"/>
                  </a:lnTo>
                  <a:lnTo>
                    <a:pt x="1200" y="834"/>
                  </a:lnTo>
                  <a:lnTo>
                    <a:pt x="1202" y="834"/>
                  </a:lnTo>
                  <a:lnTo>
                    <a:pt x="1205" y="834"/>
                  </a:lnTo>
                  <a:lnTo>
                    <a:pt x="1212" y="832"/>
                  </a:lnTo>
                  <a:lnTo>
                    <a:pt x="1217" y="828"/>
                  </a:lnTo>
                  <a:lnTo>
                    <a:pt x="1222" y="825"/>
                  </a:lnTo>
                  <a:lnTo>
                    <a:pt x="1228" y="825"/>
                  </a:lnTo>
                  <a:lnTo>
                    <a:pt x="1236" y="827"/>
                  </a:lnTo>
                  <a:lnTo>
                    <a:pt x="1242" y="831"/>
                  </a:lnTo>
                  <a:lnTo>
                    <a:pt x="1250" y="834"/>
                  </a:lnTo>
                  <a:lnTo>
                    <a:pt x="1257" y="837"/>
                  </a:lnTo>
                  <a:lnTo>
                    <a:pt x="1269" y="838"/>
                  </a:lnTo>
                  <a:lnTo>
                    <a:pt x="1283" y="834"/>
                  </a:lnTo>
                  <a:lnTo>
                    <a:pt x="1293" y="836"/>
                  </a:lnTo>
                  <a:lnTo>
                    <a:pt x="1299" y="839"/>
                  </a:lnTo>
                  <a:lnTo>
                    <a:pt x="1303" y="846"/>
                  </a:lnTo>
                  <a:lnTo>
                    <a:pt x="1307" y="853"/>
                  </a:lnTo>
                  <a:lnTo>
                    <a:pt x="1312" y="861"/>
                  </a:lnTo>
                  <a:lnTo>
                    <a:pt x="1319" y="869"/>
                  </a:lnTo>
                  <a:lnTo>
                    <a:pt x="1328" y="874"/>
                  </a:lnTo>
                  <a:lnTo>
                    <a:pt x="1338" y="879"/>
                  </a:lnTo>
                  <a:lnTo>
                    <a:pt x="1352" y="887"/>
                  </a:lnTo>
                  <a:lnTo>
                    <a:pt x="1364" y="894"/>
                  </a:lnTo>
                  <a:lnTo>
                    <a:pt x="1379" y="903"/>
                  </a:lnTo>
                  <a:lnTo>
                    <a:pt x="1393" y="908"/>
                  </a:lnTo>
                  <a:lnTo>
                    <a:pt x="1406" y="909"/>
                  </a:lnTo>
                  <a:lnTo>
                    <a:pt x="1421" y="910"/>
                  </a:lnTo>
                  <a:lnTo>
                    <a:pt x="1429" y="910"/>
                  </a:lnTo>
                  <a:lnTo>
                    <a:pt x="1436" y="909"/>
                  </a:lnTo>
                  <a:lnTo>
                    <a:pt x="1443" y="910"/>
                  </a:lnTo>
                  <a:lnTo>
                    <a:pt x="1448" y="913"/>
                  </a:lnTo>
                  <a:lnTo>
                    <a:pt x="1451" y="922"/>
                  </a:lnTo>
                  <a:lnTo>
                    <a:pt x="1454" y="930"/>
                  </a:lnTo>
                  <a:lnTo>
                    <a:pt x="1454" y="939"/>
                  </a:lnTo>
                  <a:lnTo>
                    <a:pt x="1449" y="944"/>
                  </a:lnTo>
                  <a:lnTo>
                    <a:pt x="1445" y="949"/>
                  </a:lnTo>
                  <a:lnTo>
                    <a:pt x="1441" y="954"/>
                  </a:lnTo>
                  <a:lnTo>
                    <a:pt x="1440" y="960"/>
                  </a:lnTo>
                  <a:lnTo>
                    <a:pt x="1440" y="963"/>
                  </a:lnTo>
                  <a:lnTo>
                    <a:pt x="1440" y="965"/>
                  </a:lnTo>
                  <a:lnTo>
                    <a:pt x="1441" y="968"/>
                  </a:lnTo>
                  <a:lnTo>
                    <a:pt x="1444" y="970"/>
                  </a:lnTo>
                  <a:lnTo>
                    <a:pt x="1445" y="974"/>
                  </a:lnTo>
                  <a:lnTo>
                    <a:pt x="1445" y="976"/>
                  </a:lnTo>
                  <a:lnTo>
                    <a:pt x="1446" y="984"/>
                  </a:lnTo>
                  <a:lnTo>
                    <a:pt x="1446" y="992"/>
                  </a:lnTo>
                  <a:lnTo>
                    <a:pt x="1449" y="1001"/>
                  </a:lnTo>
                  <a:lnTo>
                    <a:pt x="1453" y="1007"/>
                  </a:lnTo>
                  <a:lnTo>
                    <a:pt x="1461" y="1012"/>
                  </a:lnTo>
                  <a:lnTo>
                    <a:pt x="1463" y="1012"/>
                  </a:lnTo>
                  <a:lnTo>
                    <a:pt x="1465" y="1012"/>
                  </a:lnTo>
                  <a:lnTo>
                    <a:pt x="1469" y="1014"/>
                  </a:lnTo>
                  <a:lnTo>
                    <a:pt x="1471" y="1014"/>
                  </a:lnTo>
                  <a:lnTo>
                    <a:pt x="1475" y="1012"/>
                  </a:lnTo>
                  <a:lnTo>
                    <a:pt x="1477" y="1012"/>
                  </a:lnTo>
                  <a:lnTo>
                    <a:pt x="1479" y="1010"/>
                  </a:lnTo>
                  <a:lnTo>
                    <a:pt x="1480" y="1007"/>
                  </a:lnTo>
                  <a:lnTo>
                    <a:pt x="1480" y="1005"/>
                  </a:lnTo>
                  <a:lnTo>
                    <a:pt x="1479" y="1004"/>
                  </a:lnTo>
                  <a:lnTo>
                    <a:pt x="1477" y="1001"/>
                  </a:lnTo>
                  <a:lnTo>
                    <a:pt x="1477" y="999"/>
                  </a:lnTo>
                  <a:lnTo>
                    <a:pt x="1476" y="997"/>
                  </a:lnTo>
                  <a:lnTo>
                    <a:pt x="1485" y="996"/>
                  </a:lnTo>
                  <a:lnTo>
                    <a:pt x="1490" y="999"/>
                  </a:lnTo>
                  <a:lnTo>
                    <a:pt x="1494" y="1005"/>
                  </a:lnTo>
                  <a:lnTo>
                    <a:pt x="1496" y="1011"/>
                  </a:lnTo>
                  <a:lnTo>
                    <a:pt x="1497" y="1019"/>
                  </a:lnTo>
                  <a:lnTo>
                    <a:pt x="1497" y="1026"/>
                  </a:lnTo>
                  <a:lnTo>
                    <a:pt x="1496" y="1033"/>
                  </a:lnTo>
                  <a:lnTo>
                    <a:pt x="1494" y="1042"/>
                  </a:lnTo>
                  <a:lnTo>
                    <a:pt x="1492" y="1051"/>
                  </a:lnTo>
                  <a:lnTo>
                    <a:pt x="1491" y="1060"/>
                  </a:lnTo>
                  <a:lnTo>
                    <a:pt x="1494" y="1067"/>
                  </a:lnTo>
                  <a:lnTo>
                    <a:pt x="1500" y="1073"/>
                  </a:lnTo>
                  <a:lnTo>
                    <a:pt x="1511" y="1078"/>
                  </a:lnTo>
                  <a:lnTo>
                    <a:pt x="1517" y="1077"/>
                  </a:lnTo>
                  <a:lnTo>
                    <a:pt x="1522" y="1071"/>
                  </a:lnTo>
                  <a:lnTo>
                    <a:pt x="1524" y="1060"/>
                  </a:lnTo>
                  <a:lnTo>
                    <a:pt x="1524" y="1056"/>
                  </a:lnTo>
                  <a:lnTo>
                    <a:pt x="1524" y="1052"/>
                  </a:lnTo>
                  <a:lnTo>
                    <a:pt x="1525" y="1051"/>
                  </a:lnTo>
                  <a:lnTo>
                    <a:pt x="1527" y="1050"/>
                  </a:lnTo>
                  <a:lnTo>
                    <a:pt x="1529" y="1050"/>
                  </a:lnTo>
                  <a:lnTo>
                    <a:pt x="1531" y="1048"/>
                  </a:lnTo>
                  <a:lnTo>
                    <a:pt x="1534" y="1048"/>
                  </a:lnTo>
                  <a:lnTo>
                    <a:pt x="1536" y="1048"/>
                  </a:lnTo>
                  <a:lnTo>
                    <a:pt x="1539" y="1047"/>
                  </a:lnTo>
                  <a:lnTo>
                    <a:pt x="1541" y="1046"/>
                  </a:lnTo>
                  <a:lnTo>
                    <a:pt x="1542" y="1043"/>
                  </a:lnTo>
                  <a:lnTo>
                    <a:pt x="1547" y="1032"/>
                  </a:lnTo>
                  <a:lnTo>
                    <a:pt x="1547" y="1021"/>
                  </a:lnTo>
                  <a:lnTo>
                    <a:pt x="1544" y="1010"/>
                  </a:lnTo>
                  <a:lnTo>
                    <a:pt x="1540" y="997"/>
                  </a:lnTo>
                  <a:lnTo>
                    <a:pt x="1537" y="986"/>
                  </a:lnTo>
                  <a:lnTo>
                    <a:pt x="1535" y="974"/>
                  </a:lnTo>
                  <a:lnTo>
                    <a:pt x="1534" y="961"/>
                  </a:lnTo>
                  <a:lnTo>
                    <a:pt x="1529" y="949"/>
                  </a:lnTo>
                  <a:lnTo>
                    <a:pt x="1521" y="936"/>
                  </a:lnTo>
                  <a:lnTo>
                    <a:pt x="1519" y="934"/>
                  </a:lnTo>
                  <a:lnTo>
                    <a:pt x="1519" y="931"/>
                  </a:lnTo>
                  <a:lnTo>
                    <a:pt x="1519" y="929"/>
                  </a:lnTo>
                  <a:lnTo>
                    <a:pt x="1520" y="928"/>
                  </a:lnTo>
                  <a:lnTo>
                    <a:pt x="1522" y="926"/>
                  </a:lnTo>
                  <a:lnTo>
                    <a:pt x="1525" y="926"/>
                  </a:lnTo>
                  <a:lnTo>
                    <a:pt x="1529" y="925"/>
                  </a:lnTo>
                  <a:lnTo>
                    <a:pt x="1531" y="925"/>
                  </a:lnTo>
                  <a:lnTo>
                    <a:pt x="1535" y="924"/>
                  </a:lnTo>
                  <a:lnTo>
                    <a:pt x="1537" y="923"/>
                  </a:lnTo>
                  <a:lnTo>
                    <a:pt x="1550" y="918"/>
                  </a:lnTo>
                  <a:lnTo>
                    <a:pt x="1563" y="913"/>
                  </a:lnTo>
                  <a:lnTo>
                    <a:pt x="1570" y="908"/>
                  </a:lnTo>
                  <a:lnTo>
                    <a:pt x="1576" y="902"/>
                  </a:lnTo>
                  <a:lnTo>
                    <a:pt x="1581" y="894"/>
                  </a:lnTo>
                  <a:lnTo>
                    <a:pt x="1585" y="890"/>
                  </a:lnTo>
                  <a:lnTo>
                    <a:pt x="1588" y="887"/>
                  </a:lnTo>
                  <a:lnTo>
                    <a:pt x="1592" y="883"/>
                  </a:lnTo>
                  <a:lnTo>
                    <a:pt x="1595" y="879"/>
                  </a:lnTo>
                  <a:lnTo>
                    <a:pt x="1595" y="864"/>
                  </a:lnTo>
                  <a:lnTo>
                    <a:pt x="1592" y="849"/>
                  </a:lnTo>
                  <a:lnTo>
                    <a:pt x="1590" y="834"/>
                  </a:lnTo>
                  <a:lnTo>
                    <a:pt x="1583" y="807"/>
                  </a:lnTo>
                  <a:lnTo>
                    <a:pt x="1573" y="782"/>
                  </a:lnTo>
                  <a:lnTo>
                    <a:pt x="1566" y="774"/>
                  </a:lnTo>
                  <a:lnTo>
                    <a:pt x="1558" y="765"/>
                  </a:lnTo>
                  <a:lnTo>
                    <a:pt x="1552" y="756"/>
                  </a:lnTo>
                  <a:lnTo>
                    <a:pt x="1547" y="746"/>
                  </a:lnTo>
                  <a:lnTo>
                    <a:pt x="1545" y="735"/>
                  </a:lnTo>
                  <a:lnTo>
                    <a:pt x="1545" y="731"/>
                  </a:lnTo>
                  <a:lnTo>
                    <a:pt x="1546" y="728"/>
                  </a:lnTo>
                  <a:lnTo>
                    <a:pt x="1547" y="724"/>
                  </a:lnTo>
                  <a:lnTo>
                    <a:pt x="1548" y="720"/>
                  </a:lnTo>
                  <a:lnTo>
                    <a:pt x="1552" y="718"/>
                  </a:lnTo>
                  <a:lnTo>
                    <a:pt x="1555" y="716"/>
                  </a:lnTo>
                  <a:lnTo>
                    <a:pt x="1558" y="714"/>
                  </a:lnTo>
                  <a:lnTo>
                    <a:pt x="1561" y="710"/>
                  </a:lnTo>
                  <a:lnTo>
                    <a:pt x="1563" y="706"/>
                  </a:lnTo>
                  <a:lnTo>
                    <a:pt x="1566" y="701"/>
                  </a:lnTo>
                  <a:lnTo>
                    <a:pt x="1568" y="698"/>
                  </a:lnTo>
                  <a:lnTo>
                    <a:pt x="1571" y="691"/>
                  </a:lnTo>
                  <a:lnTo>
                    <a:pt x="1570" y="686"/>
                  </a:lnTo>
                  <a:lnTo>
                    <a:pt x="1568" y="683"/>
                  </a:lnTo>
                  <a:lnTo>
                    <a:pt x="1566" y="677"/>
                  </a:lnTo>
                  <a:lnTo>
                    <a:pt x="1565" y="669"/>
                  </a:lnTo>
                  <a:lnTo>
                    <a:pt x="1563" y="662"/>
                  </a:lnTo>
                  <a:lnTo>
                    <a:pt x="1561" y="657"/>
                  </a:lnTo>
                  <a:lnTo>
                    <a:pt x="1558" y="654"/>
                  </a:lnTo>
                  <a:lnTo>
                    <a:pt x="1556" y="653"/>
                  </a:lnTo>
                  <a:lnTo>
                    <a:pt x="1553" y="653"/>
                  </a:lnTo>
                  <a:lnTo>
                    <a:pt x="1551" y="652"/>
                  </a:lnTo>
                  <a:lnTo>
                    <a:pt x="1548" y="652"/>
                  </a:lnTo>
                  <a:lnTo>
                    <a:pt x="1546" y="652"/>
                  </a:lnTo>
                  <a:lnTo>
                    <a:pt x="1545" y="650"/>
                  </a:lnTo>
                  <a:lnTo>
                    <a:pt x="1544" y="650"/>
                  </a:lnTo>
                  <a:lnTo>
                    <a:pt x="1544" y="648"/>
                  </a:lnTo>
                  <a:lnTo>
                    <a:pt x="1545" y="647"/>
                  </a:lnTo>
                  <a:lnTo>
                    <a:pt x="1547" y="644"/>
                  </a:lnTo>
                  <a:lnTo>
                    <a:pt x="1550" y="640"/>
                  </a:lnTo>
                  <a:lnTo>
                    <a:pt x="1557" y="626"/>
                  </a:lnTo>
                  <a:lnTo>
                    <a:pt x="1557" y="611"/>
                  </a:lnTo>
                  <a:lnTo>
                    <a:pt x="1550" y="596"/>
                  </a:lnTo>
                  <a:lnTo>
                    <a:pt x="1547" y="591"/>
                  </a:lnTo>
                  <a:lnTo>
                    <a:pt x="1548" y="587"/>
                  </a:lnTo>
                  <a:lnTo>
                    <a:pt x="1550" y="582"/>
                  </a:lnTo>
                  <a:lnTo>
                    <a:pt x="1552" y="575"/>
                  </a:lnTo>
                  <a:lnTo>
                    <a:pt x="1555" y="568"/>
                  </a:lnTo>
                  <a:lnTo>
                    <a:pt x="1557" y="561"/>
                  </a:lnTo>
                  <a:lnTo>
                    <a:pt x="1563" y="553"/>
                  </a:lnTo>
                  <a:lnTo>
                    <a:pt x="1565" y="552"/>
                  </a:lnTo>
                  <a:lnTo>
                    <a:pt x="1566" y="553"/>
                  </a:lnTo>
                  <a:lnTo>
                    <a:pt x="1567" y="555"/>
                  </a:lnTo>
                  <a:lnTo>
                    <a:pt x="1570" y="556"/>
                  </a:lnTo>
                  <a:lnTo>
                    <a:pt x="1571" y="558"/>
                  </a:lnTo>
                  <a:lnTo>
                    <a:pt x="1572" y="561"/>
                  </a:lnTo>
                  <a:lnTo>
                    <a:pt x="1573" y="562"/>
                  </a:lnTo>
                  <a:lnTo>
                    <a:pt x="1577" y="565"/>
                  </a:lnTo>
                  <a:lnTo>
                    <a:pt x="1580" y="566"/>
                  </a:lnTo>
                  <a:lnTo>
                    <a:pt x="1583" y="566"/>
                  </a:lnTo>
                  <a:lnTo>
                    <a:pt x="1586" y="566"/>
                  </a:lnTo>
                  <a:lnTo>
                    <a:pt x="1590" y="567"/>
                  </a:lnTo>
                  <a:lnTo>
                    <a:pt x="1602" y="570"/>
                  </a:lnTo>
                  <a:lnTo>
                    <a:pt x="1613" y="575"/>
                  </a:lnTo>
                  <a:lnTo>
                    <a:pt x="1626" y="577"/>
                  </a:lnTo>
                  <a:lnTo>
                    <a:pt x="1632" y="577"/>
                  </a:lnTo>
                  <a:lnTo>
                    <a:pt x="1641" y="577"/>
                  </a:lnTo>
                  <a:lnTo>
                    <a:pt x="1647" y="575"/>
                  </a:lnTo>
                  <a:lnTo>
                    <a:pt x="1648" y="573"/>
                  </a:lnTo>
                  <a:lnTo>
                    <a:pt x="1649" y="571"/>
                  </a:lnTo>
                  <a:lnTo>
                    <a:pt x="1652" y="568"/>
                  </a:lnTo>
                  <a:lnTo>
                    <a:pt x="1654" y="567"/>
                  </a:lnTo>
                  <a:lnTo>
                    <a:pt x="1656" y="565"/>
                  </a:lnTo>
                  <a:lnTo>
                    <a:pt x="1657" y="565"/>
                  </a:lnTo>
                  <a:lnTo>
                    <a:pt x="1662" y="567"/>
                  </a:lnTo>
                  <a:lnTo>
                    <a:pt x="1668" y="573"/>
                  </a:lnTo>
                  <a:lnTo>
                    <a:pt x="1674" y="581"/>
                  </a:lnTo>
                  <a:lnTo>
                    <a:pt x="1681" y="587"/>
                  </a:lnTo>
                  <a:lnTo>
                    <a:pt x="1683" y="591"/>
                  </a:lnTo>
                  <a:lnTo>
                    <a:pt x="1694" y="601"/>
                  </a:lnTo>
                  <a:lnTo>
                    <a:pt x="1704" y="612"/>
                  </a:lnTo>
                  <a:lnTo>
                    <a:pt x="1707" y="616"/>
                  </a:lnTo>
                  <a:lnTo>
                    <a:pt x="1708" y="618"/>
                  </a:lnTo>
                  <a:lnTo>
                    <a:pt x="1712" y="622"/>
                  </a:lnTo>
                  <a:lnTo>
                    <a:pt x="1714" y="624"/>
                  </a:lnTo>
                  <a:lnTo>
                    <a:pt x="1718" y="624"/>
                  </a:lnTo>
                  <a:lnTo>
                    <a:pt x="1719" y="627"/>
                  </a:lnTo>
                  <a:lnTo>
                    <a:pt x="1723" y="627"/>
                  </a:lnTo>
                  <a:lnTo>
                    <a:pt x="1727" y="628"/>
                  </a:lnTo>
                  <a:lnTo>
                    <a:pt x="1730" y="631"/>
                  </a:lnTo>
                  <a:lnTo>
                    <a:pt x="1733" y="631"/>
                  </a:lnTo>
                  <a:lnTo>
                    <a:pt x="1734" y="633"/>
                  </a:lnTo>
                  <a:lnTo>
                    <a:pt x="1737" y="635"/>
                  </a:lnTo>
                  <a:lnTo>
                    <a:pt x="1738" y="638"/>
                  </a:lnTo>
                  <a:lnTo>
                    <a:pt x="1748" y="640"/>
                  </a:lnTo>
                  <a:lnTo>
                    <a:pt x="1759" y="643"/>
                  </a:lnTo>
                  <a:lnTo>
                    <a:pt x="1760" y="643"/>
                  </a:lnTo>
                  <a:lnTo>
                    <a:pt x="1762" y="643"/>
                  </a:lnTo>
                  <a:lnTo>
                    <a:pt x="1763" y="642"/>
                  </a:lnTo>
                  <a:lnTo>
                    <a:pt x="1763" y="640"/>
                  </a:lnTo>
                  <a:lnTo>
                    <a:pt x="1764" y="639"/>
                  </a:lnTo>
                  <a:lnTo>
                    <a:pt x="1765" y="638"/>
                  </a:lnTo>
                  <a:lnTo>
                    <a:pt x="1768" y="638"/>
                  </a:lnTo>
                  <a:lnTo>
                    <a:pt x="1770" y="638"/>
                  </a:lnTo>
                  <a:lnTo>
                    <a:pt x="1773" y="640"/>
                  </a:lnTo>
                  <a:lnTo>
                    <a:pt x="1771" y="645"/>
                  </a:lnTo>
                  <a:lnTo>
                    <a:pt x="1769" y="652"/>
                  </a:lnTo>
                  <a:lnTo>
                    <a:pt x="1765" y="658"/>
                  </a:lnTo>
                  <a:lnTo>
                    <a:pt x="1762" y="663"/>
                  </a:lnTo>
                  <a:lnTo>
                    <a:pt x="1762" y="667"/>
                  </a:lnTo>
                  <a:lnTo>
                    <a:pt x="1763" y="674"/>
                  </a:lnTo>
                  <a:lnTo>
                    <a:pt x="1765" y="680"/>
                  </a:lnTo>
                  <a:lnTo>
                    <a:pt x="1766" y="688"/>
                  </a:lnTo>
                  <a:lnTo>
                    <a:pt x="1766" y="709"/>
                  </a:lnTo>
                  <a:lnTo>
                    <a:pt x="1765" y="710"/>
                  </a:lnTo>
                  <a:lnTo>
                    <a:pt x="1765" y="714"/>
                  </a:lnTo>
                  <a:lnTo>
                    <a:pt x="1765" y="716"/>
                  </a:lnTo>
                  <a:lnTo>
                    <a:pt x="1765" y="720"/>
                  </a:lnTo>
                  <a:lnTo>
                    <a:pt x="1766" y="721"/>
                  </a:lnTo>
                  <a:lnTo>
                    <a:pt x="1771" y="724"/>
                  </a:lnTo>
                  <a:lnTo>
                    <a:pt x="1774" y="728"/>
                  </a:lnTo>
                  <a:lnTo>
                    <a:pt x="1776" y="731"/>
                  </a:lnTo>
                  <a:lnTo>
                    <a:pt x="1778" y="735"/>
                  </a:lnTo>
                  <a:lnTo>
                    <a:pt x="1779" y="737"/>
                  </a:lnTo>
                  <a:lnTo>
                    <a:pt x="1779" y="741"/>
                  </a:lnTo>
                  <a:lnTo>
                    <a:pt x="1779" y="744"/>
                  </a:lnTo>
                  <a:lnTo>
                    <a:pt x="1779" y="746"/>
                  </a:lnTo>
                  <a:lnTo>
                    <a:pt x="1779" y="749"/>
                  </a:lnTo>
                  <a:lnTo>
                    <a:pt x="1780" y="750"/>
                  </a:lnTo>
                  <a:lnTo>
                    <a:pt x="1783" y="752"/>
                  </a:lnTo>
                  <a:lnTo>
                    <a:pt x="1786" y="752"/>
                  </a:lnTo>
                  <a:lnTo>
                    <a:pt x="1789" y="752"/>
                  </a:lnTo>
                  <a:lnTo>
                    <a:pt x="1793" y="751"/>
                  </a:lnTo>
                  <a:lnTo>
                    <a:pt x="1795" y="751"/>
                  </a:lnTo>
                  <a:lnTo>
                    <a:pt x="1799" y="750"/>
                  </a:lnTo>
                  <a:lnTo>
                    <a:pt x="1804" y="754"/>
                  </a:lnTo>
                  <a:lnTo>
                    <a:pt x="1808" y="759"/>
                  </a:lnTo>
                  <a:lnTo>
                    <a:pt x="1810" y="766"/>
                  </a:lnTo>
                  <a:lnTo>
                    <a:pt x="1814" y="771"/>
                  </a:lnTo>
                  <a:lnTo>
                    <a:pt x="1821" y="776"/>
                  </a:lnTo>
                  <a:lnTo>
                    <a:pt x="1828" y="776"/>
                  </a:lnTo>
                  <a:lnTo>
                    <a:pt x="1834" y="771"/>
                  </a:lnTo>
                  <a:lnTo>
                    <a:pt x="1837" y="764"/>
                  </a:lnTo>
                  <a:lnTo>
                    <a:pt x="1840" y="760"/>
                  </a:lnTo>
                  <a:lnTo>
                    <a:pt x="1842" y="756"/>
                  </a:lnTo>
                  <a:lnTo>
                    <a:pt x="1845" y="754"/>
                  </a:lnTo>
                  <a:lnTo>
                    <a:pt x="1847" y="751"/>
                  </a:lnTo>
                  <a:lnTo>
                    <a:pt x="1849" y="750"/>
                  </a:lnTo>
                  <a:lnTo>
                    <a:pt x="1851" y="750"/>
                  </a:lnTo>
                  <a:lnTo>
                    <a:pt x="1852" y="749"/>
                  </a:lnTo>
                  <a:lnTo>
                    <a:pt x="1855" y="749"/>
                  </a:lnTo>
                  <a:lnTo>
                    <a:pt x="1856" y="747"/>
                  </a:lnTo>
                  <a:lnTo>
                    <a:pt x="1860" y="741"/>
                  </a:lnTo>
                  <a:lnTo>
                    <a:pt x="1861" y="731"/>
                  </a:lnTo>
                  <a:lnTo>
                    <a:pt x="1862" y="723"/>
                  </a:lnTo>
                  <a:lnTo>
                    <a:pt x="1864" y="714"/>
                  </a:lnTo>
                  <a:lnTo>
                    <a:pt x="1865" y="706"/>
                  </a:lnTo>
                  <a:lnTo>
                    <a:pt x="1864" y="700"/>
                  </a:lnTo>
                  <a:lnTo>
                    <a:pt x="1864" y="694"/>
                  </a:lnTo>
                  <a:lnTo>
                    <a:pt x="1869" y="688"/>
                  </a:lnTo>
                  <a:lnTo>
                    <a:pt x="1877" y="681"/>
                  </a:lnTo>
                  <a:lnTo>
                    <a:pt x="1881" y="675"/>
                  </a:lnTo>
                  <a:lnTo>
                    <a:pt x="1881" y="669"/>
                  </a:lnTo>
                  <a:lnTo>
                    <a:pt x="1877" y="659"/>
                  </a:lnTo>
                  <a:lnTo>
                    <a:pt x="1876" y="655"/>
                  </a:lnTo>
                  <a:lnTo>
                    <a:pt x="1877" y="652"/>
                  </a:lnTo>
                  <a:lnTo>
                    <a:pt x="1879" y="650"/>
                  </a:lnTo>
                  <a:lnTo>
                    <a:pt x="1880" y="649"/>
                  </a:lnTo>
                  <a:lnTo>
                    <a:pt x="1882" y="649"/>
                  </a:lnTo>
                  <a:lnTo>
                    <a:pt x="1885" y="649"/>
                  </a:lnTo>
                  <a:lnTo>
                    <a:pt x="1887" y="650"/>
                  </a:lnTo>
                  <a:lnTo>
                    <a:pt x="1889" y="653"/>
                  </a:lnTo>
                  <a:lnTo>
                    <a:pt x="1890" y="657"/>
                  </a:lnTo>
                  <a:lnTo>
                    <a:pt x="1889" y="664"/>
                  </a:lnTo>
                  <a:lnTo>
                    <a:pt x="1886" y="673"/>
                  </a:lnTo>
                  <a:lnTo>
                    <a:pt x="1886" y="680"/>
                  </a:lnTo>
                  <a:lnTo>
                    <a:pt x="1887" y="690"/>
                  </a:lnTo>
                  <a:lnTo>
                    <a:pt x="1896" y="708"/>
                  </a:lnTo>
                  <a:lnTo>
                    <a:pt x="1906" y="725"/>
                  </a:lnTo>
                  <a:lnTo>
                    <a:pt x="1913" y="742"/>
                  </a:lnTo>
                  <a:lnTo>
                    <a:pt x="1922" y="760"/>
                  </a:lnTo>
                  <a:lnTo>
                    <a:pt x="1932" y="774"/>
                  </a:lnTo>
                  <a:lnTo>
                    <a:pt x="1938" y="788"/>
                  </a:lnTo>
                  <a:lnTo>
                    <a:pt x="1945" y="803"/>
                  </a:lnTo>
                  <a:lnTo>
                    <a:pt x="1950" y="812"/>
                  </a:lnTo>
                  <a:lnTo>
                    <a:pt x="1956" y="823"/>
                  </a:lnTo>
                  <a:lnTo>
                    <a:pt x="1955" y="832"/>
                  </a:lnTo>
                  <a:lnTo>
                    <a:pt x="1952" y="839"/>
                  </a:lnTo>
                  <a:lnTo>
                    <a:pt x="1950" y="847"/>
                  </a:lnTo>
                  <a:lnTo>
                    <a:pt x="1955" y="862"/>
                  </a:lnTo>
                  <a:lnTo>
                    <a:pt x="1962" y="877"/>
                  </a:lnTo>
                  <a:lnTo>
                    <a:pt x="1971" y="889"/>
                  </a:lnTo>
                  <a:lnTo>
                    <a:pt x="1975" y="893"/>
                  </a:lnTo>
                  <a:lnTo>
                    <a:pt x="1978" y="897"/>
                  </a:lnTo>
                  <a:lnTo>
                    <a:pt x="1983" y="899"/>
                  </a:lnTo>
                  <a:lnTo>
                    <a:pt x="1987" y="900"/>
                  </a:lnTo>
                  <a:lnTo>
                    <a:pt x="1991" y="900"/>
                  </a:lnTo>
                  <a:lnTo>
                    <a:pt x="1994" y="902"/>
                  </a:lnTo>
                  <a:lnTo>
                    <a:pt x="1997" y="904"/>
                  </a:lnTo>
                  <a:lnTo>
                    <a:pt x="1999" y="905"/>
                  </a:lnTo>
                  <a:lnTo>
                    <a:pt x="2002" y="908"/>
                  </a:lnTo>
                  <a:lnTo>
                    <a:pt x="2004" y="909"/>
                  </a:lnTo>
                  <a:lnTo>
                    <a:pt x="2007" y="909"/>
                  </a:lnTo>
                  <a:lnTo>
                    <a:pt x="2009" y="909"/>
                  </a:lnTo>
                  <a:lnTo>
                    <a:pt x="2012" y="910"/>
                  </a:lnTo>
                  <a:lnTo>
                    <a:pt x="2014" y="912"/>
                  </a:lnTo>
                  <a:lnTo>
                    <a:pt x="2017" y="913"/>
                  </a:lnTo>
                  <a:lnTo>
                    <a:pt x="2018" y="915"/>
                  </a:lnTo>
                  <a:lnTo>
                    <a:pt x="2018" y="918"/>
                  </a:lnTo>
                  <a:lnTo>
                    <a:pt x="2019" y="922"/>
                  </a:lnTo>
                  <a:lnTo>
                    <a:pt x="2019" y="924"/>
                  </a:lnTo>
                  <a:lnTo>
                    <a:pt x="2022" y="926"/>
                  </a:lnTo>
                  <a:lnTo>
                    <a:pt x="2023" y="928"/>
                  </a:lnTo>
                  <a:lnTo>
                    <a:pt x="2026" y="929"/>
                  </a:lnTo>
                  <a:lnTo>
                    <a:pt x="2031" y="930"/>
                  </a:lnTo>
                  <a:lnTo>
                    <a:pt x="2037" y="931"/>
                  </a:lnTo>
                  <a:lnTo>
                    <a:pt x="2042" y="934"/>
                  </a:lnTo>
                  <a:lnTo>
                    <a:pt x="2043" y="936"/>
                  </a:lnTo>
                  <a:lnTo>
                    <a:pt x="2046" y="939"/>
                  </a:lnTo>
                  <a:lnTo>
                    <a:pt x="2048" y="943"/>
                  </a:lnTo>
                  <a:lnTo>
                    <a:pt x="2049" y="946"/>
                  </a:lnTo>
                  <a:lnTo>
                    <a:pt x="2049" y="950"/>
                  </a:lnTo>
                  <a:lnTo>
                    <a:pt x="2052" y="956"/>
                  </a:lnTo>
                  <a:lnTo>
                    <a:pt x="2049" y="963"/>
                  </a:lnTo>
                  <a:lnTo>
                    <a:pt x="2047" y="968"/>
                  </a:lnTo>
                  <a:lnTo>
                    <a:pt x="2047" y="971"/>
                  </a:lnTo>
                  <a:lnTo>
                    <a:pt x="2052" y="976"/>
                  </a:lnTo>
                  <a:lnTo>
                    <a:pt x="2063" y="980"/>
                  </a:lnTo>
                  <a:lnTo>
                    <a:pt x="2072" y="985"/>
                  </a:lnTo>
                  <a:lnTo>
                    <a:pt x="2080" y="991"/>
                  </a:lnTo>
                  <a:lnTo>
                    <a:pt x="2083" y="996"/>
                  </a:lnTo>
                  <a:lnTo>
                    <a:pt x="2084" y="1000"/>
                  </a:lnTo>
                  <a:lnTo>
                    <a:pt x="2002" y="975"/>
                  </a:lnTo>
                  <a:lnTo>
                    <a:pt x="1918" y="954"/>
                  </a:lnTo>
                  <a:lnTo>
                    <a:pt x="1835" y="935"/>
                  </a:lnTo>
                  <a:lnTo>
                    <a:pt x="1749" y="922"/>
                  </a:lnTo>
                  <a:lnTo>
                    <a:pt x="1745" y="919"/>
                  </a:lnTo>
                  <a:lnTo>
                    <a:pt x="1727" y="910"/>
                  </a:lnTo>
                  <a:lnTo>
                    <a:pt x="1709" y="909"/>
                  </a:lnTo>
                  <a:lnTo>
                    <a:pt x="1693" y="914"/>
                  </a:lnTo>
                  <a:lnTo>
                    <a:pt x="1679" y="924"/>
                  </a:lnTo>
                  <a:lnTo>
                    <a:pt x="1669" y="939"/>
                  </a:lnTo>
                  <a:lnTo>
                    <a:pt x="1663" y="956"/>
                  </a:lnTo>
                  <a:lnTo>
                    <a:pt x="1662" y="974"/>
                  </a:lnTo>
                  <a:lnTo>
                    <a:pt x="1659" y="989"/>
                  </a:lnTo>
                  <a:lnTo>
                    <a:pt x="1661" y="1002"/>
                  </a:lnTo>
                  <a:lnTo>
                    <a:pt x="1666" y="1016"/>
                  </a:lnTo>
                  <a:lnTo>
                    <a:pt x="1666" y="1028"/>
                  </a:lnTo>
                  <a:lnTo>
                    <a:pt x="1669" y="1042"/>
                  </a:lnTo>
                  <a:lnTo>
                    <a:pt x="1724" y="1194"/>
                  </a:lnTo>
                  <a:lnTo>
                    <a:pt x="1775" y="1347"/>
                  </a:lnTo>
                  <a:lnTo>
                    <a:pt x="1773" y="1349"/>
                  </a:lnTo>
                  <a:lnTo>
                    <a:pt x="1771" y="1351"/>
                  </a:lnTo>
                  <a:lnTo>
                    <a:pt x="1769" y="1351"/>
                  </a:lnTo>
                  <a:lnTo>
                    <a:pt x="1766" y="1351"/>
                  </a:lnTo>
                  <a:lnTo>
                    <a:pt x="1765" y="1351"/>
                  </a:lnTo>
                  <a:lnTo>
                    <a:pt x="1763" y="1349"/>
                  </a:lnTo>
                  <a:lnTo>
                    <a:pt x="1760" y="1348"/>
                  </a:lnTo>
                  <a:lnTo>
                    <a:pt x="1759" y="1347"/>
                  </a:lnTo>
                  <a:lnTo>
                    <a:pt x="1757" y="1347"/>
                  </a:lnTo>
                  <a:lnTo>
                    <a:pt x="1755" y="1348"/>
                  </a:lnTo>
                  <a:lnTo>
                    <a:pt x="1754" y="1351"/>
                  </a:lnTo>
                  <a:lnTo>
                    <a:pt x="1752" y="1354"/>
                  </a:lnTo>
                  <a:lnTo>
                    <a:pt x="1749" y="1358"/>
                  </a:lnTo>
                  <a:lnTo>
                    <a:pt x="1747" y="1362"/>
                  </a:lnTo>
                  <a:lnTo>
                    <a:pt x="1747" y="1367"/>
                  </a:lnTo>
                  <a:lnTo>
                    <a:pt x="1745" y="1369"/>
                  </a:lnTo>
                  <a:lnTo>
                    <a:pt x="1745" y="1372"/>
                  </a:lnTo>
                  <a:lnTo>
                    <a:pt x="1745" y="1374"/>
                  </a:lnTo>
                  <a:lnTo>
                    <a:pt x="1745" y="1375"/>
                  </a:lnTo>
                  <a:lnTo>
                    <a:pt x="1744" y="1377"/>
                  </a:lnTo>
                  <a:lnTo>
                    <a:pt x="1744" y="1378"/>
                  </a:lnTo>
                  <a:lnTo>
                    <a:pt x="1742" y="1379"/>
                  </a:lnTo>
                  <a:lnTo>
                    <a:pt x="1738" y="1379"/>
                  </a:lnTo>
                  <a:lnTo>
                    <a:pt x="1735" y="1379"/>
                  </a:lnTo>
                  <a:lnTo>
                    <a:pt x="1732" y="1380"/>
                  </a:lnTo>
                  <a:lnTo>
                    <a:pt x="1730" y="1382"/>
                  </a:lnTo>
                  <a:lnTo>
                    <a:pt x="1728" y="1384"/>
                  </a:lnTo>
                  <a:lnTo>
                    <a:pt x="1727" y="1389"/>
                  </a:lnTo>
                  <a:lnTo>
                    <a:pt x="1725" y="1393"/>
                  </a:lnTo>
                  <a:lnTo>
                    <a:pt x="1666" y="1375"/>
                  </a:lnTo>
                  <a:lnTo>
                    <a:pt x="1606" y="1357"/>
                  </a:lnTo>
                  <a:lnTo>
                    <a:pt x="1605" y="1357"/>
                  </a:lnTo>
                  <a:lnTo>
                    <a:pt x="1605" y="1353"/>
                  </a:lnTo>
                  <a:lnTo>
                    <a:pt x="1602" y="1344"/>
                  </a:lnTo>
                  <a:lnTo>
                    <a:pt x="1596" y="1339"/>
                  </a:lnTo>
                  <a:lnTo>
                    <a:pt x="1590" y="1338"/>
                  </a:lnTo>
                  <a:lnTo>
                    <a:pt x="1581" y="1341"/>
                  </a:lnTo>
                  <a:lnTo>
                    <a:pt x="1573" y="1344"/>
                  </a:lnTo>
                  <a:lnTo>
                    <a:pt x="1566" y="1348"/>
                  </a:lnTo>
                  <a:lnTo>
                    <a:pt x="1562" y="1347"/>
                  </a:lnTo>
                  <a:lnTo>
                    <a:pt x="1558" y="1346"/>
                  </a:lnTo>
                  <a:lnTo>
                    <a:pt x="1563" y="1343"/>
                  </a:lnTo>
                  <a:lnTo>
                    <a:pt x="1566" y="1343"/>
                  </a:lnTo>
                  <a:lnTo>
                    <a:pt x="1536" y="1333"/>
                  </a:lnTo>
                  <a:lnTo>
                    <a:pt x="1509" y="1323"/>
                  </a:lnTo>
                  <a:lnTo>
                    <a:pt x="1510" y="1311"/>
                  </a:lnTo>
                  <a:lnTo>
                    <a:pt x="1507" y="1298"/>
                  </a:lnTo>
                  <a:lnTo>
                    <a:pt x="1500" y="1287"/>
                  </a:lnTo>
                  <a:lnTo>
                    <a:pt x="1492" y="1285"/>
                  </a:lnTo>
                  <a:lnTo>
                    <a:pt x="1482" y="1282"/>
                  </a:lnTo>
                  <a:lnTo>
                    <a:pt x="1471" y="1283"/>
                  </a:lnTo>
                  <a:lnTo>
                    <a:pt x="1464" y="1287"/>
                  </a:lnTo>
                  <a:lnTo>
                    <a:pt x="1463" y="1290"/>
                  </a:lnTo>
                  <a:lnTo>
                    <a:pt x="1461" y="1293"/>
                  </a:lnTo>
                  <a:lnTo>
                    <a:pt x="1460" y="1296"/>
                  </a:lnTo>
                  <a:lnTo>
                    <a:pt x="1460" y="1298"/>
                  </a:lnTo>
                  <a:lnTo>
                    <a:pt x="1459" y="1300"/>
                  </a:lnTo>
                  <a:lnTo>
                    <a:pt x="1458" y="1302"/>
                  </a:lnTo>
                  <a:lnTo>
                    <a:pt x="1456" y="1303"/>
                  </a:lnTo>
                  <a:lnTo>
                    <a:pt x="1454" y="1303"/>
                  </a:lnTo>
                  <a:lnTo>
                    <a:pt x="1451" y="1302"/>
                  </a:lnTo>
                  <a:lnTo>
                    <a:pt x="1448" y="1301"/>
                  </a:lnTo>
                  <a:lnTo>
                    <a:pt x="1440" y="1295"/>
                  </a:lnTo>
                  <a:lnTo>
                    <a:pt x="1433" y="1290"/>
                  </a:lnTo>
                  <a:lnTo>
                    <a:pt x="1426" y="1285"/>
                  </a:lnTo>
                  <a:lnTo>
                    <a:pt x="1419" y="1281"/>
                  </a:lnTo>
                  <a:lnTo>
                    <a:pt x="1410" y="1278"/>
                  </a:lnTo>
                  <a:lnTo>
                    <a:pt x="1404" y="1275"/>
                  </a:lnTo>
                  <a:lnTo>
                    <a:pt x="1400" y="1277"/>
                  </a:lnTo>
                  <a:lnTo>
                    <a:pt x="1398" y="1280"/>
                  </a:lnTo>
                  <a:lnTo>
                    <a:pt x="1393" y="1282"/>
                  </a:lnTo>
                  <a:lnTo>
                    <a:pt x="1389" y="1280"/>
                  </a:lnTo>
                  <a:lnTo>
                    <a:pt x="1384" y="1278"/>
                  </a:lnTo>
                  <a:lnTo>
                    <a:pt x="1393" y="1278"/>
                  </a:lnTo>
                  <a:lnTo>
                    <a:pt x="1369" y="1267"/>
                  </a:lnTo>
                  <a:lnTo>
                    <a:pt x="1344" y="1256"/>
                  </a:lnTo>
                  <a:lnTo>
                    <a:pt x="1348" y="1255"/>
                  </a:lnTo>
                  <a:lnTo>
                    <a:pt x="1352" y="1254"/>
                  </a:lnTo>
                  <a:lnTo>
                    <a:pt x="1355" y="1252"/>
                  </a:lnTo>
                  <a:lnTo>
                    <a:pt x="1359" y="1254"/>
                  </a:lnTo>
                  <a:lnTo>
                    <a:pt x="1367" y="1254"/>
                  </a:lnTo>
                  <a:lnTo>
                    <a:pt x="1375" y="1255"/>
                  </a:lnTo>
                  <a:lnTo>
                    <a:pt x="1384" y="1255"/>
                  </a:lnTo>
                  <a:lnTo>
                    <a:pt x="1392" y="1254"/>
                  </a:lnTo>
                  <a:lnTo>
                    <a:pt x="1397" y="1250"/>
                  </a:lnTo>
                  <a:lnTo>
                    <a:pt x="1399" y="1245"/>
                  </a:lnTo>
                  <a:lnTo>
                    <a:pt x="1398" y="1235"/>
                  </a:lnTo>
                  <a:lnTo>
                    <a:pt x="1394" y="1226"/>
                  </a:lnTo>
                  <a:lnTo>
                    <a:pt x="1390" y="1220"/>
                  </a:lnTo>
                  <a:lnTo>
                    <a:pt x="1384" y="1216"/>
                  </a:lnTo>
                  <a:lnTo>
                    <a:pt x="1375" y="1214"/>
                  </a:lnTo>
                  <a:lnTo>
                    <a:pt x="1369" y="1214"/>
                  </a:lnTo>
                  <a:lnTo>
                    <a:pt x="1365" y="1214"/>
                  </a:lnTo>
                  <a:lnTo>
                    <a:pt x="1363" y="1213"/>
                  </a:lnTo>
                  <a:lnTo>
                    <a:pt x="1362" y="1211"/>
                  </a:lnTo>
                  <a:lnTo>
                    <a:pt x="1360" y="1209"/>
                  </a:lnTo>
                  <a:lnTo>
                    <a:pt x="1359" y="1206"/>
                  </a:lnTo>
                  <a:lnTo>
                    <a:pt x="1358" y="1203"/>
                  </a:lnTo>
                  <a:lnTo>
                    <a:pt x="1357" y="1199"/>
                  </a:lnTo>
                  <a:lnTo>
                    <a:pt x="1355" y="1196"/>
                  </a:lnTo>
                  <a:lnTo>
                    <a:pt x="1354" y="1193"/>
                  </a:lnTo>
                  <a:lnTo>
                    <a:pt x="1353" y="1190"/>
                  </a:lnTo>
                  <a:lnTo>
                    <a:pt x="1350" y="1188"/>
                  </a:lnTo>
                  <a:lnTo>
                    <a:pt x="1348" y="1185"/>
                  </a:lnTo>
                  <a:lnTo>
                    <a:pt x="1347" y="1184"/>
                  </a:lnTo>
                  <a:lnTo>
                    <a:pt x="1344" y="1183"/>
                  </a:lnTo>
                  <a:lnTo>
                    <a:pt x="1342" y="1184"/>
                  </a:lnTo>
                  <a:lnTo>
                    <a:pt x="1340" y="1185"/>
                  </a:lnTo>
                  <a:lnTo>
                    <a:pt x="1338" y="1188"/>
                  </a:lnTo>
                  <a:lnTo>
                    <a:pt x="1338" y="1190"/>
                  </a:lnTo>
                  <a:lnTo>
                    <a:pt x="1338" y="1191"/>
                  </a:lnTo>
                  <a:lnTo>
                    <a:pt x="1337" y="1190"/>
                  </a:lnTo>
                  <a:lnTo>
                    <a:pt x="1335" y="1190"/>
                  </a:lnTo>
                  <a:lnTo>
                    <a:pt x="1334" y="1188"/>
                  </a:lnTo>
                  <a:lnTo>
                    <a:pt x="1333" y="1185"/>
                  </a:lnTo>
                  <a:lnTo>
                    <a:pt x="1330" y="1181"/>
                  </a:lnTo>
                  <a:lnTo>
                    <a:pt x="1327" y="1179"/>
                  </a:lnTo>
                  <a:lnTo>
                    <a:pt x="1324" y="1178"/>
                  </a:lnTo>
                  <a:lnTo>
                    <a:pt x="1319" y="1178"/>
                  </a:lnTo>
                  <a:lnTo>
                    <a:pt x="1313" y="1178"/>
                  </a:lnTo>
                  <a:lnTo>
                    <a:pt x="1309" y="1180"/>
                  </a:lnTo>
                  <a:lnTo>
                    <a:pt x="1307" y="1185"/>
                  </a:lnTo>
                  <a:lnTo>
                    <a:pt x="1306" y="1191"/>
                  </a:lnTo>
                  <a:lnTo>
                    <a:pt x="1303" y="1196"/>
                  </a:lnTo>
                  <a:lnTo>
                    <a:pt x="1299" y="1201"/>
                  </a:lnTo>
                  <a:lnTo>
                    <a:pt x="1292" y="1204"/>
                  </a:lnTo>
                  <a:lnTo>
                    <a:pt x="1286" y="1206"/>
                  </a:lnTo>
                  <a:lnTo>
                    <a:pt x="1281" y="1209"/>
                  </a:lnTo>
                  <a:lnTo>
                    <a:pt x="1277" y="1211"/>
                  </a:lnTo>
                  <a:lnTo>
                    <a:pt x="1273" y="1214"/>
                  </a:lnTo>
                  <a:lnTo>
                    <a:pt x="1269" y="1216"/>
                  </a:lnTo>
                  <a:lnTo>
                    <a:pt x="1267" y="1219"/>
                  </a:lnTo>
                  <a:lnTo>
                    <a:pt x="1262" y="1222"/>
                  </a:lnTo>
                  <a:lnTo>
                    <a:pt x="1262" y="1222"/>
                  </a:lnTo>
                  <a:lnTo>
                    <a:pt x="1262" y="1222"/>
                  </a:lnTo>
                  <a:lnTo>
                    <a:pt x="1259" y="1222"/>
                  </a:lnTo>
                  <a:lnTo>
                    <a:pt x="1254" y="1220"/>
                  </a:lnTo>
                  <a:lnTo>
                    <a:pt x="1257" y="1219"/>
                  </a:lnTo>
                  <a:lnTo>
                    <a:pt x="1259" y="1217"/>
                  </a:lnTo>
                  <a:lnTo>
                    <a:pt x="1169" y="1174"/>
                  </a:lnTo>
                  <a:lnTo>
                    <a:pt x="1080" y="1129"/>
                  </a:lnTo>
                  <a:lnTo>
                    <a:pt x="984" y="1076"/>
                  </a:lnTo>
                  <a:lnTo>
                    <a:pt x="892" y="1021"/>
                  </a:lnTo>
                  <a:lnTo>
                    <a:pt x="805" y="966"/>
                  </a:lnTo>
                  <a:lnTo>
                    <a:pt x="720" y="912"/>
                  </a:lnTo>
                  <a:lnTo>
                    <a:pt x="640" y="859"/>
                  </a:lnTo>
                  <a:lnTo>
                    <a:pt x="564" y="810"/>
                  </a:lnTo>
                  <a:lnTo>
                    <a:pt x="492" y="764"/>
                  </a:lnTo>
                  <a:lnTo>
                    <a:pt x="426" y="723"/>
                  </a:lnTo>
                  <a:lnTo>
                    <a:pt x="363" y="685"/>
                  </a:lnTo>
                  <a:lnTo>
                    <a:pt x="302" y="654"/>
                  </a:lnTo>
                  <a:lnTo>
                    <a:pt x="244" y="629"/>
                  </a:lnTo>
                  <a:lnTo>
                    <a:pt x="188" y="609"/>
                  </a:lnTo>
                  <a:lnTo>
                    <a:pt x="133" y="596"/>
                  </a:lnTo>
                  <a:lnTo>
                    <a:pt x="81" y="588"/>
                  </a:lnTo>
                  <a:lnTo>
                    <a:pt x="67" y="588"/>
                  </a:lnTo>
                  <a:lnTo>
                    <a:pt x="67" y="588"/>
                  </a:lnTo>
                  <a:lnTo>
                    <a:pt x="66" y="587"/>
                  </a:lnTo>
                  <a:lnTo>
                    <a:pt x="66" y="587"/>
                  </a:lnTo>
                  <a:lnTo>
                    <a:pt x="65" y="588"/>
                  </a:lnTo>
                  <a:lnTo>
                    <a:pt x="65" y="588"/>
                  </a:lnTo>
                  <a:lnTo>
                    <a:pt x="65" y="588"/>
                  </a:lnTo>
                  <a:lnTo>
                    <a:pt x="62" y="588"/>
                  </a:lnTo>
                  <a:lnTo>
                    <a:pt x="62" y="591"/>
                  </a:lnTo>
                  <a:lnTo>
                    <a:pt x="35" y="592"/>
                  </a:lnTo>
                  <a:lnTo>
                    <a:pt x="10" y="596"/>
                  </a:lnTo>
                  <a:lnTo>
                    <a:pt x="10" y="593"/>
                  </a:lnTo>
                  <a:lnTo>
                    <a:pt x="11" y="591"/>
                  </a:lnTo>
                  <a:lnTo>
                    <a:pt x="13" y="588"/>
                  </a:lnTo>
                  <a:lnTo>
                    <a:pt x="14" y="586"/>
                  </a:lnTo>
                  <a:lnTo>
                    <a:pt x="14" y="584"/>
                  </a:lnTo>
                  <a:lnTo>
                    <a:pt x="13" y="583"/>
                  </a:lnTo>
                  <a:lnTo>
                    <a:pt x="13" y="583"/>
                  </a:lnTo>
                  <a:lnTo>
                    <a:pt x="11" y="583"/>
                  </a:lnTo>
                  <a:lnTo>
                    <a:pt x="10" y="583"/>
                  </a:lnTo>
                  <a:lnTo>
                    <a:pt x="5" y="581"/>
                  </a:lnTo>
                  <a:lnTo>
                    <a:pt x="1" y="576"/>
                  </a:lnTo>
                  <a:lnTo>
                    <a:pt x="0" y="571"/>
                  </a:lnTo>
                  <a:lnTo>
                    <a:pt x="1" y="562"/>
                  </a:lnTo>
                  <a:lnTo>
                    <a:pt x="5" y="560"/>
                  </a:lnTo>
                  <a:lnTo>
                    <a:pt x="9" y="557"/>
                  </a:lnTo>
                  <a:lnTo>
                    <a:pt x="13" y="553"/>
                  </a:lnTo>
                  <a:lnTo>
                    <a:pt x="16" y="552"/>
                  </a:lnTo>
                  <a:lnTo>
                    <a:pt x="19" y="548"/>
                  </a:lnTo>
                  <a:lnTo>
                    <a:pt x="21" y="545"/>
                  </a:lnTo>
                  <a:lnTo>
                    <a:pt x="25" y="541"/>
                  </a:lnTo>
                  <a:lnTo>
                    <a:pt x="29" y="536"/>
                  </a:lnTo>
                  <a:lnTo>
                    <a:pt x="34" y="531"/>
                  </a:lnTo>
                  <a:lnTo>
                    <a:pt x="39" y="526"/>
                  </a:lnTo>
                  <a:lnTo>
                    <a:pt x="44" y="524"/>
                  </a:lnTo>
                  <a:lnTo>
                    <a:pt x="46" y="525"/>
                  </a:lnTo>
                  <a:lnTo>
                    <a:pt x="47" y="527"/>
                  </a:lnTo>
                  <a:lnTo>
                    <a:pt x="46" y="529"/>
                  </a:lnTo>
                  <a:lnTo>
                    <a:pt x="46" y="531"/>
                  </a:lnTo>
                  <a:lnTo>
                    <a:pt x="45" y="532"/>
                  </a:lnTo>
                  <a:lnTo>
                    <a:pt x="44" y="535"/>
                  </a:lnTo>
                  <a:lnTo>
                    <a:pt x="44" y="536"/>
                  </a:lnTo>
                  <a:lnTo>
                    <a:pt x="44" y="537"/>
                  </a:lnTo>
                  <a:lnTo>
                    <a:pt x="46" y="537"/>
                  </a:lnTo>
                  <a:lnTo>
                    <a:pt x="47" y="538"/>
                  </a:lnTo>
                  <a:lnTo>
                    <a:pt x="50" y="538"/>
                  </a:lnTo>
                  <a:lnTo>
                    <a:pt x="51" y="538"/>
                  </a:lnTo>
                  <a:lnTo>
                    <a:pt x="51" y="538"/>
                  </a:lnTo>
                  <a:lnTo>
                    <a:pt x="54" y="538"/>
                  </a:lnTo>
                  <a:lnTo>
                    <a:pt x="56" y="538"/>
                  </a:lnTo>
                  <a:lnTo>
                    <a:pt x="59" y="538"/>
                  </a:lnTo>
                  <a:lnTo>
                    <a:pt x="61" y="538"/>
                  </a:lnTo>
                  <a:lnTo>
                    <a:pt x="65" y="537"/>
                  </a:lnTo>
                  <a:lnTo>
                    <a:pt x="66" y="536"/>
                  </a:lnTo>
                  <a:lnTo>
                    <a:pt x="69" y="533"/>
                  </a:lnTo>
                  <a:lnTo>
                    <a:pt x="70" y="530"/>
                  </a:lnTo>
                  <a:lnTo>
                    <a:pt x="70" y="529"/>
                  </a:lnTo>
                  <a:lnTo>
                    <a:pt x="69" y="527"/>
                  </a:lnTo>
                  <a:lnTo>
                    <a:pt x="67" y="526"/>
                  </a:lnTo>
                  <a:lnTo>
                    <a:pt x="66" y="526"/>
                  </a:lnTo>
                  <a:lnTo>
                    <a:pt x="65" y="526"/>
                  </a:lnTo>
                  <a:lnTo>
                    <a:pt x="64" y="526"/>
                  </a:lnTo>
                  <a:lnTo>
                    <a:pt x="64" y="525"/>
                  </a:lnTo>
                  <a:lnTo>
                    <a:pt x="64" y="525"/>
                  </a:lnTo>
                  <a:lnTo>
                    <a:pt x="64" y="522"/>
                  </a:lnTo>
                  <a:lnTo>
                    <a:pt x="65" y="520"/>
                  </a:lnTo>
                  <a:lnTo>
                    <a:pt x="66" y="517"/>
                  </a:lnTo>
                  <a:lnTo>
                    <a:pt x="66" y="514"/>
                  </a:lnTo>
                  <a:lnTo>
                    <a:pt x="65" y="511"/>
                  </a:lnTo>
                  <a:lnTo>
                    <a:pt x="62" y="510"/>
                  </a:lnTo>
                  <a:lnTo>
                    <a:pt x="60" y="507"/>
                  </a:lnTo>
                  <a:lnTo>
                    <a:pt x="57" y="506"/>
                  </a:lnTo>
                  <a:lnTo>
                    <a:pt x="56" y="506"/>
                  </a:lnTo>
                  <a:lnTo>
                    <a:pt x="54" y="507"/>
                  </a:lnTo>
                  <a:lnTo>
                    <a:pt x="50" y="506"/>
                  </a:lnTo>
                  <a:lnTo>
                    <a:pt x="47" y="504"/>
                  </a:lnTo>
                  <a:lnTo>
                    <a:pt x="49" y="499"/>
                  </a:lnTo>
                  <a:lnTo>
                    <a:pt x="50" y="492"/>
                  </a:lnTo>
                  <a:lnTo>
                    <a:pt x="51" y="486"/>
                  </a:lnTo>
                  <a:lnTo>
                    <a:pt x="51" y="481"/>
                  </a:lnTo>
                  <a:lnTo>
                    <a:pt x="50" y="479"/>
                  </a:lnTo>
                  <a:lnTo>
                    <a:pt x="49" y="476"/>
                  </a:lnTo>
                  <a:lnTo>
                    <a:pt x="47" y="474"/>
                  </a:lnTo>
                  <a:lnTo>
                    <a:pt x="46" y="473"/>
                  </a:lnTo>
                  <a:lnTo>
                    <a:pt x="45" y="469"/>
                  </a:lnTo>
                  <a:lnTo>
                    <a:pt x="42" y="465"/>
                  </a:lnTo>
                  <a:lnTo>
                    <a:pt x="40" y="463"/>
                  </a:lnTo>
                  <a:lnTo>
                    <a:pt x="39" y="463"/>
                  </a:lnTo>
                  <a:lnTo>
                    <a:pt x="36" y="460"/>
                  </a:lnTo>
                  <a:lnTo>
                    <a:pt x="34" y="459"/>
                  </a:lnTo>
                  <a:lnTo>
                    <a:pt x="31" y="458"/>
                  </a:lnTo>
                  <a:lnTo>
                    <a:pt x="29" y="456"/>
                  </a:lnTo>
                  <a:lnTo>
                    <a:pt x="27" y="456"/>
                  </a:lnTo>
                  <a:lnTo>
                    <a:pt x="27" y="455"/>
                  </a:lnTo>
                  <a:lnTo>
                    <a:pt x="27" y="455"/>
                  </a:lnTo>
                  <a:lnTo>
                    <a:pt x="27" y="454"/>
                  </a:lnTo>
                  <a:lnTo>
                    <a:pt x="30" y="453"/>
                  </a:lnTo>
                  <a:lnTo>
                    <a:pt x="32" y="451"/>
                  </a:lnTo>
                  <a:lnTo>
                    <a:pt x="34" y="449"/>
                  </a:lnTo>
                  <a:lnTo>
                    <a:pt x="35" y="445"/>
                  </a:lnTo>
                  <a:lnTo>
                    <a:pt x="36" y="441"/>
                  </a:lnTo>
                  <a:lnTo>
                    <a:pt x="36" y="439"/>
                  </a:lnTo>
                  <a:lnTo>
                    <a:pt x="37" y="435"/>
                  </a:lnTo>
                  <a:lnTo>
                    <a:pt x="39" y="432"/>
                  </a:lnTo>
                  <a:lnTo>
                    <a:pt x="41" y="428"/>
                  </a:lnTo>
                  <a:lnTo>
                    <a:pt x="44" y="427"/>
                  </a:lnTo>
                  <a:lnTo>
                    <a:pt x="46" y="425"/>
                  </a:lnTo>
                  <a:lnTo>
                    <a:pt x="49" y="425"/>
                  </a:lnTo>
                  <a:lnTo>
                    <a:pt x="51" y="425"/>
                  </a:lnTo>
                  <a:lnTo>
                    <a:pt x="54" y="423"/>
                  </a:lnTo>
                  <a:lnTo>
                    <a:pt x="56" y="420"/>
                  </a:lnTo>
                  <a:lnTo>
                    <a:pt x="67" y="409"/>
                  </a:lnTo>
                  <a:lnTo>
                    <a:pt x="75" y="394"/>
                  </a:lnTo>
                  <a:lnTo>
                    <a:pt x="76" y="390"/>
                  </a:lnTo>
                  <a:lnTo>
                    <a:pt x="76" y="387"/>
                  </a:lnTo>
                  <a:lnTo>
                    <a:pt x="76" y="382"/>
                  </a:lnTo>
                  <a:lnTo>
                    <a:pt x="77" y="378"/>
                  </a:lnTo>
                  <a:lnTo>
                    <a:pt x="80" y="376"/>
                  </a:lnTo>
                  <a:lnTo>
                    <a:pt x="82" y="372"/>
                  </a:lnTo>
                  <a:lnTo>
                    <a:pt x="86" y="368"/>
                  </a:lnTo>
                  <a:lnTo>
                    <a:pt x="87" y="366"/>
                  </a:lnTo>
                  <a:lnTo>
                    <a:pt x="88" y="363"/>
                  </a:lnTo>
                  <a:lnTo>
                    <a:pt x="90" y="359"/>
                  </a:lnTo>
                  <a:lnTo>
                    <a:pt x="91" y="354"/>
                  </a:lnTo>
                  <a:lnTo>
                    <a:pt x="92" y="352"/>
                  </a:lnTo>
                  <a:lnTo>
                    <a:pt x="93" y="349"/>
                  </a:lnTo>
                  <a:lnTo>
                    <a:pt x="96" y="349"/>
                  </a:lnTo>
                  <a:lnTo>
                    <a:pt x="98" y="349"/>
                  </a:lnTo>
                  <a:lnTo>
                    <a:pt x="101" y="347"/>
                  </a:lnTo>
                  <a:lnTo>
                    <a:pt x="108" y="339"/>
                  </a:lnTo>
                  <a:lnTo>
                    <a:pt x="110" y="337"/>
                  </a:lnTo>
                  <a:lnTo>
                    <a:pt x="112" y="333"/>
                  </a:lnTo>
                  <a:lnTo>
                    <a:pt x="113" y="331"/>
                  </a:lnTo>
                  <a:lnTo>
                    <a:pt x="116" y="327"/>
                  </a:lnTo>
                  <a:lnTo>
                    <a:pt x="117" y="325"/>
                  </a:lnTo>
                  <a:lnTo>
                    <a:pt x="120" y="322"/>
                  </a:lnTo>
                  <a:lnTo>
                    <a:pt x="121" y="321"/>
                  </a:lnTo>
                  <a:lnTo>
                    <a:pt x="122" y="321"/>
                  </a:lnTo>
                  <a:lnTo>
                    <a:pt x="123" y="322"/>
                  </a:lnTo>
                  <a:lnTo>
                    <a:pt x="125" y="323"/>
                  </a:lnTo>
                  <a:lnTo>
                    <a:pt x="125" y="325"/>
                  </a:lnTo>
                  <a:lnTo>
                    <a:pt x="126" y="325"/>
                  </a:lnTo>
                  <a:lnTo>
                    <a:pt x="128" y="325"/>
                  </a:lnTo>
                  <a:lnTo>
                    <a:pt x="130" y="323"/>
                  </a:lnTo>
                  <a:lnTo>
                    <a:pt x="132" y="321"/>
                  </a:lnTo>
                  <a:lnTo>
                    <a:pt x="136" y="318"/>
                  </a:lnTo>
                  <a:lnTo>
                    <a:pt x="141" y="316"/>
                  </a:lnTo>
                  <a:lnTo>
                    <a:pt x="145" y="310"/>
                  </a:lnTo>
                  <a:lnTo>
                    <a:pt x="150" y="302"/>
                  </a:lnTo>
                  <a:lnTo>
                    <a:pt x="155" y="295"/>
                  </a:lnTo>
                  <a:lnTo>
                    <a:pt x="158" y="292"/>
                  </a:lnTo>
                  <a:lnTo>
                    <a:pt x="162" y="295"/>
                  </a:lnTo>
                  <a:lnTo>
                    <a:pt x="162" y="300"/>
                  </a:lnTo>
                  <a:lnTo>
                    <a:pt x="161" y="305"/>
                  </a:lnTo>
                  <a:lnTo>
                    <a:pt x="158" y="311"/>
                  </a:lnTo>
                  <a:lnTo>
                    <a:pt x="158" y="316"/>
                  </a:lnTo>
                  <a:lnTo>
                    <a:pt x="161" y="318"/>
                  </a:lnTo>
                  <a:lnTo>
                    <a:pt x="162" y="321"/>
                  </a:lnTo>
                  <a:lnTo>
                    <a:pt x="164" y="323"/>
                  </a:lnTo>
                  <a:lnTo>
                    <a:pt x="164" y="323"/>
                  </a:lnTo>
                  <a:lnTo>
                    <a:pt x="166" y="323"/>
                  </a:lnTo>
                  <a:lnTo>
                    <a:pt x="167" y="323"/>
                  </a:lnTo>
                  <a:lnTo>
                    <a:pt x="168" y="322"/>
                  </a:lnTo>
                  <a:lnTo>
                    <a:pt x="169" y="321"/>
                  </a:lnTo>
                  <a:lnTo>
                    <a:pt x="169" y="318"/>
                  </a:lnTo>
                  <a:lnTo>
                    <a:pt x="168" y="317"/>
                  </a:lnTo>
                  <a:lnTo>
                    <a:pt x="167" y="316"/>
                  </a:lnTo>
                  <a:lnTo>
                    <a:pt x="167" y="315"/>
                  </a:lnTo>
                  <a:lnTo>
                    <a:pt x="167" y="313"/>
                  </a:lnTo>
                  <a:lnTo>
                    <a:pt x="167" y="311"/>
                  </a:lnTo>
                  <a:lnTo>
                    <a:pt x="167" y="307"/>
                  </a:lnTo>
                  <a:lnTo>
                    <a:pt x="168" y="305"/>
                  </a:lnTo>
                  <a:lnTo>
                    <a:pt x="169" y="302"/>
                  </a:lnTo>
                  <a:lnTo>
                    <a:pt x="171" y="298"/>
                  </a:lnTo>
                  <a:lnTo>
                    <a:pt x="172" y="296"/>
                  </a:lnTo>
                  <a:lnTo>
                    <a:pt x="173" y="295"/>
                  </a:lnTo>
                  <a:lnTo>
                    <a:pt x="174" y="296"/>
                  </a:lnTo>
                  <a:lnTo>
                    <a:pt x="176" y="297"/>
                  </a:lnTo>
                  <a:lnTo>
                    <a:pt x="176" y="298"/>
                  </a:lnTo>
                  <a:lnTo>
                    <a:pt x="177" y="301"/>
                  </a:lnTo>
                  <a:lnTo>
                    <a:pt x="177" y="302"/>
                  </a:lnTo>
                  <a:lnTo>
                    <a:pt x="177" y="306"/>
                  </a:lnTo>
                  <a:lnTo>
                    <a:pt x="178" y="308"/>
                  </a:lnTo>
                  <a:lnTo>
                    <a:pt x="179" y="310"/>
                  </a:lnTo>
                  <a:lnTo>
                    <a:pt x="181" y="310"/>
                  </a:lnTo>
                  <a:lnTo>
                    <a:pt x="182" y="310"/>
                  </a:lnTo>
                  <a:lnTo>
                    <a:pt x="183" y="308"/>
                  </a:lnTo>
                  <a:lnTo>
                    <a:pt x="184" y="307"/>
                  </a:lnTo>
                  <a:lnTo>
                    <a:pt x="187" y="305"/>
                  </a:lnTo>
                  <a:lnTo>
                    <a:pt x="188" y="303"/>
                  </a:lnTo>
                  <a:lnTo>
                    <a:pt x="191" y="302"/>
                  </a:lnTo>
                  <a:lnTo>
                    <a:pt x="192" y="302"/>
                  </a:lnTo>
                  <a:lnTo>
                    <a:pt x="194" y="302"/>
                  </a:lnTo>
                  <a:lnTo>
                    <a:pt x="196" y="303"/>
                  </a:lnTo>
                  <a:lnTo>
                    <a:pt x="197" y="303"/>
                  </a:lnTo>
                  <a:lnTo>
                    <a:pt x="198" y="305"/>
                  </a:lnTo>
                  <a:lnTo>
                    <a:pt x="198" y="311"/>
                  </a:lnTo>
                  <a:lnTo>
                    <a:pt x="199" y="312"/>
                  </a:lnTo>
                  <a:lnTo>
                    <a:pt x="201" y="313"/>
                  </a:lnTo>
                  <a:lnTo>
                    <a:pt x="201" y="313"/>
                  </a:lnTo>
                  <a:lnTo>
                    <a:pt x="202" y="313"/>
                  </a:lnTo>
                  <a:lnTo>
                    <a:pt x="203" y="313"/>
                  </a:lnTo>
                  <a:lnTo>
                    <a:pt x="206" y="313"/>
                  </a:lnTo>
                  <a:lnTo>
                    <a:pt x="207" y="315"/>
                  </a:lnTo>
                  <a:lnTo>
                    <a:pt x="208" y="316"/>
                  </a:lnTo>
                  <a:lnTo>
                    <a:pt x="208" y="317"/>
                  </a:lnTo>
                  <a:lnTo>
                    <a:pt x="208" y="320"/>
                  </a:lnTo>
                  <a:lnTo>
                    <a:pt x="208" y="321"/>
                  </a:lnTo>
                  <a:lnTo>
                    <a:pt x="209" y="322"/>
                  </a:lnTo>
                  <a:lnTo>
                    <a:pt x="212" y="321"/>
                  </a:lnTo>
                  <a:lnTo>
                    <a:pt x="213" y="320"/>
                  </a:lnTo>
                  <a:lnTo>
                    <a:pt x="216" y="318"/>
                  </a:lnTo>
                  <a:lnTo>
                    <a:pt x="217" y="316"/>
                  </a:lnTo>
                  <a:lnTo>
                    <a:pt x="219" y="313"/>
                  </a:lnTo>
                  <a:lnTo>
                    <a:pt x="224" y="306"/>
                  </a:lnTo>
                  <a:lnTo>
                    <a:pt x="231" y="305"/>
                  </a:lnTo>
                  <a:lnTo>
                    <a:pt x="235" y="307"/>
                  </a:lnTo>
                  <a:lnTo>
                    <a:pt x="239" y="311"/>
                  </a:lnTo>
                  <a:lnTo>
                    <a:pt x="245" y="312"/>
                  </a:lnTo>
                  <a:lnTo>
                    <a:pt x="250" y="315"/>
                  </a:lnTo>
                  <a:lnTo>
                    <a:pt x="257" y="315"/>
                  </a:lnTo>
                  <a:lnTo>
                    <a:pt x="263" y="313"/>
                  </a:lnTo>
                  <a:lnTo>
                    <a:pt x="267" y="311"/>
                  </a:lnTo>
                  <a:lnTo>
                    <a:pt x="269" y="311"/>
                  </a:lnTo>
                  <a:lnTo>
                    <a:pt x="272" y="312"/>
                  </a:lnTo>
                  <a:lnTo>
                    <a:pt x="274" y="313"/>
                  </a:lnTo>
                  <a:lnTo>
                    <a:pt x="275" y="315"/>
                  </a:lnTo>
                  <a:lnTo>
                    <a:pt x="279" y="315"/>
                  </a:lnTo>
                  <a:lnTo>
                    <a:pt x="282" y="316"/>
                  </a:lnTo>
                  <a:lnTo>
                    <a:pt x="290" y="313"/>
                  </a:lnTo>
                  <a:lnTo>
                    <a:pt x="299" y="310"/>
                  </a:lnTo>
                  <a:lnTo>
                    <a:pt x="308" y="307"/>
                  </a:lnTo>
                  <a:lnTo>
                    <a:pt x="311" y="307"/>
                  </a:lnTo>
                  <a:lnTo>
                    <a:pt x="314" y="307"/>
                  </a:lnTo>
                  <a:lnTo>
                    <a:pt x="316" y="310"/>
                  </a:lnTo>
                  <a:lnTo>
                    <a:pt x="319" y="311"/>
                  </a:lnTo>
                  <a:lnTo>
                    <a:pt x="321" y="313"/>
                  </a:lnTo>
                  <a:lnTo>
                    <a:pt x="323" y="315"/>
                  </a:lnTo>
                  <a:lnTo>
                    <a:pt x="326" y="317"/>
                  </a:lnTo>
                  <a:lnTo>
                    <a:pt x="329" y="318"/>
                  </a:lnTo>
                  <a:lnTo>
                    <a:pt x="331" y="318"/>
                  </a:lnTo>
                  <a:lnTo>
                    <a:pt x="335" y="320"/>
                  </a:lnTo>
                  <a:lnTo>
                    <a:pt x="339" y="320"/>
                  </a:lnTo>
                  <a:lnTo>
                    <a:pt x="343" y="320"/>
                  </a:lnTo>
                  <a:lnTo>
                    <a:pt x="348" y="321"/>
                  </a:lnTo>
                  <a:lnTo>
                    <a:pt x="349" y="321"/>
                  </a:lnTo>
                  <a:lnTo>
                    <a:pt x="350" y="322"/>
                  </a:lnTo>
                  <a:lnTo>
                    <a:pt x="351" y="323"/>
                  </a:lnTo>
                  <a:lnTo>
                    <a:pt x="354" y="325"/>
                  </a:lnTo>
                  <a:lnTo>
                    <a:pt x="355" y="323"/>
                  </a:lnTo>
                  <a:lnTo>
                    <a:pt x="363" y="326"/>
                  </a:lnTo>
                  <a:lnTo>
                    <a:pt x="370" y="331"/>
                  </a:lnTo>
                  <a:lnTo>
                    <a:pt x="376" y="337"/>
                  </a:lnTo>
                  <a:lnTo>
                    <a:pt x="376" y="339"/>
                  </a:lnTo>
                  <a:lnTo>
                    <a:pt x="378" y="342"/>
                  </a:lnTo>
                  <a:lnTo>
                    <a:pt x="380" y="344"/>
                  </a:lnTo>
                  <a:lnTo>
                    <a:pt x="384" y="344"/>
                  </a:lnTo>
                  <a:lnTo>
                    <a:pt x="387" y="344"/>
                  </a:lnTo>
                  <a:lnTo>
                    <a:pt x="391" y="344"/>
                  </a:lnTo>
                  <a:lnTo>
                    <a:pt x="395" y="344"/>
                  </a:lnTo>
                  <a:lnTo>
                    <a:pt x="397" y="346"/>
                  </a:lnTo>
                  <a:lnTo>
                    <a:pt x="402" y="347"/>
                  </a:lnTo>
                  <a:lnTo>
                    <a:pt x="405" y="337"/>
                  </a:lnTo>
                  <a:lnTo>
                    <a:pt x="404" y="335"/>
                  </a:lnTo>
                  <a:lnTo>
                    <a:pt x="404" y="333"/>
                  </a:lnTo>
                  <a:lnTo>
                    <a:pt x="401" y="332"/>
                  </a:lnTo>
                  <a:lnTo>
                    <a:pt x="400" y="331"/>
                  </a:lnTo>
                  <a:lnTo>
                    <a:pt x="399" y="330"/>
                  </a:lnTo>
                  <a:lnTo>
                    <a:pt x="396" y="328"/>
                  </a:lnTo>
                  <a:lnTo>
                    <a:pt x="397" y="325"/>
                  </a:lnTo>
                  <a:lnTo>
                    <a:pt x="404" y="320"/>
                  </a:lnTo>
                  <a:lnTo>
                    <a:pt x="410" y="315"/>
                  </a:lnTo>
                  <a:lnTo>
                    <a:pt x="416" y="311"/>
                  </a:lnTo>
                  <a:lnTo>
                    <a:pt x="420" y="307"/>
                  </a:lnTo>
                  <a:lnTo>
                    <a:pt x="422" y="305"/>
                  </a:lnTo>
                  <a:lnTo>
                    <a:pt x="424" y="302"/>
                  </a:lnTo>
                  <a:lnTo>
                    <a:pt x="426" y="300"/>
                  </a:lnTo>
                  <a:lnTo>
                    <a:pt x="429" y="297"/>
                  </a:lnTo>
                  <a:lnTo>
                    <a:pt x="430" y="295"/>
                  </a:lnTo>
                  <a:lnTo>
                    <a:pt x="432" y="295"/>
                  </a:lnTo>
                  <a:lnTo>
                    <a:pt x="434" y="295"/>
                  </a:lnTo>
                  <a:lnTo>
                    <a:pt x="435" y="296"/>
                  </a:lnTo>
                  <a:lnTo>
                    <a:pt x="436" y="300"/>
                  </a:lnTo>
                  <a:lnTo>
                    <a:pt x="436" y="301"/>
                  </a:lnTo>
                  <a:lnTo>
                    <a:pt x="436" y="302"/>
                  </a:lnTo>
                  <a:lnTo>
                    <a:pt x="436" y="303"/>
                  </a:lnTo>
                  <a:lnTo>
                    <a:pt x="437" y="305"/>
                  </a:lnTo>
                  <a:lnTo>
                    <a:pt x="439" y="305"/>
                  </a:lnTo>
                  <a:lnTo>
                    <a:pt x="440" y="305"/>
                  </a:lnTo>
                  <a:lnTo>
                    <a:pt x="442" y="303"/>
                  </a:lnTo>
                  <a:lnTo>
                    <a:pt x="445" y="301"/>
                  </a:lnTo>
                  <a:lnTo>
                    <a:pt x="447" y="298"/>
                  </a:lnTo>
                  <a:lnTo>
                    <a:pt x="449" y="297"/>
                  </a:lnTo>
                  <a:lnTo>
                    <a:pt x="450" y="296"/>
                  </a:lnTo>
                  <a:lnTo>
                    <a:pt x="450" y="295"/>
                  </a:lnTo>
                  <a:lnTo>
                    <a:pt x="451" y="293"/>
                  </a:lnTo>
                  <a:lnTo>
                    <a:pt x="451" y="291"/>
                  </a:lnTo>
                  <a:lnTo>
                    <a:pt x="452" y="290"/>
                  </a:lnTo>
                  <a:lnTo>
                    <a:pt x="455" y="287"/>
                  </a:lnTo>
                  <a:lnTo>
                    <a:pt x="456" y="285"/>
                  </a:lnTo>
                  <a:lnTo>
                    <a:pt x="460" y="284"/>
                  </a:lnTo>
                  <a:lnTo>
                    <a:pt x="462" y="284"/>
                  </a:lnTo>
                  <a:lnTo>
                    <a:pt x="465" y="281"/>
                  </a:lnTo>
                  <a:lnTo>
                    <a:pt x="468" y="281"/>
                  </a:lnTo>
                  <a:lnTo>
                    <a:pt x="471" y="280"/>
                  </a:lnTo>
                  <a:lnTo>
                    <a:pt x="473" y="277"/>
                  </a:lnTo>
                  <a:lnTo>
                    <a:pt x="476" y="275"/>
                  </a:lnTo>
                  <a:lnTo>
                    <a:pt x="477" y="271"/>
                  </a:lnTo>
                  <a:lnTo>
                    <a:pt x="480" y="267"/>
                  </a:lnTo>
                  <a:lnTo>
                    <a:pt x="483" y="264"/>
                  </a:lnTo>
                  <a:lnTo>
                    <a:pt x="487" y="260"/>
                  </a:lnTo>
                  <a:lnTo>
                    <a:pt x="491" y="259"/>
                  </a:lnTo>
                  <a:lnTo>
                    <a:pt x="493" y="259"/>
                  </a:lnTo>
                  <a:lnTo>
                    <a:pt x="496" y="261"/>
                  </a:lnTo>
                  <a:lnTo>
                    <a:pt x="498" y="261"/>
                  </a:lnTo>
                  <a:lnTo>
                    <a:pt x="498" y="262"/>
                  </a:lnTo>
                  <a:lnTo>
                    <a:pt x="500" y="264"/>
                  </a:lnTo>
                  <a:lnTo>
                    <a:pt x="500" y="266"/>
                  </a:lnTo>
                  <a:lnTo>
                    <a:pt x="500" y="267"/>
                  </a:lnTo>
                  <a:lnTo>
                    <a:pt x="498" y="270"/>
                  </a:lnTo>
                  <a:lnTo>
                    <a:pt x="498" y="271"/>
                  </a:lnTo>
                  <a:lnTo>
                    <a:pt x="500" y="275"/>
                  </a:lnTo>
                  <a:lnTo>
                    <a:pt x="503" y="274"/>
                  </a:lnTo>
                  <a:lnTo>
                    <a:pt x="507" y="271"/>
                  </a:lnTo>
                  <a:lnTo>
                    <a:pt x="511" y="266"/>
                  </a:lnTo>
                  <a:lnTo>
                    <a:pt x="516" y="261"/>
                  </a:lnTo>
                  <a:lnTo>
                    <a:pt x="518" y="256"/>
                  </a:lnTo>
                  <a:lnTo>
                    <a:pt x="520" y="252"/>
                  </a:lnTo>
                  <a:lnTo>
                    <a:pt x="522" y="247"/>
                  </a:lnTo>
                  <a:lnTo>
                    <a:pt x="522" y="241"/>
                  </a:lnTo>
                  <a:lnTo>
                    <a:pt x="523" y="234"/>
                  </a:lnTo>
                  <a:lnTo>
                    <a:pt x="524" y="228"/>
                  </a:lnTo>
                  <a:lnTo>
                    <a:pt x="527" y="225"/>
                  </a:lnTo>
                  <a:lnTo>
                    <a:pt x="533" y="226"/>
                  </a:lnTo>
                  <a:lnTo>
                    <a:pt x="537" y="233"/>
                  </a:lnTo>
                  <a:lnTo>
                    <a:pt x="539" y="240"/>
                  </a:lnTo>
                  <a:lnTo>
                    <a:pt x="542" y="249"/>
                  </a:lnTo>
                  <a:lnTo>
                    <a:pt x="543" y="257"/>
                  </a:lnTo>
                  <a:lnTo>
                    <a:pt x="544" y="262"/>
                  </a:lnTo>
                  <a:lnTo>
                    <a:pt x="546" y="270"/>
                  </a:lnTo>
                  <a:lnTo>
                    <a:pt x="549" y="277"/>
                  </a:lnTo>
                  <a:lnTo>
                    <a:pt x="553" y="281"/>
                  </a:lnTo>
                  <a:lnTo>
                    <a:pt x="556" y="281"/>
                  </a:lnTo>
                  <a:lnTo>
                    <a:pt x="561" y="277"/>
                  </a:lnTo>
                  <a:lnTo>
                    <a:pt x="564" y="272"/>
                  </a:lnTo>
                  <a:lnTo>
                    <a:pt x="567" y="266"/>
                  </a:lnTo>
                  <a:lnTo>
                    <a:pt x="567" y="261"/>
                  </a:lnTo>
                  <a:lnTo>
                    <a:pt x="568" y="260"/>
                  </a:lnTo>
                  <a:lnTo>
                    <a:pt x="569" y="259"/>
                  </a:lnTo>
                  <a:lnTo>
                    <a:pt x="571" y="256"/>
                  </a:lnTo>
                  <a:lnTo>
                    <a:pt x="571" y="254"/>
                  </a:lnTo>
                  <a:lnTo>
                    <a:pt x="572" y="251"/>
                  </a:lnTo>
                  <a:lnTo>
                    <a:pt x="573" y="249"/>
                  </a:lnTo>
                  <a:lnTo>
                    <a:pt x="576" y="246"/>
                  </a:lnTo>
                  <a:lnTo>
                    <a:pt x="577" y="244"/>
                  </a:lnTo>
                  <a:lnTo>
                    <a:pt x="579" y="244"/>
                  </a:lnTo>
                  <a:lnTo>
                    <a:pt x="582" y="244"/>
                  </a:lnTo>
                  <a:lnTo>
                    <a:pt x="586" y="245"/>
                  </a:lnTo>
                  <a:lnTo>
                    <a:pt x="588" y="249"/>
                  </a:lnTo>
                  <a:lnTo>
                    <a:pt x="588" y="255"/>
                  </a:lnTo>
                  <a:lnTo>
                    <a:pt x="586" y="261"/>
                  </a:lnTo>
                  <a:lnTo>
                    <a:pt x="582" y="269"/>
                  </a:lnTo>
                  <a:lnTo>
                    <a:pt x="582" y="272"/>
                  </a:lnTo>
                  <a:lnTo>
                    <a:pt x="581" y="276"/>
                  </a:lnTo>
                  <a:lnTo>
                    <a:pt x="582" y="277"/>
                  </a:lnTo>
                  <a:lnTo>
                    <a:pt x="583" y="279"/>
                  </a:lnTo>
                  <a:lnTo>
                    <a:pt x="584" y="279"/>
                  </a:lnTo>
                  <a:lnTo>
                    <a:pt x="586" y="279"/>
                  </a:lnTo>
                  <a:lnTo>
                    <a:pt x="588" y="277"/>
                  </a:lnTo>
                  <a:lnTo>
                    <a:pt x="591" y="276"/>
                  </a:lnTo>
                  <a:lnTo>
                    <a:pt x="593" y="275"/>
                  </a:lnTo>
                  <a:lnTo>
                    <a:pt x="596" y="274"/>
                  </a:lnTo>
                  <a:lnTo>
                    <a:pt x="598" y="270"/>
                  </a:lnTo>
                  <a:lnTo>
                    <a:pt x="600" y="267"/>
                  </a:lnTo>
                  <a:lnTo>
                    <a:pt x="603" y="264"/>
                  </a:lnTo>
                  <a:lnTo>
                    <a:pt x="605" y="261"/>
                  </a:lnTo>
                  <a:lnTo>
                    <a:pt x="609" y="256"/>
                  </a:lnTo>
                  <a:lnTo>
                    <a:pt x="612" y="252"/>
                  </a:lnTo>
                  <a:lnTo>
                    <a:pt x="617" y="250"/>
                  </a:lnTo>
                  <a:lnTo>
                    <a:pt x="624" y="247"/>
                  </a:lnTo>
                  <a:lnTo>
                    <a:pt x="632" y="246"/>
                  </a:lnTo>
                  <a:lnTo>
                    <a:pt x="638" y="247"/>
                  </a:lnTo>
                  <a:lnTo>
                    <a:pt x="642" y="250"/>
                  </a:lnTo>
                  <a:lnTo>
                    <a:pt x="645" y="252"/>
                  </a:lnTo>
                  <a:lnTo>
                    <a:pt x="649" y="255"/>
                  </a:lnTo>
                  <a:lnTo>
                    <a:pt x="653" y="255"/>
                  </a:lnTo>
                  <a:lnTo>
                    <a:pt x="655" y="257"/>
                  </a:lnTo>
                  <a:lnTo>
                    <a:pt x="658" y="260"/>
                  </a:lnTo>
                  <a:lnTo>
                    <a:pt x="660" y="260"/>
                  </a:lnTo>
                  <a:lnTo>
                    <a:pt x="663" y="261"/>
                  </a:lnTo>
                  <a:lnTo>
                    <a:pt x="667" y="261"/>
                  </a:lnTo>
                  <a:lnTo>
                    <a:pt x="670" y="261"/>
                  </a:lnTo>
                  <a:lnTo>
                    <a:pt x="674" y="261"/>
                  </a:lnTo>
                  <a:lnTo>
                    <a:pt x="676" y="262"/>
                  </a:lnTo>
                  <a:lnTo>
                    <a:pt x="679" y="264"/>
                  </a:lnTo>
                  <a:lnTo>
                    <a:pt x="681" y="266"/>
                  </a:lnTo>
                  <a:lnTo>
                    <a:pt x="688" y="272"/>
                  </a:lnTo>
                  <a:lnTo>
                    <a:pt x="695" y="277"/>
                  </a:lnTo>
                  <a:lnTo>
                    <a:pt x="705" y="282"/>
                  </a:lnTo>
                  <a:lnTo>
                    <a:pt x="715" y="284"/>
                  </a:lnTo>
                  <a:lnTo>
                    <a:pt x="725" y="280"/>
                  </a:lnTo>
                  <a:lnTo>
                    <a:pt x="736" y="276"/>
                  </a:lnTo>
                  <a:lnTo>
                    <a:pt x="739" y="276"/>
                  </a:lnTo>
                  <a:lnTo>
                    <a:pt x="741" y="276"/>
                  </a:lnTo>
                  <a:lnTo>
                    <a:pt x="744" y="277"/>
                  </a:lnTo>
                  <a:lnTo>
                    <a:pt x="745" y="279"/>
                  </a:lnTo>
                  <a:lnTo>
                    <a:pt x="747" y="280"/>
                  </a:lnTo>
                  <a:lnTo>
                    <a:pt x="750" y="281"/>
                  </a:lnTo>
                  <a:lnTo>
                    <a:pt x="752" y="284"/>
                  </a:lnTo>
                  <a:lnTo>
                    <a:pt x="756" y="289"/>
                  </a:lnTo>
                  <a:lnTo>
                    <a:pt x="760" y="293"/>
                  </a:lnTo>
                  <a:lnTo>
                    <a:pt x="764" y="300"/>
                  </a:lnTo>
                  <a:lnTo>
                    <a:pt x="762" y="305"/>
                  </a:lnTo>
                  <a:lnTo>
                    <a:pt x="757" y="307"/>
                  </a:lnTo>
                  <a:lnTo>
                    <a:pt x="751" y="308"/>
                  </a:lnTo>
                  <a:lnTo>
                    <a:pt x="745" y="310"/>
                  </a:lnTo>
                  <a:lnTo>
                    <a:pt x="739" y="312"/>
                  </a:lnTo>
                  <a:lnTo>
                    <a:pt x="734" y="318"/>
                  </a:lnTo>
                  <a:lnTo>
                    <a:pt x="734" y="322"/>
                  </a:lnTo>
                  <a:lnTo>
                    <a:pt x="734" y="326"/>
                  </a:lnTo>
                  <a:lnTo>
                    <a:pt x="736" y="328"/>
                  </a:lnTo>
                  <a:lnTo>
                    <a:pt x="738" y="331"/>
                  </a:lnTo>
                  <a:lnTo>
                    <a:pt x="740" y="332"/>
                  </a:lnTo>
                  <a:lnTo>
                    <a:pt x="744" y="332"/>
                  </a:lnTo>
                  <a:lnTo>
                    <a:pt x="746" y="332"/>
                  </a:lnTo>
                  <a:lnTo>
                    <a:pt x="750" y="331"/>
                  </a:lnTo>
                  <a:lnTo>
                    <a:pt x="757" y="332"/>
                  </a:lnTo>
                  <a:lnTo>
                    <a:pt x="765" y="335"/>
                  </a:lnTo>
                  <a:lnTo>
                    <a:pt x="771" y="337"/>
                  </a:lnTo>
                  <a:lnTo>
                    <a:pt x="780" y="338"/>
                  </a:lnTo>
                  <a:lnTo>
                    <a:pt x="789" y="337"/>
                  </a:lnTo>
                  <a:lnTo>
                    <a:pt x="799" y="331"/>
                  </a:lnTo>
                  <a:lnTo>
                    <a:pt x="810" y="325"/>
                  </a:lnTo>
                  <a:lnTo>
                    <a:pt x="821" y="320"/>
                  </a:lnTo>
                  <a:lnTo>
                    <a:pt x="833" y="318"/>
                  </a:lnTo>
                  <a:lnTo>
                    <a:pt x="846" y="322"/>
                  </a:lnTo>
                  <a:lnTo>
                    <a:pt x="857" y="328"/>
                  </a:lnTo>
                  <a:lnTo>
                    <a:pt x="867" y="337"/>
                  </a:lnTo>
                  <a:lnTo>
                    <a:pt x="871" y="338"/>
                  </a:lnTo>
                  <a:lnTo>
                    <a:pt x="872" y="338"/>
                  </a:lnTo>
                  <a:lnTo>
                    <a:pt x="875" y="337"/>
                  </a:lnTo>
                  <a:lnTo>
                    <a:pt x="875" y="336"/>
                  </a:lnTo>
                  <a:lnTo>
                    <a:pt x="876" y="333"/>
                  </a:lnTo>
                  <a:lnTo>
                    <a:pt x="876" y="331"/>
                  </a:lnTo>
                  <a:lnTo>
                    <a:pt x="875" y="328"/>
                  </a:lnTo>
                  <a:lnTo>
                    <a:pt x="875" y="325"/>
                  </a:lnTo>
                  <a:lnTo>
                    <a:pt x="875" y="322"/>
                  </a:lnTo>
                  <a:lnTo>
                    <a:pt x="875" y="320"/>
                  </a:lnTo>
                  <a:lnTo>
                    <a:pt x="876" y="318"/>
                  </a:lnTo>
                  <a:lnTo>
                    <a:pt x="877" y="316"/>
                  </a:lnTo>
                  <a:lnTo>
                    <a:pt x="881" y="313"/>
                  </a:lnTo>
                  <a:lnTo>
                    <a:pt x="885" y="311"/>
                  </a:lnTo>
                  <a:lnTo>
                    <a:pt x="887" y="308"/>
                  </a:lnTo>
                  <a:lnTo>
                    <a:pt x="891" y="305"/>
                  </a:lnTo>
                  <a:lnTo>
                    <a:pt x="893" y="303"/>
                  </a:lnTo>
                  <a:lnTo>
                    <a:pt x="894" y="301"/>
                  </a:lnTo>
                  <a:lnTo>
                    <a:pt x="897" y="300"/>
                  </a:lnTo>
                  <a:lnTo>
                    <a:pt x="899" y="298"/>
                  </a:lnTo>
                  <a:lnTo>
                    <a:pt x="902" y="297"/>
                  </a:lnTo>
                  <a:lnTo>
                    <a:pt x="904" y="295"/>
                  </a:lnTo>
                  <a:lnTo>
                    <a:pt x="908" y="290"/>
                  </a:lnTo>
                  <a:lnTo>
                    <a:pt x="914" y="285"/>
                  </a:lnTo>
                  <a:lnTo>
                    <a:pt x="923" y="281"/>
                  </a:lnTo>
                  <a:lnTo>
                    <a:pt x="931" y="279"/>
                  </a:lnTo>
                  <a:lnTo>
                    <a:pt x="936" y="279"/>
                  </a:lnTo>
                  <a:lnTo>
                    <a:pt x="942" y="281"/>
                  </a:lnTo>
                  <a:lnTo>
                    <a:pt x="946" y="287"/>
                  </a:lnTo>
                  <a:lnTo>
                    <a:pt x="951" y="292"/>
                  </a:lnTo>
                  <a:lnTo>
                    <a:pt x="957" y="295"/>
                  </a:lnTo>
                  <a:lnTo>
                    <a:pt x="958" y="295"/>
                  </a:lnTo>
                  <a:lnTo>
                    <a:pt x="961" y="293"/>
                  </a:lnTo>
                  <a:lnTo>
                    <a:pt x="963" y="292"/>
                  </a:lnTo>
                  <a:lnTo>
                    <a:pt x="965" y="291"/>
                  </a:lnTo>
                  <a:lnTo>
                    <a:pt x="968" y="289"/>
                  </a:lnTo>
                  <a:lnTo>
                    <a:pt x="970" y="287"/>
                  </a:lnTo>
                  <a:lnTo>
                    <a:pt x="972" y="286"/>
                  </a:lnTo>
                  <a:lnTo>
                    <a:pt x="973" y="286"/>
                  </a:lnTo>
                  <a:lnTo>
                    <a:pt x="974" y="287"/>
                  </a:lnTo>
                  <a:lnTo>
                    <a:pt x="977" y="289"/>
                  </a:lnTo>
                  <a:lnTo>
                    <a:pt x="978" y="291"/>
                  </a:lnTo>
                  <a:lnTo>
                    <a:pt x="979" y="293"/>
                  </a:lnTo>
                  <a:lnTo>
                    <a:pt x="980" y="296"/>
                  </a:lnTo>
                  <a:lnTo>
                    <a:pt x="982" y="298"/>
                  </a:lnTo>
                  <a:lnTo>
                    <a:pt x="983" y="300"/>
                  </a:lnTo>
                  <a:lnTo>
                    <a:pt x="984" y="302"/>
                  </a:lnTo>
                  <a:lnTo>
                    <a:pt x="988" y="305"/>
                  </a:lnTo>
                  <a:lnTo>
                    <a:pt x="992" y="306"/>
                  </a:lnTo>
                  <a:lnTo>
                    <a:pt x="995" y="307"/>
                  </a:lnTo>
                  <a:lnTo>
                    <a:pt x="998" y="307"/>
                  </a:lnTo>
                  <a:lnTo>
                    <a:pt x="1012" y="305"/>
                  </a:lnTo>
                  <a:lnTo>
                    <a:pt x="1025" y="301"/>
                  </a:lnTo>
                  <a:lnTo>
                    <a:pt x="1039" y="298"/>
                  </a:lnTo>
                  <a:lnTo>
                    <a:pt x="1053" y="300"/>
                  </a:lnTo>
                  <a:lnTo>
                    <a:pt x="1056" y="300"/>
                  </a:lnTo>
                  <a:lnTo>
                    <a:pt x="1059" y="301"/>
                  </a:lnTo>
                  <a:lnTo>
                    <a:pt x="1061" y="301"/>
                  </a:lnTo>
                  <a:lnTo>
                    <a:pt x="1065" y="301"/>
                  </a:lnTo>
                  <a:lnTo>
                    <a:pt x="1068" y="301"/>
                  </a:lnTo>
                  <a:lnTo>
                    <a:pt x="1069" y="300"/>
                  </a:lnTo>
                  <a:lnTo>
                    <a:pt x="1073" y="298"/>
                  </a:lnTo>
                  <a:lnTo>
                    <a:pt x="1075" y="296"/>
                  </a:lnTo>
                  <a:lnTo>
                    <a:pt x="1076" y="295"/>
                  </a:lnTo>
                  <a:lnTo>
                    <a:pt x="1078" y="292"/>
                  </a:lnTo>
                  <a:lnTo>
                    <a:pt x="1078" y="289"/>
                  </a:lnTo>
                  <a:lnTo>
                    <a:pt x="1079" y="286"/>
                  </a:lnTo>
                  <a:lnTo>
                    <a:pt x="1079" y="284"/>
                  </a:lnTo>
                  <a:lnTo>
                    <a:pt x="1084" y="279"/>
                  </a:lnTo>
                  <a:lnTo>
                    <a:pt x="1091" y="276"/>
                  </a:lnTo>
                  <a:lnTo>
                    <a:pt x="1100" y="275"/>
                  </a:lnTo>
                  <a:lnTo>
                    <a:pt x="1107" y="274"/>
                  </a:lnTo>
                  <a:lnTo>
                    <a:pt x="1111" y="274"/>
                  </a:lnTo>
                  <a:lnTo>
                    <a:pt x="1116" y="272"/>
                  </a:lnTo>
                  <a:lnTo>
                    <a:pt x="1110" y="272"/>
                  </a:lnTo>
                  <a:lnTo>
                    <a:pt x="1105" y="271"/>
                  </a:lnTo>
                  <a:lnTo>
                    <a:pt x="1100" y="270"/>
                  </a:lnTo>
                  <a:lnTo>
                    <a:pt x="1096" y="267"/>
                  </a:lnTo>
                  <a:lnTo>
                    <a:pt x="1093" y="262"/>
                  </a:lnTo>
                  <a:lnTo>
                    <a:pt x="1090" y="256"/>
                  </a:lnTo>
                  <a:lnTo>
                    <a:pt x="1088" y="250"/>
                  </a:lnTo>
                  <a:lnTo>
                    <a:pt x="1085" y="246"/>
                  </a:lnTo>
                  <a:lnTo>
                    <a:pt x="1080" y="245"/>
                  </a:lnTo>
                  <a:lnTo>
                    <a:pt x="1079" y="245"/>
                  </a:lnTo>
                  <a:lnTo>
                    <a:pt x="1078" y="245"/>
                  </a:lnTo>
                  <a:lnTo>
                    <a:pt x="1075" y="245"/>
                  </a:lnTo>
                  <a:lnTo>
                    <a:pt x="1073" y="245"/>
                  </a:lnTo>
                  <a:lnTo>
                    <a:pt x="1071" y="245"/>
                  </a:lnTo>
                  <a:lnTo>
                    <a:pt x="1069" y="244"/>
                  </a:lnTo>
                  <a:lnTo>
                    <a:pt x="1068" y="242"/>
                  </a:lnTo>
                  <a:lnTo>
                    <a:pt x="1068" y="240"/>
                  </a:lnTo>
                  <a:lnTo>
                    <a:pt x="1068" y="235"/>
                  </a:lnTo>
                  <a:lnTo>
                    <a:pt x="1069" y="231"/>
                  </a:lnTo>
                  <a:lnTo>
                    <a:pt x="1071" y="228"/>
                  </a:lnTo>
                  <a:lnTo>
                    <a:pt x="1075" y="225"/>
                  </a:lnTo>
                  <a:lnTo>
                    <a:pt x="1089" y="204"/>
                  </a:lnTo>
                  <a:lnTo>
                    <a:pt x="1101" y="183"/>
                  </a:lnTo>
                  <a:lnTo>
                    <a:pt x="1105" y="179"/>
                  </a:lnTo>
                  <a:lnTo>
                    <a:pt x="1107" y="178"/>
                  </a:lnTo>
                  <a:lnTo>
                    <a:pt x="1111" y="177"/>
                  </a:lnTo>
                  <a:lnTo>
                    <a:pt x="1114" y="177"/>
                  </a:lnTo>
                  <a:lnTo>
                    <a:pt x="1116" y="179"/>
                  </a:lnTo>
                  <a:lnTo>
                    <a:pt x="1117" y="182"/>
                  </a:lnTo>
                  <a:lnTo>
                    <a:pt x="1120" y="185"/>
                  </a:lnTo>
                  <a:lnTo>
                    <a:pt x="1119" y="189"/>
                  </a:lnTo>
                  <a:lnTo>
                    <a:pt x="1119" y="193"/>
                  </a:lnTo>
                  <a:lnTo>
                    <a:pt x="1119" y="195"/>
                  </a:lnTo>
                  <a:lnTo>
                    <a:pt x="1120" y="199"/>
                  </a:lnTo>
                  <a:lnTo>
                    <a:pt x="1122" y="203"/>
                  </a:lnTo>
                  <a:lnTo>
                    <a:pt x="1126" y="206"/>
                  </a:lnTo>
                  <a:lnTo>
                    <a:pt x="1130" y="210"/>
                  </a:lnTo>
                  <a:lnTo>
                    <a:pt x="1132" y="213"/>
                  </a:lnTo>
                  <a:lnTo>
                    <a:pt x="1135" y="216"/>
                  </a:lnTo>
                  <a:lnTo>
                    <a:pt x="1141" y="225"/>
                  </a:lnTo>
                  <a:lnTo>
                    <a:pt x="1149" y="235"/>
                  </a:lnTo>
                  <a:lnTo>
                    <a:pt x="1154" y="245"/>
                  </a:lnTo>
                  <a:lnTo>
                    <a:pt x="1152" y="251"/>
                  </a:lnTo>
                  <a:lnTo>
                    <a:pt x="1149" y="257"/>
                  </a:lnTo>
                  <a:lnTo>
                    <a:pt x="1141" y="264"/>
                  </a:lnTo>
                  <a:lnTo>
                    <a:pt x="1134" y="269"/>
                  </a:lnTo>
                  <a:lnTo>
                    <a:pt x="1127" y="271"/>
                  </a:lnTo>
                  <a:lnTo>
                    <a:pt x="1122" y="271"/>
                  </a:lnTo>
                  <a:lnTo>
                    <a:pt x="1117" y="272"/>
                  </a:lnTo>
                  <a:lnTo>
                    <a:pt x="1120" y="272"/>
                  </a:lnTo>
                  <a:lnTo>
                    <a:pt x="1122" y="274"/>
                  </a:lnTo>
                  <a:lnTo>
                    <a:pt x="1124" y="276"/>
                  </a:lnTo>
                  <a:lnTo>
                    <a:pt x="1125" y="279"/>
                  </a:lnTo>
                  <a:lnTo>
                    <a:pt x="1126" y="281"/>
                  </a:lnTo>
                  <a:lnTo>
                    <a:pt x="1127" y="284"/>
                  </a:lnTo>
                  <a:lnTo>
                    <a:pt x="1129" y="286"/>
                  </a:lnTo>
                  <a:lnTo>
                    <a:pt x="1131" y="290"/>
                  </a:lnTo>
                  <a:lnTo>
                    <a:pt x="1132" y="293"/>
                  </a:lnTo>
                  <a:lnTo>
                    <a:pt x="1132" y="297"/>
                  </a:lnTo>
                  <a:lnTo>
                    <a:pt x="1131" y="301"/>
                  </a:lnTo>
                  <a:lnTo>
                    <a:pt x="1129" y="305"/>
                  </a:lnTo>
                  <a:lnTo>
                    <a:pt x="1127" y="313"/>
                  </a:lnTo>
                  <a:lnTo>
                    <a:pt x="1130" y="321"/>
                  </a:lnTo>
                  <a:lnTo>
                    <a:pt x="1136" y="326"/>
                  </a:lnTo>
                  <a:lnTo>
                    <a:pt x="1142" y="328"/>
                  </a:lnTo>
                  <a:lnTo>
                    <a:pt x="1150" y="323"/>
                  </a:lnTo>
                  <a:lnTo>
                    <a:pt x="1152" y="315"/>
                  </a:lnTo>
                  <a:lnTo>
                    <a:pt x="1150" y="307"/>
                  </a:lnTo>
                  <a:lnTo>
                    <a:pt x="1147" y="301"/>
                  </a:lnTo>
                  <a:lnTo>
                    <a:pt x="1145" y="293"/>
                  </a:lnTo>
                  <a:lnTo>
                    <a:pt x="1147" y="287"/>
                  </a:lnTo>
                  <a:lnTo>
                    <a:pt x="1150" y="284"/>
                  </a:lnTo>
                  <a:lnTo>
                    <a:pt x="1155" y="279"/>
                  </a:lnTo>
                  <a:lnTo>
                    <a:pt x="1162" y="272"/>
                  </a:lnTo>
                  <a:lnTo>
                    <a:pt x="1170" y="266"/>
                  </a:lnTo>
                  <a:lnTo>
                    <a:pt x="1177" y="260"/>
                  </a:lnTo>
                  <a:lnTo>
                    <a:pt x="1182" y="255"/>
                  </a:lnTo>
                  <a:lnTo>
                    <a:pt x="1186" y="249"/>
                  </a:lnTo>
                  <a:lnTo>
                    <a:pt x="1185" y="245"/>
                  </a:lnTo>
                  <a:lnTo>
                    <a:pt x="1179" y="242"/>
                  </a:lnTo>
                  <a:lnTo>
                    <a:pt x="1175" y="242"/>
                  </a:lnTo>
                  <a:lnTo>
                    <a:pt x="1172" y="241"/>
                  </a:lnTo>
                  <a:lnTo>
                    <a:pt x="1169" y="240"/>
                  </a:lnTo>
                  <a:lnTo>
                    <a:pt x="1167" y="238"/>
                  </a:lnTo>
                  <a:lnTo>
                    <a:pt x="1166" y="235"/>
                  </a:lnTo>
                  <a:lnTo>
                    <a:pt x="1166" y="231"/>
                  </a:lnTo>
                  <a:lnTo>
                    <a:pt x="1166" y="229"/>
                  </a:lnTo>
                  <a:lnTo>
                    <a:pt x="1167" y="225"/>
                  </a:lnTo>
                  <a:lnTo>
                    <a:pt x="1169" y="223"/>
                  </a:lnTo>
                  <a:lnTo>
                    <a:pt x="1172" y="220"/>
                  </a:lnTo>
                  <a:lnTo>
                    <a:pt x="1176" y="219"/>
                  </a:lnTo>
                  <a:lnTo>
                    <a:pt x="1179" y="218"/>
                  </a:lnTo>
                  <a:lnTo>
                    <a:pt x="1181" y="215"/>
                  </a:lnTo>
                  <a:lnTo>
                    <a:pt x="1183" y="214"/>
                  </a:lnTo>
                  <a:lnTo>
                    <a:pt x="1187" y="211"/>
                  </a:lnTo>
                  <a:lnTo>
                    <a:pt x="1188" y="208"/>
                  </a:lnTo>
                  <a:lnTo>
                    <a:pt x="1190" y="206"/>
                  </a:lnTo>
                  <a:lnTo>
                    <a:pt x="1188" y="205"/>
                  </a:lnTo>
                  <a:lnTo>
                    <a:pt x="1187" y="203"/>
                  </a:lnTo>
                  <a:lnTo>
                    <a:pt x="1185" y="201"/>
                  </a:lnTo>
                  <a:lnTo>
                    <a:pt x="1182" y="199"/>
                  </a:lnTo>
                  <a:lnTo>
                    <a:pt x="1181" y="198"/>
                  </a:lnTo>
                  <a:lnTo>
                    <a:pt x="1170" y="195"/>
                  </a:lnTo>
                  <a:lnTo>
                    <a:pt x="1159" y="193"/>
                  </a:lnTo>
                  <a:lnTo>
                    <a:pt x="1150" y="188"/>
                  </a:lnTo>
                  <a:lnTo>
                    <a:pt x="1142" y="179"/>
                  </a:lnTo>
                  <a:lnTo>
                    <a:pt x="1136" y="173"/>
                  </a:lnTo>
                  <a:lnTo>
                    <a:pt x="1130" y="167"/>
                  </a:lnTo>
                  <a:lnTo>
                    <a:pt x="1126" y="159"/>
                  </a:lnTo>
                  <a:lnTo>
                    <a:pt x="1126" y="150"/>
                  </a:lnTo>
                  <a:lnTo>
                    <a:pt x="1127" y="148"/>
                  </a:lnTo>
                  <a:lnTo>
                    <a:pt x="1130" y="147"/>
                  </a:lnTo>
                  <a:lnTo>
                    <a:pt x="1132" y="145"/>
                  </a:lnTo>
                  <a:lnTo>
                    <a:pt x="1135" y="144"/>
                  </a:lnTo>
                  <a:lnTo>
                    <a:pt x="1137" y="142"/>
                  </a:lnTo>
                  <a:lnTo>
                    <a:pt x="1140" y="141"/>
                  </a:lnTo>
                  <a:lnTo>
                    <a:pt x="1141" y="138"/>
                  </a:lnTo>
                  <a:lnTo>
                    <a:pt x="1141" y="134"/>
                  </a:lnTo>
                  <a:lnTo>
                    <a:pt x="1141" y="133"/>
                  </a:lnTo>
                  <a:lnTo>
                    <a:pt x="1140" y="131"/>
                  </a:lnTo>
                  <a:lnTo>
                    <a:pt x="1139" y="128"/>
                  </a:lnTo>
                  <a:lnTo>
                    <a:pt x="1136" y="127"/>
                  </a:lnTo>
                  <a:lnTo>
                    <a:pt x="1135" y="117"/>
                  </a:lnTo>
                  <a:lnTo>
                    <a:pt x="1136" y="106"/>
                  </a:lnTo>
                  <a:lnTo>
                    <a:pt x="1139" y="103"/>
                  </a:lnTo>
                  <a:lnTo>
                    <a:pt x="1141" y="102"/>
                  </a:lnTo>
                  <a:lnTo>
                    <a:pt x="1144" y="101"/>
                  </a:lnTo>
                  <a:lnTo>
                    <a:pt x="1146" y="99"/>
                  </a:lnTo>
                  <a:lnTo>
                    <a:pt x="1150" y="98"/>
                  </a:lnTo>
                  <a:lnTo>
                    <a:pt x="1154" y="94"/>
                  </a:lnTo>
                  <a:lnTo>
                    <a:pt x="1156" y="87"/>
                  </a:lnTo>
                  <a:lnTo>
                    <a:pt x="1157" y="80"/>
                  </a:lnTo>
                  <a:lnTo>
                    <a:pt x="1160" y="75"/>
                  </a:lnTo>
                  <a:lnTo>
                    <a:pt x="1162" y="73"/>
                  </a:lnTo>
                  <a:lnTo>
                    <a:pt x="1164" y="71"/>
                  </a:lnTo>
                  <a:lnTo>
                    <a:pt x="1166" y="70"/>
                  </a:lnTo>
                  <a:lnTo>
                    <a:pt x="1169" y="68"/>
                  </a:lnTo>
                  <a:lnTo>
                    <a:pt x="1171" y="67"/>
                  </a:lnTo>
                  <a:close/>
                  <a:moveTo>
                    <a:pt x="970" y="0"/>
                  </a:moveTo>
                  <a:lnTo>
                    <a:pt x="980" y="0"/>
                  </a:lnTo>
                  <a:lnTo>
                    <a:pt x="984" y="4"/>
                  </a:lnTo>
                  <a:lnTo>
                    <a:pt x="984" y="10"/>
                  </a:lnTo>
                  <a:lnTo>
                    <a:pt x="983" y="17"/>
                  </a:lnTo>
                  <a:lnTo>
                    <a:pt x="983" y="24"/>
                  </a:lnTo>
                  <a:lnTo>
                    <a:pt x="980" y="26"/>
                  </a:lnTo>
                  <a:lnTo>
                    <a:pt x="979" y="27"/>
                  </a:lnTo>
                  <a:lnTo>
                    <a:pt x="977" y="29"/>
                  </a:lnTo>
                  <a:lnTo>
                    <a:pt x="974" y="30"/>
                  </a:lnTo>
                  <a:lnTo>
                    <a:pt x="973" y="32"/>
                  </a:lnTo>
                  <a:lnTo>
                    <a:pt x="972" y="34"/>
                  </a:lnTo>
                  <a:lnTo>
                    <a:pt x="972" y="36"/>
                  </a:lnTo>
                  <a:lnTo>
                    <a:pt x="972" y="36"/>
                  </a:lnTo>
                  <a:lnTo>
                    <a:pt x="970" y="37"/>
                  </a:lnTo>
                  <a:lnTo>
                    <a:pt x="969" y="39"/>
                  </a:lnTo>
                  <a:lnTo>
                    <a:pt x="969" y="41"/>
                  </a:lnTo>
                  <a:lnTo>
                    <a:pt x="967" y="44"/>
                  </a:lnTo>
                  <a:lnTo>
                    <a:pt x="965" y="45"/>
                  </a:lnTo>
                  <a:lnTo>
                    <a:pt x="964" y="47"/>
                  </a:lnTo>
                  <a:lnTo>
                    <a:pt x="963" y="50"/>
                  </a:lnTo>
                  <a:lnTo>
                    <a:pt x="964" y="52"/>
                  </a:lnTo>
                  <a:lnTo>
                    <a:pt x="965" y="55"/>
                  </a:lnTo>
                  <a:lnTo>
                    <a:pt x="967" y="57"/>
                  </a:lnTo>
                  <a:lnTo>
                    <a:pt x="967" y="60"/>
                  </a:lnTo>
                  <a:lnTo>
                    <a:pt x="967" y="63"/>
                  </a:lnTo>
                  <a:lnTo>
                    <a:pt x="965" y="67"/>
                  </a:lnTo>
                  <a:lnTo>
                    <a:pt x="964" y="72"/>
                  </a:lnTo>
                  <a:lnTo>
                    <a:pt x="964" y="77"/>
                  </a:lnTo>
                  <a:lnTo>
                    <a:pt x="964" y="81"/>
                  </a:lnTo>
                  <a:lnTo>
                    <a:pt x="965" y="85"/>
                  </a:lnTo>
                  <a:lnTo>
                    <a:pt x="967" y="87"/>
                  </a:lnTo>
                  <a:lnTo>
                    <a:pt x="967" y="91"/>
                  </a:lnTo>
                  <a:lnTo>
                    <a:pt x="967" y="101"/>
                  </a:lnTo>
                  <a:lnTo>
                    <a:pt x="968" y="104"/>
                  </a:lnTo>
                  <a:lnTo>
                    <a:pt x="969" y="108"/>
                  </a:lnTo>
                  <a:lnTo>
                    <a:pt x="970" y="111"/>
                  </a:lnTo>
                  <a:lnTo>
                    <a:pt x="973" y="113"/>
                  </a:lnTo>
                  <a:lnTo>
                    <a:pt x="974" y="116"/>
                  </a:lnTo>
                  <a:lnTo>
                    <a:pt x="973" y="124"/>
                  </a:lnTo>
                  <a:lnTo>
                    <a:pt x="972" y="131"/>
                  </a:lnTo>
                  <a:lnTo>
                    <a:pt x="972" y="137"/>
                  </a:lnTo>
                  <a:lnTo>
                    <a:pt x="975" y="147"/>
                  </a:lnTo>
                  <a:lnTo>
                    <a:pt x="980" y="158"/>
                  </a:lnTo>
                  <a:lnTo>
                    <a:pt x="984" y="162"/>
                  </a:lnTo>
                  <a:lnTo>
                    <a:pt x="990" y="163"/>
                  </a:lnTo>
                  <a:lnTo>
                    <a:pt x="998" y="163"/>
                  </a:lnTo>
                  <a:lnTo>
                    <a:pt x="1005" y="163"/>
                  </a:lnTo>
                  <a:lnTo>
                    <a:pt x="1013" y="164"/>
                  </a:lnTo>
                  <a:lnTo>
                    <a:pt x="1018" y="167"/>
                  </a:lnTo>
                  <a:lnTo>
                    <a:pt x="1020" y="172"/>
                  </a:lnTo>
                  <a:lnTo>
                    <a:pt x="1022" y="177"/>
                  </a:lnTo>
                  <a:lnTo>
                    <a:pt x="1024" y="183"/>
                  </a:lnTo>
                  <a:lnTo>
                    <a:pt x="1027" y="185"/>
                  </a:lnTo>
                  <a:lnTo>
                    <a:pt x="1028" y="187"/>
                  </a:lnTo>
                  <a:lnTo>
                    <a:pt x="1030" y="189"/>
                  </a:lnTo>
                  <a:lnTo>
                    <a:pt x="1032" y="190"/>
                  </a:lnTo>
                  <a:lnTo>
                    <a:pt x="1032" y="193"/>
                  </a:lnTo>
                  <a:lnTo>
                    <a:pt x="1030" y="195"/>
                  </a:lnTo>
                  <a:lnTo>
                    <a:pt x="1029" y="199"/>
                  </a:lnTo>
                  <a:lnTo>
                    <a:pt x="1029" y="201"/>
                  </a:lnTo>
                  <a:lnTo>
                    <a:pt x="1028" y="204"/>
                  </a:lnTo>
                  <a:lnTo>
                    <a:pt x="1027" y="206"/>
                  </a:lnTo>
                  <a:lnTo>
                    <a:pt x="1024" y="208"/>
                  </a:lnTo>
                  <a:lnTo>
                    <a:pt x="1022" y="209"/>
                  </a:lnTo>
                  <a:lnTo>
                    <a:pt x="1019" y="209"/>
                  </a:lnTo>
                  <a:lnTo>
                    <a:pt x="1018" y="209"/>
                  </a:lnTo>
                  <a:lnTo>
                    <a:pt x="1015" y="208"/>
                  </a:lnTo>
                  <a:lnTo>
                    <a:pt x="1014" y="205"/>
                  </a:lnTo>
                  <a:lnTo>
                    <a:pt x="1013" y="204"/>
                  </a:lnTo>
                  <a:lnTo>
                    <a:pt x="1012" y="203"/>
                  </a:lnTo>
                  <a:lnTo>
                    <a:pt x="1012" y="204"/>
                  </a:lnTo>
                  <a:lnTo>
                    <a:pt x="1007" y="205"/>
                  </a:lnTo>
                  <a:lnTo>
                    <a:pt x="1004" y="208"/>
                  </a:lnTo>
                  <a:lnTo>
                    <a:pt x="1002" y="210"/>
                  </a:lnTo>
                  <a:lnTo>
                    <a:pt x="999" y="213"/>
                  </a:lnTo>
                  <a:lnTo>
                    <a:pt x="995" y="214"/>
                  </a:lnTo>
                  <a:lnTo>
                    <a:pt x="992" y="216"/>
                  </a:lnTo>
                  <a:lnTo>
                    <a:pt x="989" y="218"/>
                  </a:lnTo>
                  <a:lnTo>
                    <a:pt x="989" y="220"/>
                  </a:lnTo>
                  <a:lnTo>
                    <a:pt x="989" y="223"/>
                  </a:lnTo>
                  <a:lnTo>
                    <a:pt x="990" y="224"/>
                  </a:lnTo>
                  <a:lnTo>
                    <a:pt x="993" y="225"/>
                  </a:lnTo>
                  <a:lnTo>
                    <a:pt x="995" y="225"/>
                  </a:lnTo>
                  <a:lnTo>
                    <a:pt x="998" y="225"/>
                  </a:lnTo>
                  <a:lnTo>
                    <a:pt x="1000" y="225"/>
                  </a:lnTo>
                  <a:lnTo>
                    <a:pt x="1003" y="224"/>
                  </a:lnTo>
                  <a:lnTo>
                    <a:pt x="1007" y="228"/>
                  </a:lnTo>
                  <a:lnTo>
                    <a:pt x="1009" y="234"/>
                  </a:lnTo>
                  <a:lnTo>
                    <a:pt x="1010" y="240"/>
                  </a:lnTo>
                  <a:lnTo>
                    <a:pt x="1008" y="245"/>
                  </a:lnTo>
                  <a:lnTo>
                    <a:pt x="1002" y="250"/>
                  </a:lnTo>
                  <a:lnTo>
                    <a:pt x="995" y="254"/>
                  </a:lnTo>
                  <a:lnTo>
                    <a:pt x="987" y="256"/>
                  </a:lnTo>
                  <a:lnTo>
                    <a:pt x="977" y="257"/>
                  </a:lnTo>
                  <a:lnTo>
                    <a:pt x="970" y="259"/>
                  </a:lnTo>
                  <a:lnTo>
                    <a:pt x="961" y="260"/>
                  </a:lnTo>
                  <a:lnTo>
                    <a:pt x="952" y="260"/>
                  </a:lnTo>
                  <a:lnTo>
                    <a:pt x="947" y="257"/>
                  </a:lnTo>
                  <a:lnTo>
                    <a:pt x="944" y="255"/>
                  </a:lnTo>
                  <a:lnTo>
                    <a:pt x="944" y="252"/>
                  </a:lnTo>
                  <a:lnTo>
                    <a:pt x="943" y="251"/>
                  </a:lnTo>
                  <a:lnTo>
                    <a:pt x="941" y="250"/>
                  </a:lnTo>
                  <a:lnTo>
                    <a:pt x="938" y="250"/>
                  </a:lnTo>
                  <a:lnTo>
                    <a:pt x="934" y="249"/>
                  </a:lnTo>
                  <a:lnTo>
                    <a:pt x="931" y="249"/>
                  </a:lnTo>
                  <a:lnTo>
                    <a:pt x="927" y="250"/>
                  </a:lnTo>
                  <a:lnTo>
                    <a:pt x="923" y="250"/>
                  </a:lnTo>
                  <a:lnTo>
                    <a:pt x="919" y="250"/>
                  </a:lnTo>
                  <a:lnTo>
                    <a:pt x="918" y="249"/>
                  </a:lnTo>
                  <a:lnTo>
                    <a:pt x="917" y="246"/>
                  </a:lnTo>
                  <a:lnTo>
                    <a:pt x="916" y="244"/>
                  </a:lnTo>
                  <a:lnTo>
                    <a:pt x="914" y="242"/>
                  </a:lnTo>
                  <a:lnTo>
                    <a:pt x="913" y="240"/>
                  </a:lnTo>
                  <a:lnTo>
                    <a:pt x="912" y="238"/>
                  </a:lnTo>
                  <a:lnTo>
                    <a:pt x="912" y="234"/>
                  </a:lnTo>
                  <a:lnTo>
                    <a:pt x="911" y="233"/>
                  </a:lnTo>
                  <a:lnTo>
                    <a:pt x="908" y="233"/>
                  </a:lnTo>
                  <a:lnTo>
                    <a:pt x="907" y="234"/>
                  </a:lnTo>
                  <a:lnTo>
                    <a:pt x="906" y="235"/>
                  </a:lnTo>
                  <a:lnTo>
                    <a:pt x="904" y="238"/>
                  </a:lnTo>
                  <a:lnTo>
                    <a:pt x="903" y="240"/>
                  </a:lnTo>
                  <a:lnTo>
                    <a:pt x="902" y="242"/>
                  </a:lnTo>
                  <a:lnTo>
                    <a:pt x="902" y="245"/>
                  </a:lnTo>
                  <a:lnTo>
                    <a:pt x="899" y="254"/>
                  </a:lnTo>
                  <a:lnTo>
                    <a:pt x="897" y="259"/>
                  </a:lnTo>
                  <a:lnTo>
                    <a:pt x="891" y="262"/>
                  </a:lnTo>
                  <a:lnTo>
                    <a:pt x="881" y="265"/>
                  </a:lnTo>
                  <a:lnTo>
                    <a:pt x="877" y="266"/>
                  </a:lnTo>
                  <a:lnTo>
                    <a:pt x="873" y="267"/>
                  </a:lnTo>
                  <a:lnTo>
                    <a:pt x="871" y="270"/>
                  </a:lnTo>
                  <a:lnTo>
                    <a:pt x="867" y="272"/>
                  </a:lnTo>
                  <a:lnTo>
                    <a:pt x="863" y="276"/>
                  </a:lnTo>
                  <a:lnTo>
                    <a:pt x="857" y="279"/>
                  </a:lnTo>
                  <a:lnTo>
                    <a:pt x="851" y="281"/>
                  </a:lnTo>
                  <a:lnTo>
                    <a:pt x="845" y="284"/>
                  </a:lnTo>
                  <a:lnTo>
                    <a:pt x="828" y="289"/>
                  </a:lnTo>
                  <a:lnTo>
                    <a:pt x="811" y="293"/>
                  </a:lnTo>
                  <a:lnTo>
                    <a:pt x="794" y="298"/>
                  </a:lnTo>
                  <a:lnTo>
                    <a:pt x="785" y="301"/>
                  </a:lnTo>
                  <a:lnTo>
                    <a:pt x="779" y="300"/>
                  </a:lnTo>
                  <a:lnTo>
                    <a:pt x="774" y="295"/>
                  </a:lnTo>
                  <a:lnTo>
                    <a:pt x="771" y="289"/>
                  </a:lnTo>
                  <a:lnTo>
                    <a:pt x="770" y="281"/>
                  </a:lnTo>
                  <a:lnTo>
                    <a:pt x="770" y="276"/>
                  </a:lnTo>
                  <a:lnTo>
                    <a:pt x="770" y="271"/>
                  </a:lnTo>
                  <a:lnTo>
                    <a:pt x="769" y="267"/>
                  </a:lnTo>
                  <a:lnTo>
                    <a:pt x="767" y="265"/>
                  </a:lnTo>
                  <a:lnTo>
                    <a:pt x="766" y="264"/>
                  </a:lnTo>
                  <a:lnTo>
                    <a:pt x="764" y="262"/>
                  </a:lnTo>
                  <a:lnTo>
                    <a:pt x="760" y="262"/>
                  </a:lnTo>
                  <a:lnTo>
                    <a:pt x="754" y="262"/>
                  </a:lnTo>
                  <a:lnTo>
                    <a:pt x="745" y="266"/>
                  </a:lnTo>
                  <a:lnTo>
                    <a:pt x="736" y="266"/>
                  </a:lnTo>
                  <a:lnTo>
                    <a:pt x="729" y="264"/>
                  </a:lnTo>
                  <a:lnTo>
                    <a:pt x="724" y="257"/>
                  </a:lnTo>
                  <a:lnTo>
                    <a:pt x="718" y="254"/>
                  </a:lnTo>
                  <a:lnTo>
                    <a:pt x="713" y="249"/>
                  </a:lnTo>
                  <a:lnTo>
                    <a:pt x="708" y="245"/>
                  </a:lnTo>
                  <a:lnTo>
                    <a:pt x="705" y="238"/>
                  </a:lnTo>
                  <a:lnTo>
                    <a:pt x="709" y="231"/>
                  </a:lnTo>
                  <a:lnTo>
                    <a:pt x="718" y="225"/>
                  </a:lnTo>
                  <a:lnTo>
                    <a:pt x="729" y="220"/>
                  </a:lnTo>
                  <a:lnTo>
                    <a:pt x="740" y="216"/>
                  </a:lnTo>
                  <a:lnTo>
                    <a:pt x="750" y="213"/>
                  </a:lnTo>
                  <a:lnTo>
                    <a:pt x="757" y="211"/>
                  </a:lnTo>
                  <a:lnTo>
                    <a:pt x="772" y="210"/>
                  </a:lnTo>
                  <a:lnTo>
                    <a:pt x="789" y="206"/>
                  </a:lnTo>
                  <a:lnTo>
                    <a:pt x="791" y="206"/>
                  </a:lnTo>
                  <a:lnTo>
                    <a:pt x="796" y="206"/>
                  </a:lnTo>
                  <a:lnTo>
                    <a:pt x="800" y="205"/>
                  </a:lnTo>
                  <a:lnTo>
                    <a:pt x="804" y="205"/>
                  </a:lnTo>
                  <a:lnTo>
                    <a:pt x="806" y="204"/>
                  </a:lnTo>
                  <a:lnTo>
                    <a:pt x="810" y="201"/>
                  </a:lnTo>
                  <a:lnTo>
                    <a:pt x="811" y="200"/>
                  </a:lnTo>
                  <a:lnTo>
                    <a:pt x="811" y="199"/>
                  </a:lnTo>
                  <a:lnTo>
                    <a:pt x="810" y="198"/>
                  </a:lnTo>
                  <a:lnTo>
                    <a:pt x="807" y="196"/>
                  </a:lnTo>
                  <a:lnTo>
                    <a:pt x="805" y="195"/>
                  </a:lnTo>
                  <a:lnTo>
                    <a:pt x="802" y="194"/>
                  </a:lnTo>
                  <a:lnTo>
                    <a:pt x="800" y="194"/>
                  </a:lnTo>
                  <a:lnTo>
                    <a:pt x="796" y="194"/>
                  </a:lnTo>
                  <a:lnTo>
                    <a:pt x="795" y="194"/>
                  </a:lnTo>
                  <a:lnTo>
                    <a:pt x="794" y="193"/>
                  </a:lnTo>
                  <a:lnTo>
                    <a:pt x="776" y="193"/>
                  </a:lnTo>
                  <a:lnTo>
                    <a:pt x="761" y="193"/>
                  </a:lnTo>
                  <a:lnTo>
                    <a:pt x="746" y="196"/>
                  </a:lnTo>
                  <a:lnTo>
                    <a:pt x="736" y="200"/>
                  </a:lnTo>
                  <a:lnTo>
                    <a:pt x="728" y="205"/>
                  </a:lnTo>
                  <a:lnTo>
                    <a:pt x="720" y="206"/>
                  </a:lnTo>
                  <a:lnTo>
                    <a:pt x="713" y="204"/>
                  </a:lnTo>
                  <a:lnTo>
                    <a:pt x="708" y="196"/>
                  </a:lnTo>
                  <a:lnTo>
                    <a:pt x="704" y="189"/>
                  </a:lnTo>
                  <a:lnTo>
                    <a:pt x="703" y="180"/>
                  </a:lnTo>
                  <a:lnTo>
                    <a:pt x="708" y="174"/>
                  </a:lnTo>
                  <a:lnTo>
                    <a:pt x="718" y="168"/>
                  </a:lnTo>
                  <a:lnTo>
                    <a:pt x="728" y="164"/>
                  </a:lnTo>
                  <a:lnTo>
                    <a:pt x="736" y="160"/>
                  </a:lnTo>
                  <a:lnTo>
                    <a:pt x="738" y="159"/>
                  </a:lnTo>
                  <a:lnTo>
                    <a:pt x="739" y="159"/>
                  </a:lnTo>
                  <a:lnTo>
                    <a:pt x="741" y="158"/>
                  </a:lnTo>
                  <a:lnTo>
                    <a:pt x="743" y="157"/>
                  </a:lnTo>
                  <a:lnTo>
                    <a:pt x="745" y="155"/>
                  </a:lnTo>
                  <a:lnTo>
                    <a:pt x="746" y="154"/>
                  </a:lnTo>
                  <a:lnTo>
                    <a:pt x="747" y="153"/>
                  </a:lnTo>
                  <a:lnTo>
                    <a:pt x="747" y="152"/>
                  </a:lnTo>
                  <a:lnTo>
                    <a:pt x="746" y="152"/>
                  </a:lnTo>
                  <a:lnTo>
                    <a:pt x="744" y="152"/>
                  </a:lnTo>
                  <a:lnTo>
                    <a:pt x="740" y="153"/>
                  </a:lnTo>
                  <a:lnTo>
                    <a:pt x="736" y="154"/>
                  </a:lnTo>
                  <a:lnTo>
                    <a:pt x="733" y="155"/>
                  </a:lnTo>
                  <a:lnTo>
                    <a:pt x="729" y="157"/>
                  </a:lnTo>
                  <a:lnTo>
                    <a:pt x="726" y="158"/>
                  </a:lnTo>
                  <a:lnTo>
                    <a:pt x="716" y="158"/>
                  </a:lnTo>
                  <a:lnTo>
                    <a:pt x="708" y="157"/>
                  </a:lnTo>
                  <a:lnTo>
                    <a:pt x="700" y="154"/>
                  </a:lnTo>
                  <a:lnTo>
                    <a:pt x="696" y="149"/>
                  </a:lnTo>
                  <a:lnTo>
                    <a:pt x="696" y="142"/>
                  </a:lnTo>
                  <a:lnTo>
                    <a:pt x="698" y="133"/>
                  </a:lnTo>
                  <a:lnTo>
                    <a:pt x="703" y="127"/>
                  </a:lnTo>
                  <a:lnTo>
                    <a:pt x="704" y="126"/>
                  </a:lnTo>
                  <a:lnTo>
                    <a:pt x="705" y="126"/>
                  </a:lnTo>
                  <a:lnTo>
                    <a:pt x="708" y="124"/>
                  </a:lnTo>
                  <a:lnTo>
                    <a:pt x="709" y="123"/>
                  </a:lnTo>
                  <a:lnTo>
                    <a:pt x="711" y="121"/>
                  </a:lnTo>
                  <a:lnTo>
                    <a:pt x="714" y="119"/>
                  </a:lnTo>
                  <a:lnTo>
                    <a:pt x="715" y="117"/>
                  </a:lnTo>
                  <a:lnTo>
                    <a:pt x="716" y="116"/>
                  </a:lnTo>
                  <a:lnTo>
                    <a:pt x="718" y="114"/>
                  </a:lnTo>
                  <a:lnTo>
                    <a:pt x="716" y="113"/>
                  </a:lnTo>
                  <a:lnTo>
                    <a:pt x="715" y="113"/>
                  </a:lnTo>
                  <a:lnTo>
                    <a:pt x="713" y="113"/>
                  </a:lnTo>
                  <a:lnTo>
                    <a:pt x="711" y="113"/>
                  </a:lnTo>
                  <a:lnTo>
                    <a:pt x="710" y="114"/>
                  </a:lnTo>
                  <a:lnTo>
                    <a:pt x="709" y="114"/>
                  </a:lnTo>
                  <a:lnTo>
                    <a:pt x="708" y="114"/>
                  </a:lnTo>
                  <a:lnTo>
                    <a:pt x="706" y="113"/>
                  </a:lnTo>
                  <a:lnTo>
                    <a:pt x="706" y="113"/>
                  </a:lnTo>
                  <a:lnTo>
                    <a:pt x="706" y="111"/>
                  </a:lnTo>
                  <a:lnTo>
                    <a:pt x="708" y="108"/>
                  </a:lnTo>
                  <a:lnTo>
                    <a:pt x="710" y="104"/>
                  </a:lnTo>
                  <a:lnTo>
                    <a:pt x="715" y="101"/>
                  </a:lnTo>
                  <a:lnTo>
                    <a:pt x="720" y="97"/>
                  </a:lnTo>
                  <a:lnTo>
                    <a:pt x="726" y="93"/>
                  </a:lnTo>
                  <a:lnTo>
                    <a:pt x="735" y="85"/>
                  </a:lnTo>
                  <a:lnTo>
                    <a:pt x="746" y="75"/>
                  </a:lnTo>
                  <a:lnTo>
                    <a:pt x="760" y="67"/>
                  </a:lnTo>
                  <a:lnTo>
                    <a:pt x="771" y="61"/>
                  </a:lnTo>
                  <a:lnTo>
                    <a:pt x="782" y="52"/>
                  </a:lnTo>
                  <a:lnTo>
                    <a:pt x="785" y="50"/>
                  </a:lnTo>
                  <a:lnTo>
                    <a:pt x="789" y="47"/>
                  </a:lnTo>
                  <a:lnTo>
                    <a:pt x="791" y="44"/>
                  </a:lnTo>
                  <a:lnTo>
                    <a:pt x="794" y="41"/>
                  </a:lnTo>
                  <a:lnTo>
                    <a:pt x="796" y="41"/>
                  </a:lnTo>
                  <a:lnTo>
                    <a:pt x="800" y="41"/>
                  </a:lnTo>
                  <a:lnTo>
                    <a:pt x="801" y="42"/>
                  </a:lnTo>
                  <a:lnTo>
                    <a:pt x="802" y="45"/>
                  </a:lnTo>
                  <a:lnTo>
                    <a:pt x="804" y="47"/>
                  </a:lnTo>
                  <a:lnTo>
                    <a:pt x="804" y="50"/>
                  </a:lnTo>
                  <a:lnTo>
                    <a:pt x="805" y="52"/>
                  </a:lnTo>
                  <a:lnTo>
                    <a:pt x="804" y="53"/>
                  </a:lnTo>
                  <a:lnTo>
                    <a:pt x="804" y="56"/>
                  </a:lnTo>
                  <a:lnTo>
                    <a:pt x="802" y="57"/>
                  </a:lnTo>
                  <a:lnTo>
                    <a:pt x="801" y="60"/>
                  </a:lnTo>
                  <a:lnTo>
                    <a:pt x="801" y="62"/>
                  </a:lnTo>
                  <a:lnTo>
                    <a:pt x="799" y="65"/>
                  </a:lnTo>
                  <a:lnTo>
                    <a:pt x="795" y="70"/>
                  </a:lnTo>
                  <a:lnTo>
                    <a:pt x="790" y="75"/>
                  </a:lnTo>
                  <a:lnTo>
                    <a:pt x="786" y="78"/>
                  </a:lnTo>
                  <a:lnTo>
                    <a:pt x="784" y="83"/>
                  </a:lnTo>
                  <a:lnTo>
                    <a:pt x="784" y="85"/>
                  </a:lnTo>
                  <a:lnTo>
                    <a:pt x="789" y="86"/>
                  </a:lnTo>
                  <a:lnTo>
                    <a:pt x="804" y="77"/>
                  </a:lnTo>
                  <a:lnTo>
                    <a:pt x="805" y="73"/>
                  </a:lnTo>
                  <a:lnTo>
                    <a:pt x="806" y="71"/>
                  </a:lnTo>
                  <a:lnTo>
                    <a:pt x="807" y="67"/>
                  </a:lnTo>
                  <a:lnTo>
                    <a:pt x="809" y="65"/>
                  </a:lnTo>
                  <a:lnTo>
                    <a:pt x="815" y="60"/>
                  </a:lnTo>
                  <a:lnTo>
                    <a:pt x="822" y="57"/>
                  </a:lnTo>
                  <a:lnTo>
                    <a:pt x="830" y="58"/>
                  </a:lnTo>
                  <a:lnTo>
                    <a:pt x="835" y="60"/>
                  </a:lnTo>
                  <a:lnTo>
                    <a:pt x="838" y="61"/>
                  </a:lnTo>
                  <a:lnTo>
                    <a:pt x="841" y="62"/>
                  </a:lnTo>
                  <a:lnTo>
                    <a:pt x="842" y="65"/>
                  </a:lnTo>
                  <a:lnTo>
                    <a:pt x="845" y="67"/>
                  </a:lnTo>
                  <a:lnTo>
                    <a:pt x="845" y="70"/>
                  </a:lnTo>
                  <a:lnTo>
                    <a:pt x="845" y="73"/>
                  </a:lnTo>
                  <a:lnTo>
                    <a:pt x="842" y="77"/>
                  </a:lnTo>
                  <a:lnTo>
                    <a:pt x="842" y="80"/>
                  </a:lnTo>
                  <a:lnTo>
                    <a:pt x="841" y="81"/>
                  </a:lnTo>
                  <a:lnTo>
                    <a:pt x="840" y="83"/>
                  </a:lnTo>
                  <a:lnTo>
                    <a:pt x="840" y="85"/>
                  </a:lnTo>
                  <a:lnTo>
                    <a:pt x="838" y="86"/>
                  </a:lnTo>
                  <a:lnTo>
                    <a:pt x="838" y="87"/>
                  </a:lnTo>
                  <a:lnTo>
                    <a:pt x="840" y="87"/>
                  </a:lnTo>
                  <a:lnTo>
                    <a:pt x="841" y="87"/>
                  </a:lnTo>
                  <a:lnTo>
                    <a:pt x="842" y="86"/>
                  </a:lnTo>
                  <a:lnTo>
                    <a:pt x="845" y="83"/>
                  </a:lnTo>
                  <a:lnTo>
                    <a:pt x="848" y="80"/>
                  </a:lnTo>
                  <a:lnTo>
                    <a:pt x="852" y="77"/>
                  </a:lnTo>
                  <a:lnTo>
                    <a:pt x="855" y="76"/>
                  </a:lnTo>
                  <a:lnTo>
                    <a:pt x="858" y="75"/>
                  </a:lnTo>
                  <a:lnTo>
                    <a:pt x="860" y="75"/>
                  </a:lnTo>
                  <a:lnTo>
                    <a:pt x="863" y="75"/>
                  </a:lnTo>
                  <a:lnTo>
                    <a:pt x="866" y="73"/>
                  </a:lnTo>
                  <a:lnTo>
                    <a:pt x="867" y="71"/>
                  </a:lnTo>
                  <a:lnTo>
                    <a:pt x="868" y="70"/>
                  </a:lnTo>
                  <a:lnTo>
                    <a:pt x="868" y="63"/>
                  </a:lnTo>
                  <a:lnTo>
                    <a:pt x="865" y="56"/>
                  </a:lnTo>
                  <a:lnTo>
                    <a:pt x="863" y="50"/>
                  </a:lnTo>
                  <a:lnTo>
                    <a:pt x="863" y="48"/>
                  </a:lnTo>
                  <a:lnTo>
                    <a:pt x="865" y="47"/>
                  </a:lnTo>
                  <a:lnTo>
                    <a:pt x="866" y="47"/>
                  </a:lnTo>
                  <a:lnTo>
                    <a:pt x="868" y="47"/>
                  </a:lnTo>
                  <a:lnTo>
                    <a:pt x="872" y="47"/>
                  </a:lnTo>
                  <a:lnTo>
                    <a:pt x="875" y="48"/>
                  </a:lnTo>
                  <a:lnTo>
                    <a:pt x="878" y="48"/>
                  </a:lnTo>
                  <a:lnTo>
                    <a:pt x="880" y="50"/>
                  </a:lnTo>
                  <a:lnTo>
                    <a:pt x="881" y="50"/>
                  </a:lnTo>
                  <a:lnTo>
                    <a:pt x="888" y="55"/>
                  </a:lnTo>
                  <a:lnTo>
                    <a:pt x="892" y="62"/>
                  </a:lnTo>
                  <a:lnTo>
                    <a:pt x="893" y="70"/>
                  </a:lnTo>
                  <a:lnTo>
                    <a:pt x="894" y="77"/>
                  </a:lnTo>
                  <a:lnTo>
                    <a:pt x="896" y="90"/>
                  </a:lnTo>
                  <a:lnTo>
                    <a:pt x="897" y="101"/>
                  </a:lnTo>
                  <a:lnTo>
                    <a:pt x="897" y="111"/>
                  </a:lnTo>
                  <a:lnTo>
                    <a:pt x="897" y="112"/>
                  </a:lnTo>
                  <a:lnTo>
                    <a:pt x="898" y="113"/>
                  </a:lnTo>
                  <a:lnTo>
                    <a:pt x="899" y="114"/>
                  </a:lnTo>
                  <a:lnTo>
                    <a:pt x="899" y="116"/>
                  </a:lnTo>
                  <a:lnTo>
                    <a:pt x="902" y="116"/>
                  </a:lnTo>
                  <a:lnTo>
                    <a:pt x="904" y="114"/>
                  </a:lnTo>
                  <a:lnTo>
                    <a:pt x="907" y="113"/>
                  </a:lnTo>
                  <a:lnTo>
                    <a:pt x="909" y="111"/>
                  </a:lnTo>
                  <a:lnTo>
                    <a:pt x="912" y="107"/>
                  </a:lnTo>
                  <a:lnTo>
                    <a:pt x="913" y="104"/>
                  </a:lnTo>
                  <a:lnTo>
                    <a:pt x="913" y="101"/>
                  </a:lnTo>
                  <a:lnTo>
                    <a:pt x="913" y="98"/>
                  </a:lnTo>
                  <a:lnTo>
                    <a:pt x="913" y="96"/>
                  </a:lnTo>
                  <a:lnTo>
                    <a:pt x="912" y="93"/>
                  </a:lnTo>
                  <a:lnTo>
                    <a:pt x="911" y="86"/>
                  </a:lnTo>
                  <a:lnTo>
                    <a:pt x="911" y="80"/>
                  </a:lnTo>
                  <a:lnTo>
                    <a:pt x="909" y="72"/>
                  </a:lnTo>
                  <a:lnTo>
                    <a:pt x="909" y="45"/>
                  </a:lnTo>
                  <a:lnTo>
                    <a:pt x="909" y="42"/>
                  </a:lnTo>
                  <a:lnTo>
                    <a:pt x="911" y="40"/>
                  </a:lnTo>
                  <a:lnTo>
                    <a:pt x="911" y="37"/>
                  </a:lnTo>
                  <a:lnTo>
                    <a:pt x="912" y="35"/>
                  </a:lnTo>
                  <a:lnTo>
                    <a:pt x="913" y="34"/>
                  </a:lnTo>
                  <a:lnTo>
                    <a:pt x="916" y="31"/>
                  </a:lnTo>
                  <a:lnTo>
                    <a:pt x="919" y="30"/>
                  </a:lnTo>
                  <a:lnTo>
                    <a:pt x="922" y="30"/>
                  </a:lnTo>
                  <a:lnTo>
                    <a:pt x="924" y="31"/>
                  </a:lnTo>
                  <a:lnTo>
                    <a:pt x="927" y="32"/>
                  </a:lnTo>
                  <a:lnTo>
                    <a:pt x="928" y="34"/>
                  </a:lnTo>
                  <a:lnTo>
                    <a:pt x="932" y="35"/>
                  </a:lnTo>
                  <a:lnTo>
                    <a:pt x="936" y="35"/>
                  </a:lnTo>
                  <a:lnTo>
                    <a:pt x="939" y="35"/>
                  </a:lnTo>
                  <a:lnTo>
                    <a:pt x="943" y="36"/>
                  </a:lnTo>
                  <a:lnTo>
                    <a:pt x="947" y="36"/>
                  </a:lnTo>
                  <a:lnTo>
                    <a:pt x="948" y="39"/>
                  </a:lnTo>
                  <a:lnTo>
                    <a:pt x="951" y="40"/>
                  </a:lnTo>
                  <a:lnTo>
                    <a:pt x="952" y="42"/>
                  </a:lnTo>
                  <a:lnTo>
                    <a:pt x="953" y="45"/>
                  </a:lnTo>
                  <a:lnTo>
                    <a:pt x="954" y="46"/>
                  </a:lnTo>
                  <a:lnTo>
                    <a:pt x="957" y="47"/>
                  </a:lnTo>
                  <a:lnTo>
                    <a:pt x="959" y="46"/>
                  </a:lnTo>
                  <a:lnTo>
                    <a:pt x="961" y="45"/>
                  </a:lnTo>
                  <a:lnTo>
                    <a:pt x="961" y="42"/>
                  </a:lnTo>
                  <a:lnTo>
                    <a:pt x="961" y="40"/>
                  </a:lnTo>
                  <a:lnTo>
                    <a:pt x="961" y="37"/>
                  </a:lnTo>
                  <a:lnTo>
                    <a:pt x="959" y="35"/>
                  </a:lnTo>
                  <a:lnTo>
                    <a:pt x="959" y="32"/>
                  </a:lnTo>
                  <a:lnTo>
                    <a:pt x="959" y="31"/>
                  </a:lnTo>
                  <a:lnTo>
                    <a:pt x="957" y="27"/>
                  </a:lnTo>
                  <a:lnTo>
                    <a:pt x="953" y="25"/>
                  </a:lnTo>
                  <a:lnTo>
                    <a:pt x="951" y="24"/>
                  </a:lnTo>
                  <a:lnTo>
                    <a:pt x="947" y="21"/>
                  </a:lnTo>
                  <a:lnTo>
                    <a:pt x="944" y="20"/>
                  </a:lnTo>
                  <a:lnTo>
                    <a:pt x="943" y="20"/>
                  </a:lnTo>
                  <a:lnTo>
                    <a:pt x="942" y="19"/>
                  </a:lnTo>
                  <a:lnTo>
                    <a:pt x="939" y="17"/>
                  </a:lnTo>
                  <a:lnTo>
                    <a:pt x="938" y="16"/>
                  </a:lnTo>
                  <a:lnTo>
                    <a:pt x="938" y="15"/>
                  </a:lnTo>
                  <a:lnTo>
                    <a:pt x="938" y="14"/>
                  </a:lnTo>
                  <a:lnTo>
                    <a:pt x="941" y="10"/>
                  </a:lnTo>
                  <a:lnTo>
                    <a:pt x="942" y="7"/>
                  </a:lnTo>
                  <a:lnTo>
                    <a:pt x="944" y="5"/>
                  </a:lnTo>
                  <a:lnTo>
                    <a:pt x="947" y="4"/>
                  </a:lnTo>
                  <a:lnTo>
                    <a:pt x="952" y="2"/>
                  </a:lnTo>
                  <a:lnTo>
                    <a:pt x="961" y="1"/>
                  </a:lnTo>
                  <a:lnTo>
                    <a:pt x="970" y="0"/>
                  </a:lnTo>
                  <a:close/>
                </a:path>
              </a:pathLst>
            </a:custGeom>
            <a:grpFill/>
            <a:ln w="0">
              <a:solidFill>
                <a:schemeClr val="bg1">
                  <a:lumMod val="95000"/>
                </a:schemeClr>
              </a:solidFill>
              <a:prstDash val="solid"/>
              <a:round/>
              <a:headEnd/>
              <a:tailEnd/>
            </a:ln>
          </p:spPr>
          <p:txBody>
            <a:bodyPr vert="horz" wrap="square" lIns="91427" tIns="45713" rIns="91427" bIns="45713" numCol="1" anchor="t" anchorCtr="0" compatLnSpc="1">
              <a:prstTxWarp prst="textNoShape">
                <a:avLst/>
              </a:prstTxWarp>
            </a:bodyPr>
            <a:lstStyle/>
            <a:p>
              <a:pPr defTabSz="932563"/>
              <a:endParaRPr lang="en-GB">
                <a:solidFill>
                  <a:srgbClr val="505050"/>
                </a:solidFill>
                <a:latin typeface="微软雅黑" panose="020B0503020204020204" pitchFamily="34" charset="-122"/>
                <a:ea typeface="微软雅黑" panose="020B0503020204020204" pitchFamily="34" charset="-122"/>
              </a:endParaRPr>
            </a:p>
          </p:txBody>
        </p:sp>
        <p:sp>
          <p:nvSpPr>
            <p:cNvPr id="87" name="Freeform 9"/>
            <p:cNvSpPr>
              <a:spLocks noEditPoints="1"/>
            </p:cNvSpPr>
            <p:nvPr/>
          </p:nvSpPr>
          <p:spPr bwMode="auto">
            <a:xfrm>
              <a:off x="5219" y="221"/>
              <a:ext cx="879" cy="262"/>
            </a:xfrm>
            <a:custGeom>
              <a:avLst/>
              <a:gdLst>
                <a:gd name="T0" fmla="*/ 173 w 2635"/>
                <a:gd name="T1" fmla="*/ 185 h 786"/>
                <a:gd name="T2" fmla="*/ 107 w 2635"/>
                <a:gd name="T3" fmla="*/ 304 h 786"/>
                <a:gd name="T4" fmla="*/ 17 w 2635"/>
                <a:gd name="T5" fmla="*/ 317 h 786"/>
                <a:gd name="T6" fmla="*/ 80 w 2635"/>
                <a:gd name="T7" fmla="*/ 190 h 786"/>
                <a:gd name="T8" fmla="*/ 2397 w 2635"/>
                <a:gd name="T9" fmla="*/ 219 h 786"/>
                <a:gd name="T10" fmla="*/ 2386 w 2635"/>
                <a:gd name="T11" fmla="*/ 229 h 786"/>
                <a:gd name="T12" fmla="*/ 558 w 2635"/>
                <a:gd name="T13" fmla="*/ 176 h 786"/>
                <a:gd name="T14" fmla="*/ 516 w 2635"/>
                <a:gd name="T15" fmla="*/ 302 h 786"/>
                <a:gd name="T16" fmla="*/ 479 w 2635"/>
                <a:gd name="T17" fmla="*/ 227 h 786"/>
                <a:gd name="T18" fmla="*/ 526 w 2635"/>
                <a:gd name="T19" fmla="*/ 169 h 786"/>
                <a:gd name="T20" fmla="*/ 789 w 2635"/>
                <a:gd name="T21" fmla="*/ 215 h 786"/>
                <a:gd name="T22" fmla="*/ 816 w 2635"/>
                <a:gd name="T23" fmla="*/ 224 h 786"/>
                <a:gd name="T24" fmla="*/ 862 w 2635"/>
                <a:gd name="T25" fmla="*/ 148 h 786"/>
                <a:gd name="T26" fmla="*/ 936 w 2635"/>
                <a:gd name="T27" fmla="*/ 236 h 786"/>
                <a:gd name="T28" fmla="*/ 971 w 2635"/>
                <a:gd name="T29" fmla="*/ 200 h 786"/>
                <a:gd name="T30" fmla="*/ 998 w 2635"/>
                <a:gd name="T31" fmla="*/ 195 h 786"/>
                <a:gd name="T32" fmla="*/ 1043 w 2635"/>
                <a:gd name="T33" fmla="*/ 268 h 786"/>
                <a:gd name="T34" fmla="*/ 1097 w 2635"/>
                <a:gd name="T35" fmla="*/ 306 h 786"/>
                <a:gd name="T36" fmla="*/ 1151 w 2635"/>
                <a:gd name="T37" fmla="*/ 365 h 786"/>
                <a:gd name="T38" fmla="*/ 1197 w 2635"/>
                <a:gd name="T39" fmla="*/ 394 h 786"/>
                <a:gd name="T40" fmla="*/ 1344 w 2635"/>
                <a:gd name="T41" fmla="*/ 524 h 786"/>
                <a:gd name="T42" fmla="*/ 1301 w 2635"/>
                <a:gd name="T43" fmla="*/ 625 h 786"/>
                <a:gd name="T44" fmla="*/ 1235 w 2635"/>
                <a:gd name="T45" fmla="*/ 612 h 786"/>
                <a:gd name="T46" fmla="*/ 1200 w 2635"/>
                <a:gd name="T47" fmla="*/ 695 h 786"/>
                <a:gd name="T48" fmla="*/ 1131 w 2635"/>
                <a:gd name="T49" fmla="*/ 712 h 786"/>
                <a:gd name="T50" fmla="*/ 1036 w 2635"/>
                <a:gd name="T51" fmla="*/ 658 h 786"/>
                <a:gd name="T52" fmla="*/ 1077 w 2635"/>
                <a:gd name="T53" fmla="*/ 579 h 786"/>
                <a:gd name="T54" fmla="*/ 1158 w 2635"/>
                <a:gd name="T55" fmla="*/ 526 h 786"/>
                <a:gd name="T56" fmla="*/ 1065 w 2635"/>
                <a:gd name="T57" fmla="*/ 437 h 786"/>
                <a:gd name="T58" fmla="*/ 1009 w 2635"/>
                <a:gd name="T59" fmla="*/ 394 h 786"/>
                <a:gd name="T60" fmla="*/ 976 w 2635"/>
                <a:gd name="T61" fmla="*/ 335 h 786"/>
                <a:gd name="T62" fmla="*/ 815 w 2635"/>
                <a:gd name="T63" fmla="*/ 357 h 786"/>
                <a:gd name="T64" fmla="*/ 737 w 2635"/>
                <a:gd name="T65" fmla="*/ 289 h 786"/>
                <a:gd name="T66" fmla="*/ 693 w 2635"/>
                <a:gd name="T67" fmla="*/ 158 h 786"/>
                <a:gd name="T68" fmla="*/ 634 w 2635"/>
                <a:gd name="T69" fmla="*/ 216 h 786"/>
                <a:gd name="T70" fmla="*/ 627 w 2635"/>
                <a:gd name="T71" fmla="*/ 133 h 786"/>
                <a:gd name="T72" fmla="*/ 2595 w 2635"/>
                <a:gd name="T73" fmla="*/ 108 h 786"/>
                <a:gd name="T74" fmla="*/ 2616 w 2635"/>
                <a:gd name="T75" fmla="*/ 141 h 786"/>
                <a:gd name="T76" fmla="*/ 2633 w 2635"/>
                <a:gd name="T77" fmla="*/ 184 h 786"/>
                <a:gd name="T78" fmla="*/ 2596 w 2635"/>
                <a:gd name="T79" fmla="*/ 164 h 786"/>
                <a:gd name="T80" fmla="*/ 2584 w 2635"/>
                <a:gd name="T81" fmla="*/ 125 h 786"/>
                <a:gd name="T82" fmla="*/ 2269 w 2635"/>
                <a:gd name="T83" fmla="*/ 67 h 786"/>
                <a:gd name="T84" fmla="*/ 2301 w 2635"/>
                <a:gd name="T85" fmla="*/ 95 h 786"/>
                <a:gd name="T86" fmla="*/ 2341 w 2635"/>
                <a:gd name="T87" fmla="*/ 128 h 786"/>
                <a:gd name="T88" fmla="*/ 2356 w 2635"/>
                <a:gd name="T89" fmla="*/ 176 h 786"/>
                <a:gd name="T90" fmla="*/ 2345 w 2635"/>
                <a:gd name="T91" fmla="*/ 236 h 786"/>
                <a:gd name="T92" fmla="*/ 2315 w 2635"/>
                <a:gd name="T93" fmla="*/ 175 h 786"/>
                <a:gd name="T94" fmla="*/ 2321 w 2635"/>
                <a:gd name="T95" fmla="*/ 151 h 786"/>
                <a:gd name="T96" fmla="*/ 2269 w 2635"/>
                <a:gd name="T97" fmla="*/ 92 h 786"/>
                <a:gd name="T98" fmla="*/ 2344 w 2635"/>
                <a:gd name="T99" fmla="*/ 73 h 786"/>
                <a:gd name="T100" fmla="*/ 2380 w 2635"/>
                <a:gd name="T101" fmla="*/ 93 h 786"/>
                <a:gd name="T102" fmla="*/ 2387 w 2635"/>
                <a:gd name="T103" fmla="*/ 146 h 786"/>
                <a:gd name="T104" fmla="*/ 2341 w 2635"/>
                <a:gd name="T105" fmla="*/ 98 h 786"/>
                <a:gd name="T106" fmla="*/ 2307 w 2635"/>
                <a:gd name="T107" fmla="*/ 66 h 786"/>
                <a:gd name="T108" fmla="*/ 2305 w 2635"/>
                <a:gd name="T109" fmla="*/ 44 h 786"/>
                <a:gd name="T110" fmla="*/ 393 w 2635"/>
                <a:gd name="T111" fmla="*/ 44 h 786"/>
                <a:gd name="T112" fmla="*/ 284 w 2635"/>
                <a:gd name="T113" fmla="*/ 150 h 786"/>
                <a:gd name="T114" fmla="*/ 251 w 2635"/>
                <a:gd name="T115" fmla="*/ 123 h 786"/>
                <a:gd name="T116" fmla="*/ 182 w 2635"/>
                <a:gd name="T117" fmla="*/ 119 h 786"/>
                <a:gd name="T118" fmla="*/ 218 w 2635"/>
                <a:gd name="T119" fmla="*/ 68 h 786"/>
                <a:gd name="T120" fmla="*/ 296 w 2635"/>
                <a:gd name="T121" fmla="*/ 68 h 786"/>
                <a:gd name="T122" fmla="*/ 337 w 2635"/>
                <a:gd name="T123" fmla="*/ 46 h 7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635" h="786">
                  <a:moveTo>
                    <a:pt x="2415" y="182"/>
                  </a:moveTo>
                  <a:lnTo>
                    <a:pt x="2423" y="189"/>
                  </a:lnTo>
                  <a:lnTo>
                    <a:pt x="2423" y="190"/>
                  </a:lnTo>
                  <a:lnTo>
                    <a:pt x="2423" y="190"/>
                  </a:lnTo>
                  <a:lnTo>
                    <a:pt x="2423" y="191"/>
                  </a:lnTo>
                  <a:lnTo>
                    <a:pt x="2425" y="192"/>
                  </a:lnTo>
                  <a:lnTo>
                    <a:pt x="2423" y="191"/>
                  </a:lnTo>
                  <a:lnTo>
                    <a:pt x="2423" y="190"/>
                  </a:lnTo>
                  <a:lnTo>
                    <a:pt x="2420" y="187"/>
                  </a:lnTo>
                  <a:lnTo>
                    <a:pt x="2417" y="186"/>
                  </a:lnTo>
                  <a:lnTo>
                    <a:pt x="2415" y="185"/>
                  </a:lnTo>
                  <a:lnTo>
                    <a:pt x="2415" y="182"/>
                  </a:lnTo>
                  <a:close/>
                  <a:moveTo>
                    <a:pt x="110" y="178"/>
                  </a:moveTo>
                  <a:lnTo>
                    <a:pt x="112" y="178"/>
                  </a:lnTo>
                  <a:lnTo>
                    <a:pt x="114" y="180"/>
                  </a:lnTo>
                  <a:lnTo>
                    <a:pt x="115" y="181"/>
                  </a:lnTo>
                  <a:lnTo>
                    <a:pt x="116" y="184"/>
                  </a:lnTo>
                  <a:lnTo>
                    <a:pt x="116" y="186"/>
                  </a:lnTo>
                  <a:lnTo>
                    <a:pt x="117" y="187"/>
                  </a:lnTo>
                  <a:lnTo>
                    <a:pt x="121" y="190"/>
                  </a:lnTo>
                  <a:lnTo>
                    <a:pt x="125" y="190"/>
                  </a:lnTo>
                  <a:lnTo>
                    <a:pt x="127" y="191"/>
                  </a:lnTo>
                  <a:lnTo>
                    <a:pt x="131" y="194"/>
                  </a:lnTo>
                  <a:lnTo>
                    <a:pt x="135" y="195"/>
                  </a:lnTo>
                  <a:lnTo>
                    <a:pt x="137" y="197"/>
                  </a:lnTo>
                  <a:lnTo>
                    <a:pt x="141" y="197"/>
                  </a:lnTo>
                  <a:lnTo>
                    <a:pt x="145" y="199"/>
                  </a:lnTo>
                  <a:lnTo>
                    <a:pt x="147" y="197"/>
                  </a:lnTo>
                  <a:lnTo>
                    <a:pt x="150" y="196"/>
                  </a:lnTo>
                  <a:lnTo>
                    <a:pt x="152" y="195"/>
                  </a:lnTo>
                  <a:lnTo>
                    <a:pt x="154" y="192"/>
                  </a:lnTo>
                  <a:lnTo>
                    <a:pt x="155" y="190"/>
                  </a:lnTo>
                  <a:lnTo>
                    <a:pt x="165" y="185"/>
                  </a:lnTo>
                  <a:lnTo>
                    <a:pt x="173" y="185"/>
                  </a:lnTo>
                  <a:lnTo>
                    <a:pt x="181" y="189"/>
                  </a:lnTo>
                  <a:lnTo>
                    <a:pt x="187" y="194"/>
                  </a:lnTo>
                  <a:lnTo>
                    <a:pt x="192" y="200"/>
                  </a:lnTo>
                  <a:lnTo>
                    <a:pt x="196" y="204"/>
                  </a:lnTo>
                  <a:lnTo>
                    <a:pt x="197" y="206"/>
                  </a:lnTo>
                  <a:lnTo>
                    <a:pt x="200" y="209"/>
                  </a:lnTo>
                  <a:lnTo>
                    <a:pt x="202" y="212"/>
                  </a:lnTo>
                  <a:lnTo>
                    <a:pt x="203" y="215"/>
                  </a:lnTo>
                  <a:lnTo>
                    <a:pt x="205" y="217"/>
                  </a:lnTo>
                  <a:lnTo>
                    <a:pt x="203" y="220"/>
                  </a:lnTo>
                  <a:lnTo>
                    <a:pt x="202" y="224"/>
                  </a:lnTo>
                  <a:lnTo>
                    <a:pt x="200" y="226"/>
                  </a:lnTo>
                  <a:lnTo>
                    <a:pt x="197" y="229"/>
                  </a:lnTo>
                  <a:lnTo>
                    <a:pt x="193" y="231"/>
                  </a:lnTo>
                  <a:lnTo>
                    <a:pt x="191" y="233"/>
                  </a:lnTo>
                  <a:lnTo>
                    <a:pt x="187" y="236"/>
                  </a:lnTo>
                  <a:lnTo>
                    <a:pt x="175" y="241"/>
                  </a:lnTo>
                  <a:lnTo>
                    <a:pt x="164" y="248"/>
                  </a:lnTo>
                  <a:lnTo>
                    <a:pt x="160" y="251"/>
                  </a:lnTo>
                  <a:lnTo>
                    <a:pt x="157" y="255"/>
                  </a:lnTo>
                  <a:lnTo>
                    <a:pt x="155" y="258"/>
                  </a:lnTo>
                  <a:lnTo>
                    <a:pt x="152" y="262"/>
                  </a:lnTo>
                  <a:lnTo>
                    <a:pt x="147" y="265"/>
                  </a:lnTo>
                  <a:lnTo>
                    <a:pt x="142" y="268"/>
                  </a:lnTo>
                  <a:lnTo>
                    <a:pt x="137" y="272"/>
                  </a:lnTo>
                  <a:lnTo>
                    <a:pt x="134" y="276"/>
                  </a:lnTo>
                  <a:lnTo>
                    <a:pt x="130" y="279"/>
                  </a:lnTo>
                  <a:lnTo>
                    <a:pt x="127" y="284"/>
                  </a:lnTo>
                  <a:lnTo>
                    <a:pt x="124" y="289"/>
                  </a:lnTo>
                  <a:lnTo>
                    <a:pt x="120" y="294"/>
                  </a:lnTo>
                  <a:lnTo>
                    <a:pt x="117" y="298"/>
                  </a:lnTo>
                  <a:lnTo>
                    <a:pt x="115" y="301"/>
                  </a:lnTo>
                  <a:lnTo>
                    <a:pt x="111" y="303"/>
                  </a:lnTo>
                  <a:lnTo>
                    <a:pt x="107" y="304"/>
                  </a:lnTo>
                  <a:lnTo>
                    <a:pt x="100" y="311"/>
                  </a:lnTo>
                  <a:lnTo>
                    <a:pt x="97" y="318"/>
                  </a:lnTo>
                  <a:lnTo>
                    <a:pt x="95" y="327"/>
                  </a:lnTo>
                  <a:lnTo>
                    <a:pt x="94" y="335"/>
                  </a:lnTo>
                  <a:lnTo>
                    <a:pt x="91" y="344"/>
                  </a:lnTo>
                  <a:lnTo>
                    <a:pt x="84" y="354"/>
                  </a:lnTo>
                  <a:lnTo>
                    <a:pt x="76" y="359"/>
                  </a:lnTo>
                  <a:lnTo>
                    <a:pt x="68" y="364"/>
                  </a:lnTo>
                  <a:lnTo>
                    <a:pt x="59" y="369"/>
                  </a:lnTo>
                  <a:lnTo>
                    <a:pt x="48" y="378"/>
                  </a:lnTo>
                  <a:lnTo>
                    <a:pt x="40" y="390"/>
                  </a:lnTo>
                  <a:lnTo>
                    <a:pt x="36" y="390"/>
                  </a:lnTo>
                  <a:lnTo>
                    <a:pt x="34" y="390"/>
                  </a:lnTo>
                  <a:lnTo>
                    <a:pt x="33" y="389"/>
                  </a:lnTo>
                  <a:lnTo>
                    <a:pt x="33" y="386"/>
                  </a:lnTo>
                  <a:lnTo>
                    <a:pt x="31" y="385"/>
                  </a:lnTo>
                  <a:lnTo>
                    <a:pt x="31" y="383"/>
                  </a:lnTo>
                  <a:lnTo>
                    <a:pt x="31" y="381"/>
                  </a:lnTo>
                  <a:lnTo>
                    <a:pt x="30" y="376"/>
                  </a:lnTo>
                  <a:lnTo>
                    <a:pt x="29" y="372"/>
                  </a:lnTo>
                  <a:lnTo>
                    <a:pt x="26" y="365"/>
                  </a:lnTo>
                  <a:lnTo>
                    <a:pt x="22" y="359"/>
                  </a:lnTo>
                  <a:lnTo>
                    <a:pt x="18" y="353"/>
                  </a:lnTo>
                  <a:lnTo>
                    <a:pt x="13" y="348"/>
                  </a:lnTo>
                  <a:lnTo>
                    <a:pt x="5" y="344"/>
                  </a:lnTo>
                  <a:lnTo>
                    <a:pt x="3" y="344"/>
                  </a:lnTo>
                  <a:lnTo>
                    <a:pt x="2" y="343"/>
                  </a:lnTo>
                  <a:lnTo>
                    <a:pt x="0" y="340"/>
                  </a:lnTo>
                  <a:lnTo>
                    <a:pt x="2" y="338"/>
                  </a:lnTo>
                  <a:lnTo>
                    <a:pt x="2" y="335"/>
                  </a:lnTo>
                  <a:lnTo>
                    <a:pt x="4" y="333"/>
                  </a:lnTo>
                  <a:lnTo>
                    <a:pt x="5" y="330"/>
                  </a:lnTo>
                  <a:lnTo>
                    <a:pt x="8" y="328"/>
                  </a:lnTo>
                  <a:lnTo>
                    <a:pt x="17" y="317"/>
                  </a:lnTo>
                  <a:lnTo>
                    <a:pt x="22" y="302"/>
                  </a:lnTo>
                  <a:lnTo>
                    <a:pt x="28" y="286"/>
                  </a:lnTo>
                  <a:lnTo>
                    <a:pt x="31" y="271"/>
                  </a:lnTo>
                  <a:lnTo>
                    <a:pt x="31" y="262"/>
                  </a:lnTo>
                  <a:lnTo>
                    <a:pt x="31" y="253"/>
                  </a:lnTo>
                  <a:lnTo>
                    <a:pt x="34" y="243"/>
                  </a:lnTo>
                  <a:lnTo>
                    <a:pt x="36" y="245"/>
                  </a:lnTo>
                  <a:lnTo>
                    <a:pt x="38" y="246"/>
                  </a:lnTo>
                  <a:lnTo>
                    <a:pt x="40" y="247"/>
                  </a:lnTo>
                  <a:lnTo>
                    <a:pt x="41" y="248"/>
                  </a:lnTo>
                  <a:lnTo>
                    <a:pt x="44" y="250"/>
                  </a:lnTo>
                  <a:lnTo>
                    <a:pt x="45" y="248"/>
                  </a:lnTo>
                  <a:lnTo>
                    <a:pt x="48" y="246"/>
                  </a:lnTo>
                  <a:lnTo>
                    <a:pt x="50" y="242"/>
                  </a:lnTo>
                  <a:lnTo>
                    <a:pt x="51" y="238"/>
                  </a:lnTo>
                  <a:lnTo>
                    <a:pt x="53" y="235"/>
                  </a:lnTo>
                  <a:lnTo>
                    <a:pt x="53" y="233"/>
                  </a:lnTo>
                  <a:lnTo>
                    <a:pt x="51" y="231"/>
                  </a:lnTo>
                  <a:lnTo>
                    <a:pt x="50" y="230"/>
                  </a:lnTo>
                  <a:lnTo>
                    <a:pt x="48" y="229"/>
                  </a:lnTo>
                  <a:lnTo>
                    <a:pt x="46" y="226"/>
                  </a:lnTo>
                  <a:lnTo>
                    <a:pt x="45" y="225"/>
                  </a:lnTo>
                  <a:lnTo>
                    <a:pt x="44" y="222"/>
                  </a:lnTo>
                  <a:lnTo>
                    <a:pt x="45" y="220"/>
                  </a:lnTo>
                  <a:lnTo>
                    <a:pt x="46" y="217"/>
                  </a:lnTo>
                  <a:lnTo>
                    <a:pt x="46" y="215"/>
                  </a:lnTo>
                  <a:lnTo>
                    <a:pt x="46" y="214"/>
                  </a:lnTo>
                  <a:lnTo>
                    <a:pt x="48" y="211"/>
                  </a:lnTo>
                  <a:lnTo>
                    <a:pt x="49" y="209"/>
                  </a:lnTo>
                  <a:lnTo>
                    <a:pt x="50" y="206"/>
                  </a:lnTo>
                  <a:lnTo>
                    <a:pt x="55" y="204"/>
                  </a:lnTo>
                  <a:lnTo>
                    <a:pt x="59" y="201"/>
                  </a:lnTo>
                  <a:lnTo>
                    <a:pt x="64" y="199"/>
                  </a:lnTo>
                  <a:lnTo>
                    <a:pt x="80" y="190"/>
                  </a:lnTo>
                  <a:lnTo>
                    <a:pt x="83" y="190"/>
                  </a:lnTo>
                  <a:lnTo>
                    <a:pt x="85" y="190"/>
                  </a:lnTo>
                  <a:lnTo>
                    <a:pt x="89" y="190"/>
                  </a:lnTo>
                  <a:lnTo>
                    <a:pt x="93" y="187"/>
                  </a:lnTo>
                  <a:lnTo>
                    <a:pt x="96" y="185"/>
                  </a:lnTo>
                  <a:lnTo>
                    <a:pt x="99" y="181"/>
                  </a:lnTo>
                  <a:lnTo>
                    <a:pt x="102" y="179"/>
                  </a:lnTo>
                  <a:lnTo>
                    <a:pt x="106" y="178"/>
                  </a:lnTo>
                  <a:lnTo>
                    <a:pt x="110" y="178"/>
                  </a:lnTo>
                  <a:close/>
                  <a:moveTo>
                    <a:pt x="2376" y="174"/>
                  </a:moveTo>
                  <a:lnTo>
                    <a:pt x="2378" y="174"/>
                  </a:lnTo>
                  <a:lnTo>
                    <a:pt x="2380" y="175"/>
                  </a:lnTo>
                  <a:lnTo>
                    <a:pt x="2381" y="176"/>
                  </a:lnTo>
                  <a:lnTo>
                    <a:pt x="2381" y="179"/>
                  </a:lnTo>
                  <a:lnTo>
                    <a:pt x="2383" y="182"/>
                  </a:lnTo>
                  <a:lnTo>
                    <a:pt x="2385" y="186"/>
                  </a:lnTo>
                  <a:lnTo>
                    <a:pt x="2386" y="189"/>
                  </a:lnTo>
                  <a:lnTo>
                    <a:pt x="2386" y="191"/>
                  </a:lnTo>
                  <a:lnTo>
                    <a:pt x="2385" y="194"/>
                  </a:lnTo>
                  <a:lnTo>
                    <a:pt x="2385" y="195"/>
                  </a:lnTo>
                  <a:lnTo>
                    <a:pt x="2386" y="197"/>
                  </a:lnTo>
                  <a:lnTo>
                    <a:pt x="2388" y="199"/>
                  </a:lnTo>
                  <a:lnTo>
                    <a:pt x="2388" y="199"/>
                  </a:lnTo>
                  <a:lnTo>
                    <a:pt x="2390" y="199"/>
                  </a:lnTo>
                  <a:lnTo>
                    <a:pt x="2391" y="200"/>
                  </a:lnTo>
                  <a:lnTo>
                    <a:pt x="2393" y="201"/>
                  </a:lnTo>
                  <a:lnTo>
                    <a:pt x="2395" y="204"/>
                  </a:lnTo>
                  <a:lnTo>
                    <a:pt x="2396" y="206"/>
                  </a:lnTo>
                  <a:lnTo>
                    <a:pt x="2397" y="209"/>
                  </a:lnTo>
                  <a:lnTo>
                    <a:pt x="2397" y="210"/>
                  </a:lnTo>
                  <a:lnTo>
                    <a:pt x="2396" y="212"/>
                  </a:lnTo>
                  <a:lnTo>
                    <a:pt x="2396" y="214"/>
                  </a:lnTo>
                  <a:lnTo>
                    <a:pt x="2396" y="216"/>
                  </a:lnTo>
                  <a:lnTo>
                    <a:pt x="2397" y="219"/>
                  </a:lnTo>
                  <a:lnTo>
                    <a:pt x="2398" y="221"/>
                  </a:lnTo>
                  <a:lnTo>
                    <a:pt x="2401" y="222"/>
                  </a:lnTo>
                  <a:lnTo>
                    <a:pt x="2405" y="225"/>
                  </a:lnTo>
                  <a:lnTo>
                    <a:pt x="2408" y="227"/>
                  </a:lnTo>
                  <a:lnTo>
                    <a:pt x="2411" y="230"/>
                  </a:lnTo>
                  <a:lnTo>
                    <a:pt x="2412" y="232"/>
                  </a:lnTo>
                  <a:lnTo>
                    <a:pt x="2412" y="236"/>
                  </a:lnTo>
                  <a:lnTo>
                    <a:pt x="2412" y="238"/>
                  </a:lnTo>
                  <a:lnTo>
                    <a:pt x="2411" y="240"/>
                  </a:lnTo>
                  <a:lnTo>
                    <a:pt x="2411" y="241"/>
                  </a:lnTo>
                  <a:lnTo>
                    <a:pt x="2410" y="242"/>
                  </a:lnTo>
                  <a:lnTo>
                    <a:pt x="2410" y="243"/>
                  </a:lnTo>
                  <a:lnTo>
                    <a:pt x="2410" y="245"/>
                  </a:lnTo>
                  <a:lnTo>
                    <a:pt x="2410" y="247"/>
                  </a:lnTo>
                  <a:lnTo>
                    <a:pt x="2410" y="248"/>
                  </a:lnTo>
                  <a:lnTo>
                    <a:pt x="2410" y="250"/>
                  </a:lnTo>
                  <a:lnTo>
                    <a:pt x="2410" y="257"/>
                  </a:lnTo>
                  <a:lnTo>
                    <a:pt x="2410" y="258"/>
                  </a:lnTo>
                  <a:lnTo>
                    <a:pt x="2408" y="260"/>
                  </a:lnTo>
                  <a:lnTo>
                    <a:pt x="2407" y="258"/>
                  </a:lnTo>
                  <a:lnTo>
                    <a:pt x="2406" y="257"/>
                  </a:lnTo>
                  <a:lnTo>
                    <a:pt x="2406" y="255"/>
                  </a:lnTo>
                  <a:lnTo>
                    <a:pt x="2403" y="252"/>
                  </a:lnTo>
                  <a:lnTo>
                    <a:pt x="2402" y="250"/>
                  </a:lnTo>
                  <a:lnTo>
                    <a:pt x="2401" y="246"/>
                  </a:lnTo>
                  <a:lnTo>
                    <a:pt x="2400" y="243"/>
                  </a:lnTo>
                  <a:lnTo>
                    <a:pt x="2397" y="241"/>
                  </a:lnTo>
                  <a:lnTo>
                    <a:pt x="2395" y="241"/>
                  </a:lnTo>
                  <a:lnTo>
                    <a:pt x="2393" y="240"/>
                  </a:lnTo>
                  <a:lnTo>
                    <a:pt x="2392" y="238"/>
                  </a:lnTo>
                  <a:lnTo>
                    <a:pt x="2390" y="236"/>
                  </a:lnTo>
                  <a:lnTo>
                    <a:pt x="2388" y="233"/>
                  </a:lnTo>
                  <a:lnTo>
                    <a:pt x="2387" y="231"/>
                  </a:lnTo>
                  <a:lnTo>
                    <a:pt x="2386" y="229"/>
                  </a:lnTo>
                  <a:lnTo>
                    <a:pt x="2386" y="225"/>
                  </a:lnTo>
                  <a:lnTo>
                    <a:pt x="2386" y="224"/>
                  </a:lnTo>
                  <a:lnTo>
                    <a:pt x="2386" y="220"/>
                  </a:lnTo>
                  <a:lnTo>
                    <a:pt x="2386" y="216"/>
                  </a:lnTo>
                  <a:lnTo>
                    <a:pt x="2385" y="214"/>
                  </a:lnTo>
                  <a:lnTo>
                    <a:pt x="2383" y="210"/>
                  </a:lnTo>
                  <a:lnTo>
                    <a:pt x="2381" y="206"/>
                  </a:lnTo>
                  <a:lnTo>
                    <a:pt x="2380" y="202"/>
                  </a:lnTo>
                  <a:lnTo>
                    <a:pt x="2380" y="200"/>
                  </a:lnTo>
                  <a:lnTo>
                    <a:pt x="2380" y="199"/>
                  </a:lnTo>
                  <a:lnTo>
                    <a:pt x="2380" y="196"/>
                  </a:lnTo>
                  <a:lnTo>
                    <a:pt x="2380" y="196"/>
                  </a:lnTo>
                  <a:lnTo>
                    <a:pt x="2380" y="195"/>
                  </a:lnTo>
                  <a:lnTo>
                    <a:pt x="2380" y="194"/>
                  </a:lnTo>
                  <a:lnTo>
                    <a:pt x="2380" y="191"/>
                  </a:lnTo>
                  <a:lnTo>
                    <a:pt x="2377" y="189"/>
                  </a:lnTo>
                  <a:lnTo>
                    <a:pt x="2376" y="187"/>
                  </a:lnTo>
                  <a:lnTo>
                    <a:pt x="2373" y="186"/>
                  </a:lnTo>
                  <a:lnTo>
                    <a:pt x="2372" y="184"/>
                  </a:lnTo>
                  <a:lnTo>
                    <a:pt x="2370" y="181"/>
                  </a:lnTo>
                  <a:lnTo>
                    <a:pt x="2371" y="179"/>
                  </a:lnTo>
                  <a:lnTo>
                    <a:pt x="2372" y="178"/>
                  </a:lnTo>
                  <a:lnTo>
                    <a:pt x="2373" y="176"/>
                  </a:lnTo>
                  <a:lnTo>
                    <a:pt x="2375" y="175"/>
                  </a:lnTo>
                  <a:lnTo>
                    <a:pt x="2375" y="174"/>
                  </a:lnTo>
                  <a:lnTo>
                    <a:pt x="2376" y="174"/>
                  </a:lnTo>
                  <a:close/>
                  <a:moveTo>
                    <a:pt x="555" y="153"/>
                  </a:moveTo>
                  <a:lnTo>
                    <a:pt x="563" y="153"/>
                  </a:lnTo>
                  <a:lnTo>
                    <a:pt x="566" y="155"/>
                  </a:lnTo>
                  <a:lnTo>
                    <a:pt x="568" y="158"/>
                  </a:lnTo>
                  <a:lnTo>
                    <a:pt x="570" y="161"/>
                  </a:lnTo>
                  <a:lnTo>
                    <a:pt x="568" y="165"/>
                  </a:lnTo>
                  <a:lnTo>
                    <a:pt x="565" y="170"/>
                  </a:lnTo>
                  <a:lnTo>
                    <a:pt x="558" y="176"/>
                  </a:lnTo>
                  <a:lnTo>
                    <a:pt x="551" y="182"/>
                  </a:lnTo>
                  <a:lnTo>
                    <a:pt x="545" y="190"/>
                  </a:lnTo>
                  <a:lnTo>
                    <a:pt x="542" y="196"/>
                  </a:lnTo>
                  <a:lnTo>
                    <a:pt x="545" y="202"/>
                  </a:lnTo>
                  <a:lnTo>
                    <a:pt x="550" y="204"/>
                  </a:lnTo>
                  <a:lnTo>
                    <a:pt x="553" y="201"/>
                  </a:lnTo>
                  <a:lnTo>
                    <a:pt x="558" y="199"/>
                  </a:lnTo>
                  <a:lnTo>
                    <a:pt x="562" y="197"/>
                  </a:lnTo>
                  <a:lnTo>
                    <a:pt x="566" y="197"/>
                  </a:lnTo>
                  <a:lnTo>
                    <a:pt x="568" y="202"/>
                  </a:lnTo>
                  <a:lnTo>
                    <a:pt x="567" y="207"/>
                  </a:lnTo>
                  <a:lnTo>
                    <a:pt x="566" y="212"/>
                  </a:lnTo>
                  <a:lnTo>
                    <a:pt x="566" y="217"/>
                  </a:lnTo>
                  <a:lnTo>
                    <a:pt x="565" y="221"/>
                  </a:lnTo>
                  <a:lnTo>
                    <a:pt x="565" y="224"/>
                  </a:lnTo>
                  <a:lnTo>
                    <a:pt x="566" y="226"/>
                  </a:lnTo>
                  <a:lnTo>
                    <a:pt x="567" y="229"/>
                  </a:lnTo>
                  <a:lnTo>
                    <a:pt x="568" y="231"/>
                  </a:lnTo>
                  <a:lnTo>
                    <a:pt x="570" y="238"/>
                  </a:lnTo>
                  <a:lnTo>
                    <a:pt x="570" y="247"/>
                  </a:lnTo>
                  <a:lnTo>
                    <a:pt x="568" y="255"/>
                  </a:lnTo>
                  <a:lnTo>
                    <a:pt x="563" y="263"/>
                  </a:lnTo>
                  <a:lnTo>
                    <a:pt x="555" y="273"/>
                  </a:lnTo>
                  <a:lnTo>
                    <a:pt x="545" y="281"/>
                  </a:lnTo>
                  <a:lnTo>
                    <a:pt x="542" y="281"/>
                  </a:lnTo>
                  <a:lnTo>
                    <a:pt x="538" y="281"/>
                  </a:lnTo>
                  <a:lnTo>
                    <a:pt x="536" y="282"/>
                  </a:lnTo>
                  <a:lnTo>
                    <a:pt x="533" y="283"/>
                  </a:lnTo>
                  <a:lnTo>
                    <a:pt x="532" y="286"/>
                  </a:lnTo>
                  <a:lnTo>
                    <a:pt x="531" y="288"/>
                  </a:lnTo>
                  <a:lnTo>
                    <a:pt x="530" y="291"/>
                  </a:lnTo>
                  <a:lnTo>
                    <a:pt x="530" y="293"/>
                  </a:lnTo>
                  <a:lnTo>
                    <a:pt x="524" y="299"/>
                  </a:lnTo>
                  <a:lnTo>
                    <a:pt x="516" y="302"/>
                  </a:lnTo>
                  <a:lnTo>
                    <a:pt x="509" y="299"/>
                  </a:lnTo>
                  <a:lnTo>
                    <a:pt x="505" y="296"/>
                  </a:lnTo>
                  <a:lnTo>
                    <a:pt x="502" y="292"/>
                  </a:lnTo>
                  <a:lnTo>
                    <a:pt x="500" y="289"/>
                  </a:lnTo>
                  <a:lnTo>
                    <a:pt x="499" y="284"/>
                  </a:lnTo>
                  <a:lnTo>
                    <a:pt x="496" y="281"/>
                  </a:lnTo>
                  <a:lnTo>
                    <a:pt x="491" y="275"/>
                  </a:lnTo>
                  <a:lnTo>
                    <a:pt x="485" y="271"/>
                  </a:lnTo>
                  <a:lnTo>
                    <a:pt x="475" y="267"/>
                  </a:lnTo>
                  <a:lnTo>
                    <a:pt x="471" y="265"/>
                  </a:lnTo>
                  <a:lnTo>
                    <a:pt x="469" y="262"/>
                  </a:lnTo>
                  <a:lnTo>
                    <a:pt x="467" y="260"/>
                  </a:lnTo>
                  <a:lnTo>
                    <a:pt x="467" y="257"/>
                  </a:lnTo>
                  <a:lnTo>
                    <a:pt x="465" y="255"/>
                  </a:lnTo>
                  <a:lnTo>
                    <a:pt x="464" y="252"/>
                  </a:lnTo>
                  <a:lnTo>
                    <a:pt x="461" y="251"/>
                  </a:lnTo>
                  <a:lnTo>
                    <a:pt x="459" y="250"/>
                  </a:lnTo>
                  <a:lnTo>
                    <a:pt x="458" y="247"/>
                  </a:lnTo>
                  <a:lnTo>
                    <a:pt x="453" y="241"/>
                  </a:lnTo>
                  <a:lnTo>
                    <a:pt x="451" y="233"/>
                  </a:lnTo>
                  <a:lnTo>
                    <a:pt x="455" y="226"/>
                  </a:lnTo>
                  <a:lnTo>
                    <a:pt x="455" y="224"/>
                  </a:lnTo>
                  <a:lnTo>
                    <a:pt x="456" y="221"/>
                  </a:lnTo>
                  <a:lnTo>
                    <a:pt x="458" y="219"/>
                  </a:lnTo>
                  <a:lnTo>
                    <a:pt x="459" y="217"/>
                  </a:lnTo>
                  <a:lnTo>
                    <a:pt x="460" y="216"/>
                  </a:lnTo>
                  <a:lnTo>
                    <a:pt x="462" y="215"/>
                  </a:lnTo>
                  <a:lnTo>
                    <a:pt x="464" y="216"/>
                  </a:lnTo>
                  <a:lnTo>
                    <a:pt x="465" y="217"/>
                  </a:lnTo>
                  <a:lnTo>
                    <a:pt x="466" y="221"/>
                  </a:lnTo>
                  <a:lnTo>
                    <a:pt x="469" y="224"/>
                  </a:lnTo>
                  <a:lnTo>
                    <a:pt x="472" y="226"/>
                  </a:lnTo>
                  <a:lnTo>
                    <a:pt x="475" y="227"/>
                  </a:lnTo>
                  <a:lnTo>
                    <a:pt x="479" y="227"/>
                  </a:lnTo>
                  <a:lnTo>
                    <a:pt x="482" y="226"/>
                  </a:lnTo>
                  <a:lnTo>
                    <a:pt x="489" y="219"/>
                  </a:lnTo>
                  <a:lnTo>
                    <a:pt x="491" y="211"/>
                  </a:lnTo>
                  <a:lnTo>
                    <a:pt x="491" y="205"/>
                  </a:lnTo>
                  <a:lnTo>
                    <a:pt x="490" y="202"/>
                  </a:lnTo>
                  <a:lnTo>
                    <a:pt x="489" y="200"/>
                  </a:lnTo>
                  <a:lnTo>
                    <a:pt x="486" y="199"/>
                  </a:lnTo>
                  <a:lnTo>
                    <a:pt x="484" y="196"/>
                  </a:lnTo>
                  <a:lnTo>
                    <a:pt x="482" y="194"/>
                  </a:lnTo>
                  <a:lnTo>
                    <a:pt x="481" y="191"/>
                  </a:lnTo>
                  <a:lnTo>
                    <a:pt x="481" y="189"/>
                  </a:lnTo>
                  <a:lnTo>
                    <a:pt x="482" y="186"/>
                  </a:lnTo>
                  <a:lnTo>
                    <a:pt x="486" y="185"/>
                  </a:lnTo>
                  <a:lnTo>
                    <a:pt x="489" y="184"/>
                  </a:lnTo>
                  <a:lnTo>
                    <a:pt x="489" y="184"/>
                  </a:lnTo>
                  <a:lnTo>
                    <a:pt x="487" y="182"/>
                  </a:lnTo>
                  <a:lnTo>
                    <a:pt x="485" y="181"/>
                  </a:lnTo>
                  <a:lnTo>
                    <a:pt x="484" y="180"/>
                  </a:lnTo>
                  <a:lnTo>
                    <a:pt x="482" y="178"/>
                  </a:lnTo>
                  <a:lnTo>
                    <a:pt x="482" y="174"/>
                  </a:lnTo>
                  <a:lnTo>
                    <a:pt x="482" y="171"/>
                  </a:lnTo>
                  <a:lnTo>
                    <a:pt x="485" y="169"/>
                  </a:lnTo>
                  <a:lnTo>
                    <a:pt x="489" y="165"/>
                  </a:lnTo>
                  <a:lnTo>
                    <a:pt x="495" y="161"/>
                  </a:lnTo>
                  <a:lnTo>
                    <a:pt x="501" y="160"/>
                  </a:lnTo>
                  <a:lnTo>
                    <a:pt x="509" y="160"/>
                  </a:lnTo>
                  <a:lnTo>
                    <a:pt x="512" y="160"/>
                  </a:lnTo>
                  <a:lnTo>
                    <a:pt x="515" y="161"/>
                  </a:lnTo>
                  <a:lnTo>
                    <a:pt x="516" y="164"/>
                  </a:lnTo>
                  <a:lnTo>
                    <a:pt x="517" y="165"/>
                  </a:lnTo>
                  <a:lnTo>
                    <a:pt x="519" y="166"/>
                  </a:lnTo>
                  <a:lnTo>
                    <a:pt x="519" y="168"/>
                  </a:lnTo>
                  <a:lnTo>
                    <a:pt x="522" y="169"/>
                  </a:lnTo>
                  <a:lnTo>
                    <a:pt x="526" y="169"/>
                  </a:lnTo>
                  <a:lnTo>
                    <a:pt x="529" y="168"/>
                  </a:lnTo>
                  <a:lnTo>
                    <a:pt x="532" y="166"/>
                  </a:lnTo>
                  <a:lnTo>
                    <a:pt x="535" y="164"/>
                  </a:lnTo>
                  <a:lnTo>
                    <a:pt x="537" y="163"/>
                  </a:lnTo>
                  <a:lnTo>
                    <a:pt x="543" y="159"/>
                  </a:lnTo>
                  <a:lnTo>
                    <a:pt x="550" y="155"/>
                  </a:lnTo>
                  <a:lnTo>
                    <a:pt x="555" y="153"/>
                  </a:lnTo>
                  <a:close/>
                  <a:moveTo>
                    <a:pt x="809" y="139"/>
                  </a:moveTo>
                  <a:lnTo>
                    <a:pt x="815" y="139"/>
                  </a:lnTo>
                  <a:lnTo>
                    <a:pt x="819" y="140"/>
                  </a:lnTo>
                  <a:lnTo>
                    <a:pt x="823" y="141"/>
                  </a:lnTo>
                  <a:lnTo>
                    <a:pt x="825" y="144"/>
                  </a:lnTo>
                  <a:lnTo>
                    <a:pt x="825" y="146"/>
                  </a:lnTo>
                  <a:lnTo>
                    <a:pt x="825" y="150"/>
                  </a:lnTo>
                  <a:lnTo>
                    <a:pt x="821" y="153"/>
                  </a:lnTo>
                  <a:lnTo>
                    <a:pt x="818" y="158"/>
                  </a:lnTo>
                  <a:lnTo>
                    <a:pt x="815" y="159"/>
                  </a:lnTo>
                  <a:lnTo>
                    <a:pt x="813" y="163"/>
                  </a:lnTo>
                  <a:lnTo>
                    <a:pt x="811" y="165"/>
                  </a:lnTo>
                  <a:lnTo>
                    <a:pt x="809" y="169"/>
                  </a:lnTo>
                  <a:lnTo>
                    <a:pt x="806" y="173"/>
                  </a:lnTo>
                  <a:lnTo>
                    <a:pt x="803" y="175"/>
                  </a:lnTo>
                  <a:lnTo>
                    <a:pt x="799" y="176"/>
                  </a:lnTo>
                  <a:lnTo>
                    <a:pt x="796" y="179"/>
                  </a:lnTo>
                  <a:lnTo>
                    <a:pt x="794" y="181"/>
                  </a:lnTo>
                  <a:lnTo>
                    <a:pt x="791" y="182"/>
                  </a:lnTo>
                  <a:lnTo>
                    <a:pt x="788" y="186"/>
                  </a:lnTo>
                  <a:lnTo>
                    <a:pt x="785" y="190"/>
                  </a:lnTo>
                  <a:lnTo>
                    <a:pt x="783" y="192"/>
                  </a:lnTo>
                  <a:lnTo>
                    <a:pt x="781" y="197"/>
                  </a:lnTo>
                  <a:lnTo>
                    <a:pt x="781" y="201"/>
                  </a:lnTo>
                  <a:lnTo>
                    <a:pt x="784" y="206"/>
                  </a:lnTo>
                  <a:lnTo>
                    <a:pt x="786" y="210"/>
                  </a:lnTo>
                  <a:lnTo>
                    <a:pt x="789" y="215"/>
                  </a:lnTo>
                  <a:lnTo>
                    <a:pt x="789" y="222"/>
                  </a:lnTo>
                  <a:lnTo>
                    <a:pt x="788" y="230"/>
                  </a:lnTo>
                  <a:lnTo>
                    <a:pt x="786" y="237"/>
                  </a:lnTo>
                  <a:lnTo>
                    <a:pt x="786" y="242"/>
                  </a:lnTo>
                  <a:lnTo>
                    <a:pt x="789" y="246"/>
                  </a:lnTo>
                  <a:lnTo>
                    <a:pt x="791" y="250"/>
                  </a:lnTo>
                  <a:lnTo>
                    <a:pt x="794" y="253"/>
                  </a:lnTo>
                  <a:lnTo>
                    <a:pt x="795" y="256"/>
                  </a:lnTo>
                  <a:lnTo>
                    <a:pt x="796" y="260"/>
                  </a:lnTo>
                  <a:lnTo>
                    <a:pt x="798" y="262"/>
                  </a:lnTo>
                  <a:lnTo>
                    <a:pt x="799" y="265"/>
                  </a:lnTo>
                  <a:lnTo>
                    <a:pt x="801" y="267"/>
                  </a:lnTo>
                  <a:lnTo>
                    <a:pt x="804" y="268"/>
                  </a:lnTo>
                  <a:lnTo>
                    <a:pt x="806" y="271"/>
                  </a:lnTo>
                  <a:lnTo>
                    <a:pt x="811" y="272"/>
                  </a:lnTo>
                  <a:lnTo>
                    <a:pt x="815" y="272"/>
                  </a:lnTo>
                  <a:lnTo>
                    <a:pt x="818" y="272"/>
                  </a:lnTo>
                  <a:lnTo>
                    <a:pt x="820" y="272"/>
                  </a:lnTo>
                  <a:lnTo>
                    <a:pt x="820" y="271"/>
                  </a:lnTo>
                  <a:lnTo>
                    <a:pt x="820" y="268"/>
                  </a:lnTo>
                  <a:lnTo>
                    <a:pt x="819" y="267"/>
                  </a:lnTo>
                  <a:lnTo>
                    <a:pt x="818" y="265"/>
                  </a:lnTo>
                  <a:lnTo>
                    <a:pt x="816" y="262"/>
                  </a:lnTo>
                  <a:lnTo>
                    <a:pt x="815" y="260"/>
                  </a:lnTo>
                  <a:lnTo>
                    <a:pt x="814" y="257"/>
                  </a:lnTo>
                  <a:lnTo>
                    <a:pt x="811" y="256"/>
                  </a:lnTo>
                  <a:lnTo>
                    <a:pt x="808" y="252"/>
                  </a:lnTo>
                  <a:lnTo>
                    <a:pt x="804" y="246"/>
                  </a:lnTo>
                  <a:lnTo>
                    <a:pt x="801" y="240"/>
                  </a:lnTo>
                  <a:lnTo>
                    <a:pt x="801" y="233"/>
                  </a:lnTo>
                  <a:lnTo>
                    <a:pt x="806" y="230"/>
                  </a:lnTo>
                  <a:lnTo>
                    <a:pt x="811" y="227"/>
                  </a:lnTo>
                  <a:lnTo>
                    <a:pt x="814" y="225"/>
                  </a:lnTo>
                  <a:lnTo>
                    <a:pt x="816" y="224"/>
                  </a:lnTo>
                  <a:lnTo>
                    <a:pt x="818" y="222"/>
                  </a:lnTo>
                  <a:lnTo>
                    <a:pt x="819" y="220"/>
                  </a:lnTo>
                  <a:lnTo>
                    <a:pt x="818" y="217"/>
                  </a:lnTo>
                  <a:lnTo>
                    <a:pt x="815" y="215"/>
                  </a:lnTo>
                  <a:lnTo>
                    <a:pt x="811" y="211"/>
                  </a:lnTo>
                  <a:lnTo>
                    <a:pt x="808" y="209"/>
                  </a:lnTo>
                  <a:lnTo>
                    <a:pt x="805" y="202"/>
                  </a:lnTo>
                  <a:lnTo>
                    <a:pt x="804" y="196"/>
                  </a:lnTo>
                  <a:lnTo>
                    <a:pt x="806" y="191"/>
                  </a:lnTo>
                  <a:lnTo>
                    <a:pt x="809" y="189"/>
                  </a:lnTo>
                  <a:lnTo>
                    <a:pt x="811" y="189"/>
                  </a:lnTo>
                  <a:lnTo>
                    <a:pt x="815" y="187"/>
                  </a:lnTo>
                  <a:lnTo>
                    <a:pt x="818" y="186"/>
                  </a:lnTo>
                  <a:lnTo>
                    <a:pt x="819" y="184"/>
                  </a:lnTo>
                  <a:lnTo>
                    <a:pt x="820" y="182"/>
                  </a:lnTo>
                  <a:lnTo>
                    <a:pt x="819" y="180"/>
                  </a:lnTo>
                  <a:lnTo>
                    <a:pt x="819" y="178"/>
                  </a:lnTo>
                  <a:lnTo>
                    <a:pt x="820" y="175"/>
                  </a:lnTo>
                  <a:lnTo>
                    <a:pt x="820" y="175"/>
                  </a:lnTo>
                  <a:lnTo>
                    <a:pt x="820" y="173"/>
                  </a:lnTo>
                  <a:lnTo>
                    <a:pt x="821" y="170"/>
                  </a:lnTo>
                  <a:lnTo>
                    <a:pt x="821" y="166"/>
                  </a:lnTo>
                  <a:lnTo>
                    <a:pt x="823" y="164"/>
                  </a:lnTo>
                  <a:lnTo>
                    <a:pt x="823" y="163"/>
                  </a:lnTo>
                  <a:lnTo>
                    <a:pt x="835" y="163"/>
                  </a:lnTo>
                  <a:lnTo>
                    <a:pt x="839" y="160"/>
                  </a:lnTo>
                  <a:lnTo>
                    <a:pt x="841" y="158"/>
                  </a:lnTo>
                  <a:lnTo>
                    <a:pt x="844" y="155"/>
                  </a:lnTo>
                  <a:lnTo>
                    <a:pt x="845" y="153"/>
                  </a:lnTo>
                  <a:lnTo>
                    <a:pt x="849" y="149"/>
                  </a:lnTo>
                  <a:lnTo>
                    <a:pt x="851" y="148"/>
                  </a:lnTo>
                  <a:lnTo>
                    <a:pt x="855" y="148"/>
                  </a:lnTo>
                  <a:lnTo>
                    <a:pt x="857" y="148"/>
                  </a:lnTo>
                  <a:lnTo>
                    <a:pt x="862" y="148"/>
                  </a:lnTo>
                  <a:lnTo>
                    <a:pt x="866" y="146"/>
                  </a:lnTo>
                  <a:lnTo>
                    <a:pt x="876" y="145"/>
                  </a:lnTo>
                  <a:lnTo>
                    <a:pt x="885" y="148"/>
                  </a:lnTo>
                  <a:lnTo>
                    <a:pt x="892" y="151"/>
                  </a:lnTo>
                  <a:lnTo>
                    <a:pt x="901" y="164"/>
                  </a:lnTo>
                  <a:lnTo>
                    <a:pt x="906" y="179"/>
                  </a:lnTo>
                  <a:lnTo>
                    <a:pt x="908" y="192"/>
                  </a:lnTo>
                  <a:lnTo>
                    <a:pt x="906" y="207"/>
                  </a:lnTo>
                  <a:lnTo>
                    <a:pt x="900" y="220"/>
                  </a:lnTo>
                  <a:lnTo>
                    <a:pt x="898" y="222"/>
                  </a:lnTo>
                  <a:lnTo>
                    <a:pt x="897" y="225"/>
                  </a:lnTo>
                  <a:lnTo>
                    <a:pt x="896" y="227"/>
                  </a:lnTo>
                  <a:lnTo>
                    <a:pt x="895" y="231"/>
                  </a:lnTo>
                  <a:lnTo>
                    <a:pt x="896" y="233"/>
                  </a:lnTo>
                  <a:lnTo>
                    <a:pt x="897" y="237"/>
                  </a:lnTo>
                  <a:lnTo>
                    <a:pt x="897" y="240"/>
                  </a:lnTo>
                  <a:lnTo>
                    <a:pt x="898" y="241"/>
                  </a:lnTo>
                  <a:lnTo>
                    <a:pt x="900" y="242"/>
                  </a:lnTo>
                  <a:lnTo>
                    <a:pt x="902" y="242"/>
                  </a:lnTo>
                  <a:lnTo>
                    <a:pt x="903" y="242"/>
                  </a:lnTo>
                  <a:lnTo>
                    <a:pt x="905" y="240"/>
                  </a:lnTo>
                  <a:lnTo>
                    <a:pt x="910" y="235"/>
                  </a:lnTo>
                  <a:lnTo>
                    <a:pt x="913" y="230"/>
                  </a:lnTo>
                  <a:lnTo>
                    <a:pt x="918" y="225"/>
                  </a:lnTo>
                  <a:lnTo>
                    <a:pt x="921" y="224"/>
                  </a:lnTo>
                  <a:lnTo>
                    <a:pt x="923" y="224"/>
                  </a:lnTo>
                  <a:lnTo>
                    <a:pt x="925" y="224"/>
                  </a:lnTo>
                  <a:lnTo>
                    <a:pt x="927" y="226"/>
                  </a:lnTo>
                  <a:lnTo>
                    <a:pt x="928" y="227"/>
                  </a:lnTo>
                  <a:lnTo>
                    <a:pt x="930" y="230"/>
                  </a:lnTo>
                  <a:lnTo>
                    <a:pt x="932" y="231"/>
                  </a:lnTo>
                  <a:lnTo>
                    <a:pt x="933" y="232"/>
                  </a:lnTo>
                  <a:lnTo>
                    <a:pt x="935" y="235"/>
                  </a:lnTo>
                  <a:lnTo>
                    <a:pt x="936" y="236"/>
                  </a:lnTo>
                  <a:lnTo>
                    <a:pt x="937" y="238"/>
                  </a:lnTo>
                  <a:lnTo>
                    <a:pt x="940" y="240"/>
                  </a:lnTo>
                  <a:lnTo>
                    <a:pt x="941" y="240"/>
                  </a:lnTo>
                  <a:lnTo>
                    <a:pt x="943" y="240"/>
                  </a:lnTo>
                  <a:lnTo>
                    <a:pt x="945" y="238"/>
                  </a:lnTo>
                  <a:lnTo>
                    <a:pt x="945" y="237"/>
                  </a:lnTo>
                  <a:lnTo>
                    <a:pt x="945" y="236"/>
                  </a:lnTo>
                  <a:lnTo>
                    <a:pt x="946" y="233"/>
                  </a:lnTo>
                  <a:lnTo>
                    <a:pt x="946" y="232"/>
                  </a:lnTo>
                  <a:lnTo>
                    <a:pt x="947" y="231"/>
                  </a:lnTo>
                  <a:lnTo>
                    <a:pt x="950" y="231"/>
                  </a:lnTo>
                  <a:lnTo>
                    <a:pt x="952" y="230"/>
                  </a:lnTo>
                  <a:lnTo>
                    <a:pt x="955" y="230"/>
                  </a:lnTo>
                  <a:lnTo>
                    <a:pt x="957" y="229"/>
                  </a:lnTo>
                  <a:lnTo>
                    <a:pt x="960" y="227"/>
                  </a:lnTo>
                  <a:lnTo>
                    <a:pt x="961" y="227"/>
                  </a:lnTo>
                  <a:lnTo>
                    <a:pt x="962" y="226"/>
                  </a:lnTo>
                  <a:lnTo>
                    <a:pt x="962" y="224"/>
                  </a:lnTo>
                  <a:lnTo>
                    <a:pt x="962" y="222"/>
                  </a:lnTo>
                  <a:lnTo>
                    <a:pt x="962" y="220"/>
                  </a:lnTo>
                  <a:lnTo>
                    <a:pt x="962" y="219"/>
                  </a:lnTo>
                  <a:lnTo>
                    <a:pt x="962" y="217"/>
                  </a:lnTo>
                  <a:lnTo>
                    <a:pt x="961" y="216"/>
                  </a:lnTo>
                  <a:lnTo>
                    <a:pt x="958" y="214"/>
                  </a:lnTo>
                  <a:lnTo>
                    <a:pt x="957" y="211"/>
                  </a:lnTo>
                  <a:lnTo>
                    <a:pt x="956" y="210"/>
                  </a:lnTo>
                  <a:lnTo>
                    <a:pt x="955" y="207"/>
                  </a:lnTo>
                  <a:lnTo>
                    <a:pt x="953" y="205"/>
                  </a:lnTo>
                  <a:lnTo>
                    <a:pt x="955" y="204"/>
                  </a:lnTo>
                  <a:lnTo>
                    <a:pt x="958" y="202"/>
                  </a:lnTo>
                  <a:lnTo>
                    <a:pt x="962" y="202"/>
                  </a:lnTo>
                  <a:lnTo>
                    <a:pt x="966" y="202"/>
                  </a:lnTo>
                  <a:lnTo>
                    <a:pt x="970" y="201"/>
                  </a:lnTo>
                  <a:lnTo>
                    <a:pt x="971" y="200"/>
                  </a:lnTo>
                  <a:lnTo>
                    <a:pt x="971" y="199"/>
                  </a:lnTo>
                  <a:lnTo>
                    <a:pt x="971" y="197"/>
                  </a:lnTo>
                  <a:lnTo>
                    <a:pt x="968" y="196"/>
                  </a:lnTo>
                  <a:lnTo>
                    <a:pt x="967" y="195"/>
                  </a:lnTo>
                  <a:lnTo>
                    <a:pt x="965" y="194"/>
                  </a:lnTo>
                  <a:lnTo>
                    <a:pt x="962" y="194"/>
                  </a:lnTo>
                  <a:lnTo>
                    <a:pt x="952" y="195"/>
                  </a:lnTo>
                  <a:lnTo>
                    <a:pt x="941" y="196"/>
                  </a:lnTo>
                  <a:lnTo>
                    <a:pt x="933" y="194"/>
                  </a:lnTo>
                  <a:lnTo>
                    <a:pt x="926" y="186"/>
                  </a:lnTo>
                  <a:lnTo>
                    <a:pt x="920" y="178"/>
                  </a:lnTo>
                  <a:lnTo>
                    <a:pt x="916" y="170"/>
                  </a:lnTo>
                  <a:lnTo>
                    <a:pt x="912" y="166"/>
                  </a:lnTo>
                  <a:lnTo>
                    <a:pt x="910" y="161"/>
                  </a:lnTo>
                  <a:lnTo>
                    <a:pt x="908" y="155"/>
                  </a:lnTo>
                  <a:lnTo>
                    <a:pt x="910" y="151"/>
                  </a:lnTo>
                  <a:lnTo>
                    <a:pt x="912" y="149"/>
                  </a:lnTo>
                  <a:lnTo>
                    <a:pt x="918" y="149"/>
                  </a:lnTo>
                  <a:lnTo>
                    <a:pt x="931" y="150"/>
                  </a:lnTo>
                  <a:lnTo>
                    <a:pt x="943" y="151"/>
                  </a:lnTo>
                  <a:lnTo>
                    <a:pt x="970" y="151"/>
                  </a:lnTo>
                  <a:lnTo>
                    <a:pt x="979" y="155"/>
                  </a:lnTo>
                  <a:lnTo>
                    <a:pt x="988" y="161"/>
                  </a:lnTo>
                  <a:lnTo>
                    <a:pt x="994" y="169"/>
                  </a:lnTo>
                  <a:lnTo>
                    <a:pt x="1001" y="175"/>
                  </a:lnTo>
                  <a:lnTo>
                    <a:pt x="1003" y="179"/>
                  </a:lnTo>
                  <a:lnTo>
                    <a:pt x="1006" y="181"/>
                  </a:lnTo>
                  <a:lnTo>
                    <a:pt x="1007" y="185"/>
                  </a:lnTo>
                  <a:lnTo>
                    <a:pt x="1008" y="187"/>
                  </a:lnTo>
                  <a:lnTo>
                    <a:pt x="1008" y="190"/>
                  </a:lnTo>
                  <a:lnTo>
                    <a:pt x="1007" y="192"/>
                  </a:lnTo>
                  <a:lnTo>
                    <a:pt x="1004" y="194"/>
                  </a:lnTo>
                  <a:lnTo>
                    <a:pt x="1002" y="195"/>
                  </a:lnTo>
                  <a:lnTo>
                    <a:pt x="998" y="195"/>
                  </a:lnTo>
                  <a:lnTo>
                    <a:pt x="993" y="194"/>
                  </a:lnTo>
                  <a:lnTo>
                    <a:pt x="998" y="200"/>
                  </a:lnTo>
                  <a:lnTo>
                    <a:pt x="1006" y="206"/>
                  </a:lnTo>
                  <a:lnTo>
                    <a:pt x="1013" y="209"/>
                  </a:lnTo>
                  <a:lnTo>
                    <a:pt x="1016" y="209"/>
                  </a:lnTo>
                  <a:lnTo>
                    <a:pt x="1019" y="207"/>
                  </a:lnTo>
                  <a:lnTo>
                    <a:pt x="1023" y="207"/>
                  </a:lnTo>
                  <a:lnTo>
                    <a:pt x="1027" y="206"/>
                  </a:lnTo>
                  <a:lnTo>
                    <a:pt x="1029" y="209"/>
                  </a:lnTo>
                  <a:lnTo>
                    <a:pt x="1031" y="211"/>
                  </a:lnTo>
                  <a:lnTo>
                    <a:pt x="1032" y="212"/>
                  </a:lnTo>
                  <a:lnTo>
                    <a:pt x="1032" y="215"/>
                  </a:lnTo>
                  <a:lnTo>
                    <a:pt x="1032" y="217"/>
                  </a:lnTo>
                  <a:lnTo>
                    <a:pt x="1032" y="221"/>
                  </a:lnTo>
                  <a:lnTo>
                    <a:pt x="1031" y="226"/>
                  </a:lnTo>
                  <a:lnTo>
                    <a:pt x="1029" y="230"/>
                  </a:lnTo>
                  <a:lnTo>
                    <a:pt x="1031" y="235"/>
                  </a:lnTo>
                  <a:lnTo>
                    <a:pt x="1037" y="237"/>
                  </a:lnTo>
                  <a:lnTo>
                    <a:pt x="1042" y="238"/>
                  </a:lnTo>
                  <a:lnTo>
                    <a:pt x="1044" y="241"/>
                  </a:lnTo>
                  <a:lnTo>
                    <a:pt x="1045" y="242"/>
                  </a:lnTo>
                  <a:lnTo>
                    <a:pt x="1045" y="245"/>
                  </a:lnTo>
                  <a:lnTo>
                    <a:pt x="1045" y="247"/>
                  </a:lnTo>
                  <a:lnTo>
                    <a:pt x="1044" y="248"/>
                  </a:lnTo>
                  <a:lnTo>
                    <a:pt x="1042" y="251"/>
                  </a:lnTo>
                  <a:lnTo>
                    <a:pt x="1039" y="253"/>
                  </a:lnTo>
                  <a:lnTo>
                    <a:pt x="1038" y="255"/>
                  </a:lnTo>
                  <a:lnTo>
                    <a:pt x="1037" y="257"/>
                  </a:lnTo>
                  <a:lnTo>
                    <a:pt x="1037" y="260"/>
                  </a:lnTo>
                  <a:lnTo>
                    <a:pt x="1037" y="262"/>
                  </a:lnTo>
                  <a:lnTo>
                    <a:pt x="1038" y="265"/>
                  </a:lnTo>
                  <a:lnTo>
                    <a:pt x="1039" y="267"/>
                  </a:lnTo>
                  <a:lnTo>
                    <a:pt x="1041" y="268"/>
                  </a:lnTo>
                  <a:lnTo>
                    <a:pt x="1043" y="268"/>
                  </a:lnTo>
                  <a:lnTo>
                    <a:pt x="1044" y="266"/>
                  </a:lnTo>
                  <a:lnTo>
                    <a:pt x="1050" y="262"/>
                  </a:lnTo>
                  <a:lnTo>
                    <a:pt x="1055" y="258"/>
                  </a:lnTo>
                  <a:lnTo>
                    <a:pt x="1063" y="256"/>
                  </a:lnTo>
                  <a:lnTo>
                    <a:pt x="1068" y="257"/>
                  </a:lnTo>
                  <a:lnTo>
                    <a:pt x="1069" y="261"/>
                  </a:lnTo>
                  <a:lnTo>
                    <a:pt x="1068" y="266"/>
                  </a:lnTo>
                  <a:lnTo>
                    <a:pt x="1067" y="272"/>
                  </a:lnTo>
                  <a:lnTo>
                    <a:pt x="1064" y="277"/>
                  </a:lnTo>
                  <a:lnTo>
                    <a:pt x="1064" y="281"/>
                  </a:lnTo>
                  <a:lnTo>
                    <a:pt x="1068" y="282"/>
                  </a:lnTo>
                  <a:lnTo>
                    <a:pt x="1069" y="278"/>
                  </a:lnTo>
                  <a:lnTo>
                    <a:pt x="1070" y="275"/>
                  </a:lnTo>
                  <a:lnTo>
                    <a:pt x="1072" y="272"/>
                  </a:lnTo>
                  <a:lnTo>
                    <a:pt x="1074" y="270"/>
                  </a:lnTo>
                  <a:lnTo>
                    <a:pt x="1077" y="268"/>
                  </a:lnTo>
                  <a:lnTo>
                    <a:pt x="1082" y="266"/>
                  </a:lnTo>
                  <a:lnTo>
                    <a:pt x="1090" y="265"/>
                  </a:lnTo>
                  <a:lnTo>
                    <a:pt x="1100" y="266"/>
                  </a:lnTo>
                  <a:lnTo>
                    <a:pt x="1109" y="268"/>
                  </a:lnTo>
                  <a:lnTo>
                    <a:pt x="1117" y="273"/>
                  </a:lnTo>
                  <a:lnTo>
                    <a:pt x="1121" y="282"/>
                  </a:lnTo>
                  <a:lnTo>
                    <a:pt x="1123" y="289"/>
                  </a:lnTo>
                  <a:lnTo>
                    <a:pt x="1119" y="292"/>
                  </a:lnTo>
                  <a:lnTo>
                    <a:pt x="1114" y="294"/>
                  </a:lnTo>
                  <a:lnTo>
                    <a:pt x="1109" y="294"/>
                  </a:lnTo>
                  <a:lnTo>
                    <a:pt x="1107" y="296"/>
                  </a:lnTo>
                  <a:lnTo>
                    <a:pt x="1103" y="297"/>
                  </a:lnTo>
                  <a:lnTo>
                    <a:pt x="1102" y="298"/>
                  </a:lnTo>
                  <a:lnTo>
                    <a:pt x="1099" y="301"/>
                  </a:lnTo>
                  <a:lnTo>
                    <a:pt x="1098" y="301"/>
                  </a:lnTo>
                  <a:lnTo>
                    <a:pt x="1097" y="302"/>
                  </a:lnTo>
                  <a:lnTo>
                    <a:pt x="1097" y="304"/>
                  </a:lnTo>
                  <a:lnTo>
                    <a:pt x="1097" y="306"/>
                  </a:lnTo>
                  <a:lnTo>
                    <a:pt x="1097" y="308"/>
                  </a:lnTo>
                  <a:lnTo>
                    <a:pt x="1098" y="309"/>
                  </a:lnTo>
                  <a:lnTo>
                    <a:pt x="1100" y="309"/>
                  </a:lnTo>
                  <a:lnTo>
                    <a:pt x="1103" y="309"/>
                  </a:lnTo>
                  <a:lnTo>
                    <a:pt x="1105" y="308"/>
                  </a:lnTo>
                  <a:lnTo>
                    <a:pt x="1107" y="308"/>
                  </a:lnTo>
                  <a:lnTo>
                    <a:pt x="1107" y="308"/>
                  </a:lnTo>
                  <a:lnTo>
                    <a:pt x="1112" y="306"/>
                  </a:lnTo>
                  <a:lnTo>
                    <a:pt x="1118" y="304"/>
                  </a:lnTo>
                  <a:lnTo>
                    <a:pt x="1124" y="303"/>
                  </a:lnTo>
                  <a:lnTo>
                    <a:pt x="1129" y="303"/>
                  </a:lnTo>
                  <a:lnTo>
                    <a:pt x="1133" y="308"/>
                  </a:lnTo>
                  <a:lnTo>
                    <a:pt x="1133" y="309"/>
                  </a:lnTo>
                  <a:lnTo>
                    <a:pt x="1133" y="312"/>
                  </a:lnTo>
                  <a:lnTo>
                    <a:pt x="1134" y="314"/>
                  </a:lnTo>
                  <a:lnTo>
                    <a:pt x="1135" y="316"/>
                  </a:lnTo>
                  <a:lnTo>
                    <a:pt x="1136" y="317"/>
                  </a:lnTo>
                  <a:lnTo>
                    <a:pt x="1139" y="317"/>
                  </a:lnTo>
                  <a:lnTo>
                    <a:pt x="1143" y="317"/>
                  </a:lnTo>
                  <a:lnTo>
                    <a:pt x="1145" y="316"/>
                  </a:lnTo>
                  <a:lnTo>
                    <a:pt x="1161" y="316"/>
                  </a:lnTo>
                  <a:lnTo>
                    <a:pt x="1179" y="318"/>
                  </a:lnTo>
                  <a:lnTo>
                    <a:pt x="1181" y="328"/>
                  </a:lnTo>
                  <a:lnTo>
                    <a:pt x="1179" y="335"/>
                  </a:lnTo>
                  <a:lnTo>
                    <a:pt x="1173" y="342"/>
                  </a:lnTo>
                  <a:lnTo>
                    <a:pt x="1164" y="347"/>
                  </a:lnTo>
                  <a:lnTo>
                    <a:pt x="1159" y="348"/>
                  </a:lnTo>
                  <a:lnTo>
                    <a:pt x="1156" y="350"/>
                  </a:lnTo>
                  <a:lnTo>
                    <a:pt x="1153" y="352"/>
                  </a:lnTo>
                  <a:lnTo>
                    <a:pt x="1151" y="354"/>
                  </a:lnTo>
                  <a:lnTo>
                    <a:pt x="1151" y="358"/>
                  </a:lnTo>
                  <a:lnTo>
                    <a:pt x="1151" y="360"/>
                  </a:lnTo>
                  <a:lnTo>
                    <a:pt x="1151" y="363"/>
                  </a:lnTo>
                  <a:lnTo>
                    <a:pt x="1151" y="365"/>
                  </a:lnTo>
                  <a:lnTo>
                    <a:pt x="1154" y="367"/>
                  </a:lnTo>
                  <a:lnTo>
                    <a:pt x="1156" y="368"/>
                  </a:lnTo>
                  <a:lnTo>
                    <a:pt x="1163" y="367"/>
                  </a:lnTo>
                  <a:lnTo>
                    <a:pt x="1168" y="363"/>
                  </a:lnTo>
                  <a:lnTo>
                    <a:pt x="1171" y="358"/>
                  </a:lnTo>
                  <a:lnTo>
                    <a:pt x="1175" y="352"/>
                  </a:lnTo>
                  <a:lnTo>
                    <a:pt x="1179" y="347"/>
                  </a:lnTo>
                  <a:lnTo>
                    <a:pt x="1189" y="344"/>
                  </a:lnTo>
                  <a:lnTo>
                    <a:pt x="1197" y="345"/>
                  </a:lnTo>
                  <a:lnTo>
                    <a:pt x="1207" y="350"/>
                  </a:lnTo>
                  <a:lnTo>
                    <a:pt x="1212" y="358"/>
                  </a:lnTo>
                  <a:lnTo>
                    <a:pt x="1212" y="360"/>
                  </a:lnTo>
                  <a:lnTo>
                    <a:pt x="1212" y="363"/>
                  </a:lnTo>
                  <a:lnTo>
                    <a:pt x="1212" y="364"/>
                  </a:lnTo>
                  <a:lnTo>
                    <a:pt x="1211" y="367"/>
                  </a:lnTo>
                  <a:lnTo>
                    <a:pt x="1210" y="368"/>
                  </a:lnTo>
                  <a:lnTo>
                    <a:pt x="1207" y="368"/>
                  </a:lnTo>
                  <a:lnTo>
                    <a:pt x="1204" y="369"/>
                  </a:lnTo>
                  <a:lnTo>
                    <a:pt x="1202" y="372"/>
                  </a:lnTo>
                  <a:lnTo>
                    <a:pt x="1201" y="375"/>
                  </a:lnTo>
                  <a:lnTo>
                    <a:pt x="1202" y="378"/>
                  </a:lnTo>
                  <a:lnTo>
                    <a:pt x="1205" y="380"/>
                  </a:lnTo>
                  <a:lnTo>
                    <a:pt x="1210" y="384"/>
                  </a:lnTo>
                  <a:lnTo>
                    <a:pt x="1217" y="385"/>
                  </a:lnTo>
                  <a:lnTo>
                    <a:pt x="1224" y="388"/>
                  </a:lnTo>
                  <a:lnTo>
                    <a:pt x="1229" y="391"/>
                  </a:lnTo>
                  <a:lnTo>
                    <a:pt x="1229" y="396"/>
                  </a:lnTo>
                  <a:lnTo>
                    <a:pt x="1226" y="398"/>
                  </a:lnTo>
                  <a:lnTo>
                    <a:pt x="1221" y="396"/>
                  </a:lnTo>
                  <a:lnTo>
                    <a:pt x="1214" y="395"/>
                  </a:lnTo>
                  <a:lnTo>
                    <a:pt x="1207" y="394"/>
                  </a:lnTo>
                  <a:lnTo>
                    <a:pt x="1202" y="394"/>
                  </a:lnTo>
                  <a:lnTo>
                    <a:pt x="1200" y="394"/>
                  </a:lnTo>
                  <a:lnTo>
                    <a:pt x="1197" y="394"/>
                  </a:lnTo>
                  <a:lnTo>
                    <a:pt x="1195" y="394"/>
                  </a:lnTo>
                  <a:lnTo>
                    <a:pt x="1192" y="395"/>
                  </a:lnTo>
                  <a:lnTo>
                    <a:pt x="1189" y="395"/>
                  </a:lnTo>
                  <a:lnTo>
                    <a:pt x="1188" y="396"/>
                  </a:lnTo>
                  <a:lnTo>
                    <a:pt x="1186" y="399"/>
                  </a:lnTo>
                  <a:lnTo>
                    <a:pt x="1188" y="401"/>
                  </a:lnTo>
                  <a:lnTo>
                    <a:pt x="1192" y="408"/>
                  </a:lnTo>
                  <a:lnTo>
                    <a:pt x="1196" y="414"/>
                  </a:lnTo>
                  <a:lnTo>
                    <a:pt x="1197" y="423"/>
                  </a:lnTo>
                  <a:lnTo>
                    <a:pt x="1197" y="426"/>
                  </a:lnTo>
                  <a:lnTo>
                    <a:pt x="1197" y="430"/>
                  </a:lnTo>
                  <a:lnTo>
                    <a:pt x="1199" y="434"/>
                  </a:lnTo>
                  <a:lnTo>
                    <a:pt x="1201" y="437"/>
                  </a:lnTo>
                  <a:lnTo>
                    <a:pt x="1205" y="441"/>
                  </a:lnTo>
                  <a:lnTo>
                    <a:pt x="1221" y="449"/>
                  </a:lnTo>
                  <a:lnTo>
                    <a:pt x="1226" y="452"/>
                  </a:lnTo>
                  <a:lnTo>
                    <a:pt x="1231" y="457"/>
                  </a:lnTo>
                  <a:lnTo>
                    <a:pt x="1235" y="462"/>
                  </a:lnTo>
                  <a:lnTo>
                    <a:pt x="1239" y="466"/>
                  </a:lnTo>
                  <a:lnTo>
                    <a:pt x="1250" y="474"/>
                  </a:lnTo>
                  <a:lnTo>
                    <a:pt x="1262" y="478"/>
                  </a:lnTo>
                  <a:lnTo>
                    <a:pt x="1276" y="481"/>
                  </a:lnTo>
                  <a:lnTo>
                    <a:pt x="1288" y="487"/>
                  </a:lnTo>
                  <a:lnTo>
                    <a:pt x="1292" y="493"/>
                  </a:lnTo>
                  <a:lnTo>
                    <a:pt x="1293" y="501"/>
                  </a:lnTo>
                  <a:lnTo>
                    <a:pt x="1296" y="507"/>
                  </a:lnTo>
                  <a:lnTo>
                    <a:pt x="1301" y="511"/>
                  </a:lnTo>
                  <a:lnTo>
                    <a:pt x="1307" y="515"/>
                  </a:lnTo>
                  <a:lnTo>
                    <a:pt x="1312" y="521"/>
                  </a:lnTo>
                  <a:lnTo>
                    <a:pt x="1317" y="527"/>
                  </a:lnTo>
                  <a:lnTo>
                    <a:pt x="1322" y="529"/>
                  </a:lnTo>
                  <a:lnTo>
                    <a:pt x="1330" y="528"/>
                  </a:lnTo>
                  <a:lnTo>
                    <a:pt x="1337" y="526"/>
                  </a:lnTo>
                  <a:lnTo>
                    <a:pt x="1344" y="524"/>
                  </a:lnTo>
                  <a:lnTo>
                    <a:pt x="1352" y="527"/>
                  </a:lnTo>
                  <a:lnTo>
                    <a:pt x="1358" y="534"/>
                  </a:lnTo>
                  <a:lnTo>
                    <a:pt x="1359" y="546"/>
                  </a:lnTo>
                  <a:lnTo>
                    <a:pt x="1356" y="556"/>
                  </a:lnTo>
                  <a:lnTo>
                    <a:pt x="1349" y="566"/>
                  </a:lnTo>
                  <a:lnTo>
                    <a:pt x="1342" y="573"/>
                  </a:lnTo>
                  <a:lnTo>
                    <a:pt x="1338" y="584"/>
                  </a:lnTo>
                  <a:lnTo>
                    <a:pt x="1335" y="594"/>
                  </a:lnTo>
                  <a:lnTo>
                    <a:pt x="1335" y="595"/>
                  </a:lnTo>
                  <a:lnTo>
                    <a:pt x="1335" y="598"/>
                  </a:lnTo>
                  <a:lnTo>
                    <a:pt x="1335" y="600"/>
                  </a:lnTo>
                  <a:lnTo>
                    <a:pt x="1333" y="603"/>
                  </a:lnTo>
                  <a:lnTo>
                    <a:pt x="1333" y="604"/>
                  </a:lnTo>
                  <a:lnTo>
                    <a:pt x="1331" y="605"/>
                  </a:lnTo>
                  <a:lnTo>
                    <a:pt x="1330" y="604"/>
                  </a:lnTo>
                  <a:lnTo>
                    <a:pt x="1325" y="603"/>
                  </a:lnTo>
                  <a:lnTo>
                    <a:pt x="1321" y="602"/>
                  </a:lnTo>
                  <a:lnTo>
                    <a:pt x="1318" y="600"/>
                  </a:lnTo>
                  <a:lnTo>
                    <a:pt x="1316" y="600"/>
                  </a:lnTo>
                  <a:lnTo>
                    <a:pt x="1315" y="602"/>
                  </a:lnTo>
                  <a:lnTo>
                    <a:pt x="1313" y="604"/>
                  </a:lnTo>
                  <a:lnTo>
                    <a:pt x="1313" y="607"/>
                  </a:lnTo>
                  <a:lnTo>
                    <a:pt x="1313" y="613"/>
                  </a:lnTo>
                  <a:lnTo>
                    <a:pt x="1315" y="615"/>
                  </a:lnTo>
                  <a:lnTo>
                    <a:pt x="1315" y="618"/>
                  </a:lnTo>
                  <a:lnTo>
                    <a:pt x="1315" y="621"/>
                  </a:lnTo>
                  <a:lnTo>
                    <a:pt x="1315" y="624"/>
                  </a:lnTo>
                  <a:lnTo>
                    <a:pt x="1315" y="626"/>
                  </a:lnTo>
                  <a:lnTo>
                    <a:pt x="1313" y="629"/>
                  </a:lnTo>
                  <a:lnTo>
                    <a:pt x="1312" y="630"/>
                  </a:lnTo>
                  <a:lnTo>
                    <a:pt x="1311" y="630"/>
                  </a:lnTo>
                  <a:lnTo>
                    <a:pt x="1308" y="630"/>
                  </a:lnTo>
                  <a:lnTo>
                    <a:pt x="1305" y="628"/>
                  </a:lnTo>
                  <a:lnTo>
                    <a:pt x="1301" y="625"/>
                  </a:lnTo>
                  <a:lnTo>
                    <a:pt x="1293" y="620"/>
                  </a:lnTo>
                  <a:lnTo>
                    <a:pt x="1285" y="615"/>
                  </a:lnTo>
                  <a:lnTo>
                    <a:pt x="1277" y="609"/>
                  </a:lnTo>
                  <a:lnTo>
                    <a:pt x="1272" y="602"/>
                  </a:lnTo>
                  <a:lnTo>
                    <a:pt x="1272" y="595"/>
                  </a:lnTo>
                  <a:lnTo>
                    <a:pt x="1275" y="589"/>
                  </a:lnTo>
                  <a:lnTo>
                    <a:pt x="1278" y="585"/>
                  </a:lnTo>
                  <a:lnTo>
                    <a:pt x="1283" y="582"/>
                  </a:lnTo>
                  <a:lnTo>
                    <a:pt x="1286" y="578"/>
                  </a:lnTo>
                  <a:lnTo>
                    <a:pt x="1286" y="573"/>
                  </a:lnTo>
                  <a:lnTo>
                    <a:pt x="1282" y="571"/>
                  </a:lnTo>
                  <a:lnTo>
                    <a:pt x="1276" y="572"/>
                  </a:lnTo>
                  <a:lnTo>
                    <a:pt x="1268" y="573"/>
                  </a:lnTo>
                  <a:lnTo>
                    <a:pt x="1260" y="574"/>
                  </a:lnTo>
                  <a:lnTo>
                    <a:pt x="1255" y="573"/>
                  </a:lnTo>
                  <a:lnTo>
                    <a:pt x="1249" y="566"/>
                  </a:lnTo>
                  <a:lnTo>
                    <a:pt x="1241" y="558"/>
                  </a:lnTo>
                  <a:lnTo>
                    <a:pt x="1234" y="552"/>
                  </a:lnTo>
                  <a:lnTo>
                    <a:pt x="1230" y="553"/>
                  </a:lnTo>
                  <a:lnTo>
                    <a:pt x="1229" y="559"/>
                  </a:lnTo>
                  <a:lnTo>
                    <a:pt x="1229" y="567"/>
                  </a:lnTo>
                  <a:lnTo>
                    <a:pt x="1230" y="573"/>
                  </a:lnTo>
                  <a:lnTo>
                    <a:pt x="1229" y="578"/>
                  </a:lnTo>
                  <a:lnTo>
                    <a:pt x="1226" y="580"/>
                  </a:lnTo>
                  <a:lnTo>
                    <a:pt x="1222" y="578"/>
                  </a:lnTo>
                  <a:lnTo>
                    <a:pt x="1217" y="575"/>
                  </a:lnTo>
                  <a:lnTo>
                    <a:pt x="1212" y="572"/>
                  </a:lnTo>
                  <a:lnTo>
                    <a:pt x="1207" y="568"/>
                  </a:lnTo>
                  <a:lnTo>
                    <a:pt x="1202" y="568"/>
                  </a:lnTo>
                  <a:lnTo>
                    <a:pt x="1206" y="578"/>
                  </a:lnTo>
                  <a:lnTo>
                    <a:pt x="1211" y="588"/>
                  </a:lnTo>
                  <a:lnTo>
                    <a:pt x="1219" y="598"/>
                  </a:lnTo>
                  <a:lnTo>
                    <a:pt x="1229" y="604"/>
                  </a:lnTo>
                  <a:lnTo>
                    <a:pt x="1235" y="612"/>
                  </a:lnTo>
                  <a:lnTo>
                    <a:pt x="1240" y="621"/>
                  </a:lnTo>
                  <a:lnTo>
                    <a:pt x="1245" y="630"/>
                  </a:lnTo>
                  <a:lnTo>
                    <a:pt x="1252" y="638"/>
                  </a:lnTo>
                  <a:lnTo>
                    <a:pt x="1256" y="640"/>
                  </a:lnTo>
                  <a:lnTo>
                    <a:pt x="1261" y="643"/>
                  </a:lnTo>
                  <a:lnTo>
                    <a:pt x="1266" y="645"/>
                  </a:lnTo>
                  <a:lnTo>
                    <a:pt x="1270" y="649"/>
                  </a:lnTo>
                  <a:lnTo>
                    <a:pt x="1273" y="653"/>
                  </a:lnTo>
                  <a:lnTo>
                    <a:pt x="1275" y="656"/>
                  </a:lnTo>
                  <a:lnTo>
                    <a:pt x="1276" y="661"/>
                  </a:lnTo>
                  <a:lnTo>
                    <a:pt x="1277" y="666"/>
                  </a:lnTo>
                  <a:lnTo>
                    <a:pt x="1285" y="676"/>
                  </a:lnTo>
                  <a:lnTo>
                    <a:pt x="1292" y="685"/>
                  </a:lnTo>
                  <a:lnTo>
                    <a:pt x="1300" y="694"/>
                  </a:lnTo>
                  <a:lnTo>
                    <a:pt x="1303" y="706"/>
                  </a:lnTo>
                  <a:lnTo>
                    <a:pt x="1302" y="711"/>
                  </a:lnTo>
                  <a:lnTo>
                    <a:pt x="1301" y="716"/>
                  </a:lnTo>
                  <a:lnTo>
                    <a:pt x="1300" y="721"/>
                  </a:lnTo>
                  <a:lnTo>
                    <a:pt x="1301" y="727"/>
                  </a:lnTo>
                  <a:lnTo>
                    <a:pt x="1302" y="733"/>
                  </a:lnTo>
                  <a:lnTo>
                    <a:pt x="1302" y="741"/>
                  </a:lnTo>
                  <a:lnTo>
                    <a:pt x="1298" y="747"/>
                  </a:lnTo>
                  <a:lnTo>
                    <a:pt x="1290" y="750"/>
                  </a:lnTo>
                  <a:lnTo>
                    <a:pt x="1280" y="750"/>
                  </a:lnTo>
                  <a:lnTo>
                    <a:pt x="1270" y="745"/>
                  </a:lnTo>
                  <a:lnTo>
                    <a:pt x="1261" y="740"/>
                  </a:lnTo>
                  <a:lnTo>
                    <a:pt x="1255" y="732"/>
                  </a:lnTo>
                  <a:lnTo>
                    <a:pt x="1251" y="727"/>
                  </a:lnTo>
                  <a:lnTo>
                    <a:pt x="1245" y="720"/>
                  </a:lnTo>
                  <a:lnTo>
                    <a:pt x="1235" y="712"/>
                  </a:lnTo>
                  <a:lnTo>
                    <a:pt x="1225" y="705"/>
                  </a:lnTo>
                  <a:lnTo>
                    <a:pt x="1215" y="699"/>
                  </a:lnTo>
                  <a:lnTo>
                    <a:pt x="1206" y="695"/>
                  </a:lnTo>
                  <a:lnTo>
                    <a:pt x="1200" y="695"/>
                  </a:lnTo>
                  <a:lnTo>
                    <a:pt x="1202" y="707"/>
                  </a:lnTo>
                  <a:lnTo>
                    <a:pt x="1207" y="716"/>
                  </a:lnTo>
                  <a:lnTo>
                    <a:pt x="1215" y="725"/>
                  </a:lnTo>
                  <a:lnTo>
                    <a:pt x="1226" y="732"/>
                  </a:lnTo>
                  <a:lnTo>
                    <a:pt x="1239" y="742"/>
                  </a:lnTo>
                  <a:lnTo>
                    <a:pt x="1250" y="752"/>
                  </a:lnTo>
                  <a:lnTo>
                    <a:pt x="1260" y="766"/>
                  </a:lnTo>
                  <a:lnTo>
                    <a:pt x="1261" y="769"/>
                  </a:lnTo>
                  <a:lnTo>
                    <a:pt x="1261" y="773"/>
                  </a:lnTo>
                  <a:lnTo>
                    <a:pt x="1261" y="777"/>
                  </a:lnTo>
                  <a:lnTo>
                    <a:pt x="1261" y="779"/>
                  </a:lnTo>
                  <a:lnTo>
                    <a:pt x="1259" y="782"/>
                  </a:lnTo>
                  <a:lnTo>
                    <a:pt x="1257" y="784"/>
                  </a:lnTo>
                  <a:lnTo>
                    <a:pt x="1251" y="786"/>
                  </a:lnTo>
                  <a:lnTo>
                    <a:pt x="1244" y="783"/>
                  </a:lnTo>
                  <a:lnTo>
                    <a:pt x="1237" y="779"/>
                  </a:lnTo>
                  <a:lnTo>
                    <a:pt x="1231" y="776"/>
                  </a:lnTo>
                  <a:lnTo>
                    <a:pt x="1222" y="773"/>
                  </a:lnTo>
                  <a:lnTo>
                    <a:pt x="1214" y="769"/>
                  </a:lnTo>
                  <a:lnTo>
                    <a:pt x="1205" y="763"/>
                  </a:lnTo>
                  <a:lnTo>
                    <a:pt x="1189" y="747"/>
                  </a:lnTo>
                  <a:lnTo>
                    <a:pt x="1183" y="742"/>
                  </a:lnTo>
                  <a:lnTo>
                    <a:pt x="1174" y="741"/>
                  </a:lnTo>
                  <a:lnTo>
                    <a:pt x="1166" y="740"/>
                  </a:lnTo>
                  <a:lnTo>
                    <a:pt x="1164" y="737"/>
                  </a:lnTo>
                  <a:lnTo>
                    <a:pt x="1161" y="735"/>
                  </a:lnTo>
                  <a:lnTo>
                    <a:pt x="1159" y="732"/>
                  </a:lnTo>
                  <a:lnTo>
                    <a:pt x="1158" y="730"/>
                  </a:lnTo>
                  <a:lnTo>
                    <a:pt x="1155" y="728"/>
                  </a:lnTo>
                  <a:lnTo>
                    <a:pt x="1153" y="727"/>
                  </a:lnTo>
                  <a:lnTo>
                    <a:pt x="1149" y="727"/>
                  </a:lnTo>
                  <a:lnTo>
                    <a:pt x="1140" y="725"/>
                  </a:lnTo>
                  <a:lnTo>
                    <a:pt x="1135" y="720"/>
                  </a:lnTo>
                  <a:lnTo>
                    <a:pt x="1131" y="712"/>
                  </a:lnTo>
                  <a:lnTo>
                    <a:pt x="1130" y="705"/>
                  </a:lnTo>
                  <a:lnTo>
                    <a:pt x="1130" y="699"/>
                  </a:lnTo>
                  <a:lnTo>
                    <a:pt x="1130" y="695"/>
                  </a:lnTo>
                  <a:lnTo>
                    <a:pt x="1129" y="694"/>
                  </a:lnTo>
                  <a:lnTo>
                    <a:pt x="1126" y="692"/>
                  </a:lnTo>
                  <a:lnTo>
                    <a:pt x="1124" y="692"/>
                  </a:lnTo>
                  <a:lnTo>
                    <a:pt x="1121" y="691"/>
                  </a:lnTo>
                  <a:lnTo>
                    <a:pt x="1119" y="691"/>
                  </a:lnTo>
                  <a:lnTo>
                    <a:pt x="1118" y="690"/>
                  </a:lnTo>
                  <a:lnTo>
                    <a:pt x="1113" y="686"/>
                  </a:lnTo>
                  <a:lnTo>
                    <a:pt x="1109" y="681"/>
                  </a:lnTo>
                  <a:lnTo>
                    <a:pt x="1105" y="675"/>
                  </a:lnTo>
                  <a:lnTo>
                    <a:pt x="1102" y="670"/>
                  </a:lnTo>
                  <a:lnTo>
                    <a:pt x="1099" y="665"/>
                  </a:lnTo>
                  <a:lnTo>
                    <a:pt x="1097" y="661"/>
                  </a:lnTo>
                  <a:lnTo>
                    <a:pt x="1093" y="659"/>
                  </a:lnTo>
                  <a:lnTo>
                    <a:pt x="1088" y="656"/>
                  </a:lnTo>
                  <a:lnTo>
                    <a:pt x="1084" y="654"/>
                  </a:lnTo>
                  <a:lnTo>
                    <a:pt x="1080" y="651"/>
                  </a:lnTo>
                  <a:lnTo>
                    <a:pt x="1078" y="650"/>
                  </a:lnTo>
                  <a:lnTo>
                    <a:pt x="1075" y="650"/>
                  </a:lnTo>
                  <a:lnTo>
                    <a:pt x="1074" y="650"/>
                  </a:lnTo>
                  <a:lnTo>
                    <a:pt x="1072" y="651"/>
                  </a:lnTo>
                  <a:lnTo>
                    <a:pt x="1068" y="654"/>
                  </a:lnTo>
                  <a:lnTo>
                    <a:pt x="1063" y="654"/>
                  </a:lnTo>
                  <a:lnTo>
                    <a:pt x="1057" y="651"/>
                  </a:lnTo>
                  <a:lnTo>
                    <a:pt x="1050" y="649"/>
                  </a:lnTo>
                  <a:lnTo>
                    <a:pt x="1044" y="645"/>
                  </a:lnTo>
                  <a:lnTo>
                    <a:pt x="1039" y="645"/>
                  </a:lnTo>
                  <a:lnTo>
                    <a:pt x="1037" y="649"/>
                  </a:lnTo>
                  <a:lnTo>
                    <a:pt x="1036" y="651"/>
                  </a:lnTo>
                  <a:lnTo>
                    <a:pt x="1036" y="654"/>
                  </a:lnTo>
                  <a:lnTo>
                    <a:pt x="1036" y="656"/>
                  </a:lnTo>
                  <a:lnTo>
                    <a:pt x="1036" y="658"/>
                  </a:lnTo>
                  <a:lnTo>
                    <a:pt x="1034" y="659"/>
                  </a:lnTo>
                  <a:lnTo>
                    <a:pt x="1032" y="659"/>
                  </a:lnTo>
                  <a:lnTo>
                    <a:pt x="1029" y="660"/>
                  </a:lnTo>
                  <a:lnTo>
                    <a:pt x="1027" y="660"/>
                  </a:lnTo>
                  <a:lnTo>
                    <a:pt x="1024" y="660"/>
                  </a:lnTo>
                  <a:lnTo>
                    <a:pt x="1022" y="660"/>
                  </a:lnTo>
                  <a:lnTo>
                    <a:pt x="1019" y="660"/>
                  </a:lnTo>
                  <a:lnTo>
                    <a:pt x="1017" y="661"/>
                  </a:lnTo>
                  <a:lnTo>
                    <a:pt x="1013" y="664"/>
                  </a:lnTo>
                  <a:lnTo>
                    <a:pt x="1007" y="666"/>
                  </a:lnTo>
                  <a:lnTo>
                    <a:pt x="998" y="664"/>
                  </a:lnTo>
                  <a:lnTo>
                    <a:pt x="989" y="660"/>
                  </a:lnTo>
                  <a:lnTo>
                    <a:pt x="982" y="654"/>
                  </a:lnTo>
                  <a:lnTo>
                    <a:pt x="977" y="649"/>
                  </a:lnTo>
                  <a:lnTo>
                    <a:pt x="977" y="638"/>
                  </a:lnTo>
                  <a:lnTo>
                    <a:pt x="981" y="628"/>
                  </a:lnTo>
                  <a:lnTo>
                    <a:pt x="984" y="618"/>
                  </a:lnTo>
                  <a:lnTo>
                    <a:pt x="988" y="607"/>
                  </a:lnTo>
                  <a:lnTo>
                    <a:pt x="992" y="600"/>
                  </a:lnTo>
                  <a:lnTo>
                    <a:pt x="998" y="599"/>
                  </a:lnTo>
                  <a:lnTo>
                    <a:pt x="1006" y="599"/>
                  </a:lnTo>
                  <a:lnTo>
                    <a:pt x="1013" y="602"/>
                  </a:lnTo>
                  <a:lnTo>
                    <a:pt x="1022" y="604"/>
                  </a:lnTo>
                  <a:lnTo>
                    <a:pt x="1033" y="605"/>
                  </a:lnTo>
                  <a:lnTo>
                    <a:pt x="1047" y="605"/>
                  </a:lnTo>
                  <a:lnTo>
                    <a:pt x="1062" y="604"/>
                  </a:lnTo>
                  <a:lnTo>
                    <a:pt x="1073" y="599"/>
                  </a:lnTo>
                  <a:lnTo>
                    <a:pt x="1075" y="598"/>
                  </a:lnTo>
                  <a:lnTo>
                    <a:pt x="1078" y="595"/>
                  </a:lnTo>
                  <a:lnTo>
                    <a:pt x="1078" y="593"/>
                  </a:lnTo>
                  <a:lnTo>
                    <a:pt x="1078" y="589"/>
                  </a:lnTo>
                  <a:lnTo>
                    <a:pt x="1078" y="587"/>
                  </a:lnTo>
                  <a:lnTo>
                    <a:pt x="1078" y="582"/>
                  </a:lnTo>
                  <a:lnTo>
                    <a:pt x="1077" y="579"/>
                  </a:lnTo>
                  <a:lnTo>
                    <a:pt x="1074" y="575"/>
                  </a:lnTo>
                  <a:lnTo>
                    <a:pt x="1072" y="573"/>
                  </a:lnTo>
                  <a:lnTo>
                    <a:pt x="1068" y="571"/>
                  </a:lnTo>
                  <a:lnTo>
                    <a:pt x="1065" y="566"/>
                  </a:lnTo>
                  <a:lnTo>
                    <a:pt x="1067" y="559"/>
                  </a:lnTo>
                  <a:lnTo>
                    <a:pt x="1072" y="554"/>
                  </a:lnTo>
                  <a:lnTo>
                    <a:pt x="1077" y="548"/>
                  </a:lnTo>
                  <a:lnTo>
                    <a:pt x="1082" y="544"/>
                  </a:lnTo>
                  <a:lnTo>
                    <a:pt x="1087" y="541"/>
                  </a:lnTo>
                  <a:lnTo>
                    <a:pt x="1094" y="541"/>
                  </a:lnTo>
                  <a:lnTo>
                    <a:pt x="1100" y="542"/>
                  </a:lnTo>
                  <a:lnTo>
                    <a:pt x="1107" y="542"/>
                  </a:lnTo>
                  <a:lnTo>
                    <a:pt x="1114" y="542"/>
                  </a:lnTo>
                  <a:lnTo>
                    <a:pt x="1121" y="543"/>
                  </a:lnTo>
                  <a:lnTo>
                    <a:pt x="1128" y="547"/>
                  </a:lnTo>
                  <a:lnTo>
                    <a:pt x="1130" y="552"/>
                  </a:lnTo>
                  <a:lnTo>
                    <a:pt x="1133" y="561"/>
                  </a:lnTo>
                  <a:lnTo>
                    <a:pt x="1136" y="568"/>
                  </a:lnTo>
                  <a:lnTo>
                    <a:pt x="1141" y="574"/>
                  </a:lnTo>
                  <a:lnTo>
                    <a:pt x="1145" y="575"/>
                  </a:lnTo>
                  <a:lnTo>
                    <a:pt x="1153" y="573"/>
                  </a:lnTo>
                  <a:lnTo>
                    <a:pt x="1160" y="568"/>
                  </a:lnTo>
                  <a:lnTo>
                    <a:pt x="1169" y="563"/>
                  </a:lnTo>
                  <a:lnTo>
                    <a:pt x="1175" y="557"/>
                  </a:lnTo>
                  <a:lnTo>
                    <a:pt x="1176" y="549"/>
                  </a:lnTo>
                  <a:lnTo>
                    <a:pt x="1175" y="547"/>
                  </a:lnTo>
                  <a:lnTo>
                    <a:pt x="1171" y="544"/>
                  </a:lnTo>
                  <a:lnTo>
                    <a:pt x="1169" y="542"/>
                  </a:lnTo>
                  <a:lnTo>
                    <a:pt x="1166" y="538"/>
                  </a:lnTo>
                  <a:lnTo>
                    <a:pt x="1164" y="534"/>
                  </a:lnTo>
                  <a:lnTo>
                    <a:pt x="1163" y="532"/>
                  </a:lnTo>
                  <a:lnTo>
                    <a:pt x="1161" y="531"/>
                  </a:lnTo>
                  <a:lnTo>
                    <a:pt x="1159" y="528"/>
                  </a:lnTo>
                  <a:lnTo>
                    <a:pt x="1158" y="526"/>
                  </a:lnTo>
                  <a:lnTo>
                    <a:pt x="1154" y="524"/>
                  </a:lnTo>
                  <a:lnTo>
                    <a:pt x="1151" y="523"/>
                  </a:lnTo>
                  <a:lnTo>
                    <a:pt x="1148" y="523"/>
                  </a:lnTo>
                  <a:lnTo>
                    <a:pt x="1144" y="522"/>
                  </a:lnTo>
                  <a:lnTo>
                    <a:pt x="1141" y="522"/>
                  </a:lnTo>
                  <a:lnTo>
                    <a:pt x="1138" y="523"/>
                  </a:lnTo>
                  <a:lnTo>
                    <a:pt x="1135" y="524"/>
                  </a:lnTo>
                  <a:lnTo>
                    <a:pt x="1133" y="527"/>
                  </a:lnTo>
                  <a:lnTo>
                    <a:pt x="1130" y="529"/>
                  </a:lnTo>
                  <a:lnTo>
                    <a:pt x="1129" y="532"/>
                  </a:lnTo>
                  <a:lnTo>
                    <a:pt x="1128" y="533"/>
                  </a:lnTo>
                  <a:lnTo>
                    <a:pt x="1126" y="536"/>
                  </a:lnTo>
                  <a:lnTo>
                    <a:pt x="1123" y="537"/>
                  </a:lnTo>
                  <a:lnTo>
                    <a:pt x="1118" y="537"/>
                  </a:lnTo>
                  <a:lnTo>
                    <a:pt x="1110" y="538"/>
                  </a:lnTo>
                  <a:lnTo>
                    <a:pt x="1104" y="538"/>
                  </a:lnTo>
                  <a:lnTo>
                    <a:pt x="1098" y="537"/>
                  </a:lnTo>
                  <a:lnTo>
                    <a:pt x="1094" y="534"/>
                  </a:lnTo>
                  <a:lnTo>
                    <a:pt x="1094" y="526"/>
                  </a:lnTo>
                  <a:lnTo>
                    <a:pt x="1098" y="517"/>
                  </a:lnTo>
                  <a:lnTo>
                    <a:pt x="1102" y="508"/>
                  </a:lnTo>
                  <a:lnTo>
                    <a:pt x="1103" y="497"/>
                  </a:lnTo>
                  <a:lnTo>
                    <a:pt x="1102" y="486"/>
                  </a:lnTo>
                  <a:lnTo>
                    <a:pt x="1099" y="475"/>
                  </a:lnTo>
                  <a:lnTo>
                    <a:pt x="1097" y="470"/>
                  </a:lnTo>
                  <a:lnTo>
                    <a:pt x="1094" y="466"/>
                  </a:lnTo>
                  <a:lnTo>
                    <a:pt x="1090" y="462"/>
                  </a:lnTo>
                  <a:lnTo>
                    <a:pt x="1087" y="460"/>
                  </a:lnTo>
                  <a:lnTo>
                    <a:pt x="1084" y="456"/>
                  </a:lnTo>
                  <a:lnTo>
                    <a:pt x="1080" y="452"/>
                  </a:lnTo>
                  <a:lnTo>
                    <a:pt x="1077" y="449"/>
                  </a:lnTo>
                  <a:lnTo>
                    <a:pt x="1073" y="445"/>
                  </a:lnTo>
                  <a:lnTo>
                    <a:pt x="1069" y="442"/>
                  </a:lnTo>
                  <a:lnTo>
                    <a:pt x="1065" y="437"/>
                  </a:lnTo>
                  <a:lnTo>
                    <a:pt x="1062" y="432"/>
                  </a:lnTo>
                  <a:lnTo>
                    <a:pt x="1057" y="425"/>
                  </a:lnTo>
                  <a:lnTo>
                    <a:pt x="1049" y="420"/>
                  </a:lnTo>
                  <a:lnTo>
                    <a:pt x="1042" y="420"/>
                  </a:lnTo>
                  <a:lnTo>
                    <a:pt x="1039" y="421"/>
                  </a:lnTo>
                  <a:lnTo>
                    <a:pt x="1036" y="423"/>
                  </a:lnTo>
                  <a:lnTo>
                    <a:pt x="1033" y="424"/>
                  </a:lnTo>
                  <a:lnTo>
                    <a:pt x="1031" y="425"/>
                  </a:lnTo>
                  <a:lnTo>
                    <a:pt x="1028" y="426"/>
                  </a:lnTo>
                  <a:lnTo>
                    <a:pt x="1024" y="425"/>
                  </a:lnTo>
                  <a:lnTo>
                    <a:pt x="1021" y="425"/>
                  </a:lnTo>
                  <a:lnTo>
                    <a:pt x="1018" y="424"/>
                  </a:lnTo>
                  <a:lnTo>
                    <a:pt x="1014" y="423"/>
                  </a:lnTo>
                  <a:lnTo>
                    <a:pt x="1012" y="420"/>
                  </a:lnTo>
                  <a:lnTo>
                    <a:pt x="1011" y="419"/>
                  </a:lnTo>
                  <a:lnTo>
                    <a:pt x="1009" y="416"/>
                  </a:lnTo>
                  <a:lnTo>
                    <a:pt x="1011" y="414"/>
                  </a:lnTo>
                  <a:lnTo>
                    <a:pt x="1013" y="411"/>
                  </a:lnTo>
                  <a:lnTo>
                    <a:pt x="1016" y="411"/>
                  </a:lnTo>
                  <a:lnTo>
                    <a:pt x="1018" y="410"/>
                  </a:lnTo>
                  <a:lnTo>
                    <a:pt x="1021" y="410"/>
                  </a:lnTo>
                  <a:lnTo>
                    <a:pt x="1023" y="410"/>
                  </a:lnTo>
                  <a:lnTo>
                    <a:pt x="1026" y="409"/>
                  </a:lnTo>
                  <a:lnTo>
                    <a:pt x="1027" y="406"/>
                  </a:lnTo>
                  <a:lnTo>
                    <a:pt x="1028" y="405"/>
                  </a:lnTo>
                  <a:lnTo>
                    <a:pt x="1027" y="401"/>
                  </a:lnTo>
                  <a:lnTo>
                    <a:pt x="1027" y="399"/>
                  </a:lnTo>
                  <a:lnTo>
                    <a:pt x="1024" y="396"/>
                  </a:lnTo>
                  <a:lnTo>
                    <a:pt x="1022" y="394"/>
                  </a:lnTo>
                  <a:lnTo>
                    <a:pt x="1018" y="393"/>
                  </a:lnTo>
                  <a:lnTo>
                    <a:pt x="1016" y="391"/>
                  </a:lnTo>
                  <a:lnTo>
                    <a:pt x="1014" y="391"/>
                  </a:lnTo>
                  <a:lnTo>
                    <a:pt x="1012" y="393"/>
                  </a:lnTo>
                  <a:lnTo>
                    <a:pt x="1009" y="394"/>
                  </a:lnTo>
                  <a:lnTo>
                    <a:pt x="1008" y="395"/>
                  </a:lnTo>
                  <a:lnTo>
                    <a:pt x="1006" y="396"/>
                  </a:lnTo>
                  <a:lnTo>
                    <a:pt x="1004" y="396"/>
                  </a:lnTo>
                  <a:lnTo>
                    <a:pt x="1002" y="395"/>
                  </a:lnTo>
                  <a:lnTo>
                    <a:pt x="999" y="393"/>
                  </a:lnTo>
                  <a:lnTo>
                    <a:pt x="997" y="391"/>
                  </a:lnTo>
                  <a:lnTo>
                    <a:pt x="996" y="389"/>
                  </a:lnTo>
                  <a:lnTo>
                    <a:pt x="996" y="386"/>
                  </a:lnTo>
                  <a:lnTo>
                    <a:pt x="996" y="384"/>
                  </a:lnTo>
                  <a:lnTo>
                    <a:pt x="998" y="383"/>
                  </a:lnTo>
                  <a:lnTo>
                    <a:pt x="999" y="380"/>
                  </a:lnTo>
                  <a:lnTo>
                    <a:pt x="1002" y="378"/>
                  </a:lnTo>
                  <a:lnTo>
                    <a:pt x="1003" y="376"/>
                  </a:lnTo>
                  <a:lnTo>
                    <a:pt x="1003" y="374"/>
                  </a:lnTo>
                  <a:lnTo>
                    <a:pt x="1003" y="373"/>
                  </a:lnTo>
                  <a:lnTo>
                    <a:pt x="1002" y="372"/>
                  </a:lnTo>
                  <a:lnTo>
                    <a:pt x="999" y="372"/>
                  </a:lnTo>
                  <a:lnTo>
                    <a:pt x="997" y="372"/>
                  </a:lnTo>
                  <a:lnTo>
                    <a:pt x="994" y="372"/>
                  </a:lnTo>
                  <a:lnTo>
                    <a:pt x="993" y="370"/>
                  </a:lnTo>
                  <a:lnTo>
                    <a:pt x="989" y="370"/>
                  </a:lnTo>
                  <a:lnTo>
                    <a:pt x="987" y="369"/>
                  </a:lnTo>
                  <a:lnTo>
                    <a:pt x="984" y="368"/>
                  </a:lnTo>
                  <a:lnTo>
                    <a:pt x="983" y="368"/>
                  </a:lnTo>
                  <a:lnTo>
                    <a:pt x="979" y="365"/>
                  </a:lnTo>
                  <a:lnTo>
                    <a:pt x="978" y="363"/>
                  </a:lnTo>
                  <a:lnTo>
                    <a:pt x="978" y="359"/>
                  </a:lnTo>
                  <a:lnTo>
                    <a:pt x="979" y="357"/>
                  </a:lnTo>
                  <a:lnTo>
                    <a:pt x="979" y="353"/>
                  </a:lnTo>
                  <a:lnTo>
                    <a:pt x="981" y="349"/>
                  </a:lnTo>
                  <a:lnTo>
                    <a:pt x="979" y="347"/>
                  </a:lnTo>
                  <a:lnTo>
                    <a:pt x="978" y="343"/>
                  </a:lnTo>
                  <a:lnTo>
                    <a:pt x="977" y="339"/>
                  </a:lnTo>
                  <a:lnTo>
                    <a:pt x="976" y="335"/>
                  </a:lnTo>
                  <a:lnTo>
                    <a:pt x="973" y="333"/>
                  </a:lnTo>
                  <a:lnTo>
                    <a:pt x="972" y="332"/>
                  </a:lnTo>
                  <a:lnTo>
                    <a:pt x="967" y="326"/>
                  </a:lnTo>
                  <a:lnTo>
                    <a:pt x="958" y="323"/>
                  </a:lnTo>
                  <a:lnTo>
                    <a:pt x="950" y="323"/>
                  </a:lnTo>
                  <a:lnTo>
                    <a:pt x="941" y="326"/>
                  </a:lnTo>
                  <a:lnTo>
                    <a:pt x="942" y="328"/>
                  </a:lnTo>
                  <a:lnTo>
                    <a:pt x="943" y="329"/>
                  </a:lnTo>
                  <a:lnTo>
                    <a:pt x="946" y="332"/>
                  </a:lnTo>
                  <a:lnTo>
                    <a:pt x="948" y="334"/>
                  </a:lnTo>
                  <a:lnTo>
                    <a:pt x="951" y="338"/>
                  </a:lnTo>
                  <a:lnTo>
                    <a:pt x="953" y="340"/>
                  </a:lnTo>
                  <a:lnTo>
                    <a:pt x="956" y="343"/>
                  </a:lnTo>
                  <a:lnTo>
                    <a:pt x="958" y="344"/>
                  </a:lnTo>
                  <a:lnTo>
                    <a:pt x="960" y="344"/>
                  </a:lnTo>
                  <a:lnTo>
                    <a:pt x="961" y="348"/>
                  </a:lnTo>
                  <a:lnTo>
                    <a:pt x="962" y="350"/>
                  </a:lnTo>
                  <a:lnTo>
                    <a:pt x="961" y="353"/>
                  </a:lnTo>
                  <a:lnTo>
                    <a:pt x="960" y="355"/>
                  </a:lnTo>
                  <a:lnTo>
                    <a:pt x="957" y="357"/>
                  </a:lnTo>
                  <a:lnTo>
                    <a:pt x="955" y="358"/>
                  </a:lnTo>
                  <a:lnTo>
                    <a:pt x="951" y="359"/>
                  </a:lnTo>
                  <a:lnTo>
                    <a:pt x="948" y="359"/>
                  </a:lnTo>
                  <a:lnTo>
                    <a:pt x="945" y="360"/>
                  </a:lnTo>
                  <a:lnTo>
                    <a:pt x="941" y="360"/>
                  </a:lnTo>
                  <a:lnTo>
                    <a:pt x="926" y="355"/>
                  </a:lnTo>
                  <a:lnTo>
                    <a:pt x="910" y="352"/>
                  </a:lnTo>
                  <a:lnTo>
                    <a:pt x="903" y="355"/>
                  </a:lnTo>
                  <a:lnTo>
                    <a:pt x="897" y="358"/>
                  </a:lnTo>
                  <a:lnTo>
                    <a:pt x="890" y="360"/>
                  </a:lnTo>
                  <a:lnTo>
                    <a:pt x="872" y="359"/>
                  </a:lnTo>
                  <a:lnTo>
                    <a:pt x="854" y="358"/>
                  </a:lnTo>
                  <a:lnTo>
                    <a:pt x="827" y="358"/>
                  </a:lnTo>
                  <a:lnTo>
                    <a:pt x="815" y="357"/>
                  </a:lnTo>
                  <a:lnTo>
                    <a:pt x="805" y="353"/>
                  </a:lnTo>
                  <a:lnTo>
                    <a:pt x="794" y="349"/>
                  </a:lnTo>
                  <a:lnTo>
                    <a:pt x="784" y="347"/>
                  </a:lnTo>
                  <a:lnTo>
                    <a:pt x="773" y="347"/>
                  </a:lnTo>
                  <a:lnTo>
                    <a:pt x="764" y="345"/>
                  </a:lnTo>
                  <a:lnTo>
                    <a:pt x="755" y="342"/>
                  </a:lnTo>
                  <a:lnTo>
                    <a:pt x="744" y="333"/>
                  </a:lnTo>
                  <a:lnTo>
                    <a:pt x="734" y="323"/>
                  </a:lnTo>
                  <a:lnTo>
                    <a:pt x="732" y="322"/>
                  </a:lnTo>
                  <a:lnTo>
                    <a:pt x="729" y="319"/>
                  </a:lnTo>
                  <a:lnTo>
                    <a:pt x="727" y="318"/>
                  </a:lnTo>
                  <a:lnTo>
                    <a:pt x="723" y="316"/>
                  </a:lnTo>
                  <a:lnTo>
                    <a:pt x="720" y="313"/>
                  </a:lnTo>
                  <a:lnTo>
                    <a:pt x="719" y="311"/>
                  </a:lnTo>
                  <a:lnTo>
                    <a:pt x="719" y="308"/>
                  </a:lnTo>
                  <a:lnTo>
                    <a:pt x="719" y="304"/>
                  </a:lnTo>
                  <a:lnTo>
                    <a:pt x="719" y="301"/>
                  </a:lnTo>
                  <a:lnTo>
                    <a:pt x="722" y="299"/>
                  </a:lnTo>
                  <a:lnTo>
                    <a:pt x="723" y="297"/>
                  </a:lnTo>
                  <a:lnTo>
                    <a:pt x="725" y="297"/>
                  </a:lnTo>
                  <a:lnTo>
                    <a:pt x="729" y="297"/>
                  </a:lnTo>
                  <a:lnTo>
                    <a:pt x="734" y="298"/>
                  </a:lnTo>
                  <a:lnTo>
                    <a:pt x="742" y="301"/>
                  </a:lnTo>
                  <a:lnTo>
                    <a:pt x="748" y="303"/>
                  </a:lnTo>
                  <a:lnTo>
                    <a:pt x="755" y="303"/>
                  </a:lnTo>
                  <a:lnTo>
                    <a:pt x="756" y="302"/>
                  </a:lnTo>
                  <a:lnTo>
                    <a:pt x="756" y="302"/>
                  </a:lnTo>
                  <a:lnTo>
                    <a:pt x="755" y="301"/>
                  </a:lnTo>
                  <a:lnTo>
                    <a:pt x="754" y="298"/>
                  </a:lnTo>
                  <a:lnTo>
                    <a:pt x="753" y="297"/>
                  </a:lnTo>
                  <a:lnTo>
                    <a:pt x="750" y="294"/>
                  </a:lnTo>
                  <a:lnTo>
                    <a:pt x="749" y="293"/>
                  </a:lnTo>
                  <a:lnTo>
                    <a:pt x="748" y="292"/>
                  </a:lnTo>
                  <a:lnTo>
                    <a:pt x="737" y="289"/>
                  </a:lnTo>
                  <a:lnTo>
                    <a:pt x="724" y="287"/>
                  </a:lnTo>
                  <a:lnTo>
                    <a:pt x="714" y="283"/>
                  </a:lnTo>
                  <a:lnTo>
                    <a:pt x="705" y="277"/>
                  </a:lnTo>
                  <a:lnTo>
                    <a:pt x="704" y="270"/>
                  </a:lnTo>
                  <a:lnTo>
                    <a:pt x="705" y="262"/>
                  </a:lnTo>
                  <a:lnTo>
                    <a:pt x="705" y="253"/>
                  </a:lnTo>
                  <a:lnTo>
                    <a:pt x="705" y="232"/>
                  </a:lnTo>
                  <a:lnTo>
                    <a:pt x="710" y="215"/>
                  </a:lnTo>
                  <a:lnTo>
                    <a:pt x="718" y="199"/>
                  </a:lnTo>
                  <a:lnTo>
                    <a:pt x="727" y="182"/>
                  </a:lnTo>
                  <a:lnTo>
                    <a:pt x="730" y="179"/>
                  </a:lnTo>
                  <a:lnTo>
                    <a:pt x="733" y="174"/>
                  </a:lnTo>
                  <a:lnTo>
                    <a:pt x="737" y="169"/>
                  </a:lnTo>
                  <a:lnTo>
                    <a:pt x="739" y="165"/>
                  </a:lnTo>
                  <a:lnTo>
                    <a:pt x="750" y="160"/>
                  </a:lnTo>
                  <a:lnTo>
                    <a:pt x="760" y="154"/>
                  </a:lnTo>
                  <a:lnTo>
                    <a:pt x="775" y="145"/>
                  </a:lnTo>
                  <a:lnTo>
                    <a:pt x="791" y="140"/>
                  </a:lnTo>
                  <a:lnTo>
                    <a:pt x="809" y="139"/>
                  </a:lnTo>
                  <a:close/>
                  <a:moveTo>
                    <a:pt x="641" y="130"/>
                  </a:moveTo>
                  <a:lnTo>
                    <a:pt x="653" y="133"/>
                  </a:lnTo>
                  <a:lnTo>
                    <a:pt x="658" y="133"/>
                  </a:lnTo>
                  <a:lnTo>
                    <a:pt x="661" y="134"/>
                  </a:lnTo>
                  <a:lnTo>
                    <a:pt x="664" y="134"/>
                  </a:lnTo>
                  <a:lnTo>
                    <a:pt x="668" y="135"/>
                  </a:lnTo>
                  <a:lnTo>
                    <a:pt x="672" y="135"/>
                  </a:lnTo>
                  <a:lnTo>
                    <a:pt x="690" y="135"/>
                  </a:lnTo>
                  <a:lnTo>
                    <a:pt x="698" y="134"/>
                  </a:lnTo>
                  <a:lnTo>
                    <a:pt x="705" y="135"/>
                  </a:lnTo>
                  <a:lnTo>
                    <a:pt x="712" y="138"/>
                  </a:lnTo>
                  <a:lnTo>
                    <a:pt x="714" y="143"/>
                  </a:lnTo>
                  <a:lnTo>
                    <a:pt x="712" y="150"/>
                  </a:lnTo>
                  <a:lnTo>
                    <a:pt x="703" y="155"/>
                  </a:lnTo>
                  <a:lnTo>
                    <a:pt x="693" y="158"/>
                  </a:lnTo>
                  <a:lnTo>
                    <a:pt x="690" y="159"/>
                  </a:lnTo>
                  <a:lnTo>
                    <a:pt x="688" y="160"/>
                  </a:lnTo>
                  <a:lnTo>
                    <a:pt x="688" y="161"/>
                  </a:lnTo>
                  <a:lnTo>
                    <a:pt x="688" y="163"/>
                  </a:lnTo>
                  <a:lnTo>
                    <a:pt x="688" y="164"/>
                  </a:lnTo>
                  <a:lnTo>
                    <a:pt x="688" y="165"/>
                  </a:lnTo>
                  <a:lnTo>
                    <a:pt x="687" y="169"/>
                  </a:lnTo>
                  <a:lnTo>
                    <a:pt x="685" y="171"/>
                  </a:lnTo>
                  <a:lnTo>
                    <a:pt x="684" y="173"/>
                  </a:lnTo>
                  <a:lnTo>
                    <a:pt x="683" y="175"/>
                  </a:lnTo>
                  <a:lnTo>
                    <a:pt x="683" y="179"/>
                  </a:lnTo>
                  <a:lnTo>
                    <a:pt x="678" y="181"/>
                  </a:lnTo>
                  <a:lnTo>
                    <a:pt x="674" y="185"/>
                  </a:lnTo>
                  <a:lnTo>
                    <a:pt x="672" y="187"/>
                  </a:lnTo>
                  <a:lnTo>
                    <a:pt x="669" y="191"/>
                  </a:lnTo>
                  <a:lnTo>
                    <a:pt x="668" y="195"/>
                  </a:lnTo>
                  <a:lnTo>
                    <a:pt x="667" y="199"/>
                  </a:lnTo>
                  <a:lnTo>
                    <a:pt x="666" y="201"/>
                  </a:lnTo>
                  <a:lnTo>
                    <a:pt x="664" y="204"/>
                  </a:lnTo>
                  <a:lnTo>
                    <a:pt x="658" y="209"/>
                  </a:lnTo>
                  <a:lnTo>
                    <a:pt x="652" y="209"/>
                  </a:lnTo>
                  <a:lnTo>
                    <a:pt x="644" y="206"/>
                  </a:lnTo>
                  <a:lnTo>
                    <a:pt x="637" y="202"/>
                  </a:lnTo>
                  <a:lnTo>
                    <a:pt x="629" y="201"/>
                  </a:lnTo>
                  <a:lnTo>
                    <a:pt x="627" y="201"/>
                  </a:lnTo>
                  <a:lnTo>
                    <a:pt x="626" y="202"/>
                  </a:lnTo>
                  <a:lnTo>
                    <a:pt x="624" y="204"/>
                  </a:lnTo>
                  <a:lnTo>
                    <a:pt x="626" y="205"/>
                  </a:lnTo>
                  <a:lnTo>
                    <a:pt x="627" y="206"/>
                  </a:lnTo>
                  <a:lnTo>
                    <a:pt x="628" y="207"/>
                  </a:lnTo>
                  <a:lnTo>
                    <a:pt x="629" y="209"/>
                  </a:lnTo>
                  <a:lnTo>
                    <a:pt x="631" y="210"/>
                  </a:lnTo>
                  <a:lnTo>
                    <a:pt x="632" y="211"/>
                  </a:lnTo>
                  <a:lnTo>
                    <a:pt x="634" y="216"/>
                  </a:lnTo>
                  <a:lnTo>
                    <a:pt x="634" y="222"/>
                  </a:lnTo>
                  <a:lnTo>
                    <a:pt x="632" y="229"/>
                  </a:lnTo>
                  <a:lnTo>
                    <a:pt x="627" y="233"/>
                  </a:lnTo>
                  <a:lnTo>
                    <a:pt x="622" y="238"/>
                  </a:lnTo>
                  <a:lnTo>
                    <a:pt x="614" y="243"/>
                  </a:lnTo>
                  <a:lnTo>
                    <a:pt x="607" y="247"/>
                  </a:lnTo>
                  <a:lnTo>
                    <a:pt x="601" y="250"/>
                  </a:lnTo>
                  <a:lnTo>
                    <a:pt x="593" y="247"/>
                  </a:lnTo>
                  <a:lnTo>
                    <a:pt x="590" y="241"/>
                  </a:lnTo>
                  <a:lnTo>
                    <a:pt x="587" y="235"/>
                  </a:lnTo>
                  <a:lnTo>
                    <a:pt x="585" y="229"/>
                  </a:lnTo>
                  <a:lnTo>
                    <a:pt x="583" y="216"/>
                  </a:lnTo>
                  <a:lnTo>
                    <a:pt x="586" y="204"/>
                  </a:lnTo>
                  <a:lnTo>
                    <a:pt x="587" y="191"/>
                  </a:lnTo>
                  <a:lnTo>
                    <a:pt x="588" y="184"/>
                  </a:lnTo>
                  <a:lnTo>
                    <a:pt x="591" y="176"/>
                  </a:lnTo>
                  <a:lnTo>
                    <a:pt x="596" y="170"/>
                  </a:lnTo>
                  <a:lnTo>
                    <a:pt x="603" y="165"/>
                  </a:lnTo>
                  <a:lnTo>
                    <a:pt x="606" y="165"/>
                  </a:lnTo>
                  <a:lnTo>
                    <a:pt x="607" y="163"/>
                  </a:lnTo>
                  <a:lnTo>
                    <a:pt x="607" y="161"/>
                  </a:lnTo>
                  <a:lnTo>
                    <a:pt x="607" y="159"/>
                  </a:lnTo>
                  <a:lnTo>
                    <a:pt x="605" y="156"/>
                  </a:lnTo>
                  <a:lnTo>
                    <a:pt x="603" y="155"/>
                  </a:lnTo>
                  <a:lnTo>
                    <a:pt x="602" y="153"/>
                  </a:lnTo>
                  <a:lnTo>
                    <a:pt x="601" y="150"/>
                  </a:lnTo>
                  <a:lnTo>
                    <a:pt x="600" y="149"/>
                  </a:lnTo>
                  <a:lnTo>
                    <a:pt x="600" y="146"/>
                  </a:lnTo>
                  <a:lnTo>
                    <a:pt x="601" y="144"/>
                  </a:lnTo>
                  <a:lnTo>
                    <a:pt x="603" y="143"/>
                  </a:lnTo>
                  <a:lnTo>
                    <a:pt x="607" y="140"/>
                  </a:lnTo>
                  <a:lnTo>
                    <a:pt x="609" y="139"/>
                  </a:lnTo>
                  <a:lnTo>
                    <a:pt x="613" y="138"/>
                  </a:lnTo>
                  <a:lnTo>
                    <a:pt x="627" y="133"/>
                  </a:lnTo>
                  <a:lnTo>
                    <a:pt x="641" y="130"/>
                  </a:lnTo>
                  <a:close/>
                  <a:moveTo>
                    <a:pt x="2471" y="129"/>
                  </a:moveTo>
                  <a:lnTo>
                    <a:pt x="2472" y="130"/>
                  </a:lnTo>
                  <a:lnTo>
                    <a:pt x="2476" y="132"/>
                  </a:lnTo>
                  <a:lnTo>
                    <a:pt x="2478" y="133"/>
                  </a:lnTo>
                  <a:lnTo>
                    <a:pt x="2481" y="133"/>
                  </a:lnTo>
                  <a:lnTo>
                    <a:pt x="2481" y="139"/>
                  </a:lnTo>
                  <a:lnTo>
                    <a:pt x="2478" y="138"/>
                  </a:lnTo>
                  <a:lnTo>
                    <a:pt x="2476" y="136"/>
                  </a:lnTo>
                  <a:lnTo>
                    <a:pt x="2472" y="133"/>
                  </a:lnTo>
                  <a:lnTo>
                    <a:pt x="2471" y="132"/>
                  </a:lnTo>
                  <a:lnTo>
                    <a:pt x="2471" y="130"/>
                  </a:lnTo>
                  <a:lnTo>
                    <a:pt x="2471" y="129"/>
                  </a:lnTo>
                  <a:lnTo>
                    <a:pt x="2471" y="129"/>
                  </a:lnTo>
                  <a:close/>
                  <a:moveTo>
                    <a:pt x="2626" y="108"/>
                  </a:moveTo>
                  <a:lnTo>
                    <a:pt x="2628" y="108"/>
                  </a:lnTo>
                  <a:lnTo>
                    <a:pt x="2629" y="109"/>
                  </a:lnTo>
                  <a:lnTo>
                    <a:pt x="2630" y="110"/>
                  </a:lnTo>
                  <a:lnTo>
                    <a:pt x="2633" y="110"/>
                  </a:lnTo>
                  <a:lnTo>
                    <a:pt x="2635" y="112"/>
                  </a:lnTo>
                  <a:lnTo>
                    <a:pt x="2635" y="113"/>
                  </a:lnTo>
                  <a:lnTo>
                    <a:pt x="2635" y="114"/>
                  </a:lnTo>
                  <a:lnTo>
                    <a:pt x="2634" y="115"/>
                  </a:lnTo>
                  <a:lnTo>
                    <a:pt x="2634" y="115"/>
                  </a:lnTo>
                  <a:lnTo>
                    <a:pt x="2631" y="114"/>
                  </a:lnTo>
                  <a:lnTo>
                    <a:pt x="2631" y="114"/>
                  </a:lnTo>
                  <a:lnTo>
                    <a:pt x="2630" y="113"/>
                  </a:lnTo>
                  <a:lnTo>
                    <a:pt x="2629" y="112"/>
                  </a:lnTo>
                  <a:lnTo>
                    <a:pt x="2629" y="110"/>
                  </a:lnTo>
                  <a:lnTo>
                    <a:pt x="2628" y="109"/>
                  </a:lnTo>
                  <a:lnTo>
                    <a:pt x="2626" y="108"/>
                  </a:lnTo>
                  <a:lnTo>
                    <a:pt x="2626" y="108"/>
                  </a:lnTo>
                  <a:close/>
                  <a:moveTo>
                    <a:pt x="2594" y="107"/>
                  </a:moveTo>
                  <a:lnTo>
                    <a:pt x="2595" y="108"/>
                  </a:lnTo>
                  <a:lnTo>
                    <a:pt x="2596" y="108"/>
                  </a:lnTo>
                  <a:lnTo>
                    <a:pt x="2599" y="110"/>
                  </a:lnTo>
                  <a:lnTo>
                    <a:pt x="2600" y="113"/>
                  </a:lnTo>
                  <a:lnTo>
                    <a:pt x="2603" y="115"/>
                  </a:lnTo>
                  <a:lnTo>
                    <a:pt x="2605" y="115"/>
                  </a:lnTo>
                  <a:lnTo>
                    <a:pt x="2606" y="115"/>
                  </a:lnTo>
                  <a:lnTo>
                    <a:pt x="2608" y="114"/>
                  </a:lnTo>
                  <a:lnTo>
                    <a:pt x="2608" y="113"/>
                  </a:lnTo>
                  <a:lnTo>
                    <a:pt x="2609" y="113"/>
                  </a:lnTo>
                  <a:lnTo>
                    <a:pt x="2610" y="113"/>
                  </a:lnTo>
                  <a:lnTo>
                    <a:pt x="2613" y="114"/>
                  </a:lnTo>
                  <a:lnTo>
                    <a:pt x="2614" y="115"/>
                  </a:lnTo>
                  <a:lnTo>
                    <a:pt x="2615" y="118"/>
                  </a:lnTo>
                  <a:lnTo>
                    <a:pt x="2616" y="120"/>
                  </a:lnTo>
                  <a:lnTo>
                    <a:pt x="2616" y="123"/>
                  </a:lnTo>
                  <a:lnTo>
                    <a:pt x="2618" y="123"/>
                  </a:lnTo>
                  <a:lnTo>
                    <a:pt x="2616" y="124"/>
                  </a:lnTo>
                  <a:lnTo>
                    <a:pt x="2615" y="123"/>
                  </a:lnTo>
                  <a:lnTo>
                    <a:pt x="2614" y="123"/>
                  </a:lnTo>
                  <a:lnTo>
                    <a:pt x="2613" y="123"/>
                  </a:lnTo>
                  <a:lnTo>
                    <a:pt x="2611" y="123"/>
                  </a:lnTo>
                  <a:lnTo>
                    <a:pt x="2610" y="123"/>
                  </a:lnTo>
                  <a:lnTo>
                    <a:pt x="2608" y="122"/>
                  </a:lnTo>
                  <a:lnTo>
                    <a:pt x="2606" y="122"/>
                  </a:lnTo>
                  <a:lnTo>
                    <a:pt x="2605" y="122"/>
                  </a:lnTo>
                  <a:lnTo>
                    <a:pt x="2605" y="123"/>
                  </a:lnTo>
                  <a:lnTo>
                    <a:pt x="2608" y="125"/>
                  </a:lnTo>
                  <a:lnTo>
                    <a:pt x="2610" y="129"/>
                  </a:lnTo>
                  <a:lnTo>
                    <a:pt x="2613" y="132"/>
                  </a:lnTo>
                  <a:lnTo>
                    <a:pt x="2615" y="135"/>
                  </a:lnTo>
                  <a:lnTo>
                    <a:pt x="2616" y="138"/>
                  </a:lnTo>
                  <a:lnTo>
                    <a:pt x="2616" y="139"/>
                  </a:lnTo>
                  <a:lnTo>
                    <a:pt x="2616" y="140"/>
                  </a:lnTo>
                  <a:lnTo>
                    <a:pt x="2616" y="141"/>
                  </a:lnTo>
                  <a:lnTo>
                    <a:pt x="2618" y="143"/>
                  </a:lnTo>
                  <a:lnTo>
                    <a:pt x="2619" y="145"/>
                  </a:lnTo>
                  <a:lnTo>
                    <a:pt x="2620" y="148"/>
                  </a:lnTo>
                  <a:lnTo>
                    <a:pt x="2621" y="150"/>
                  </a:lnTo>
                  <a:lnTo>
                    <a:pt x="2621" y="153"/>
                  </a:lnTo>
                  <a:lnTo>
                    <a:pt x="2623" y="154"/>
                  </a:lnTo>
                  <a:lnTo>
                    <a:pt x="2623" y="155"/>
                  </a:lnTo>
                  <a:lnTo>
                    <a:pt x="2621" y="155"/>
                  </a:lnTo>
                  <a:lnTo>
                    <a:pt x="2620" y="155"/>
                  </a:lnTo>
                  <a:lnTo>
                    <a:pt x="2619" y="155"/>
                  </a:lnTo>
                  <a:lnTo>
                    <a:pt x="2618" y="155"/>
                  </a:lnTo>
                  <a:lnTo>
                    <a:pt x="2616" y="155"/>
                  </a:lnTo>
                  <a:lnTo>
                    <a:pt x="2615" y="154"/>
                  </a:lnTo>
                  <a:lnTo>
                    <a:pt x="2615" y="155"/>
                  </a:lnTo>
                  <a:lnTo>
                    <a:pt x="2615" y="156"/>
                  </a:lnTo>
                  <a:lnTo>
                    <a:pt x="2615" y="158"/>
                  </a:lnTo>
                  <a:lnTo>
                    <a:pt x="2615" y="159"/>
                  </a:lnTo>
                  <a:lnTo>
                    <a:pt x="2616" y="161"/>
                  </a:lnTo>
                  <a:lnTo>
                    <a:pt x="2616" y="163"/>
                  </a:lnTo>
                  <a:lnTo>
                    <a:pt x="2618" y="164"/>
                  </a:lnTo>
                  <a:lnTo>
                    <a:pt x="2620" y="165"/>
                  </a:lnTo>
                  <a:lnTo>
                    <a:pt x="2621" y="165"/>
                  </a:lnTo>
                  <a:lnTo>
                    <a:pt x="2621" y="168"/>
                  </a:lnTo>
                  <a:lnTo>
                    <a:pt x="2624" y="168"/>
                  </a:lnTo>
                  <a:lnTo>
                    <a:pt x="2626" y="170"/>
                  </a:lnTo>
                  <a:lnTo>
                    <a:pt x="2626" y="173"/>
                  </a:lnTo>
                  <a:lnTo>
                    <a:pt x="2628" y="173"/>
                  </a:lnTo>
                  <a:lnTo>
                    <a:pt x="2628" y="174"/>
                  </a:lnTo>
                  <a:lnTo>
                    <a:pt x="2629" y="176"/>
                  </a:lnTo>
                  <a:lnTo>
                    <a:pt x="2630" y="178"/>
                  </a:lnTo>
                  <a:lnTo>
                    <a:pt x="2631" y="179"/>
                  </a:lnTo>
                  <a:lnTo>
                    <a:pt x="2633" y="180"/>
                  </a:lnTo>
                  <a:lnTo>
                    <a:pt x="2633" y="182"/>
                  </a:lnTo>
                  <a:lnTo>
                    <a:pt x="2633" y="184"/>
                  </a:lnTo>
                  <a:lnTo>
                    <a:pt x="2631" y="185"/>
                  </a:lnTo>
                  <a:lnTo>
                    <a:pt x="2630" y="185"/>
                  </a:lnTo>
                  <a:lnTo>
                    <a:pt x="2630" y="186"/>
                  </a:lnTo>
                  <a:lnTo>
                    <a:pt x="2629" y="187"/>
                  </a:lnTo>
                  <a:lnTo>
                    <a:pt x="2630" y="189"/>
                  </a:lnTo>
                  <a:lnTo>
                    <a:pt x="2630" y="191"/>
                  </a:lnTo>
                  <a:lnTo>
                    <a:pt x="2629" y="192"/>
                  </a:lnTo>
                  <a:lnTo>
                    <a:pt x="2629" y="194"/>
                  </a:lnTo>
                  <a:lnTo>
                    <a:pt x="2626" y="194"/>
                  </a:lnTo>
                  <a:lnTo>
                    <a:pt x="2626" y="194"/>
                  </a:lnTo>
                  <a:lnTo>
                    <a:pt x="2625" y="192"/>
                  </a:lnTo>
                  <a:lnTo>
                    <a:pt x="2624" y="191"/>
                  </a:lnTo>
                  <a:lnTo>
                    <a:pt x="2621" y="189"/>
                  </a:lnTo>
                  <a:lnTo>
                    <a:pt x="2620" y="189"/>
                  </a:lnTo>
                  <a:lnTo>
                    <a:pt x="2619" y="189"/>
                  </a:lnTo>
                  <a:lnTo>
                    <a:pt x="2619" y="190"/>
                  </a:lnTo>
                  <a:lnTo>
                    <a:pt x="2618" y="190"/>
                  </a:lnTo>
                  <a:lnTo>
                    <a:pt x="2616" y="189"/>
                  </a:lnTo>
                  <a:lnTo>
                    <a:pt x="2615" y="189"/>
                  </a:lnTo>
                  <a:lnTo>
                    <a:pt x="2614" y="187"/>
                  </a:lnTo>
                  <a:lnTo>
                    <a:pt x="2613" y="185"/>
                  </a:lnTo>
                  <a:lnTo>
                    <a:pt x="2611" y="184"/>
                  </a:lnTo>
                  <a:lnTo>
                    <a:pt x="2610" y="181"/>
                  </a:lnTo>
                  <a:lnTo>
                    <a:pt x="2609" y="180"/>
                  </a:lnTo>
                  <a:lnTo>
                    <a:pt x="2608" y="179"/>
                  </a:lnTo>
                  <a:lnTo>
                    <a:pt x="2606" y="179"/>
                  </a:lnTo>
                  <a:lnTo>
                    <a:pt x="2605" y="176"/>
                  </a:lnTo>
                  <a:lnTo>
                    <a:pt x="2604" y="176"/>
                  </a:lnTo>
                  <a:lnTo>
                    <a:pt x="2603" y="175"/>
                  </a:lnTo>
                  <a:lnTo>
                    <a:pt x="2603" y="173"/>
                  </a:lnTo>
                  <a:lnTo>
                    <a:pt x="2603" y="171"/>
                  </a:lnTo>
                  <a:lnTo>
                    <a:pt x="2603" y="170"/>
                  </a:lnTo>
                  <a:lnTo>
                    <a:pt x="2600" y="166"/>
                  </a:lnTo>
                  <a:lnTo>
                    <a:pt x="2596" y="164"/>
                  </a:lnTo>
                  <a:lnTo>
                    <a:pt x="2593" y="161"/>
                  </a:lnTo>
                  <a:lnTo>
                    <a:pt x="2588" y="160"/>
                  </a:lnTo>
                  <a:lnTo>
                    <a:pt x="2586" y="155"/>
                  </a:lnTo>
                  <a:lnTo>
                    <a:pt x="2585" y="150"/>
                  </a:lnTo>
                  <a:lnTo>
                    <a:pt x="2585" y="145"/>
                  </a:lnTo>
                  <a:lnTo>
                    <a:pt x="2585" y="144"/>
                  </a:lnTo>
                  <a:lnTo>
                    <a:pt x="2585" y="141"/>
                  </a:lnTo>
                  <a:lnTo>
                    <a:pt x="2585" y="140"/>
                  </a:lnTo>
                  <a:lnTo>
                    <a:pt x="2584" y="139"/>
                  </a:lnTo>
                  <a:lnTo>
                    <a:pt x="2584" y="138"/>
                  </a:lnTo>
                  <a:lnTo>
                    <a:pt x="2585" y="138"/>
                  </a:lnTo>
                  <a:lnTo>
                    <a:pt x="2585" y="138"/>
                  </a:lnTo>
                  <a:lnTo>
                    <a:pt x="2588" y="139"/>
                  </a:lnTo>
                  <a:lnTo>
                    <a:pt x="2589" y="140"/>
                  </a:lnTo>
                  <a:lnTo>
                    <a:pt x="2590" y="143"/>
                  </a:lnTo>
                  <a:lnTo>
                    <a:pt x="2593" y="145"/>
                  </a:lnTo>
                  <a:lnTo>
                    <a:pt x="2594" y="148"/>
                  </a:lnTo>
                  <a:lnTo>
                    <a:pt x="2594" y="148"/>
                  </a:lnTo>
                  <a:lnTo>
                    <a:pt x="2595" y="149"/>
                  </a:lnTo>
                  <a:lnTo>
                    <a:pt x="2598" y="149"/>
                  </a:lnTo>
                  <a:lnTo>
                    <a:pt x="2599" y="150"/>
                  </a:lnTo>
                  <a:lnTo>
                    <a:pt x="2599" y="149"/>
                  </a:lnTo>
                  <a:lnTo>
                    <a:pt x="2599" y="148"/>
                  </a:lnTo>
                  <a:lnTo>
                    <a:pt x="2598" y="146"/>
                  </a:lnTo>
                  <a:lnTo>
                    <a:pt x="2596" y="144"/>
                  </a:lnTo>
                  <a:lnTo>
                    <a:pt x="2596" y="143"/>
                  </a:lnTo>
                  <a:lnTo>
                    <a:pt x="2594" y="140"/>
                  </a:lnTo>
                  <a:lnTo>
                    <a:pt x="2591" y="139"/>
                  </a:lnTo>
                  <a:lnTo>
                    <a:pt x="2588" y="138"/>
                  </a:lnTo>
                  <a:lnTo>
                    <a:pt x="2588" y="135"/>
                  </a:lnTo>
                  <a:lnTo>
                    <a:pt x="2586" y="133"/>
                  </a:lnTo>
                  <a:lnTo>
                    <a:pt x="2586" y="130"/>
                  </a:lnTo>
                  <a:lnTo>
                    <a:pt x="2585" y="128"/>
                  </a:lnTo>
                  <a:lnTo>
                    <a:pt x="2584" y="125"/>
                  </a:lnTo>
                  <a:lnTo>
                    <a:pt x="2583" y="124"/>
                  </a:lnTo>
                  <a:lnTo>
                    <a:pt x="2584" y="124"/>
                  </a:lnTo>
                  <a:lnTo>
                    <a:pt x="2584" y="124"/>
                  </a:lnTo>
                  <a:lnTo>
                    <a:pt x="2585" y="125"/>
                  </a:lnTo>
                  <a:lnTo>
                    <a:pt x="2588" y="125"/>
                  </a:lnTo>
                  <a:lnTo>
                    <a:pt x="2589" y="127"/>
                  </a:lnTo>
                  <a:lnTo>
                    <a:pt x="2591" y="128"/>
                  </a:lnTo>
                  <a:lnTo>
                    <a:pt x="2594" y="130"/>
                  </a:lnTo>
                  <a:lnTo>
                    <a:pt x="2596" y="132"/>
                  </a:lnTo>
                  <a:lnTo>
                    <a:pt x="2599" y="133"/>
                  </a:lnTo>
                  <a:lnTo>
                    <a:pt x="2599" y="125"/>
                  </a:lnTo>
                  <a:lnTo>
                    <a:pt x="2598" y="124"/>
                  </a:lnTo>
                  <a:lnTo>
                    <a:pt x="2595" y="122"/>
                  </a:lnTo>
                  <a:lnTo>
                    <a:pt x="2594" y="120"/>
                  </a:lnTo>
                  <a:lnTo>
                    <a:pt x="2594" y="120"/>
                  </a:lnTo>
                  <a:lnTo>
                    <a:pt x="2590" y="119"/>
                  </a:lnTo>
                  <a:lnTo>
                    <a:pt x="2589" y="118"/>
                  </a:lnTo>
                  <a:lnTo>
                    <a:pt x="2588" y="115"/>
                  </a:lnTo>
                  <a:lnTo>
                    <a:pt x="2588" y="114"/>
                  </a:lnTo>
                  <a:lnTo>
                    <a:pt x="2588" y="113"/>
                  </a:lnTo>
                  <a:lnTo>
                    <a:pt x="2589" y="113"/>
                  </a:lnTo>
                  <a:lnTo>
                    <a:pt x="2591" y="113"/>
                  </a:lnTo>
                  <a:lnTo>
                    <a:pt x="2593" y="114"/>
                  </a:lnTo>
                  <a:lnTo>
                    <a:pt x="2593" y="114"/>
                  </a:lnTo>
                  <a:lnTo>
                    <a:pt x="2594" y="113"/>
                  </a:lnTo>
                  <a:lnTo>
                    <a:pt x="2594" y="110"/>
                  </a:lnTo>
                  <a:lnTo>
                    <a:pt x="2594" y="108"/>
                  </a:lnTo>
                  <a:lnTo>
                    <a:pt x="2594" y="108"/>
                  </a:lnTo>
                  <a:lnTo>
                    <a:pt x="2594" y="108"/>
                  </a:lnTo>
                  <a:lnTo>
                    <a:pt x="2594" y="107"/>
                  </a:lnTo>
                  <a:close/>
                  <a:moveTo>
                    <a:pt x="2266" y="63"/>
                  </a:moveTo>
                  <a:lnTo>
                    <a:pt x="2266" y="63"/>
                  </a:lnTo>
                  <a:lnTo>
                    <a:pt x="2268" y="64"/>
                  </a:lnTo>
                  <a:lnTo>
                    <a:pt x="2269" y="67"/>
                  </a:lnTo>
                  <a:lnTo>
                    <a:pt x="2270" y="69"/>
                  </a:lnTo>
                  <a:lnTo>
                    <a:pt x="2273" y="72"/>
                  </a:lnTo>
                  <a:lnTo>
                    <a:pt x="2274" y="72"/>
                  </a:lnTo>
                  <a:lnTo>
                    <a:pt x="2275" y="72"/>
                  </a:lnTo>
                  <a:lnTo>
                    <a:pt x="2276" y="71"/>
                  </a:lnTo>
                  <a:lnTo>
                    <a:pt x="2276" y="69"/>
                  </a:lnTo>
                  <a:lnTo>
                    <a:pt x="2278" y="68"/>
                  </a:lnTo>
                  <a:lnTo>
                    <a:pt x="2280" y="69"/>
                  </a:lnTo>
                  <a:lnTo>
                    <a:pt x="2281" y="72"/>
                  </a:lnTo>
                  <a:lnTo>
                    <a:pt x="2283" y="74"/>
                  </a:lnTo>
                  <a:lnTo>
                    <a:pt x="2284" y="77"/>
                  </a:lnTo>
                  <a:lnTo>
                    <a:pt x="2285" y="78"/>
                  </a:lnTo>
                  <a:lnTo>
                    <a:pt x="2285" y="79"/>
                  </a:lnTo>
                  <a:lnTo>
                    <a:pt x="2284" y="79"/>
                  </a:lnTo>
                  <a:lnTo>
                    <a:pt x="2284" y="81"/>
                  </a:lnTo>
                  <a:lnTo>
                    <a:pt x="2284" y="82"/>
                  </a:lnTo>
                  <a:lnTo>
                    <a:pt x="2284" y="84"/>
                  </a:lnTo>
                  <a:lnTo>
                    <a:pt x="2284" y="87"/>
                  </a:lnTo>
                  <a:lnTo>
                    <a:pt x="2286" y="88"/>
                  </a:lnTo>
                  <a:lnTo>
                    <a:pt x="2287" y="90"/>
                  </a:lnTo>
                  <a:lnTo>
                    <a:pt x="2290" y="93"/>
                  </a:lnTo>
                  <a:lnTo>
                    <a:pt x="2291" y="94"/>
                  </a:lnTo>
                  <a:lnTo>
                    <a:pt x="2291" y="94"/>
                  </a:lnTo>
                  <a:lnTo>
                    <a:pt x="2291" y="92"/>
                  </a:lnTo>
                  <a:lnTo>
                    <a:pt x="2291" y="89"/>
                  </a:lnTo>
                  <a:lnTo>
                    <a:pt x="2291" y="87"/>
                  </a:lnTo>
                  <a:lnTo>
                    <a:pt x="2290" y="84"/>
                  </a:lnTo>
                  <a:lnTo>
                    <a:pt x="2290" y="83"/>
                  </a:lnTo>
                  <a:lnTo>
                    <a:pt x="2291" y="82"/>
                  </a:lnTo>
                  <a:lnTo>
                    <a:pt x="2292" y="83"/>
                  </a:lnTo>
                  <a:lnTo>
                    <a:pt x="2295" y="85"/>
                  </a:lnTo>
                  <a:lnTo>
                    <a:pt x="2297" y="89"/>
                  </a:lnTo>
                  <a:lnTo>
                    <a:pt x="2299" y="92"/>
                  </a:lnTo>
                  <a:lnTo>
                    <a:pt x="2301" y="95"/>
                  </a:lnTo>
                  <a:lnTo>
                    <a:pt x="2304" y="98"/>
                  </a:lnTo>
                  <a:lnTo>
                    <a:pt x="2305" y="99"/>
                  </a:lnTo>
                  <a:lnTo>
                    <a:pt x="2307" y="100"/>
                  </a:lnTo>
                  <a:lnTo>
                    <a:pt x="2307" y="99"/>
                  </a:lnTo>
                  <a:lnTo>
                    <a:pt x="2309" y="93"/>
                  </a:lnTo>
                  <a:lnTo>
                    <a:pt x="2306" y="85"/>
                  </a:lnTo>
                  <a:lnTo>
                    <a:pt x="2302" y="77"/>
                  </a:lnTo>
                  <a:lnTo>
                    <a:pt x="2302" y="76"/>
                  </a:lnTo>
                  <a:lnTo>
                    <a:pt x="2301" y="73"/>
                  </a:lnTo>
                  <a:lnTo>
                    <a:pt x="2301" y="72"/>
                  </a:lnTo>
                  <a:lnTo>
                    <a:pt x="2302" y="69"/>
                  </a:lnTo>
                  <a:lnTo>
                    <a:pt x="2302" y="69"/>
                  </a:lnTo>
                  <a:lnTo>
                    <a:pt x="2306" y="71"/>
                  </a:lnTo>
                  <a:lnTo>
                    <a:pt x="2307" y="72"/>
                  </a:lnTo>
                  <a:lnTo>
                    <a:pt x="2310" y="76"/>
                  </a:lnTo>
                  <a:lnTo>
                    <a:pt x="2311" y="78"/>
                  </a:lnTo>
                  <a:lnTo>
                    <a:pt x="2312" y="82"/>
                  </a:lnTo>
                  <a:lnTo>
                    <a:pt x="2317" y="87"/>
                  </a:lnTo>
                  <a:lnTo>
                    <a:pt x="2319" y="89"/>
                  </a:lnTo>
                  <a:lnTo>
                    <a:pt x="2320" y="92"/>
                  </a:lnTo>
                  <a:lnTo>
                    <a:pt x="2322" y="94"/>
                  </a:lnTo>
                  <a:lnTo>
                    <a:pt x="2322" y="97"/>
                  </a:lnTo>
                  <a:lnTo>
                    <a:pt x="2322" y="99"/>
                  </a:lnTo>
                  <a:lnTo>
                    <a:pt x="2325" y="102"/>
                  </a:lnTo>
                  <a:lnTo>
                    <a:pt x="2327" y="104"/>
                  </a:lnTo>
                  <a:lnTo>
                    <a:pt x="2327" y="104"/>
                  </a:lnTo>
                  <a:lnTo>
                    <a:pt x="2327" y="104"/>
                  </a:lnTo>
                  <a:lnTo>
                    <a:pt x="2327" y="102"/>
                  </a:lnTo>
                  <a:lnTo>
                    <a:pt x="2330" y="104"/>
                  </a:lnTo>
                  <a:lnTo>
                    <a:pt x="2331" y="108"/>
                  </a:lnTo>
                  <a:lnTo>
                    <a:pt x="2334" y="112"/>
                  </a:lnTo>
                  <a:lnTo>
                    <a:pt x="2334" y="117"/>
                  </a:lnTo>
                  <a:lnTo>
                    <a:pt x="2335" y="120"/>
                  </a:lnTo>
                  <a:lnTo>
                    <a:pt x="2341" y="128"/>
                  </a:lnTo>
                  <a:lnTo>
                    <a:pt x="2344" y="130"/>
                  </a:lnTo>
                  <a:lnTo>
                    <a:pt x="2345" y="132"/>
                  </a:lnTo>
                  <a:lnTo>
                    <a:pt x="2347" y="133"/>
                  </a:lnTo>
                  <a:lnTo>
                    <a:pt x="2349" y="135"/>
                  </a:lnTo>
                  <a:lnTo>
                    <a:pt x="2351" y="135"/>
                  </a:lnTo>
                  <a:lnTo>
                    <a:pt x="2352" y="138"/>
                  </a:lnTo>
                  <a:lnTo>
                    <a:pt x="2354" y="140"/>
                  </a:lnTo>
                  <a:lnTo>
                    <a:pt x="2355" y="141"/>
                  </a:lnTo>
                  <a:lnTo>
                    <a:pt x="2356" y="143"/>
                  </a:lnTo>
                  <a:lnTo>
                    <a:pt x="2357" y="144"/>
                  </a:lnTo>
                  <a:lnTo>
                    <a:pt x="2358" y="145"/>
                  </a:lnTo>
                  <a:lnTo>
                    <a:pt x="2360" y="148"/>
                  </a:lnTo>
                  <a:lnTo>
                    <a:pt x="2361" y="149"/>
                  </a:lnTo>
                  <a:lnTo>
                    <a:pt x="2362" y="149"/>
                  </a:lnTo>
                  <a:lnTo>
                    <a:pt x="2363" y="150"/>
                  </a:lnTo>
                  <a:lnTo>
                    <a:pt x="2366" y="153"/>
                  </a:lnTo>
                  <a:lnTo>
                    <a:pt x="2366" y="155"/>
                  </a:lnTo>
                  <a:lnTo>
                    <a:pt x="2367" y="158"/>
                  </a:lnTo>
                  <a:lnTo>
                    <a:pt x="2368" y="159"/>
                  </a:lnTo>
                  <a:lnTo>
                    <a:pt x="2370" y="161"/>
                  </a:lnTo>
                  <a:lnTo>
                    <a:pt x="2370" y="163"/>
                  </a:lnTo>
                  <a:lnTo>
                    <a:pt x="2370" y="164"/>
                  </a:lnTo>
                  <a:lnTo>
                    <a:pt x="2368" y="165"/>
                  </a:lnTo>
                  <a:lnTo>
                    <a:pt x="2367" y="165"/>
                  </a:lnTo>
                  <a:lnTo>
                    <a:pt x="2365" y="165"/>
                  </a:lnTo>
                  <a:lnTo>
                    <a:pt x="2363" y="165"/>
                  </a:lnTo>
                  <a:lnTo>
                    <a:pt x="2361" y="164"/>
                  </a:lnTo>
                  <a:lnTo>
                    <a:pt x="2360" y="165"/>
                  </a:lnTo>
                  <a:lnTo>
                    <a:pt x="2358" y="166"/>
                  </a:lnTo>
                  <a:lnTo>
                    <a:pt x="2358" y="168"/>
                  </a:lnTo>
                  <a:lnTo>
                    <a:pt x="2358" y="169"/>
                  </a:lnTo>
                  <a:lnTo>
                    <a:pt x="2358" y="170"/>
                  </a:lnTo>
                  <a:lnTo>
                    <a:pt x="2357" y="174"/>
                  </a:lnTo>
                  <a:lnTo>
                    <a:pt x="2356" y="176"/>
                  </a:lnTo>
                  <a:lnTo>
                    <a:pt x="2357" y="179"/>
                  </a:lnTo>
                  <a:lnTo>
                    <a:pt x="2358" y="182"/>
                  </a:lnTo>
                  <a:lnTo>
                    <a:pt x="2358" y="186"/>
                  </a:lnTo>
                  <a:lnTo>
                    <a:pt x="2360" y="190"/>
                  </a:lnTo>
                  <a:lnTo>
                    <a:pt x="2360" y="194"/>
                  </a:lnTo>
                  <a:lnTo>
                    <a:pt x="2361" y="195"/>
                  </a:lnTo>
                  <a:lnTo>
                    <a:pt x="2360" y="196"/>
                  </a:lnTo>
                  <a:lnTo>
                    <a:pt x="2358" y="197"/>
                  </a:lnTo>
                  <a:lnTo>
                    <a:pt x="2358" y="200"/>
                  </a:lnTo>
                  <a:lnTo>
                    <a:pt x="2358" y="202"/>
                  </a:lnTo>
                  <a:lnTo>
                    <a:pt x="2358" y="206"/>
                  </a:lnTo>
                  <a:lnTo>
                    <a:pt x="2360" y="211"/>
                  </a:lnTo>
                  <a:lnTo>
                    <a:pt x="2361" y="216"/>
                  </a:lnTo>
                  <a:lnTo>
                    <a:pt x="2361" y="221"/>
                  </a:lnTo>
                  <a:lnTo>
                    <a:pt x="2361" y="224"/>
                  </a:lnTo>
                  <a:lnTo>
                    <a:pt x="2362" y="225"/>
                  </a:lnTo>
                  <a:lnTo>
                    <a:pt x="2361" y="227"/>
                  </a:lnTo>
                  <a:lnTo>
                    <a:pt x="2361" y="230"/>
                  </a:lnTo>
                  <a:lnTo>
                    <a:pt x="2361" y="233"/>
                  </a:lnTo>
                  <a:lnTo>
                    <a:pt x="2363" y="252"/>
                  </a:lnTo>
                  <a:lnTo>
                    <a:pt x="2366" y="271"/>
                  </a:lnTo>
                  <a:lnTo>
                    <a:pt x="2360" y="265"/>
                  </a:lnTo>
                  <a:lnTo>
                    <a:pt x="2356" y="257"/>
                  </a:lnTo>
                  <a:lnTo>
                    <a:pt x="2354" y="251"/>
                  </a:lnTo>
                  <a:lnTo>
                    <a:pt x="2354" y="248"/>
                  </a:lnTo>
                  <a:lnTo>
                    <a:pt x="2355" y="246"/>
                  </a:lnTo>
                  <a:lnTo>
                    <a:pt x="2356" y="243"/>
                  </a:lnTo>
                  <a:lnTo>
                    <a:pt x="2355" y="243"/>
                  </a:lnTo>
                  <a:lnTo>
                    <a:pt x="2354" y="243"/>
                  </a:lnTo>
                  <a:lnTo>
                    <a:pt x="2351" y="243"/>
                  </a:lnTo>
                  <a:lnTo>
                    <a:pt x="2350" y="243"/>
                  </a:lnTo>
                  <a:lnTo>
                    <a:pt x="2349" y="241"/>
                  </a:lnTo>
                  <a:lnTo>
                    <a:pt x="2346" y="238"/>
                  </a:lnTo>
                  <a:lnTo>
                    <a:pt x="2345" y="236"/>
                  </a:lnTo>
                  <a:lnTo>
                    <a:pt x="2344" y="233"/>
                  </a:lnTo>
                  <a:lnTo>
                    <a:pt x="2341" y="230"/>
                  </a:lnTo>
                  <a:lnTo>
                    <a:pt x="2339" y="227"/>
                  </a:lnTo>
                  <a:lnTo>
                    <a:pt x="2336" y="225"/>
                  </a:lnTo>
                  <a:lnTo>
                    <a:pt x="2335" y="224"/>
                  </a:lnTo>
                  <a:lnTo>
                    <a:pt x="2332" y="220"/>
                  </a:lnTo>
                  <a:lnTo>
                    <a:pt x="2330" y="216"/>
                  </a:lnTo>
                  <a:lnTo>
                    <a:pt x="2327" y="214"/>
                  </a:lnTo>
                  <a:lnTo>
                    <a:pt x="2327" y="211"/>
                  </a:lnTo>
                  <a:lnTo>
                    <a:pt x="2329" y="210"/>
                  </a:lnTo>
                  <a:lnTo>
                    <a:pt x="2330" y="210"/>
                  </a:lnTo>
                  <a:lnTo>
                    <a:pt x="2331" y="210"/>
                  </a:lnTo>
                  <a:lnTo>
                    <a:pt x="2331" y="210"/>
                  </a:lnTo>
                  <a:lnTo>
                    <a:pt x="2332" y="211"/>
                  </a:lnTo>
                  <a:lnTo>
                    <a:pt x="2334" y="211"/>
                  </a:lnTo>
                  <a:lnTo>
                    <a:pt x="2335" y="211"/>
                  </a:lnTo>
                  <a:lnTo>
                    <a:pt x="2336" y="211"/>
                  </a:lnTo>
                  <a:lnTo>
                    <a:pt x="2336" y="210"/>
                  </a:lnTo>
                  <a:lnTo>
                    <a:pt x="2336" y="209"/>
                  </a:lnTo>
                  <a:lnTo>
                    <a:pt x="2335" y="205"/>
                  </a:lnTo>
                  <a:lnTo>
                    <a:pt x="2332" y="201"/>
                  </a:lnTo>
                  <a:lnTo>
                    <a:pt x="2330" y="197"/>
                  </a:lnTo>
                  <a:lnTo>
                    <a:pt x="2327" y="197"/>
                  </a:lnTo>
                  <a:lnTo>
                    <a:pt x="2326" y="197"/>
                  </a:lnTo>
                  <a:lnTo>
                    <a:pt x="2324" y="196"/>
                  </a:lnTo>
                  <a:lnTo>
                    <a:pt x="2322" y="192"/>
                  </a:lnTo>
                  <a:lnTo>
                    <a:pt x="2320" y="190"/>
                  </a:lnTo>
                  <a:lnTo>
                    <a:pt x="2317" y="186"/>
                  </a:lnTo>
                  <a:lnTo>
                    <a:pt x="2315" y="182"/>
                  </a:lnTo>
                  <a:lnTo>
                    <a:pt x="2314" y="180"/>
                  </a:lnTo>
                  <a:lnTo>
                    <a:pt x="2314" y="178"/>
                  </a:lnTo>
                  <a:lnTo>
                    <a:pt x="2314" y="176"/>
                  </a:lnTo>
                  <a:lnTo>
                    <a:pt x="2314" y="175"/>
                  </a:lnTo>
                  <a:lnTo>
                    <a:pt x="2315" y="175"/>
                  </a:lnTo>
                  <a:lnTo>
                    <a:pt x="2316" y="175"/>
                  </a:lnTo>
                  <a:lnTo>
                    <a:pt x="2319" y="175"/>
                  </a:lnTo>
                  <a:lnTo>
                    <a:pt x="2320" y="175"/>
                  </a:lnTo>
                  <a:lnTo>
                    <a:pt x="2321" y="175"/>
                  </a:lnTo>
                  <a:lnTo>
                    <a:pt x="2322" y="174"/>
                  </a:lnTo>
                  <a:lnTo>
                    <a:pt x="2322" y="171"/>
                  </a:lnTo>
                  <a:lnTo>
                    <a:pt x="2322" y="169"/>
                  </a:lnTo>
                  <a:lnTo>
                    <a:pt x="2322" y="168"/>
                  </a:lnTo>
                  <a:lnTo>
                    <a:pt x="2324" y="166"/>
                  </a:lnTo>
                  <a:lnTo>
                    <a:pt x="2326" y="166"/>
                  </a:lnTo>
                  <a:lnTo>
                    <a:pt x="2327" y="168"/>
                  </a:lnTo>
                  <a:lnTo>
                    <a:pt x="2330" y="168"/>
                  </a:lnTo>
                  <a:lnTo>
                    <a:pt x="2332" y="168"/>
                  </a:lnTo>
                  <a:lnTo>
                    <a:pt x="2334" y="168"/>
                  </a:lnTo>
                  <a:lnTo>
                    <a:pt x="2334" y="166"/>
                  </a:lnTo>
                  <a:lnTo>
                    <a:pt x="2334" y="164"/>
                  </a:lnTo>
                  <a:lnTo>
                    <a:pt x="2334" y="160"/>
                  </a:lnTo>
                  <a:lnTo>
                    <a:pt x="2332" y="156"/>
                  </a:lnTo>
                  <a:lnTo>
                    <a:pt x="2332" y="153"/>
                  </a:lnTo>
                  <a:lnTo>
                    <a:pt x="2330" y="150"/>
                  </a:lnTo>
                  <a:lnTo>
                    <a:pt x="2329" y="150"/>
                  </a:lnTo>
                  <a:lnTo>
                    <a:pt x="2329" y="150"/>
                  </a:lnTo>
                  <a:lnTo>
                    <a:pt x="2327" y="151"/>
                  </a:lnTo>
                  <a:lnTo>
                    <a:pt x="2327" y="153"/>
                  </a:lnTo>
                  <a:lnTo>
                    <a:pt x="2327" y="153"/>
                  </a:lnTo>
                  <a:lnTo>
                    <a:pt x="2327" y="154"/>
                  </a:lnTo>
                  <a:lnTo>
                    <a:pt x="2327" y="156"/>
                  </a:lnTo>
                  <a:lnTo>
                    <a:pt x="2326" y="158"/>
                  </a:lnTo>
                  <a:lnTo>
                    <a:pt x="2326" y="160"/>
                  </a:lnTo>
                  <a:lnTo>
                    <a:pt x="2326" y="160"/>
                  </a:lnTo>
                  <a:lnTo>
                    <a:pt x="2325" y="160"/>
                  </a:lnTo>
                  <a:lnTo>
                    <a:pt x="2324" y="156"/>
                  </a:lnTo>
                  <a:lnTo>
                    <a:pt x="2322" y="154"/>
                  </a:lnTo>
                  <a:lnTo>
                    <a:pt x="2321" y="151"/>
                  </a:lnTo>
                  <a:lnTo>
                    <a:pt x="2320" y="150"/>
                  </a:lnTo>
                  <a:lnTo>
                    <a:pt x="2319" y="149"/>
                  </a:lnTo>
                  <a:lnTo>
                    <a:pt x="2316" y="149"/>
                  </a:lnTo>
                  <a:lnTo>
                    <a:pt x="2315" y="150"/>
                  </a:lnTo>
                  <a:lnTo>
                    <a:pt x="2315" y="150"/>
                  </a:lnTo>
                  <a:lnTo>
                    <a:pt x="2315" y="154"/>
                  </a:lnTo>
                  <a:lnTo>
                    <a:pt x="2316" y="156"/>
                  </a:lnTo>
                  <a:lnTo>
                    <a:pt x="2317" y="159"/>
                  </a:lnTo>
                  <a:lnTo>
                    <a:pt x="2317" y="163"/>
                  </a:lnTo>
                  <a:lnTo>
                    <a:pt x="2317" y="164"/>
                  </a:lnTo>
                  <a:lnTo>
                    <a:pt x="2316" y="165"/>
                  </a:lnTo>
                  <a:lnTo>
                    <a:pt x="2315" y="165"/>
                  </a:lnTo>
                  <a:lnTo>
                    <a:pt x="2312" y="165"/>
                  </a:lnTo>
                  <a:lnTo>
                    <a:pt x="2311" y="166"/>
                  </a:lnTo>
                  <a:lnTo>
                    <a:pt x="2309" y="166"/>
                  </a:lnTo>
                  <a:lnTo>
                    <a:pt x="2307" y="165"/>
                  </a:lnTo>
                  <a:lnTo>
                    <a:pt x="2305" y="163"/>
                  </a:lnTo>
                  <a:lnTo>
                    <a:pt x="2304" y="160"/>
                  </a:lnTo>
                  <a:lnTo>
                    <a:pt x="2302" y="158"/>
                  </a:lnTo>
                  <a:lnTo>
                    <a:pt x="2301" y="154"/>
                  </a:lnTo>
                  <a:lnTo>
                    <a:pt x="2299" y="150"/>
                  </a:lnTo>
                  <a:lnTo>
                    <a:pt x="2291" y="139"/>
                  </a:lnTo>
                  <a:lnTo>
                    <a:pt x="2284" y="128"/>
                  </a:lnTo>
                  <a:lnTo>
                    <a:pt x="2283" y="125"/>
                  </a:lnTo>
                  <a:lnTo>
                    <a:pt x="2283" y="122"/>
                  </a:lnTo>
                  <a:lnTo>
                    <a:pt x="2283" y="119"/>
                  </a:lnTo>
                  <a:lnTo>
                    <a:pt x="2284" y="117"/>
                  </a:lnTo>
                  <a:lnTo>
                    <a:pt x="2283" y="113"/>
                  </a:lnTo>
                  <a:lnTo>
                    <a:pt x="2281" y="109"/>
                  </a:lnTo>
                  <a:lnTo>
                    <a:pt x="2274" y="102"/>
                  </a:lnTo>
                  <a:lnTo>
                    <a:pt x="2271" y="99"/>
                  </a:lnTo>
                  <a:lnTo>
                    <a:pt x="2270" y="97"/>
                  </a:lnTo>
                  <a:lnTo>
                    <a:pt x="2269" y="94"/>
                  </a:lnTo>
                  <a:lnTo>
                    <a:pt x="2269" y="92"/>
                  </a:lnTo>
                  <a:lnTo>
                    <a:pt x="2268" y="89"/>
                  </a:lnTo>
                  <a:lnTo>
                    <a:pt x="2265" y="83"/>
                  </a:lnTo>
                  <a:lnTo>
                    <a:pt x="2261" y="76"/>
                  </a:lnTo>
                  <a:lnTo>
                    <a:pt x="2260" y="69"/>
                  </a:lnTo>
                  <a:lnTo>
                    <a:pt x="2260" y="67"/>
                  </a:lnTo>
                  <a:lnTo>
                    <a:pt x="2263" y="64"/>
                  </a:lnTo>
                  <a:lnTo>
                    <a:pt x="2265" y="64"/>
                  </a:lnTo>
                  <a:lnTo>
                    <a:pt x="2266" y="63"/>
                  </a:lnTo>
                  <a:close/>
                  <a:moveTo>
                    <a:pt x="2317" y="54"/>
                  </a:moveTo>
                  <a:lnTo>
                    <a:pt x="2319" y="54"/>
                  </a:lnTo>
                  <a:lnTo>
                    <a:pt x="2320" y="56"/>
                  </a:lnTo>
                  <a:lnTo>
                    <a:pt x="2321" y="57"/>
                  </a:lnTo>
                  <a:lnTo>
                    <a:pt x="2322" y="59"/>
                  </a:lnTo>
                  <a:lnTo>
                    <a:pt x="2324" y="61"/>
                  </a:lnTo>
                  <a:lnTo>
                    <a:pt x="2325" y="63"/>
                  </a:lnTo>
                  <a:lnTo>
                    <a:pt x="2326" y="66"/>
                  </a:lnTo>
                  <a:lnTo>
                    <a:pt x="2327" y="68"/>
                  </a:lnTo>
                  <a:lnTo>
                    <a:pt x="2329" y="69"/>
                  </a:lnTo>
                  <a:lnTo>
                    <a:pt x="2331" y="72"/>
                  </a:lnTo>
                  <a:lnTo>
                    <a:pt x="2334" y="74"/>
                  </a:lnTo>
                  <a:lnTo>
                    <a:pt x="2335" y="76"/>
                  </a:lnTo>
                  <a:lnTo>
                    <a:pt x="2336" y="76"/>
                  </a:lnTo>
                  <a:lnTo>
                    <a:pt x="2336" y="74"/>
                  </a:lnTo>
                  <a:lnTo>
                    <a:pt x="2337" y="73"/>
                  </a:lnTo>
                  <a:lnTo>
                    <a:pt x="2337" y="72"/>
                  </a:lnTo>
                  <a:lnTo>
                    <a:pt x="2337" y="72"/>
                  </a:lnTo>
                  <a:lnTo>
                    <a:pt x="2337" y="71"/>
                  </a:lnTo>
                  <a:lnTo>
                    <a:pt x="2339" y="71"/>
                  </a:lnTo>
                  <a:lnTo>
                    <a:pt x="2340" y="72"/>
                  </a:lnTo>
                  <a:lnTo>
                    <a:pt x="2342" y="74"/>
                  </a:lnTo>
                  <a:lnTo>
                    <a:pt x="2344" y="74"/>
                  </a:lnTo>
                  <a:lnTo>
                    <a:pt x="2344" y="74"/>
                  </a:lnTo>
                  <a:lnTo>
                    <a:pt x="2344" y="74"/>
                  </a:lnTo>
                  <a:lnTo>
                    <a:pt x="2344" y="73"/>
                  </a:lnTo>
                  <a:lnTo>
                    <a:pt x="2342" y="72"/>
                  </a:lnTo>
                  <a:lnTo>
                    <a:pt x="2342" y="72"/>
                  </a:lnTo>
                  <a:lnTo>
                    <a:pt x="2342" y="71"/>
                  </a:lnTo>
                  <a:lnTo>
                    <a:pt x="2342" y="68"/>
                  </a:lnTo>
                  <a:lnTo>
                    <a:pt x="2344" y="67"/>
                  </a:lnTo>
                  <a:lnTo>
                    <a:pt x="2344" y="66"/>
                  </a:lnTo>
                  <a:lnTo>
                    <a:pt x="2345" y="66"/>
                  </a:lnTo>
                  <a:lnTo>
                    <a:pt x="2346" y="67"/>
                  </a:lnTo>
                  <a:lnTo>
                    <a:pt x="2349" y="67"/>
                  </a:lnTo>
                  <a:lnTo>
                    <a:pt x="2351" y="69"/>
                  </a:lnTo>
                  <a:lnTo>
                    <a:pt x="2354" y="72"/>
                  </a:lnTo>
                  <a:lnTo>
                    <a:pt x="2355" y="76"/>
                  </a:lnTo>
                  <a:lnTo>
                    <a:pt x="2356" y="78"/>
                  </a:lnTo>
                  <a:lnTo>
                    <a:pt x="2356" y="81"/>
                  </a:lnTo>
                  <a:lnTo>
                    <a:pt x="2356" y="82"/>
                  </a:lnTo>
                  <a:lnTo>
                    <a:pt x="2356" y="84"/>
                  </a:lnTo>
                  <a:lnTo>
                    <a:pt x="2356" y="85"/>
                  </a:lnTo>
                  <a:lnTo>
                    <a:pt x="2357" y="88"/>
                  </a:lnTo>
                  <a:lnTo>
                    <a:pt x="2357" y="89"/>
                  </a:lnTo>
                  <a:lnTo>
                    <a:pt x="2360" y="89"/>
                  </a:lnTo>
                  <a:lnTo>
                    <a:pt x="2360" y="89"/>
                  </a:lnTo>
                  <a:lnTo>
                    <a:pt x="2361" y="88"/>
                  </a:lnTo>
                  <a:lnTo>
                    <a:pt x="2360" y="87"/>
                  </a:lnTo>
                  <a:lnTo>
                    <a:pt x="2360" y="85"/>
                  </a:lnTo>
                  <a:lnTo>
                    <a:pt x="2360" y="83"/>
                  </a:lnTo>
                  <a:lnTo>
                    <a:pt x="2360" y="82"/>
                  </a:lnTo>
                  <a:lnTo>
                    <a:pt x="2360" y="81"/>
                  </a:lnTo>
                  <a:lnTo>
                    <a:pt x="2361" y="79"/>
                  </a:lnTo>
                  <a:lnTo>
                    <a:pt x="2362" y="79"/>
                  </a:lnTo>
                  <a:lnTo>
                    <a:pt x="2365" y="79"/>
                  </a:lnTo>
                  <a:lnTo>
                    <a:pt x="2373" y="87"/>
                  </a:lnTo>
                  <a:lnTo>
                    <a:pt x="2375" y="90"/>
                  </a:lnTo>
                  <a:lnTo>
                    <a:pt x="2377" y="92"/>
                  </a:lnTo>
                  <a:lnTo>
                    <a:pt x="2380" y="93"/>
                  </a:lnTo>
                  <a:lnTo>
                    <a:pt x="2381" y="95"/>
                  </a:lnTo>
                  <a:lnTo>
                    <a:pt x="2385" y="97"/>
                  </a:lnTo>
                  <a:lnTo>
                    <a:pt x="2387" y="98"/>
                  </a:lnTo>
                  <a:lnTo>
                    <a:pt x="2391" y="99"/>
                  </a:lnTo>
                  <a:lnTo>
                    <a:pt x="2393" y="100"/>
                  </a:lnTo>
                  <a:lnTo>
                    <a:pt x="2395" y="103"/>
                  </a:lnTo>
                  <a:lnTo>
                    <a:pt x="2398" y="104"/>
                  </a:lnTo>
                  <a:lnTo>
                    <a:pt x="2400" y="107"/>
                  </a:lnTo>
                  <a:lnTo>
                    <a:pt x="2400" y="109"/>
                  </a:lnTo>
                  <a:lnTo>
                    <a:pt x="2400" y="110"/>
                  </a:lnTo>
                  <a:lnTo>
                    <a:pt x="2398" y="110"/>
                  </a:lnTo>
                  <a:lnTo>
                    <a:pt x="2398" y="112"/>
                  </a:lnTo>
                  <a:lnTo>
                    <a:pt x="2398" y="113"/>
                  </a:lnTo>
                  <a:lnTo>
                    <a:pt x="2398" y="114"/>
                  </a:lnTo>
                  <a:lnTo>
                    <a:pt x="2400" y="115"/>
                  </a:lnTo>
                  <a:lnTo>
                    <a:pt x="2401" y="119"/>
                  </a:lnTo>
                  <a:lnTo>
                    <a:pt x="2402" y="120"/>
                  </a:lnTo>
                  <a:lnTo>
                    <a:pt x="2402" y="123"/>
                  </a:lnTo>
                  <a:lnTo>
                    <a:pt x="2402" y="123"/>
                  </a:lnTo>
                  <a:lnTo>
                    <a:pt x="2401" y="124"/>
                  </a:lnTo>
                  <a:lnTo>
                    <a:pt x="2401" y="125"/>
                  </a:lnTo>
                  <a:lnTo>
                    <a:pt x="2401" y="127"/>
                  </a:lnTo>
                  <a:lnTo>
                    <a:pt x="2398" y="129"/>
                  </a:lnTo>
                  <a:lnTo>
                    <a:pt x="2398" y="132"/>
                  </a:lnTo>
                  <a:lnTo>
                    <a:pt x="2398" y="134"/>
                  </a:lnTo>
                  <a:lnTo>
                    <a:pt x="2397" y="138"/>
                  </a:lnTo>
                  <a:lnTo>
                    <a:pt x="2397" y="140"/>
                  </a:lnTo>
                  <a:lnTo>
                    <a:pt x="2396" y="143"/>
                  </a:lnTo>
                  <a:lnTo>
                    <a:pt x="2396" y="145"/>
                  </a:lnTo>
                  <a:lnTo>
                    <a:pt x="2395" y="146"/>
                  </a:lnTo>
                  <a:lnTo>
                    <a:pt x="2393" y="148"/>
                  </a:lnTo>
                  <a:lnTo>
                    <a:pt x="2392" y="148"/>
                  </a:lnTo>
                  <a:lnTo>
                    <a:pt x="2390" y="148"/>
                  </a:lnTo>
                  <a:lnTo>
                    <a:pt x="2387" y="146"/>
                  </a:lnTo>
                  <a:lnTo>
                    <a:pt x="2385" y="145"/>
                  </a:lnTo>
                  <a:lnTo>
                    <a:pt x="2382" y="143"/>
                  </a:lnTo>
                  <a:lnTo>
                    <a:pt x="2381" y="141"/>
                  </a:lnTo>
                  <a:lnTo>
                    <a:pt x="2378" y="139"/>
                  </a:lnTo>
                  <a:lnTo>
                    <a:pt x="2375" y="136"/>
                  </a:lnTo>
                  <a:lnTo>
                    <a:pt x="2371" y="134"/>
                  </a:lnTo>
                  <a:lnTo>
                    <a:pt x="2367" y="132"/>
                  </a:lnTo>
                  <a:lnTo>
                    <a:pt x="2360" y="130"/>
                  </a:lnTo>
                  <a:lnTo>
                    <a:pt x="2351" y="128"/>
                  </a:lnTo>
                  <a:lnTo>
                    <a:pt x="2342" y="122"/>
                  </a:lnTo>
                  <a:lnTo>
                    <a:pt x="2342" y="119"/>
                  </a:lnTo>
                  <a:lnTo>
                    <a:pt x="2341" y="118"/>
                  </a:lnTo>
                  <a:lnTo>
                    <a:pt x="2340" y="115"/>
                  </a:lnTo>
                  <a:lnTo>
                    <a:pt x="2340" y="114"/>
                  </a:lnTo>
                  <a:lnTo>
                    <a:pt x="2339" y="112"/>
                  </a:lnTo>
                  <a:lnTo>
                    <a:pt x="2340" y="110"/>
                  </a:lnTo>
                  <a:lnTo>
                    <a:pt x="2346" y="113"/>
                  </a:lnTo>
                  <a:lnTo>
                    <a:pt x="2346" y="113"/>
                  </a:lnTo>
                  <a:lnTo>
                    <a:pt x="2346" y="112"/>
                  </a:lnTo>
                  <a:lnTo>
                    <a:pt x="2345" y="110"/>
                  </a:lnTo>
                  <a:lnTo>
                    <a:pt x="2345" y="109"/>
                  </a:lnTo>
                  <a:lnTo>
                    <a:pt x="2345" y="108"/>
                  </a:lnTo>
                  <a:lnTo>
                    <a:pt x="2346" y="108"/>
                  </a:lnTo>
                  <a:lnTo>
                    <a:pt x="2347" y="108"/>
                  </a:lnTo>
                  <a:lnTo>
                    <a:pt x="2349" y="109"/>
                  </a:lnTo>
                  <a:lnTo>
                    <a:pt x="2349" y="109"/>
                  </a:lnTo>
                  <a:lnTo>
                    <a:pt x="2350" y="108"/>
                  </a:lnTo>
                  <a:lnTo>
                    <a:pt x="2349" y="108"/>
                  </a:lnTo>
                  <a:lnTo>
                    <a:pt x="2349" y="105"/>
                  </a:lnTo>
                  <a:lnTo>
                    <a:pt x="2347" y="103"/>
                  </a:lnTo>
                  <a:lnTo>
                    <a:pt x="2346" y="100"/>
                  </a:lnTo>
                  <a:lnTo>
                    <a:pt x="2345" y="99"/>
                  </a:lnTo>
                  <a:lnTo>
                    <a:pt x="2342" y="98"/>
                  </a:lnTo>
                  <a:lnTo>
                    <a:pt x="2341" y="98"/>
                  </a:lnTo>
                  <a:lnTo>
                    <a:pt x="2339" y="98"/>
                  </a:lnTo>
                  <a:lnTo>
                    <a:pt x="2337" y="98"/>
                  </a:lnTo>
                  <a:lnTo>
                    <a:pt x="2336" y="99"/>
                  </a:lnTo>
                  <a:lnTo>
                    <a:pt x="2335" y="100"/>
                  </a:lnTo>
                  <a:lnTo>
                    <a:pt x="2334" y="100"/>
                  </a:lnTo>
                  <a:lnTo>
                    <a:pt x="2332" y="102"/>
                  </a:lnTo>
                  <a:lnTo>
                    <a:pt x="2331" y="102"/>
                  </a:lnTo>
                  <a:lnTo>
                    <a:pt x="2329" y="100"/>
                  </a:lnTo>
                  <a:lnTo>
                    <a:pt x="2327" y="100"/>
                  </a:lnTo>
                  <a:lnTo>
                    <a:pt x="2326" y="100"/>
                  </a:lnTo>
                  <a:lnTo>
                    <a:pt x="2326" y="99"/>
                  </a:lnTo>
                  <a:lnTo>
                    <a:pt x="2325" y="98"/>
                  </a:lnTo>
                  <a:lnTo>
                    <a:pt x="2324" y="95"/>
                  </a:lnTo>
                  <a:lnTo>
                    <a:pt x="2322" y="94"/>
                  </a:lnTo>
                  <a:lnTo>
                    <a:pt x="2321" y="92"/>
                  </a:lnTo>
                  <a:lnTo>
                    <a:pt x="2320" y="89"/>
                  </a:lnTo>
                  <a:lnTo>
                    <a:pt x="2317" y="87"/>
                  </a:lnTo>
                  <a:lnTo>
                    <a:pt x="2317" y="87"/>
                  </a:lnTo>
                  <a:lnTo>
                    <a:pt x="2319" y="85"/>
                  </a:lnTo>
                  <a:lnTo>
                    <a:pt x="2319" y="85"/>
                  </a:lnTo>
                  <a:lnTo>
                    <a:pt x="2320" y="84"/>
                  </a:lnTo>
                  <a:lnTo>
                    <a:pt x="2321" y="84"/>
                  </a:lnTo>
                  <a:lnTo>
                    <a:pt x="2320" y="83"/>
                  </a:lnTo>
                  <a:lnTo>
                    <a:pt x="2319" y="81"/>
                  </a:lnTo>
                  <a:lnTo>
                    <a:pt x="2316" y="78"/>
                  </a:lnTo>
                  <a:lnTo>
                    <a:pt x="2314" y="76"/>
                  </a:lnTo>
                  <a:lnTo>
                    <a:pt x="2312" y="74"/>
                  </a:lnTo>
                  <a:lnTo>
                    <a:pt x="2311" y="74"/>
                  </a:lnTo>
                  <a:lnTo>
                    <a:pt x="2309" y="73"/>
                  </a:lnTo>
                  <a:lnTo>
                    <a:pt x="2307" y="72"/>
                  </a:lnTo>
                  <a:lnTo>
                    <a:pt x="2306" y="69"/>
                  </a:lnTo>
                  <a:lnTo>
                    <a:pt x="2306" y="68"/>
                  </a:lnTo>
                  <a:lnTo>
                    <a:pt x="2307" y="67"/>
                  </a:lnTo>
                  <a:lnTo>
                    <a:pt x="2307" y="66"/>
                  </a:lnTo>
                  <a:lnTo>
                    <a:pt x="2309" y="66"/>
                  </a:lnTo>
                  <a:lnTo>
                    <a:pt x="2310" y="66"/>
                  </a:lnTo>
                  <a:lnTo>
                    <a:pt x="2311" y="67"/>
                  </a:lnTo>
                  <a:lnTo>
                    <a:pt x="2314" y="68"/>
                  </a:lnTo>
                  <a:lnTo>
                    <a:pt x="2315" y="69"/>
                  </a:lnTo>
                  <a:lnTo>
                    <a:pt x="2317" y="71"/>
                  </a:lnTo>
                  <a:lnTo>
                    <a:pt x="2317" y="71"/>
                  </a:lnTo>
                  <a:lnTo>
                    <a:pt x="2319" y="71"/>
                  </a:lnTo>
                  <a:lnTo>
                    <a:pt x="2319" y="69"/>
                  </a:lnTo>
                  <a:lnTo>
                    <a:pt x="2319" y="68"/>
                  </a:lnTo>
                  <a:lnTo>
                    <a:pt x="2319" y="67"/>
                  </a:lnTo>
                  <a:lnTo>
                    <a:pt x="2317" y="64"/>
                  </a:lnTo>
                  <a:lnTo>
                    <a:pt x="2317" y="63"/>
                  </a:lnTo>
                  <a:lnTo>
                    <a:pt x="2316" y="62"/>
                  </a:lnTo>
                  <a:lnTo>
                    <a:pt x="2316" y="62"/>
                  </a:lnTo>
                  <a:lnTo>
                    <a:pt x="2317" y="61"/>
                  </a:lnTo>
                  <a:lnTo>
                    <a:pt x="2317" y="59"/>
                  </a:lnTo>
                  <a:lnTo>
                    <a:pt x="2317" y="58"/>
                  </a:lnTo>
                  <a:lnTo>
                    <a:pt x="2317" y="56"/>
                  </a:lnTo>
                  <a:lnTo>
                    <a:pt x="2317" y="54"/>
                  </a:lnTo>
                  <a:lnTo>
                    <a:pt x="2317" y="54"/>
                  </a:lnTo>
                  <a:close/>
                  <a:moveTo>
                    <a:pt x="2305" y="41"/>
                  </a:moveTo>
                  <a:lnTo>
                    <a:pt x="2306" y="41"/>
                  </a:lnTo>
                  <a:lnTo>
                    <a:pt x="2307" y="42"/>
                  </a:lnTo>
                  <a:lnTo>
                    <a:pt x="2309" y="43"/>
                  </a:lnTo>
                  <a:lnTo>
                    <a:pt x="2311" y="44"/>
                  </a:lnTo>
                  <a:lnTo>
                    <a:pt x="2315" y="48"/>
                  </a:lnTo>
                  <a:lnTo>
                    <a:pt x="2315" y="49"/>
                  </a:lnTo>
                  <a:lnTo>
                    <a:pt x="2314" y="49"/>
                  </a:lnTo>
                  <a:lnTo>
                    <a:pt x="2312" y="48"/>
                  </a:lnTo>
                  <a:lnTo>
                    <a:pt x="2310" y="47"/>
                  </a:lnTo>
                  <a:lnTo>
                    <a:pt x="2307" y="46"/>
                  </a:lnTo>
                  <a:lnTo>
                    <a:pt x="2306" y="46"/>
                  </a:lnTo>
                  <a:lnTo>
                    <a:pt x="2305" y="44"/>
                  </a:lnTo>
                  <a:lnTo>
                    <a:pt x="2304" y="43"/>
                  </a:lnTo>
                  <a:lnTo>
                    <a:pt x="2304" y="42"/>
                  </a:lnTo>
                  <a:lnTo>
                    <a:pt x="2304" y="42"/>
                  </a:lnTo>
                  <a:lnTo>
                    <a:pt x="2305" y="41"/>
                  </a:lnTo>
                  <a:close/>
                  <a:moveTo>
                    <a:pt x="359" y="0"/>
                  </a:moveTo>
                  <a:lnTo>
                    <a:pt x="363" y="1"/>
                  </a:lnTo>
                  <a:lnTo>
                    <a:pt x="364" y="6"/>
                  </a:lnTo>
                  <a:lnTo>
                    <a:pt x="363" y="12"/>
                  </a:lnTo>
                  <a:lnTo>
                    <a:pt x="362" y="18"/>
                  </a:lnTo>
                  <a:lnTo>
                    <a:pt x="360" y="25"/>
                  </a:lnTo>
                  <a:lnTo>
                    <a:pt x="360" y="28"/>
                  </a:lnTo>
                  <a:lnTo>
                    <a:pt x="360" y="31"/>
                  </a:lnTo>
                  <a:lnTo>
                    <a:pt x="360" y="33"/>
                  </a:lnTo>
                  <a:lnTo>
                    <a:pt x="360" y="36"/>
                  </a:lnTo>
                  <a:lnTo>
                    <a:pt x="360" y="38"/>
                  </a:lnTo>
                  <a:lnTo>
                    <a:pt x="359" y="41"/>
                  </a:lnTo>
                  <a:lnTo>
                    <a:pt x="359" y="43"/>
                  </a:lnTo>
                  <a:lnTo>
                    <a:pt x="360" y="44"/>
                  </a:lnTo>
                  <a:lnTo>
                    <a:pt x="363" y="46"/>
                  </a:lnTo>
                  <a:lnTo>
                    <a:pt x="365" y="46"/>
                  </a:lnTo>
                  <a:lnTo>
                    <a:pt x="368" y="47"/>
                  </a:lnTo>
                  <a:lnTo>
                    <a:pt x="370" y="48"/>
                  </a:lnTo>
                  <a:lnTo>
                    <a:pt x="372" y="51"/>
                  </a:lnTo>
                  <a:lnTo>
                    <a:pt x="373" y="53"/>
                  </a:lnTo>
                  <a:lnTo>
                    <a:pt x="374" y="54"/>
                  </a:lnTo>
                  <a:lnTo>
                    <a:pt x="377" y="57"/>
                  </a:lnTo>
                  <a:lnTo>
                    <a:pt x="378" y="57"/>
                  </a:lnTo>
                  <a:lnTo>
                    <a:pt x="380" y="57"/>
                  </a:lnTo>
                  <a:lnTo>
                    <a:pt x="383" y="56"/>
                  </a:lnTo>
                  <a:lnTo>
                    <a:pt x="384" y="54"/>
                  </a:lnTo>
                  <a:lnTo>
                    <a:pt x="387" y="52"/>
                  </a:lnTo>
                  <a:lnTo>
                    <a:pt x="388" y="48"/>
                  </a:lnTo>
                  <a:lnTo>
                    <a:pt x="390" y="46"/>
                  </a:lnTo>
                  <a:lnTo>
                    <a:pt x="393" y="44"/>
                  </a:lnTo>
                  <a:lnTo>
                    <a:pt x="396" y="43"/>
                  </a:lnTo>
                  <a:lnTo>
                    <a:pt x="405" y="44"/>
                  </a:lnTo>
                  <a:lnTo>
                    <a:pt x="410" y="48"/>
                  </a:lnTo>
                  <a:lnTo>
                    <a:pt x="411" y="54"/>
                  </a:lnTo>
                  <a:lnTo>
                    <a:pt x="410" y="63"/>
                  </a:lnTo>
                  <a:lnTo>
                    <a:pt x="408" y="73"/>
                  </a:lnTo>
                  <a:lnTo>
                    <a:pt x="403" y="82"/>
                  </a:lnTo>
                  <a:lnTo>
                    <a:pt x="398" y="90"/>
                  </a:lnTo>
                  <a:lnTo>
                    <a:pt x="394" y="97"/>
                  </a:lnTo>
                  <a:lnTo>
                    <a:pt x="387" y="105"/>
                  </a:lnTo>
                  <a:lnTo>
                    <a:pt x="379" y="112"/>
                  </a:lnTo>
                  <a:lnTo>
                    <a:pt x="370" y="114"/>
                  </a:lnTo>
                  <a:lnTo>
                    <a:pt x="363" y="113"/>
                  </a:lnTo>
                  <a:lnTo>
                    <a:pt x="359" y="112"/>
                  </a:lnTo>
                  <a:lnTo>
                    <a:pt x="357" y="110"/>
                  </a:lnTo>
                  <a:lnTo>
                    <a:pt x="354" y="112"/>
                  </a:lnTo>
                  <a:lnTo>
                    <a:pt x="353" y="113"/>
                  </a:lnTo>
                  <a:lnTo>
                    <a:pt x="352" y="114"/>
                  </a:lnTo>
                  <a:lnTo>
                    <a:pt x="350" y="117"/>
                  </a:lnTo>
                  <a:lnTo>
                    <a:pt x="349" y="118"/>
                  </a:lnTo>
                  <a:lnTo>
                    <a:pt x="348" y="119"/>
                  </a:lnTo>
                  <a:lnTo>
                    <a:pt x="347" y="120"/>
                  </a:lnTo>
                  <a:lnTo>
                    <a:pt x="344" y="122"/>
                  </a:lnTo>
                  <a:lnTo>
                    <a:pt x="334" y="119"/>
                  </a:lnTo>
                  <a:lnTo>
                    <a:pt x="325" y="120"/>
                  </a:lnTo>
                  <a:lnTo>
                    <a:pt x="315" y="124"/>
                  </a:lnTo>
                  <a:lnTo>
                    <a:pt x="312" y="128"/>
                  </a:lnTo>
                  <a:lnTo>
                    <a:pt x="309" y="132"/>
                  </a:lnTo>
                  <a:lnTo>
                    <a:pt x="307" y="135"/>
                  </a:lnTo>
                  <a:lnTo>
                    <a:pt x="303" y="138"/>
                  </a:lnTo>
                  <a:lnTo>
                    <a:pt x="298" y="140"/>
                  </a:lnTo>
                  <a:lnTo>
                    <a:pt x="294" y="144"/>
                  </a:lnTo>
                  <a:lnTo>
                    <a:pt x="289" y="146"/>
                  </a:lnTo>
                  <a:lnTo>
                    <a:pt x="284" y="150"/>
                  </a:lnTo>
                  <a:lnTo>
                    <a:pt x="281" y="155"/>
                  </a:lnTo>
                  <a:lnTo>
                    <a:pt x="278" y="159"/>
                  </a:lnTo>
                  <a:lnTo>
                    <a:pt x="274" y="163"/>
                  </a:lnTo>
                  <a:lnTo>
                    <a:pt x="269" y="166"/>
                  </a:lnTo>
                  <a:lnTo>
                    <a:pt x="264" y="169"/>
                  </a:lnTo>
                  <a:lnTo>
                    <a:pt x="261" y="170"/>
                  </a:lnTo>
                  <a:lnTo>
                    <a:pt x="256" y="171"/>
                  </a:lnTo>
                  <a:lnTo>
                    <a:pt x="251" y="173"/>
                  </a:lnTo>
                  <a:lnTo>
                    <a:pt x="241" y="170"/>
                  </a:lnTo>
                  <a:lnTo>
                    <a:pt x="232" y="165"/>
                  </a:lnTo>
                  <a:lnTo>
                    <a:pt x="228" y="159"/>
                  </a:lnTo>
                  <a:lnTo>
                    <a:pt x="228" y="151"/>
                  </a:lnTo>
                  <a:lnTo>
                    <a:pt x="232" y="148"/>
                  </a:lnTo>
                  <a:lnTo>
                    <a:pt x="238" y="144"/>
                  </a:lnTo>
                  <a:lnTo>
                    <a:pt x="244" y="140"/>
                  </a:lnTo>
                  <a:lnTo>
                    <a:pt x="248" y="134"/>
                  </a:lnTo>
                  <a:lnTo>
                    <a:pt x="254" y="132"/>
                  </a:lnTo>
                  <a:lnTo>
                    <a:pt x="261" y="129"/>
                  </a:lnTo>
                  <a:lnTo>
                    <a:pt x="268" y="128"/>
                  </a:lnTo>
                  <a:lnTo>
                    <a:pt x="276" y="125"/>
                  </a:lnTo>
                  <a:lnTo>
                    <a:pt x="279" y="122"/>
                  </a:lnTo>
                  <a:lnTo>
                    <a:pt x="279" y="120"/>
                  </a:lnTo>
                  <a:lnTo>
                    <a:pt x="279" y="119"/>
                  </a:lnTo>
                  <a:lnTo>
                    <a:pt x="277" y="119"/>
                  </a:lnTo>
                  <a:lnTo>
                    <a:pt x="274" y="119"/>
                  </a:lnTo>
                  <a:lnTo>
                    <a:pt x="272" y="120"/>
                  </a:lnTo>
                  <a:lnTo>
                    <a:pt x="269" y="120"/>
                  </a:lnTo>
                  <a:lnTo>
                    <a:pt x="266" y="122"/>
                  </a:lnTo>
                  <a:lnTo>
                    <a:pt x="263" y="123"/>
                  </a:lnTo>
                  <a:lnTo>
                    <a:pt x="262" y="124"/>
                  </a:lnTo>
                  <a:lnTo>
                    <a:pt x="258" y="124"/>
                  </a:lnTo>
                  <a:lnTo>
                    <a:pt x="256" y="123"/>
                  </a:lnTo>
                  <a:lnTo>
                    <a:pt x="253" y="123"/>
                  </a:lnTo>
                  <a:lnTo>
                    <a:pt x="251" y="123"/>
                  </a:lnTo>
                  <a:lnTo>
                    <a:pt x="248" y="124"/>
                  </a:lnTo>
                  <a:lnTo>
                    <a:pt x="244" y="125"/>
                  </a:lnTo>
                  <a:lnTo>
                    <a:pt x="242" y="125"/>
                  </a:lnTo>
                  <a:lnTo>
                    <a:pt x="240" y="125"/>
                  </a:lnTo>
                  <a:lnTo>
                    <a:pt x="238" y="124"/>
                  </a:lnTo>
                  <a:lnTo>
                    <a:pt x="236" y="123"/>
                  </a:lnTo>
                  <a:lnTo>
                    <a:pt x="233" y="123"/>
                  </a:lnTo>
                  <a:lnTo>
                    <a:pt x="232" y="124"/>
                  </a:lnTo>
                  <a:lnTo>
                    <a:pt x="231" y="127"/>
                  </a:lnTo>
                  <a:lnTo>
                    <a:pt x="231" y="128"/>
                  </a:lnTo>
                  <a:lnTo>
                    <a:pt x="231" y="129"/>
                  </a:lnTo>
                  <a:lnTo>
                    <a:pt x="222" y="136"/>
                  </a:lnTo>
                  <a:lnTo>
                    <a:pt x="215" y="141"/>
                  </a:lnTo>
                  <a:lnTo>
                    <a:pt x="207" y="143"/>
                  </a:lnTo>
                  <a:lnTo>
                    <a:pt x="205" y="141"/>
                  </a:lnTo>
                  <a:lnTo>
                    <a:pt x="203" y="139"/>
                  </a:lnTo>
                  <a:lnTo>
                    <a:pt x="203" y="138"/>
                  </a:lnTo>
                  <a:lnTo>
                    <a:pt x="203" y="135"/>
                  </a:lnTo>
                  <a:lnTo>
                    <a:pt x="202" y="133"/>
                  </a:lnTo>
                  <a:lnTo>
                    <a:pt x="202" y="132"/>
                  </a:lnTo>
                  <a:lnTo>
                    <a:pt x="201" y="132"/>
                  </a:lnTo>
                  <a:lnTo>
                    <a:pt x="200" y="130"/>
                  </a:lnTo>
                  <a:lnTo>
                    <a:pt x="198" y="130"/>
                  </a:lnTo>
                  <a:lnTo>
                    <a:pt x="196" y="132"/>
                  </a:lnTo>
                  <a:lnTo>
                    <a:pt x="193" y="132"/>
                  </a:lnTo>
                  <a:lnTo>
                    <a:pt x="191" y="132"/>
                  </a:lnTo>
                  <a:lnTo>
                    <a:pt x="188" y="132"/>
                  </a:lnTo>
                  <a:lnTo>
                    <a:pt x="186" y="132"/>
                  </a:lnTo>
                  <a:lnTo>
                    <a:pt x="183" y="130"/>
                  </a:lnTo>
                  <a:lnTo>
                    <a:pt x="182" y="129"/>
                  </a:lnTo>
                  <a:lnTo>
                    <a:pt x="181" y="127"/>
                  </a:lnTo>
                  <a:lnTo>
                    <a:pt x="180" y="125"/>
                  </a:lnTo>
                  <a:lnTo>
                    <a:pt x="181" y="122"/>
                  </a:lnTo>
                  <a:lnTo>
                    <a:pt x="182" y="119"/>
                  </a:lnTo>
                  <a:lnTo>
                    <a:pt x="186" y="115"/>
                  </a:lnTo>
                  <a:lnTo>
                    <a:pt x="196" y="110"/>
                  </a:lnTo>
                  <a:lnTo>
                    <a:pt x="206" y="108"/>
                  </a:lnTo>
                  <a:lnTo>
                    <a:pt x="217" y="105"/>
                  </a:lnTo>
                  <a:lnTo>
                    <a:pt x="221" y="103"/>
                  </a:lnTo>
                  <a:lnTo>
                    <a:pt x="222" y="102"/>
                  </a:lnTo>
                  <a:lnTo>
                    <a:pt x="222" y="102"/>
                  </a:lnTo>
                  <a:lnTo>
                    <a:pt x="221" y="100"/>
                  </a:lnTo>
                  <a:lnTo>
                    <a:pt x="220" y="100"/>
                  </a:lnTo>
                  <a:lnTo>
                    <a:pt x="217" y="100"/>
                  </a:lnTo>
                  <a:lnTo>
                    <a:pt x="213" y="100"/>
                  </a:lnTo>
                  <a:lnTo>
                    <a:pt x="211" y="100"/>
                  </a:lnTo>
                  <a:lnTo>
                    <a:pt x="208" y="100"/>
                  </a:lnTo>
                  <a:lnTo>
                    <a:pt x="206" y="100"/>
                  </a:lnTo>
                  <a:lnTo>
                    <a:pt x="205" y="100"/>
                  </a:lnTo>
                  <a:lnTo>
                    <a:pt x="205" y="99"/>
                  </a:lnTo>
                  <a:lnTo>
                    <a:pt x="205" y="98"/>
                  </a:lnTo>
                  <a:lnTo>
                    <a:pt x="206" y="97"/>
                  </a:lnTo>
                  <a:lnTo>
                    <a:pt x="208" y="94"/>
                  </a:lnTo>
                  <a:lnTo>
                    <a:pt x="211" y="93"/>
                  </a:lnTo>
                  <a:lnTo>
                    <a:pt x="215" y="92"/>
                  </a:lnTo>
                  <a:lnTo>
                    <a:pt x="217" y="92"/>
                  </a:lnTo>
                  <a:lnTo>
                    <a:pt x="220" y="90"/>
                  </a:lnTo>
                  <a:lnTo>
                    <a:pt x="220" y="89"/>
                  </a:lnTo>
                  <a:lnTo>
                    <a:pt x="220" y="88"/>
                  </a:lnTo>
                  <a:lnTo>
                    <a:pt x="218" y="87"/>
                  </a:lnTo>
                  <a:lnTo>
                    <a:pt x="216" y="87"/>
                  </a:lnTo>
                  <a:lnTo>
                    <a:pt x="213" y="87"/>
                  </a:lnTo>
                  <a:lnTo>
                    <a:pt x="211" y="87"/>
                  </a:lnTo>
                  <a:lnTo>
                    <a:pt x="210" y="85"/>
                  </a:lnTo>
                  <a:lnTo>
                    <a:pt x="207" y="85"/>
                  </a:lnTo>
                  <a:lnTo>
                    <a:pt x="207" y="84"/>
                  </a:lnTo>
                  <a:lnTo>
                    <a:pt x="210" y="76"/>
                  </a:lnTo>
                  <a:lnTo>
                    <a:pt x="218" y="68"/>
                  </a:lnTo>
                  <a:lnTo>
                    <a:pt x="228" y="62"/>
                  </a:lnTo>
                  <a:lnTo>
                    <a:pt x="231" y="61"/>
                  </a:lnTo>
                  <a:lnTo>
                    <a:pt x="232" y="57"/>
                  </a:lnTo>
                  <a:lnTo>
                    <a:pt x="235" y="54"/>
                  </a:lnTo>
                  <a:lnTo>
                    <a:pt x="236" y="51"/>
                  </a:lnTo>
                  <a:lnTo>
                    <a:pt x="237" y="48"/>
                  </a:lnTo>
                  <a:lnTo>
                    <a:pt x="238" y="46"/>
                  </a:lnTo>
                  <a:lnTo>
                    <a:pt x="241" y="44"/>
                  </a:lnTo>
                  <a:lnTo>
                    <a:pt x="243" y="43"/>
                  </a:lnTo>
                  <a:lnTo>
                    <a:pt x="248" y="43"/>
                  </a:lnTo>
                  <a:lnTo>
                    <a:pt x="252" y="43"/>
                  </a:lnTo>
                  <a:lnTo>
                    <a:pt x="254" y="43"/>
                  </a:lnTo>
                  <a:lnTo>
                    <a:pt x="257" y="44"/>
                  </a:lnTo>
                  <a:lnTo>
                    <a:pt x="258" y="46"/>
                  </a:lnTo>
                  <a:lnTo>
                    <a:pt x="258" y="48"/>
                  </a:lnTo>
                  <a:lnTo>
                    <a:pt x="258" y="52"/>
                  </a:lnTo>
                  <a:lnTo>
                    <a:pt x="259" y="54"/>
                  </a:lnTo>
                  <a:lnTo>
                    <a:pt x="261" y="56"/>
                  </a:lnTo>
                  <a:lnTo>
                    <a:pt x="263" y="57"/>
                  </a:lnTo>
                  <a:lnTo>
                    <a:pt x="266" y="57"/>
                  </a:lnTo>
                  <a:lnTo>
                    <a:pt x="269" y="56"/>
                  </a:lnTo>
                  <a:lnTo>
                    <a:pt x="272" y="56"/>
                  </a:lnTo>
                  <a:lnTo>
                    <a:pt x="274" y="53"/>
                  </a:lnTo>
                  <a:lnTo>
                    <a:pt x="277" y="52"/>
                  </a:lnTo>
                  <a:lnTo>
                    <a:pt x="282" y="49"/>
                  </a:lnTo>
                  <a:lnTo>
                    <a:pt x="286" y="48"/>
                  </a:lnTo>
                  <a:lnTo>
                    <a:pt x="289" y="49"/>
                  </a:lnTo>
                  <a:lnTo>
                    <a:pt x="293" y="52"/>
                  </a:lnTo>
                  <a:lnTo>
                    <a:pt x="296" y="54"/>
                  </a:lnTo>
                  <a:lnTo>
                    <a:pt x="296" y="56"/>
                  </a:lnTo>
                  <a:lnTo>
                    <a:pt x="296" y="58"/>
                  </a:lnTo>
                  <a:lnTo>
                    <a:pt x="296" y="62"/>
                  </a:lnTo>
                  <a:lnTo>
                    <a:pt x="296" y="64"/>
                  </a:lnTo>
                  <a:lnTo>
                    <a:pt x="296" y="68"/>
                  </a:lnTo>
                  <a:lnTo>
                    <a:pt x="296" y="68"/>
                  </a:lnTo>
                  <a:lnTo>
                    <a:pt x="297" y="69"/>
                  </a:lnTo>
                  <a:lnTo>
                    <a:pt x="298" y="69"/>
                  </a:lnTo>
                  <a:lnTo>
                    <a:pt x="299" y="69"/>
                  </a:lnTo>
                  <a:lnTo>
                    <a:pt x="302" y="71"/>
                  </a:lnTo>
                  <a:lnTo>
                    <a:pt x="303" y="72"/>
                  </a:lnTo>
                  <a:lnTo>
                    <a:pt x="303" y="73"/>
                  </a:lnTo>
                  <a:lnTo>
                    <a:pt x="303" y="74"/>
                  </a:lnTo>
                  <a:lnTo>
                    <a:pt x="303" y="77"/>
                  </a:lnTo>
                  <a:lnTo>
                    <a:pt x="303" y="78"/>
                  </a:lnTo>
                  <a:lnTo>
                    <a:pt x="302" y="79"/>
                  </a:lnTo>
                  <a:lnTo>
                    <a:pt x="303" y="81"/>
                  </a:lnTo>
                  <a:lnTo>
                    <a:pt x="306" y="82"/>
                  </a:lnTo>
                  <a:lnTo>
                    <a:pt x="308" y="83"/>
                  </a:lnTo>
                  <a:lnTo>
                    <a:pt x="311" y="83"/>
                  </a:lnTo>
                  <a:lnTo>
                    <a:pt x="314" y="84"/>
                  </a:lnTo>
                  <a:lnTo>
                    <a:pt x="315" y="84"/>
                  </a:lnTo>
                  <a:lnTo>
                    <a:pt x="322" y="84"/>
                  </a:lnTo>
                  <a:lnTo>
                    <a:pt x="328" y="85"/>
                  </a:lnTo>
                  <a:lnTo>
                    <a:pt x="334" y="85"/>
                  </a:lnTo>
                  <a:lnTo>
                    <a:pt x="340" y="84"/>
                  </a:lnTo>
                  <a:lnTo>
                    <a:pt x="344" y="78"/>
                  </a:lnTo>
                  <a:lnTo>
                    <a:pt x="345" y="76"/>
                  </a:lnTo>
                  <a:lnTo>
                    <a:pt x="344" y="73"/>
                  </a:lnTo>
                  <a:lnTo>
                    <a:pt x="343" y="71"/>
                  </a:lnTo>
                  <a:lnTo>
                    <a:pt x="342" y="68"/>
                  </a:lnTo>
                  <a:lnTo>
                    <a:pt x="339" y="66"/>
                  </a:lnTo>
                  <a:lnTo>
                    <a:pt x="338" y="63"/>
                  </a:lnTo>
                  <a:lnTo>
                    <a:pt x="337" y="59"/>
                  </a:lnTo>
                  <a:lnTo>
                    <a:pt x="337" y="57"/>
                  </a:lnTo>
                  <a:lnTo>
                    <a:pt x="337" y="53"/>
                  </a:lnTo>
                  <a:lnTo>
                    <a:pt x="338" y="51"/>
                  </a:lnTo>
                  <a:lnTo>
                    <a:pt x="338" y="48"/>
                  </a:lnTo>
                  <a:lnTo>
                    <a:pt x="337" y="46"/>
                  </a:lnTo>
                  <a:lnTo>
                    <a:pt x="334" y="44"/>
                  </a:lnTo>
                  <a:lnTo>
                    <a:pt x="332" y="44"/>
                  </a:lnTo>
                  <a:lnTo>
                    <a:pt x="328" y="43"/>
                  </a:lnTo>
                  <a:lnTo>
                    <a:pt x="327" y="43"/>
                  </a:lnTo>
                  <a:lnTo>
                    <a:pt x="323" y="42"/>
                  </a:lnTo>
                  <a:lnTo>
                    <a:pt x="320" y="41"/>
                  </a:lnTo>
                  <a:lnTo>
                    <a:pt x="320" y="38"/>
                  </a:lnTo>
                  <a:lnTo>
                    <a:pt x="320" y="36"/>
                  </a:lnTo>
                  <a:lnTo>
                    <a:pt x="322" y="32"/>
                  </a:lnTo>
                  <a:lnTo>
                    <a:pt x="324" y="30"/>
                  </a:lnTo>
                  <a:lnTo>
                    <a:pt x="325" y="27"/>
                  </a:lnTo>
                  <a:lnTo>
                    <a:pt x="329" y="25"/>
                  </a:lnTo>
                  <a:lnTo>
                    <a:pt x="338" y="21"/>
                  </a:lnTo>
                  <a:lnTo>
                    <a:pt x="344" y="16"/>
                  </a:lnTo>
                  <a:lnTo>
                    <a:pt x="349" y="8"/>
                  </a:lnTo>
                  <a:lnTo>
                    <a:pt x="350" y="7"/>
                  </a:lnTo>
                  <a:lnTo>
                    <a:pt x="350" y="5"/>
                  </a:lnTo>
                  <a:lnTo>
                    <a:pt x="352" y="3"/>
                  </a:lnTo>
                  <a:lnTo>
                    <a:pt x="354" y="1"/>
                  </a:lnTo>
                  <a:lnTo>
                    <a:pt x="357" y="0"/>
                  </a:lnTo>
                  <a:lnTo>
                    <a:pt x="359" y="0"/>
                  </a:lnTo>
                  <a:close/>
                </a:path>
              </a:pathLst>
            </a:custGeom>
            <a:grpFill/>
            <a:ln w="0">
              <a:solidFill>
                <a:schemeClr val="bg1">
                  <a:lumMod val="95000"/>
                </a:schemeClr>
              </a:solidFill>
              <a:prstDash val="solid"/>
              <a:round/>
              <a:headEnd/>
              <a:tailEnd/>
            </a:ln>
          </p:spPr>
          <p:txBody>
            <a:bodyPr vert="horz" wrap="square" lIns="91427" tIns="45713" rIns="91427" bIns="45713" numCol="1" anchor="t" anchorCtr="0" compatLnSpc="1">
              <a:prstTxWarp prst="textNoShape">
                <a:avLst/>
              </a:prstTxWarp>
            </a:bodyPr>
            <a:lstStyle/>
            <a:p>
              <a:pPr defTabSz="932563"/>
              <a:endParaRPr lang="en-GB">
                <a:solidFill>
                  <a:srgbClr val="505050"/>
                </a:solidFill>
                <a:latin typeface="微软雅黑" panose="020B0503020204020204" pitchFamily="34" charset="-122"/>
                <a:ea typeface="微软雅黑" panose="020B0503020204020204" pitchFamily="34" charset="-122"/>
              </a:endParaRPr>
            </a:p>
          </p:txBody>
        </p:sp>
        <p:sp>
          <p:nvSpPr>
            <p:cNvPr id="88" name="Freeform 10"/>
            <p:cNvSpPr>
              <a:spLocks noEditPoints="1"/>
            </p:cNvSpPr>
            <p:nvPr/>
          </p:nvSpPr>
          <p:spPr bwMode="auto">
            <a:xfrm>
              <a:off x="5256" y="92"/>
              <a:ext cx="639" cy="430"/>
            </a:xfrm>
            <a:custGeom>
              <a:avLst/>
              <a:gdLst>
                <a:gd name="T0" fmla="*/ 395 w 1919"/>
                <a:gd name="T1" fmla="*/ 472 h 1291"/>
                <a:gd name="T2" fmla="*/ 393 w 1919"/>
                <a:gd name="T3" fmla="*/ 396 h 1291"/>
                <a:gd name="T4" fmla="*/ 132 w 1919"/>
                <a:gd name="T5" fmla="*/ 405 h 1291"/>
                <a:gd name="T6" fmla="*/ 56 w 1919"/>
                <a:gd name="T7" fmla="*/ 482 h 1291"/>
                <a:gd name="T8" fmla="*/ 37 w 1919"/>
                <a:gd name="T9" fmla="*/ 449 h 1291"/>
                <a:gd name="T10" fmla="*/ 408 w 1919"/>
                <a:gd name="T11" fmla="*/ 256 h 1291"/>
                <a:gd name="T12" fmla="*/ 392 w 1919"/>
                <a:gd name="T13" fmla="*/ 294 h 1291"/>
                <a:gd name="T14" fmla="*/ 344 w 1919"/>
                <a:gd name="T15" fmla="*/ 245 h 1291"/>
                <a:gd name="T16" fmla="*/ 1501 w 1919"/>
                <a:gd name="T17" fmla="*/ 7 h 1291"/>
                <a:gd name="T18" fmla="*/ 1518 w 1919"/>
                <a:gd name="T19" fmla="*/ 51 h 1291"/>
                <a:gd name="T20" fmla="*/ 1629 w 1919"/>
                <a:gd name="T21" fmla="*/ 89 h 1291"/>
                <a:gd name="T22" fmla="*/ 1660 w 1919"/>
                <a:gd name="T23" fmla="*/ 141 h 1291"/>
                <a:gd name="T24" fmla="*/ 1593 w 1919"/>
                <a:gd name="T25" fmla="*/ 141 h 1291"/>
                <a:gd name="T26" fmla="*/ 1679 w 1919"/>
                <a:gd name="T27" fmla="*/ 160 h 1291"/>
                <a:gd name="T28" fmla="*/ 1729 w 1919"/>
                <a:gd name="T29" fmla="*/ 215 h 1291"/>
                <a:gd name="T30" fmla="*/ 1760 w 1919"/>
                <a:gd name="T31" fmla="*/ 204 h 1291"/>
                <a:gd name="T32" fmla="*/ 1784 w 1919"/>
                <a:gd name="T33" fmla="*/ 192 h 1291"/>
                <a:gd name="T34" fmla="*/ 1820 w 1919"/>
                <a:gd name="T35" fmla="*/ 276 h 1291"/>
                <a:gd name="T36" fmla="*/ 1794 w 1919"/>
                <a:gd name="T37" fmla="*/ 276 h 1291"/>
                <a:gd name="T38" fmla="*/ 1816 w 1919"/>
                <a:gd name="T39" fmla="*/ 312 h 1291"/>
                <a:gd name="T40" fmla="*/ 1810 w 1919"/>
                <a:gd name="T41" fmla="*/ 372 h 1291"/>
                <a:gd name="T42" fmla="*/ 1846 w 1919"/>
                <a:gd name="T43" fmla="*/ 460 h 1291"/>
                <a:gd name="T44" fmla="*/ 1870 w 1919"/>
                <a:gd name="T45" fmla="*/ 512 h 1291"/>
                <a:gd name="T46" fmla="*/ 1862 w 1919"/>
                <a:gd name="T47" fmla="*/ 539 h 1291"/>
                <a:gd name="T48" fmla="*/ 1866 w 1919"/>
                <a:gd name="T49" fmla="*/ 592 h 1291"/>
                <a:gd name="T50" fmla="*/ 1868 w 1919"/>
                <a:gd name="T51" fmla="*/ 641 h 1291"/>
                <a:gd name="T52" fmla="*/ 1836 w 1919"/>
                <a:gd name="T53" fmla="*/ 681 h 1291"/>
                <a:gd name="T54" fmla="*/ 1907 w 1919"/>
                <a:gd name="T55" fmla="*/ 801 h 1291"/>
                <a:gd name="T56" fmla="*/ 1837 w 1919"/>
                <a:gd name="T57" fmla="*/ 773 h 1291"/>
                <a:gd name="T58" fmla="*/ 1842 w 1919"/>
                <a:gd name="T59" fmla="*/ 803 h 1291"/>
                <a:gd name="T60" fmla="*/ 1896 w 1919"/>
                <a:gd name="T61" fmla="*/ 852 h 1291"/>
                <a:gd name="T62" fmla="*/ 1802 w 1919"/>
                <a:gd name="T63" fmla="*/ 935 h 1291"/>
                <a:gd name="T64" fmla="*/ 1741 w 1919"/>
                <a:gd name="T65" fmla="*/ 1019 h 1291"/>
                <a:gd name="T66" fmla="*/ 1686 w 1919"/>
                <a:gd name="T67" fmla="*/ 1031 h 1291"/>
                <a:gd name="T68" fmla="*/ 1666 w 1919"/>
                <a:gd name="T69" fmla="*/ 1087 h 1291"/>
                <a:gd name="T70" fmla="*/ 1640 w 1919"/>
                <a:gd name="T71" fmla="*/ 1243 h 1291"/>
                <a:gd name="T72" fmla="*/ 1573 w 1919"/>
                <a:gd name="T73" fmla="*/ 1245 h 1291"/>
                <a:gd name="T74" fmla="*/ 1480 w 1919"/>
                <a:gd name="T75" fmla="*/ 1064 h 1291"/>
                <a:gd name="T76" fmla="*/ 1405 w 1919"/>
                <a:gd name="T77" fmla="*/ 926 h 1291"/>
                <a:gd name="T78" fmla="*/ 1460 w 1919"/>
                <a:gd name="T79" fmla="*/ 883 h 1291"/>
                <a:gd name="T80" fmla="*/ 1424 w 1919"/>
                <a:gd name="T81" fmla="*/ 778 h 1291"/>
                <a:gd name="T82" fmla="*/ 1370 w 1919"/>
                <a:gd name="T83" fmla="*/ 761 h 1291"/>
                <a:gd name="T84" fmla="*/ 1391 w 1919"/>
                <a:gd name="T85" fmla="*/ 697 h 1291"/>
                <a:gd name="T86" fmla="*/ 1341 w 1919"/>
                <a:gd name="T87" fmla="*/ 638 h 1291"/>
                <a:gd name="T88" fmla="*/ 1304 w 1919"/>
                <a:gd name="T89" fmla="*/ 533 h 1291"/>
                <a:gd name="T90" fmla="*/ 1146 w 1919"/>
                <a:gd name="T91" fmla="*/ 405 h 1291"/>
                <a:gd name="T92" fmla="*/ 1022 w 1919"/>
                <a:gd name="T93" fmla="*/ 393 h 1291"/>
                <a:gd name="T94" fmla="*/ 1010 w 1919"/>
                <a:gd name="T95" fmla="*/ 333 h 1291"/>
                <a:gd name="T96" fmla="*/ 1042 w 1919"/>
                <a:gd name="T97" fmla="*/ 314 h 1291"/>
                <a:gd name="T98" fmla="*/ 1003 w 1919"/>
                <a:gd name="T99" fmla="*/ 237 h 1291"/>
                <a:gd name="T100" fmla="*/ 1076 w 1919"/>
                <a:gd name="T101" fmla="*/ 185 h 1291"/>
                <a:gd name="T102" fmla="*/ 1034 w 1919"/>
                <a:gd name="T103" fmla="*/ 153 h 1291"/>
                <a:gd name="T104" fmla="*/ 1127 w 1919"/>
                <a:gd name="T105" fmla="*/ 107 h 1291"/>
                <a:gd name="T106" fmla="*/ 1184 w 1919"/>
                <a:gd name="T107" fmla="*/ 83 h 1291"/>
                <a:gd name="T108" fmla="*/ 1240 w 1919"/>
                <a:gd name="T109" fmla="*/ 87 h 1291"/>
                <a:gd name="T110" fmla="*/ 1268 w 1919"/>
                <a:gd name="T111" fmla="*/ 78 h 1291"/>
                <a:gd name="T112" fmla="*/ 1263 w 1919"/>
                <a:gd name="T113" fmla="*/ 42 h 1291"/>
                <a:gd name="T114" fmla="*/ 1361 w 1919"/>
                <a:gd name="T115" fmla="*/ 69 h 1291"/>
                <a:gd name="T116" fmla="*/ 1406 w 1919"/>
                <a:gd name="T117" fmla="*/ 46 h 1291"/>
                <a:gd name="T118" fmla="*/ 1339 w 1919"/>
                <a:gd name="T119" fmla="*/ 13 h 1291"/>
                <a:gd name="T120" fmla="*/ 1384 w 1919"/>
                <a:gd name="T121" fmla="*/ 11 h 1291"/>
                <a:gd name="T122" fmla="*/ 1444 w 1919"/>
                <a:gd name="T123" fmla="*/ 28 h 12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919" h="1291">
                  <a:moveTo>
                    <a:pt x="413" y="375"/>
                  </a:moveTo>
                  <a:lnTo>
                    <a:pt x="424" y="375"/>
                  </a:lnTo>
                  <a:lnTo>
                    <a:pt x="428" y="375"/>
                  </a:lnTo>
                  <a:lnTo>
                    <a:pt x="432" y="376"/>
                  </a:lnTo>
                  <a:lnTo>
                    <a:pt x="434" y="376"/>
                  </a:lnTo>
                  <a:lnTo>
                    <a:pt x="437" y="378"/>
                  </a:lnTo>
                  <a:lnTo>
                    <a:pt x="441" y="378"/>
                  </a:lnTo>
                  <a:lnTo>
                    <a:pt x="444" y="379"/>
                  </a:lnTo>
                  <a:lnTo>
                    <a:pt x="448" y="380"/>
                  </a:lnTo>
                  <a:lnTo>
                    <a:pt x="452" y="381"/>
                  </a:lnTo>
                  <a:lnTo>
                    <a:pt x="454" y="383"/>
                  </a:lnTo>
                  <a:lnTo>
                    <a:pt x="459" y="389"/>
                  </a:lnTo>
                  <a:lnTo>
                    <a:pt x="461" y="396"/>
                  </a:lnTo>
                  <a:lnTo>
                    <a:pt x="459" y="404"/>
                  </a:lnTo>
                  <a:lnTo>
                    <a:pt x="459" y="411"/>
                  </a:lnTo>
                  <a:lnTo>
                    <a:pt x="459" y="419"/>
                  </a:lnTo>
                  <a:lnTo>
                    <a:pt x="462" y="424"/>
                  </a:lnTo>
                  <a:lnTo>
                    <a:pt x="466" y="429"/>
                  </a:lnTo>
                  <a:lnTo>
                    <a:pt x="471" y="435"/>
                  </a:lnTo>
                  <a:lnTo>
                    <a:pt x="471" y="437"/>
                  </a:lnTo>
                  <a:lnTo>
                    <a:pt x="469" y="440"/>
                  </a:lnTo>
                  <a:lnTo>
                    <a:pt x="468" y="441"/>
                  </a:lnTo>
                  <a:lnTo>
                    <a:pt x="466" y="441"/>
                  </a:lnTo>
                  <a:lnTo>
                    <a:pt x="464" y="442"/>
                  </a:lnTo>
                  <a:lnTo>
                    <a:pt x="461" y="442"/>
                  </a:lnTo>
                  <a:lnTo>
                    <a:pt x="458" y="444"/>
                  </a:lnTo>
                  <a:lnTo>
                    <a:pt x="456" y="445"/>
                  </a:lnTo>
                  <a:lnTo>
                    <a:pt x="454" y="446"/>
                  </a:lnTo>
                  <a:lnTo>
                    <a:pt x="451" y="450"/>
                  </a:lnTo>
                  <a:lnTo>
                    <a:pt x="449" y="454"/>
                  </a:lnTo>
                  <a:lnTo>
                    <a:pt x="447" y="457"/>
                  </a:lnTo>
                  <a:lnTo>
                    <a:pt x="446" y="459"/>
                  </a:lnTo>
                  <a:lnTo>
                    <a:pt x="443" y="462"/>
                  </a:lnTo>
                  <a:lnTo>
                    <a:pt x="441" y="465"/>
                  </a:lnTo>
                  <a:lnTo>
                    <a:pt x="437" y="467"/>
                  </a:lnTo>
                  <a:lnTo>
                    <a:pt x="434" y="470"/>
                  </a:lnTo>
                  <a:lnTo>
                    <a:pt x="428" y="475"/>
                  </a:lnTo>
                  <a:lnTo>
                    <a:pt x="418" y="478"/>
                  </a:lnTo>
                  <a:lnTo>
                    <a:pt x="410" y="480"/>
                  </a:lnTo>
                  <a:lnTo>
                    <a:pt x="400" y="477"/>
                  </a:lnTo>
                  <a:lnTo>
                    <a:pt x="397" y="475"/>
                  </a:lnTo>
                  <a:lnTo>
                    <a:pt x="395" y="472"/>
                  </a:lnTo>
                  <a:lnTo>
                    <a:pt x="392" y="470"/>
                  </a:lnTo>
                  <a:lnTo>
                    <a:pt x="390" y="467"/>
                  </a:lnTo>
                  <a:lnTo>
                    <a:pt x="388" y="465"/>
                  </a:lnTo>
                  <a:lnTo>
                    <a:pt x="387" y="462"/>
                  </a:lnTo>
                  <a:lnTo>
                    <a:pt x="388" y="460"/>
                  </a:lnTo>
                  <a:lnTo>
                    <a:pt x="390" y="456"/>
                  </a:lnTo>
                  <a:lnTo>
                    <a:pt x="393" y="454"/>
                  </a:lnTo>
                  <a:lnTo>
                    <a:pt x="398" y="450"/>
                  </a:lnTo>
                  <a:lnTo>
                    <a:pt x="406" y="446"/>
                  </a:lnTo>
                  <a:lnTo>
                    <a:pt x="410" y="442"/>
                  </a:lnTo>
                  <a:lnTo>
                    <a:pt x="411" y="439"/>
                  </a:lnTo>
                  <a:lnTo>
                    <a:pt x="407" y="437"/>
                  </a:lnTo>
                  <a:lnTo>
                    <a:pt x="400" y="440"/>
                  </a:lnTo>
                  <a:lnTo>
                    <a:pt x="392" y="442"/>
                  </a:lnTo>
                  <a:lnTo>
                    <a:pt x="387" y="444"/>
                  </a:lnTo>
                  <a:lnTo>
                    <a:pt x="382" y="446"/>
                  </a:lnTo>
                  <a:lnTo>
                    <a:pt x="376" y="450"/>
                  </a:lnTo>
                  <a:lnTo>
                    <a:pt x="370" y="451"/>
                  </a:lnTo>
                  <a:lnTo>
                    <a:pt x="365" y="451"/>
                  </a:lnTo>
                  <a:lnTo>
                    <a:pt x="362" y="449"/>
                  </a:lnTo>
                  <a:lnTo>
                    <a:pt x="362" y="442"/>
                  </a:lnTo>
                  <a:lnTo>
                    <a:pt x="363" y="434"/>
                  </a:lnTo>
                  <a:lnTo>
                    <a:pt x="367" y="427"/>
                  </a:lnTo>
                  <a:lnTo>
                    <a:pt x="373" y="422"/>
                  </a:lnTo>
                  <a:lnTo>
                    <a:pt x="381" y="420"/>
                  </a:lnTo>
                  <a:lnTo>
                    <a:pt x="387" y="416"/>
                  </a:lnTo>
                  <a:lnTo>
                    <a:pt x="390" y="411"/>
                  </a:lnTo>
                  <a:lnTo>
                    <a:pt x="388" y="411"/>
                  </a:lnTo>
                  <a:lnTo>
                    <a:pt x="387" y="410"/>
                  </a:lnTo>
                  <a:lnTo>
                    <a:pt x="385" y="409"/>
                  </a:lnTo>
                  <a:lnTo>
                    <a:pt x="382" y="409"/>
                  </a:lnTo>
                  <a:lnTo>
                    <a:pt x="380" y="408"/>
                  </a:lnTo>
                  <a:lnTo>
                    <a:pt x="378" y="406"/>
                  </a:lnTo>
                  <a:lnTo>
                    <a:pt x="377" y="405"/>
                  </a:lnTo>
                  <a:lnTo>
                    <a:pt x="377" y="403"/>
                  </a:lnTo>
                  <a:lnTo>
                    <a:pt x="378" y="401"/>
                  </a:lnTo>
                  <a:lnTo>
                    <a:pt x="381" y="399"/>
                  </a:lnTo>
                  <a:lnTo>
                    <a:pt x="382" y="399"/>
                  </a:lnTo>
                  <a:lnTo>
                    <a:pt x="383" y="399"/>
                  </a:lnTo>
                  <a:lnTo>
                    <a:pt x="387" y="398"/>
                  </a:lnTo>
                  <a:lnTo>
                    <a:pt x="391" y="396"/>
                  </a:lnTo>
                  <a:lnTo>
                    <a:pt x="393" y="396"/>
                  </a:lnTo>
                  <a:lnTo>
                    <a:pt x="397" y="395"/>
                  </a:lnTo>
                  <a:lnTo>
                    <a:pt x="401" y="394"/>
                  </a:lnTo>
                  <a:lnTo>
                    <a:pt x="402" y="393"/>
                  </a:lnTo>
                  <a:lnTo>
                    <a:pt x="403" y="391"/>
                  </a:lnTo>
                  <a:lnTo>
                    <a:pt x="402" y="390"/>
                  </a:lnTo>
                  <a:lnTo>
                    <a:pt x="400" y="388"/>
                  </a:lnTo>
                  <a:lnTo>
                    <a:pt x="398" y="388"/>
                  </a:lnTo>
                  <a:lnTo>
                    <a:pt x="396" y="388"/>
                  </a:lnTo>
                  <a:lnTo>
                    <a:pt x="393" y="388"/>
                  </a:lnTo>
                  <a:lnTo>
                    <a:pt x="390" y="388"/>
                  </a:lnTo>
                  <a:lnTo>
                    <a:pt x="387" y="388"/>
                  </a:lnTo>
                  <a:lnTo>
                    <a:pt x="386" y="386"/>
                  </a:lnTo>
                  <a:lnTo>
                    <a:pt x="385" y="385"/>
                  </a:lnTo>
                  <a:lnTo>
                    <a:pt x="385" y="384"/>
                  </a:lnTo>
                  <a:lnTo>
                    <a:pt x="386" y="383"/>
                  </a:lnTo>
                  <a:lnTo>
                    <a:pt x="390" y="380"/>
                  </a:lnTo>
                  <a:lnTo>
                    <a:pt x="401" y="375"/>
                  </a:lnTo>
                  <a:lnTo>
                    <a:pt x="413" y="375"/>
                  </a:lnTo>
                  <a:close/>
                  <a:moveTo>
                    <a:pt x="148" y="373"/>
                  </a:moveTo>
                  <a:lnTo>
                    <a:pt x="149" y="373"/>
                  </a:lnTo>
                  <a:lnTo>
                    <a:pt x="149" y="374"/>
                  </a:lnTo>
                  <a:lnTo>
                    <a:pt x="148" y="375"/>
                  </a:lnTo>
                  <a:lnTo>
                    <a:pt x="147" y="378"/>
                  </a:lnTo>
                  <a:lnTo>
                    <a:pt x="145" y="379"/>
                  </a:lnTo>
                  <a:lnTo>
                    <a:pt x="144" y="381"/>
                  </a:lnTo>
                  <a:lnTo>
                    <a:pt x="143" y="381"/>
                  </a:lnTo>
                  <a:lnTo>
                    <a:pt x="142" y="383"/>
                  </a:lnTo>
                  <a:lnTo>
                    <a:pt x="140" y="384"/>
                  </a:lnTo>
                  <a:lnTo>
                    <a:pt x="140" y="385"/>
                  </a:lnTo>
                  <a:lnTo>
                    <a:pt x="140" y="386"/>
                  </a:lnTo>
                  <a:lnTo>
                    <a:pt x="140" y="388"/>
                  </a:lnTo>
                  <a:lnTo>
                    <a:pt x="142" y="388"/>
                  </a:lnTo>
                  <a:lnTo>
                    <a:pt x="142" y="389"/>
                  </a:lnTo>
                  <a:lnTo>
                    <a:pt x="142" y="390"/>
                  </a:lnTo>
                  <a:lnTo>
                    <a:pt x="144" y="391"/>
                  </a:lnTo>
                  <a:lnTo>
                    <a:pt x="145" y="394"/>
                  </a:lnTo>
                  <a:lnTo>
                    <a:pt x="144" y="395"/>
                  </a:lnTo>
                  <a:lnTo>
                    <a:pt x="143" y="396"/>
                  </a:lnTo>
                  <a:lnTo>
                    <a:pt x="140" y="398"/>
                  </a:lnTo>
                  <a:lnTo>
                    <a:pt x="137" y="400"/>
                  </a:lnTo>
                  <a:lnTo>
                    <a:pt x="134" y="403"/>
                  </a:lnTo>
                  <a:lnTo>
                    <a:pt x="132" y="405"/>
                  </a:lnTo>
                  <a:lnTo>
                    <a:pt x="132" y="408"/>
                  </a:lnTo>
                  <a:lnTo>
                    <a:pt x="132" y="410"/>
                  </a:lnTo>
                  <a:lnTo>
                    <a:pt x="132" y="413"/>
                  </a:lnTo>
                  <a:lnTo>
                    <a:pt x="132" y="415"/>
                  </a:lnTo>
                  <a:lnTo>
                    <a:pt x="132" y="418"/>
                  </a:lnTo>
                  <a:lnTo>
                    <a:pt x="131" y="421"/>
                  </a:lnTo>
                  <a:lnTo>
                    <a:pt x="129" y="425"/>
                  </a:lnTo>
                  <a:lnTo>
                    <a:pt x="127" y="427"/>
                  </a:lnTo>
                  <a:lnTo>
                    <a:pt x="124" y="430"/>
                  </a:lnTo>
                  <a:lnTo>
                    <a:pt x="118" y="435"/>
                  </a:lnTo>
                  <a:lnTo>
                    <a:pt x="114" y="440"/>
                  </a:lnTo>
                  <a:lnTo>
                    <a:pt x="111" y="445"/>
                  </a:lnTo>
                  <a:lnTo>
                    <a:pt x="108" y="447"/>
                  </a:lnTo>
                  <a:lnTo>
                    <a:pt x="107" y="451"/>
                  </a:lnTo>
                  <a:lnTo>
                    <a:pt x="103" y="455"/>
                  </a:lnTo>
                  <a:lnTo>
                    <a:pt x="101" y="456"/>
                  </a:lnTo>
                  <a:lnTo>
                    <a:pt x="99" y="459"/>
                  </a:lnTo>
                  <a:lnTo>
                    <a:pt x="97" y="459"/>
                  </a:lnTo>
                  <a:lnTo>
                    <a:pt x="96" y="459"/>
                  </a:lnTo>
                  <a:lnTo>
                    <a:pt x="94" y="456"/>
                  </a:lnTo>
                  <a:lnTo>
                    <a:pt x="92" y="454"/>
                  </a:lnTo>
                  <a:lnTo>
                    <a:pt x="91" y="451"/>
                  </a:lnTo>
                  <a:lnTo>
                    <a:pt x="91" y="449"/>
                  </a:lnTo>
                  <a:lnTo>
                    <a:pt x="89" y="447"/>
                  </a:lnTo>
                  <a:lnTo>
                    <a:pt x="89" y="445"/>
                  </a:lnTo>
                  <a:lnTo>
                    <a:pt x="88" y="444"/>
                  </a:lnTo>
                  <a:lnTo>
                    <a:pt x="86" y="444"/>
                  </a:lnTo>
                  <a:lnTo>
                    <a:pt x="84" y="445"/>
                  </a:lnTo>
                  <a:lnTo>
                    <a:pt x="82" y="446"/>
                  </a:lnTo>
                  <a:lnTo>
                    <a:pt x="79" y="447"/>
                  </a:lnTo>
                  <a:lnTo>
                    <a:pt x="77" y="449"/>
                  </a:lnTo>
                  <a:lnTo>
                    <a:pt x="76" y="451"/>
                  </a:lnTo>
                  <a:lnTo>
                    <a:pt x="74" y="451"/>
                  </a:lnTo>
                  <a:lnTo>
                    <a:pt x="71" y="455"/>
                  </a:lnTo>
                  <a:lnTo>
                    <a:pt x="69" y="459"/>
                  </a:lnTo>
                  <a:lnTo>
                    <a:pt x="68" y="461"/>
                  </a:lnTo>
                  <a:lnTo>
                    <a:pt x="67" y="465"/>
                  </a:lnTo>
                  <a:lnTo>
                    <a:pt x="66" y="469"/>
                  </a:lnTo>
                  <a:lnTo>
                    <a:pt x="63" y="471"/>
                  </a:lnTo>
                  <a:lnTo>
                    <a:pt x="62" y="475"/>
                  </a:lnTo>
                  <a:lnTo>
                    <a:pt x="60" y="478"/>
                  </a:lnTo>
                  <a:lnTo>
                    <a:pt x="56" y="482"/>
                  </a:lnTo>
                  <a:lnTo>
                    <a:pt x="53" y="486"/>
                  </a:lnTo>
                  <a:lnTo>
                    <a:pt x="50" y="490"/>
                  </a:lnTo>
                  <a:lnTo>
                    <a:pt x="46" y="491"/>
                  </a:lnTo>
                  <a:lnTo>
                    <a:pt x="43" y="492"/>
                  </a:lnTo>
                  <a:lnTo>
                    <a:pt x="41" y="491"/>
                  </a:lnTo>
                  <a:lnTo>
                    <a:pt x="40" y="490"/>
                  </a:lnTo>
                  <a:lnTo>
                    <a:pt x="37" y="488"/>
                  </a:lnTo>
                  <a:lnTo>
                    <a:pt x="36" y="487"/>
                  </a:lnTo>
                  <a:lnTo>
                    <a:pt x="35" y="486"/>
                  </a:lnTo>
                  <a:lnTo>
                    <a:pt x="32" y="485"/>
                  </a:lnTo>
                  <a:lnTo>
                    <a:pt x="30" y="486"/>
                  </a:lnTo>
                  <a:lnTo>
                    <a:pt x="27" y="486"/>
                  </a:lnTo>
                  <a:lnTo>
                    <a:pt x="26" y="488"/>
                  </a:lnTo>
                  <a:lnTo>
                    <a:pt x="23" y="490"/>
                  </a:lnTo>
                  <a:lnTo>
                    <a:pt x="21" y="492"/>
                  </a:lnTo>
                  <a:lnTo>
                    <a:pt x="20" y="493"/>
                  </a:lnTo>
                  <a:lnTo>
                    <a:pt x="16" y="493"/>
                  </a:lnTo>
                  <a:lnTo>
                    <a:pt x="15" y="491"/>
                  </a:lnTo>
                  <a:lnTo>
                    <a:pt x="13" y="490"/>
                  </a:lnTo>
                  <a:lnTo>
                    <a:pt x="11" y="490"/>
                  </a:lnTo>
                  <a:lnTo>
                    <a:pt x="7" y="491"/>
                  </a:lnTo>
                  <a:lnTo>
                    <a:pt x="5" y="492"/>
                  </a:lnTo>
                  <a:lnTo>
                    <a:pt x="1" y="493"/>
                  </a:lnTo>
                  <a:lnTo>
                    <a:pt x="0" y="493"/>
                  </a:lnTo>
                  <a:lnTo>
                    <a:pt x="0" y="492"/>
                  </a:lnTo>
                  <a:lnTo>
                    <a:pt x="1" y="491"/>
                  </a:lnTo>
                  <a:lnTo>
                    <a:pt x="1" y="488"/>
                  </a:lnTo>
                  <a:lnTo>
                    <a:pt x="2" y="487"/>
                  </a:lnTo>
                  <a:lnTo>
                    <a:pt x="3" y="485"/>
                  </a:lnTo>
                  <a:lnTo>
                    <a:pt x="3" y="483"/>
                  </a:lnTo>
                  <a:lnTo>
                    <a:pt x="5" y="481"/>
                  </a:lnTo>
                  <a:lnTo>
                    <a:pt x="6" y="480"/>
                  </a:lnTo>
                  <a:lnTo>
                    <a:pt x="6" y="478"/>
                  </a:lnTo>
                  <a:lnTo>
                    <a:pt x="5" y="476"/>
                  </a:lnTo>
                  <a:lnTo>
                    <a:pt x="3" y="473"/>
                  </a:lnTo>
                  <a:lnTo>
                    <a:pt x="3" y="471"/>
                  </a:lnTo>
                  <a:lnTo>
                    <a:pt x="7" y="467"/>
                  </a:lnTo>
                  <a:lnTo>
                    <a:pt x="12" y="464"/>
                  </a:lnTo>
                  <a:lnTo>
                    <a:pt x="20" y="461"/>
                  </a:lnTo>
                  <a:lnTo>
                    <a:pt x="25" y="459"/>
                  </a:lnTo>
                  <a:lnTo>
                    <a:pt x="31" y="454"/>
                  </a:lnTo>
                  <a:lnTo>
                    <a:pt x="37" y="449"/>
                  </a:lnTo>
                  <a:lnTo>
                    <a:pt x="40" y="445"/>
                  </a:lnTo>
                  <a:lnTo>
                    <a:pt x="47" y="436"/>
                  </a:lnTo>
                  <a:lnTo>
                    <a:pt x="55" y="429"/>
                  </a:lnTo>
                  <a:lnTo>
                    <a:pt x="63" y="422"/>
                  </a:lnTo>
                  <a:lnTo>
                    <a:pt x="77" y="413"/>
                  </a:lnTo>
                  <a:lnTo>
                    <a:pt x="89" y="403"/>
                  </a:lnTo>
                  <a:lnTo>
                    <a:pt x="98" y="399"/>
                  </a:lnTo>
                  <a:lnTo>
                    <a:pt x="107" y="396"/>
                  </a:lnTo>
                  <a:lnTo>
                    <a:pt x="116" y="393"/>
                  </a:lnTo>
                  <a:lnTo>
                    <a:pt x="122" y="389"/>
                  </a:lnTo>
                  <a:lnTo>
                    <a:pt x="127" y="385"/>
                  </a:lnTo>
                  <a:lnTo>
                    <a:pt x="132" y="383"/>
                  </a:lnTo>
                  <a:lnTo>
                    <a:pt x="134" y="380"/>
                  </a:lnTo>
                  <a:lnTo>
                    <a:pt x="137" y="378"/>
                  </a:lnTo>
                  <a:lnTo>
                    <a:pt x="140" y="375"/>
                  </a:lnTo>
                  <a:lnTo>
                    <a:pt x="144" y="373"/>
                  </a:lnTo>
                  <a:lnTo>
                    <a:pt x="148" y="373"/>
                  </a:lnTo>
                  <a:close/>
                  <a:moveTo>
                    <a:pt x="370" y="231"/>
                  </a:moveTo>
                  <a:lnTo>
                    <a:pt x="372" y="232"/>
                  </a:lnTo>
                  <a:lnTo>
                    <a:pt x="375" y="232"/>
                  </a:lnTo>
                  <a:lnTo>
                    <a:pt x="377" y="233"/>
                  </a:lnTo>
                  <a:lnTo>
                    <a:pt x="380" y="235"/>
                  </a:lnTo>
                  <a:lnTo>
                    <a:pt x="382" y="236"/>
                  </a:lnTo>
                  <a:lnTo>
                    <a:pt x="383" y="240"/>
                  </a:lnTo>
                  <a:lnTo>
                    <a:pt x="385" y="243"/>
                  </a:lnTo>
                  <a:lnTo>
                    <a:pt x="385" y="247"/>
                  </a:lnTo>
                  <a:lnTo>
                    <a:pt x="385" y="250"/>
                  </a:lnTo>
                  <a:lnTo>
                    <a:pt x="387" y="251"/>
                  </a:lnTo>
                  <a:lnTo>
                    <a:pt x="388" y="252"/>
                  </a:lnTo>
                  <a:lnTo>
                    <a:pt x="391" y="253"/>
                  </a:lnTo>
                  <a:lnTo>
                    <a:pt x="393" y="252"/>
                  </a:lnTo>
                  <a:lnTo>
                    <a:pt x="395" y="250"/>
                  </a:lnTo>
                  <a:lnTo>
                    <a:pt x="396" y="250"/>
                  </a:lnTo>
                  <a:lnTo>
                    <a:pt x="398" y="248"/>
                  </a:lnTo>
                  <a:lnTo>
                    <a:pt x="400" y="247"/>
                  </a:lnTo>
                  <a:lnTo>
                    <a:pt x="401" y="247"/>
                  </a:lnTo>
                  <a:lnTo>
                    <a:pt x="402" y="247"/>
                  </a:lnTo>
                  <a:lnTo>
                    <a:pt x="406" y="248"/>
                  </a:lnTo>
                  <a:lnTo>
                    <a:pt x="407" y="250"/>
                  </a:lnTo>
                  <a:lnTo>
                    <a:pt x="408" y="252"/>
                  </a:lnTo>
                  <a:lnTo>
                    <a:pt x="408" y="255"/>
                  </a:lnTo>
                  <a:lnTo>
                    <a:pt x="408" y="256"/>
                  </a:lnTo>
                  <a:lnTo>
                    <a:pt x="410" y="258"/>
                  </a:lnTo>
                  <a:lnTo>
                    <a:pt x="410" y="261"/>
                  </a:lnTo>
                  <a:lnTo>
                    <a:pt x="412" y="263"/>
                  </a:lnTo>
                  <a:lnTo>
                    <a:pt x="416" y="266"/>
                  </a:lnTo>
                  <a:lnTo>
                    <a:pt x="420" y="267"/>
                  </a:lnTo>
                  <a:lnTo>
                    <a:pt x="422" y="270"/>
                  </a:lnTo>
                  <a:lnTo>
                    <a:pt x="424" y="272"/>
                  </a:lnTo>
                  <a:lnTo>
                    <a:pt x="427" y="275"/>
                  </a:lnTo>
                  <a:lnTo>
                    <a:pt x="427" y="278"/>
                  </a:lnTo>
                  <a:lnTo>
                    <a:pt x="427" y="282"/>
                  </a:lnTo>
                  <a:lnTo>
                    <a:pt x="427" y="284"/>
                  </a:lnTo>
                  <a:lnTo>
                    <a:pt x="427" y="288"/>
                  </a:lnTo>
                  <a:lnTo>
                    <a:pt x="427" y="291"/>
                  </a:lnTo>
                  <a:lnTo>
                    <a:pt x="429" y="294"/>
                  </a:lnTo>
                  <a:lnTo>
                    <a:pt x="431" y="294"/>
                  </a:lnTo>
                  <a:lnTo>
                    <a:pt x="432" y="296"/>
                  </a:lnTo>
                  <a:lnTo>
                    <a:pt x="433" y="297"/>
                  </a:lnTo>
                  <a:lnTo>
                    <a:pt x="434" y="299"/>
                  </a:lnTo>
                  <a:lnTo>
                    <a:pt x="436" y="302"/>
                  </a:lnTo>
                  <a:lnTo>
                    <a:pt x="437" y="306"/>
                  </a:lnTo>
                  <a:lnTo>
                    <a:pt x="438" y="308"/>
                  </a:lnTo>
                  <a:lnTo>
                    <a:pt x="437" y="312"/>
                  </a:lnTo>
                  <a:lnTo>
                    <a:pt x="436" y="314"/>
                  </a:lnTo>
                  <a:lnTo>
                    <a:pt x="433" y="316"/>
                  </a:lnTo>
                  <a:lnTo>
                    <a:pt x="429" y="317"/>
                  </a:lnTo>
                  <a:lnTo>
                    <a:pt x="424" y="318"/>
                  </a:lnTo>
                  <a:lnTo>
                    <a:pt x="421" y="317"/>
                  </a:lnTo>
                  <a:lnTo>
                    <a:pt x="417" y="316"/>
                  </a:lnTo>
                  <a:lnTo>
                    <a:pt x="416" y="314"/>
                  </a:lnTo>
                  <a:lnTo>
                    <a:pt x="413" y="312"/>
                  </a:lnTo>
                  <a:lnTo>
                    <a:pt x="413" y="308"/>
                  </a:lnTo>
                  <a:lnTo>
                    <a:pt x="412" y="306"/>
                  </a:lnTo>
                  <a:lnTo>
                    <a:pt x="412" y="302"/>
                  </a:lnTo>
                  <a:lnTo>
                    <a:pt x="412" y="299"/>
                  </a:lnTo>
                  <a:lnTo>
                    <a:pt x="412" y="298"/>
                  </a:lnTo>
                  <a:lnTo>
                    <a:pt x="411" y="297"/>
                  </a:lnTo>
                  <a:lnTo>
                    <a:pt x="408" y="297"/>
                  </a:lnTo>
                  <a:lnTo>
                    <a:pt x="406" y="297"/>
                  </a:lnTo>
                  <a:lnTo>
                    <a:pt x="402" y="297"/>
                  </a:lnTo>
                  <a:lnTo>
                    <a:pt x="398" y="297"/>
                  </a:lnTo>
                  <a:lnTo>
                    <a:pt x="395" y="296"/>
                  </a:lnTo>
                  <a:lnTo>
                    <a:pt x="392" y="294"/>
                  </a:lnTo>
                  <a:lnTo>
                    <a:pt x="390" y="293"/>
                  </a:lnTo>
                  <a:lnTo>
                    <a:pt x="387" y="292"/>
                  </a:lnTo>
                  <a:lnTo>
                    <a:pt x="385" y="293"/>
                  </a:lnTo>
                  <a:lnTo>
                    <a:pt x="382" y="294"/>
                  </a:lnTo>
                  <a:lnTo>
                    <a:pt x="381" y="296"/>
                  </a:lnTo>
                  <a:lnTo>
                    <a:pt x="381" y="298"/>
                  </a:lnTo>
                  <a:lnTo>
                    <a:pt x="380" y="299"/>
                  </a:lnTo>
                  <a:lnTo>
                    <a:pt x="378" y="302"/>
                  </a:lnTo>
                  <a:lnTo>
                    <a:pt x="377" y="302"/>
                  </a:lnTo>
                  <a:lnTo>
                    <a:pt x="370" y="304"/>
                  </a:lnTo>
                  <a:lnTo>
                    <a:pt x="361" y="303"/>
                  </a:lnTo>
                  <a:lnTo>
                    <a:pt x="352" y="299"/>
                  </a:lnTo>
                  <a:lnTo>
                    <a:pt x="346" y="294"/>
                  </a:lnTo>
                  <a:lnTo>
                    <a:pt x="342" y="289"/>
                  </a:lnTo>
                  <a:lnTo>
                    <a:pt x="344" y="287"/>
                  </a:lnTo>
                  <a:lnTo>
                    <a:pt x="346" y="284"/>
                  </a:lnTo>
                  <a:lnTo>
                    <a:pt x="349" y="283"/>
                  </a:lnTo>
                  <a:lnTo>
                    <a:pt x="352" y="281"/>
                  </a:lnTo>
                  <a:lnTo>
                    <a:pt x="355" y="281"/>
                  </a:lnTo>
                  <a:lnTo>
                    <a:pt x="357" y="281"/>
                  </a:lnTo>
                  <a:lnTo>
                    <a:pt x="361" y="279"/>
                  </a:lnTo>
                  <a:lnTo>
                    <a:pt x="362" y="278"/>
                  </a:lnTo>
                  <a:lnTo>
                    <a:pt x="366" y="277"/>
                  </a:lnTo>
                  <a:lnTo>
                    <a:pt x="367" y="275"/>
                  </a:lnTo>
                  <a:lnTo>
                    <a:pt x="367" y="273"/>
                  </a:lnTo>
                  <a:lnTo>
                    <a:pt x="366" y="271"/>
                  </a:lnTo>
                  <a:lnTo>
                    <a:pt x="365" y="268"/>
                  </a:lnTo>
                  <a:lnTo>
                    <a:pt x="362" y="266"/>
                  </a:lnTo>
                  <a:lnTo>
                    <a:pt x="360" y="265"/>
                  </a:lnTo>
                  <a:lnTo>
                    <a:pt x="357" y="263"/>
                  </a:lnTo>
                  <a:lnTo>
                    <a:pt x="355" y="261"/>
                  </a:lnTo>
                  <a:lnTo>
                    <a:pt x="352" y="261"/>
                  </a:lnTo>
                  <a:lnTo>
                    <a:pt x="351" y="260"/>
                  </a:lnTo>
                  <a:lnTo>
                    <a:pt x="349" y="260"/>
                  </a:lnTo>
                  <a:lnTo>
                    <a:pt x="346" y="260"/>
                  </a:lnTo>
                  <a:lnTo>
                    <a:pt x="345" y="260"/>
                  </a:lnTo>
                  <a:lnTo>
                    <a:pt x="344" y="258"/>
                  </a:lnTo>
                  <a:lnTo>
                    <a:pt x="341" y="258"/>
                  </a:lnTo>
                  <a:lnTo>
                    <a:pt x="341" y="256"/>
                  </a:lnTo>
                  <a:lnTo>
                    <a:pt x="340" y="252"/>
                  </a:lnTo>
                  <a:lnTo>
                    <a:pt x="342" y="248"/>
                  </a:lnTo>
                  <a:lnTo>
                    <a:pt x="344" y="245"/>
                  </a:lnTo>
                  <a:lnTo>
                    <a:pt x="346" y="241"/>
                  </a:lnTo>
                  <a:lnTo>
                    <a:pt x="350" y="237"/>
                  </a:lnTo>
                  <a:lnTo>
                    <a:pt x="355" y="235"/>
                  </a:lnTo>
                  <a:lnTo>
                    <a:pt x="358" y="233"/>
                  </a:lnTo>
                  <a:lnTo>
                    <a:pt x="362" y="232"/>
                  </a:lnTo>
                  <a:lnTo>
                    <a:pt x="366" y="231"/>
                  </a:lnTo>
                  <a:lnTo>
                    <a:pt x="370" y="231"/>
                  </a:lnTo>
                  <a:close/>
                  <a:moveTo>
                    <a:pt x="1432" y="0"/>
                  </a:moveTo>
                  <a:lnTo>
                    <a:pt x="1435" y="0"/>
                  </a:lnTo>
                  <a:lnTo>
                    <a:pt x="1437" y="1"/>
                  </a:lnTo>
                  <a:lnTo>
                    <a:pt x="1441" y="3"/>
                  </a:lnTo>
                  <a:lnTo>
                    <a:pt x="1444" y="6"/>
                  </a:lnTo>
                  <a:lnTo>
                    <a:pt x="1444" y="6"/>
                  </a:lnTo>
                  <a:lnTo>
                    <a:pt x="1445" y="7"/>
                  </a:lnTo>
                  <a:lnTo>
                    <a:pt x="1447" y="8"/>
                  </a:lnTo>
                  <a:lnTo>
                    <a:pt x="1448" y="10"/>
                  </a:lnTo>
                  <a:lnTo>
                    <a:pt x="1451" y="11"/>
                  </a:lnTo>
                  <a:lnTo>
                    <a:pt x="1452" y="12"/>
                  </a:lnTo>
                  <a:lnTo>
                    <a:pt x="1453" y="12"/>
                  </a:lnTo>
                  <a:lnTo>
                    <a:pt x="1455" y="11"/>
                  </a:lnTo>
                  <a:lnTo>
                    <a:pt x="1453" y="10"/>
                  </a:lnTo>
                  <a:lnTo>
                    <a:pt x="1452" y="7"/>
                  </a:lnTo>
                  <a:lnTo>
                    <a:pt x="1451" y="5"/>
                  </a:lnTo>
                  <a:lnTo>
                    <a:pt x="1450" y="2"/>
                  </a:lnTo>
                  <a:lnTo>
                    <a:pt x="1450" y="1"/>
                  </a:lnTo>
                  <a:lnTo>
                    <a:pt x="1448" y="1"/>
                  </a:lnTo>
                  <a:lnTo>
                    <a:pt x="1451" y="1"/>
                  </a:lnTo>
                  <a:lnTo>
                    <a:pt x="1453" y="1"/>
                  </a:lnTo>
                  <a:lnTo>
                    <a:pt x="1457" y="2"/>
                  </a:lnTo>
                  <a:lnTo>
                    <a:pt x="1460" y="2"/>
                  </a:lnTo>
                  <a:lnTo>
                    <a:pt x="1462" y="3"/>
                  </a:lnTo>
                  <a:lnTo>
                    <a:pt x="1465" y="2"/>
                  </a:lnTo>
                  <a:lnTo>
                    <a:pt x="1466" y="2"/>
                  </a:lnTo>
                  <a:lnTo>
                    <a:pt x="1468" y="1"/>
                  </a:lnTo>
                  <a:lnTo>
                    <a:pt x="1470" y="1"/>
                  </a:lnTo>
                  <a:lnTo>
                    <a:pt x="1472" y="1"/>
                  </a:lnTo>
                  <a:lnTo>
                    <a:pt x="1480" y="3"/>
                  </a:lnTo>
                  <a:lnTo>
                    <a:pt x="1486" y="7"/>
                  </a:lnTo>
                  <a:lnTo>
                    <a:pt x="1493" y="8"/>
                  </a:lnTo>
                  <a:lnTo>
                    <a:pt x="1496" y="7"/>
                  </a:lnTo>
                  <a:lnTo>
                    <a:pt x="1497" y="6"/>
                  </a:lnTo>
                  <a:lnTo>
                    <a:pt x="1501" y="7"/>
                  </a:lnTo>
                  <a:lnTo>
                    <a:pt x="1503" y="8"/>
                  </a:lnTo>
                  <a:lnTo>
                    <a:pt x="1508" y="10"/>
                  </a:lnTo>
                  <a:lnTo>
                    <a:pt x="1513" y="11"/>
                  </a:lnTo>
                  <a:lnTo>
                    <a:pt x="1518" y="12"/>
                  </a:lnTo>
                  <a:lnTo>
                    <a:pt x="1522" y="13"/>
                  </a:lnTo>
                  <a:lnTo>
                    <a:pt x="1538" y="17"/>
                  </a:lnTo>
                  <a:lnTo>
                    <a:pt x="1553" y="23"/>
                  </a:lnTo>
                  <a:lnTo>
                    <a:pt x="1556" y="26"/>
                  </a:lnTo>
                  <a:lnTo>
                    <a:pt x="1558" y="28"/>
                  </a:lnTo>
                  <a:lnTo>
                    <a:pt x="1559" y="31"/>
                  </a:lnTo>
                  <a:lnTo>
                    <a:pt x="1561" y="32"/>
                  </a:lnTo>
                  <a:lnTo>
                    <a:pt x="1564" y="34"/>
                  </a:lnTo>
                  <a:lnTo>
                    <a:pt x="1574" y="34"/>
                  </a:lnTo>
                  <a:lnTo>
                    <a:pt x="1583" y="37"/>
                  </a:lnTo>
                  <a:lnTo>
                    <a:pt x="1591" y="42"/>
                  </a:lnTo>
                  <a:lnTo>
                    <a:pt x="1598" y="44"/>
                  </a:lnTo>
                  <a:lnTo>
                    <a:pt x="1602" y="47"/>
                  </a:lnTo>
                  <a:lnTo>
                    <a:pt x="1605" y="49"/>
                  </a:lnTo>
                  <a:lnTo>
                    <a:pt x="1607" y="52"/>
                  </a:lnTo>
                  <a:lnTo>
                    <a:pt x="1607" y="54"/>
                  </a:lnTo>
                  <a:lnTo>
                    <a:pt x="1605" y="56"/>
                  </a:lnTo>
                  <a:lnTo>
                    <a:pt x="1603" y="58"/>
                  </a:lnTo>
                  <a:lnTo>
                    <a:pt x="1595" y="58"/>
                  </a:lnTo>
                  <a:lnTo>
                    <a:pt x="1593" y="58"/>
                  </a:lnTo>
                  <a:lnTo>
                    <a:pt x="1592" y="58"/>
                  </a:lnTo>
                  <a:lnTo>
                    <a:pt x="1591" y="59"/>
                  </a:lnTo>
                  <a:lnTo>
                    <a:pt x="1588" y="58"/>
                  </a:lnTo>
                  <a:lnTo>
                    <a:pt x="1584" y="58"/>
                  </a:lnTo>
                  <a:lnTo>
                    <a:pt x="1546" y="49"/>
                  </a:lnTo>
                  <a:lnTo>
                    <a:pt x="1543" y="49"/>
                  </a:lnTo>
                  <a:lnTo>
                    <a:pt x="1542" y="48"/>
                  </a:lnTo>
                  <a:lnTo>
                    <a:pt x="1541" y="49"/>
                  </a:lnTo>
                  <a:lnTo>
                    <a:pt x="1539" y="49"/>
                  </a:lnTo>
                  <a:lnTo>
                    <a:pt x="1539" y="49"/>
                  </a:lnTo>
                  <a:lnTo>
                    <a:pt x="1538" y="49"/>
                  </a:lnTo>
                  <a:lnTo>
                    <a:pt x="1534" y="51"/>
                  </a:lnTo>
                  <a:lnTo>
                    <a:pt x="1531" y="51"/>
                  </a:lnTo>
                  <a:lnTo>
                    <a:pt x="1527" y="51"/>
                  </a:lnTo>
                  <a:lnTo>
                    <a:pt x="1524" y="49"/>
                  </a:lnTo>
                  <a:lnTo>
                    <a:pt x="1522" y="49"/>
                  </a:lnTo>
                  <a:lnTo>
                    <a:pt x="1519" y="51"/>
                  </a:lnTo>
                  <a:lnTo>
                    <a:pt x="1518" y="51"/>
                  </a:lnTo>
                  <a:lnTo>
                    <a:pt x="1516" y="51"/>
                  </a:lnTo>
                  <a:lnTo>
                    <a:pt x="1512" y="51"/>
                  </a:lnTo>
                  <a:lnTo>
                    <a:pt x="1510" y="49"/>
                  </a:lnTo>
                  <a:lnTo>
                    <a:pt x="1498" y="49"/>
                  </a:lnTo>
                  <a:lnTo>
                    <a:pt x="1496" y="49"/>
                  </a:lnTo>
                  <a:lnTo>
                    <a:pt x="1493" y="49"/>
                  </a:lnTo>
                  <a:lnTo>
                    <a:pt x="1491" y="51"/>
                  </a:lnTo>
                  <a:lnTo>
                    <a:pt x="1488" y="51"/>
                  </a:lnTo>
                  <a:lnTo>
                    <a:pt x="1486" y="51"/>
                  </a:lnTo>
                  <a:lnTo>
                    <a:pt x="1485" y="52"/>
                  </a:lnTo>
                  <a:lnTo>
                    <a:pt x="1486" y="52"/>
                  </a:lnTo>
                  <a:lnTo>
                    <a:pt x="1490" y="53"/>
                  </a:lnTo>
                  <a:lnTo>
                    <a:pt x="1493" y="53"/>
                  </a:lnTo>
                  <a:lnTo>
                    <a:pt x="1496" y="53"/>
                  </a:lnTo>
                  <a:lnTo>
                    <a:pt x="1498" y="52"/>
                  </a:lnTo>
                  <a:lnTo>
                    <a:pt x="1507" y="52"/>
                  </a:lnTo>
                  <a:lnTo>
                    <a:pt x="1516" y="54"/>
                  </a:lnTo>
                  <a:lnTo>
                    <a:pt x="1524" y="56"/>
                  </a:lnTo>
                  <a:lnTo>
                    <a:pt x="1546" y="56"/>
                  </a:lnTo>
                  <a:lnTo>
                    <a:pt x="1554" y="54"/>
                  </a:lnTo>
                  <a:lnTo>
                    <a:pt x="1564" y="56"/>
                  </a:lnTo>
                  <a:lnTo>
                    <a:pt x="1574" y="61"/>
                  </a:lnTo>
                  <a:lnTo>
                    <a:pt x="1582" y="63"/>
                  </a:lnTo>
                  <a:lnTo>
                    <a:pt x="1591" y="66"/>
                  </a:lnTo>
                  <a:lnTo>
                    <a:pt x="1598" y="68"/>
                  </a:lnTo>
                  <a:lnTo>
                    <a:pt x="1600" y="67"/>
                  </a:lnTo>
                  <a:lnTo>
                    <a:pt x="1603" y="66"/>
                  </a:lnTo>
                  <a:lnTo>
                    <a:pt x="1605" y="66"/>
                  </a:lnTo>
                  <a:lnTo>
                    <a:pt x="1609" y="66"/>
                  </a:lnTo>
                  <a:lnTo>
                    <a:pt x="1614" y="67"/>
                  </a:lnTo>
                  <a:lnTo>
                    <a:pt x="1619" y="68"/>
                  </a:lnTo>
                  <a:lnTo>
                    <a:pt x="1622" y="68"/>
                  </a:lnTo>
                  <a:lnTo>
                    <a:pt x="1624" y="71"/>
                  </a:lnTo>
                  <a:lnTo>
                    <a:pt x="1625" y="72"/>
                  </a:lnTo>
                  <a:lnTo>
                    <a:pt x="1628" y="74"/>
                  </a:lnTo>
                  <a:lnTo>
                    <a:pt x="1629" y="76"/>
                  </a:lnTo>
                  <a:lnTo>
                    <a:pt x="1630" y="78"/>
                  </a:lnTo>
                  <a:lnTo>
                    <a:pt x="1629" y="80"/>
                  </a:lnTo>
                  <a:lnTo>
                    <a:pt x="1629" y="82"/>
                  </a:lnTo>
                  <a:lnTo>
                    <a:pt x="1629" y="84"/>
                  </a:lnTo>
                  <a:lnTo>
                    <a:pt x="1628" y="87"/>
                  </a:lnTo>
                  <a:lnTo>
                    <a:pt x="1629" y="89"/>
                  </a:lnTo>
                  <a:lnTo>
                    <a:pt x="1629" y="90"/>
                  </a:lnTo>
                  <a:lnTo>
                    <a:pt x="1632" y="92"/>
                  </a:lnTo>
                  <a:lnTo>
                    <a:pt x="1633" y="93"/>
                  </a:lnTo>
                  <a:lnTo>
                    <a:pt x="1635" y="93"/>
                  </a:lnTo>
                  <a:lnTo>
                    <a:pt x="1638" y="93"/>
                  </a:lnTo>
                  <a:lnTo>
                    <a:pt x="1640" y="93"/>
                  </a:lnTo>
                  <a:lnTo>
                    <a:pt x="1643" y="92"/>
                  </a:lnTo>
                  <a:lnTo>
                    <a:pt x="1643" y="90"/>
                  </a:lnTo>
                  <a:lnTo>
                    <a:pt x="1644" y="89"/>
                  </a:lnTo>
                  <a:lnTo>
                    <a:pt x="1645" y="90"/>
                  </a:lnTo>
                  <a:lnTo>
                    <a:pt x="1647" y="90"/>
                  </a:lnTo>
                  <a:lnTo>
                    <a:pt x="1649" y="92"/>
                  </a:lnTo>
                  <a:lnTo>
                    <a:pt x="1653" y="94"/>
                  </a:lnTo>
                  <a:lnTo>
                    <a:pt x="1655" y="98"/>
                  </a:lnTo>
                  <a:lnTo>
                    <a:pt x="1658" y="100"/>
                  </a:lnTo>
                  <a:lnTo>
                    <a:pt x="1662" y="102"/>
                  </a:lnTo>
                  <a:lnTo>
                    <a:pt x="1665" y="102"/>
                  </a:lnTo>
                  <a:lnTo>
                    <a:pt x="1669" y="104"/>
                  </a:lnTo>
                  <a:lnTo>
                    <a:pt x="1673" y="107"/>
                  </a:lnTo>
                  <a:lnTo>
                    <a:pt x="1676" y="110"/>
                  </a:lnTo>
                  <a:lnTo>
                    <a:pt x="1679" y="113"/>
                  </a:lnTo>
                  <a:lnTo>
                    <a:pt x="1680" y="115"/>
                  </a:lnTo>
                  <a:lnTo>
                    <a:pt x="1683" y="118"/>
                  </a:lnTo>
                  <a:lnTo>
                    <a:pt x="1685" y="120"/>
                  </a:lnTo>
                  <a:lnTo>
                    <a:pt x="1688" y="122"/>
                  </a:lnTo>
                  <a:lnTo>
                    <a:pt x="1689" y="124"/>
                  </a:lnTo>
                  <a:lnTo>
                    <a:pt x="1689" y="125"/>
                  </a:lnTo>
                  <a:lnTo>
                    <a:pt x="1689" y="127"/>
                  </a:lnTo>
                  <a:lnTo>
                    <a:pt x="1688" y="128"/>
                  </a:lnTo>
                  <a:lnTo>
                    <a:pt x="1686" y="129"/>
                  </a:lnTo>
                  <a:lnTo>
                    <a:pt x="1686" y="130"/>
                  </a:lnTo>
                  <a:lnTo>
                    <a:pt x="1684" y="131"/>
                  </a:lnTo>
                  <a:lnTo>
                    <a:pt x="1683" y="133"/>
                  </a:lnTo>
                  <a:lnTo>
                    <a:pt x="1681" y="135"/>
                  </a:lnTo>
                  <a:lnTo>
                    <a:pt x="1680" y="138"/>
                  </a:lnTo>
                  <a:lnTo>
                    <a:pt x="1679" y="138"/>
                  </a:lnTo>
                  <a:lnTo>
                    <a:pt x="1678" y="138"/>
                  </a:lnTo>
                  <a:lnTo>
                    <a:pt x="1676" y="138"/>
                  </a:lnTo>
                  <a:lnTo>
                    <a:pt x="1668" y="138"/>
                  </a:lnTo>
                  <a:lnTo>
                    <a:pt x="1665" y="139"/>
                  </a:lnTo>
                  <a:lnTo>
                    <a:pt x="1663" y="140"/>
                  </a:lnTo>
                  <a:lnTo>
                    <a:pt x="1660" y="141"/>
                  </a:lnTo>
                  <a:lnTo>
                    <a:pt x="1658" y="141"/>
                  </a:lnTo>
                  <a:lnTo>
                    <a:pt x="1655" y="141"/>
                  </a:lnTo>
                  <a:lnTo>
                    <a:pt x="1647" y="140"/>
                  </a:lnTo>
                  <a:lnTo>
                    <a:pt x="1638" y="139"/>
                  </a:lnTo>
                  <a:lnTo>
                    <a:pt x="1627" y="135"/>
                  </a:lnTo>
                  <a:lnTo>
                    <a:pt x="1622" y="134"/>
                  </a:lnTo>
                  <a:lnTo>
                    <a:pt x="1618" y="133"/>
                  </a:lnTo>
                  <a:lnTo>
                    <a:pt x="1613" y="131"/>
                  </a:lnTo>
                  <a:lnTo>
                    <a:pt x="1608" y="130"/>
                  </a:lnTo>
                  <a:lnTo>
                    <a:pt x="1595" y="130"/>
                  </a:lnTo>
                  <a:lnTo>
                    <a:pt x="1588" y="129"/>
                  </a:lnTo>
                  <a:lnTo>
                    <a:pt x="1583" y="129"/>
                  </a:lnTo>
                  <a:lnTo>
                    <a:pt x="1578" y="130"/>
                  </a:lnTo>
                  <a:lnTo>
                    <a:pt x="1572" y="130"/>
                  </a:lnTo>
                  <a:lnTo>
                    <a:pt x="1558" y="130"/>
                  </a:lnTo>
                  <a:lnTo>
                    <a:pt x="1556" y="130"/>
                  </a:lnTo>
                  <a:lnTo>
                    <a:pt x="1553" y="130"/>
                  </a:lnTo>
                  <a:lnTo>
                    <a:pt x="1551" y="131"/>
                  </a:lnTo>
                  <a:lnTo>
                    <a:pt x="1548" y="131"/>
                  </a:lnTo>
                  <a:lnTo>
                    <a:pt x="1548" y="133"/>
                  </a:lnTo>
                  <a:lnTo>
                    <a:pt x="1548" y="134"/>
                  </a:lnTo>
                  <a:lnTo>
                    <a:pt x="1548" y="136"/>
                  </a:lnTo>
                  <a:lnTo>
                    <a:pt x="1549" y="139"/>
                  </a:lnTo>
                  <a:lnTo>
                    <a:pt x="1549" y="141"/>
                  </a:lnTo>
                  <a:lnTo>
                    <a:pt x="1551" y="144"/>
                  </a:lnTo>
                  <a:lnTo>
                    <a:pt x="1553" y="146"/>
                  </a:lnTo>
                  <a:lnTo>
                    <a:pt x="1557" y="148"/>
                  </a:lnTo>
                  <a:lnTo>
                    <a:pt x="1559" y="148"/>
                  </a:lnTo>
                  <a:lnTo>
                    <a:pt x="1561" y="146"/>
                  </a:lnTo>
                  <a:lnTo>
                    <a:pt x="1562" y="145"/>
                  </a:lnTo>
                  <a:lnTo>
                    <a:pt x="1563" y="144"/>
                  </a:lnTo>
                  <a:lnTo>
                    <a:pt x="1563" y="143"/>
                  </a:lnTo>
                  <a:lnTo>
                    <a:pt x="1564" y="141"/>
                  </a:lnTo>
                  <a:lnTo>
                    <a:pt x="1566" y="140"/>
                  </a:lnTo>
                  <a:lnTo>
                    <a:pt x="1569" y="140"/>
                  </a:lnTo>
                  <a:lnTo>
                    <a:pt x="1573" y="140"/>
                  </a:lnTo>
                  <a:lnTo>
                    <a:pt x="1576" y="140"/>
                  </a:lnTo>
                  <a:lnTo>
                    <a:pt x="1579" y="141"/>
                  </a:lnTo>
                  <a:lnTo>
                    <a:pt x="1583" y="143"/>
                  </a:lnTo>
                  <a:lnTo>
                    <a:pt x="1587" y="143"/>
                  </a:lnTo>
                  <a:lnTo>
                    <a:pt x="1591" y="143"/>
                  </a:lnTo>
                  <a:lnTo>
                    <a:pt x="1593" y="141"/>
                  </a:lnTo>
                  <a:lnTo>
                    <a:pt x="1600" y="139"/>
                  </a:lnTo>
                  <a:lnTo>
                    <a:pt x="1608" y="139"/>
                  </a:lnTo>
                  <a:lnTo>
                    <a:pt x="1619" y="141"/>
                  </a:lnTo>
                  <a:lnTo>
                    <a:pt x="1633" y="148"/>
                  </a:lnTo>
                  <a:lnTo>
                    <a:pt x="1648" y="151"/>
                  </a:lnTo>
                  <a:lnTo>
                    <a:pt x="1653" y="154"/>
                  </a:lnTo>
                  <a:lnTo>
                    <a:pt x="1657" y="156"/>
                  </a:lnTo>
                  <a:lnTo>
                    <a:pt x="1659" y="159"/>
                  </a:lnTo>
                  <a:lnTo>
                    <a:pt x="1660" y="164"/>
                  </a:lnTo>
                  <a:lnTo>
                    <a:pt x="1662" y="166"/>
                  </a:lnTo>
                  <a:lnTo>
                    <a:pt x="1660" y="169"/>
                  </a:lnTo>
                  <a:lnTo>
                    <a:pt x="1659" y="170"/>
                  </a:lnTo>
                  <a:lnTo>
                    <a:pt x="1658" y="170"/>
                  </a:lnTo>
                  <a:lnTo>
                    <a:pt x="1655" y="170"/>
                  </a:lnTo>
                  <a:lnTo>
                    <a:pt x="1653" y="171"/>
                  </a:lnTo>
                  <a:lnTo>
                    <a:pt x="1650" y="171"/>
                  </a:lnTo>
                  <a:lnTo>
                    <a:pt x="1648" y="173"/>
                  </a:lnTo>
                  <a:lnTo>
                    <a:pt x="1645" y="173"/>
                  </a:lnTo>
                  <a:lnTo>
                    <a:pt x="1644" y="174"/>
                  </a:lnTo>
                  <a:lnTo>
                    <a:pt x="1642" y="175"/>
                  </a:lnTo>
                  <a:lnTo>
                    <a:pt x="1640" y="178"/>
                  </a:lnTo>
                  <a:lnTo>
                    <a:pt x="1639" y="180"/>
                  </a:lnTo>
                  <a:lnTo>
                    <a:pt x="1639" y="182"/>
                  </a:lnTo>
                  <a:lnTo>
                    <a:pt x="1642" y="184"/>
                  </a:lnTo>
                  <a:lnTo>
                    <a:pt x="1645" y="184"/>
                  </a:lnTo>
                  <a:lnTo>
                    <a:pt x="1648" y="184"/>
                  </a:lnTo>
                  <a:lnTo>
                    <a:pt x="1650" y="182"/>
                  </a:lnTo>
                  <a:lnTo>
                    <a:pt x="1653" y="181"/>
                  </a:lnTo>
                  <a:lnTo>
                    <a:pt x="1655" y="180"/>
                  </a:lnTo>
                  <a:lnTo>
                    <a:pt x="1655" y="180"/>
                  </a:lnTo>
                  <a:lnTo>
                    <a:pt x="1662" y="179"/>
                  </a:lnTo>
                  <a:lnTo>
                    <a:pt x="1669" y="179"/>
                  </a:lnTo>
                  <a:lnTo>
                    <a:pt x="1676" y="178"/>
                  </a:lnTo>
                  <a:lnTo>
                    <a:pt x="1679" y="176"/>
                  </a:lnTo>
                  <a:lnTo>
                    <a:pt x="1679" y="175"/>
                  </a:lnTo>
                  <a:lnTo>
                    <a:pt x="1680" y="173"/>
                  </a:lnTo>
                  <a:lnTo>
                    <a:pt x="1679" y="170"/>
                  </a:lnTo>
                  <a:lnTo>
                    <a:pt x="1679" y="169"/>
                  </a:lnTo>
                  <a:lnTo>
                    <a:pt x="1679" y="166"/>
                  </a:lnTo>
                  <a:lnTo>
                    <a:pt x="1678" y="164"/>
                  </a:lnTo>
                  <a:lnTo>
                    <a:pt x="1679" y="161"/>
                  </a:lnTo>
                  <a:lnTo>
                    <a:pt x="1679" y="160"/>
                  </a:lnTo>
                  <a:lnTo>
                    <a:pt x="1681" y="159"/>
                  </a:lnTo>
                  <a:lnTo>
                    <a:pt x="1684" y="158"/>
                  </a:lnTo>
                  <a:lnTo>
                    <a:pt x="1686" y="158"/>
                  </a:lnTo>
                  <a:lnTo>
                    <a:pt x="1690" y="159"/>
                  </a:lnTo>
                  <a:lnTo>
                    <a:pt x="1694" y="160"/>
                  </a:lnTo>
                  <a:lnTo>
                    <a:pt x="1696" y="161"/>
                  </a:lnTo>
                  <a:lnTo>
                    <a:pt x="1700" y="165"/>
                  </a:lnTo>
                  <a:lnTo>
                    <a:pt x="1703" y="169"/>
                  </a:lnTo>
                  <a:lnTo>
                    <a:pt x="1704" y="173"/>
                  </a:lnTo>
                  <a:lnTo>
                    <a:pt x="1705" y="175"/>
                  </a:lnTo>
                  <a:lnTo>
                    <a:pt x="1705" y="178"/>
                  </a:lnTo>
                  <a:lnTo>
                    <a:pt x="1709" y="190"/>
                  </a:lnTo>
                  <a:lnTo>
                    <a:pt x="1715" y="204"/>
                  </a:lnTo>
                  <a:lnTo>
                    <a:pt x="1715" y="214"/>
                  </a:lnTo>
                  <a:lnTo>
                    <a:pt x="1714" y="216"/>
                  </a:lnTo>
                  <a:lnTo>
                    <a:pt x="1714" y="217"/>
                  </a:lnTo>
                  <a:lnTo>
                    <a:pt x="1715" y="220"/>
                  </a:lnTo>
                  <a:lnTo>
                    <a:pt x="1715" y="221"/>
                  </a:lnTo>
                  <a:lnTo>
                    <a:pt x="1715" y="226"/>
                  </a:lnTo>
                  <a:lnTo>
                    <a:pt x="1715" y="230"/>
                  </a:lnTo>
                  <a:lnTo>
                    <a:pt x="1713" y="232"/>
                  </a:lnTo>
                  <a:lnTo>
                    <a:pt x="1711" y="235"/>
                  </a:lnTo>
                  <a:lnTo>
                    <a:pt x="1710" y="237"/>
                  </a:lnTo>
                  <a:lnTo>
                    <a:pt x="1710" y="240"/>
                  </a:lnTo>
                  <a:lnTo>
                    <a:pt x="1710" y="242"/>
                  </a:lnTo>
                  <a:lnTo>
                    <a:pt x="1713" y="247"/>
                  </a:lnTo>
                  <a:lnTo>
                    <a:pt x="1715" y="247"/>
                  </a:lnTo>
                  <a:lnTo>
                    <a:pt x="1716" y="245"/>
                  </a:lnTo>
                  <a:lnTo>
                    <a:pt x="1719" y="243"/>
                  </a:lnTo>
                  <a:lnTo>
                    <a:pt x="1720" y="242"/>
                  </a:lnTo>
                  <a:lnTo>
                    <a:pt x="1720" y="241"/>
                  </a:lnTo>
                  <a:lnTo>
                    <a:pt x="1721" y="238"/>
                  </a:lnTo>
                  <a:lnTo>
                    <a:pt x="1721" y="236"/>
                  </a:lnTo>
                  <a:lnTo>
                    <a:pt x="1721" y="235"/>
                  </a:lnTo>
                  <a:lnTo>
                    <a:pt x="1723" y="235"/>
                  </a:lnTo>
                  <a:lnTo>
                    <a:pt x="1725" y="233"/>
                  </a:lnTo>
                  <a:lnTo>
                    <a:pt x="1726" y="232"/>
                  </a:lnTo>
                  <a:lnTo>
                    <a:pt x="1728" y="231"/>
                  </a:lnTo>
                  <a:lnTo>
                    <a:pt x="1729" y="230"/>
                  </a:lnTo>
                  <a:lnTo>
                    <a:pt x="1729" y="219"/>
                  </a:lnTo>
                  <a:lnTo>
                    <a:pt x="1729" y="216"/>
                  </a:lnTo>
                  <a:lnTo>
                    <a:pt x="1729" y="215"/>
                  </a:lnTo>
                  <a:lnTo>
                    <a:pt x="1730" y="212"/>
                  </a:lnTo>
                  <a:lnTo>
                    <a:pt x="1731" y="211"/>
                  </a:lnTo>
                  <a:lnTo>
                    <a:pt x="1731" y="209"/>
                  </a:lnTo>
                  <a:lnTo>
                    <a:pt x="1733" y="206"/>
                  </a:lnTo>
                  <a:lnTo>
                    <a:pt x="1733" y="205"/>
                  </a:lnTo>
                  <a:lnTo>
                    <a:pt x="1734" y="202"/>
                  </a:lnTo>
                  <a:lnTo>
                    <a:pt x="1734" y="201"/>
                  </a:lnTo>
                  <a:lnTo>
                    <a:pt x="1733" y="199"/>
                  </a:lnTo>
                  <a:lnTo>
                    <a:pt x="1731" y="196"/>
                  </a:lnTo>
                  <a:lnTo>
                    <a:pt x="1729" y="192"/>
                  </a:lnTo>
                  <a:lnTo>
                    <a:pt x="1728" y="191"/>
                  </a:lnTo>
                  <a:lnTo>
                    <a:pt x="1726" y="190"/>
                  </a:lnTo>
                  <a:lnTo>
                    <a:pt x="1728" y="190"/>
                  </a:lnTo>
                  <a:lnTo>
                    <a:pt x="1728" y="190"/>
                  </a:lnTo>
                  <a:lnTo>
                    <a:pt x="1730" y="190"/>
                  </a:lnTo>
                  <a:lnTo>
                    <a:pt x="1731" y="191"/>
                  </a:lnTo>
                  <a:lnTo>
                    <a:pt x="1733" y="192"/>
                  </a:lnTo>
                  <a:lnTo>
                    <a:pt x="1734" y="192"/>
                  </a:lnTo>
                  <a:lnTo>
                    <a:pt x="1741" y="201"/>
                  </a:lnTo>
                  <a:lnTo>
                    <a:pt x="1744" y="202"/>
                  </a:lnTo>
                  <a:lnTo>
                    <a:pt x="1745" y="205"/>
                  </a:lnTo>
                  <a:lnTo>
                    <a:pt x="1746" y="205"/>
                  </a:lnTo>
                  <a:lnTo>
                    <a:pt x="1747" y="206"/>
                  </a:lnTo>
                  <a:lnTo>
                    <a:pt x="1750" y="206"/>
                  </a:lnTo>
                  <a:lnTo>
                    <a:pt x="1752" y="206"/>
                  </a:lnTo>
                  <a:lnTo>
                    <a:pt x="1752" y="206"/>
                  </a:lnTo>
                  <a:lnTo>
                    <a:pt x="1754" y="207"/>
                  </a:lnTo>
                  <a:lnTo>
                    <a:pt x="1755" y="209"/>
                  </a:lnTo>
                  <a:lnTo>
                    <a:pt x="1756" y="211"/>
                  </a:lnTo>
                  <a:lnTo>
                    <a:pt x="1759" y="212"/>
                  </a:lnTo>
                  <a:lnTo>
                    <a:pt x="1760" y="214"/>
                  </a:lnTo>
                  <a:lnTo>
                    <a:pt x="1762" y="215"/>
                  </a:lnTo>
                  <a:lnTo>
                    <a:pt x="1765" y="216"/>
                  </a:lnTo>
                  <a:lnTo>
                    <a:pt x="1767" y="217"/>
                  </a:lnTo>
                  <a:lnTo>
                    <a:pt x="1770" y="217"/>
                  </a:lnTo>
                  <a:lnTo>
                    <a:pt x="1771" y="217"/>
                  </a:lnTo>
                  <a:lnTo>
                    <a:pt x="1772" y="216"/>
                  </a:lnTo>
                  <a:lnTo>
                    <a:pt x="1771" y="214"/>
                  </a:lnTo>
                  <a:lnTo>
                    <a:pt x="1770" y="211"/>
                  </a:lnTo>
                  <a:lnTo>
                    <a:pt x="1767" y="209"/>
                  </a:lnTo>
                  <a:lnTo>
                    <a:pt x="1764" y="206"/>
                  </a:lnTo>
                  <a:lnTo>
                    <a:pt x="1760" y="204"/>
                  </a:lnTo>
                  <a:lnTo>
                    <a:pt x="1756" y="200"/>
                  </a:lnTo>
                  <a:lnTo>
                    <a:pt x="1754" y="197"/>
                  </a:lnTo>
                  <a:lnTo>
                    <a:pt x="1751" y="195"/>
                  </a:lnTo>
                  <a:lnTo>
                    <a:pt x="1749" y="192"/>
                  </a:lnTo>
                  <a:lnTo>
                    <a:pt x="1747" y="191"/>
                  </a:lnTo>
                  <a:lnTo>
                    <a:pt x="1746" y="191"/>
                  </a:lnTo>
                  <a:lnTo>
                    <a:pt x="1745" y="190"/>
                  </a:lnTo>
                  <a:lnTo>
                    <a:pt x="1742" y="189"/>
                  </a:lnTo>
                  <a:lnTo>
                    <a:pt x="1742" y="189"/>
                  </a:lnTo>
                  <a:lnTo>
                    <a:pt x="1742" y="187"/>
                  </a:lnTo>
                  <a:lnTo>
                    <a:pt x="1744" y="187"/>
                  </a:lnTo>
                  <a:lnTo>
                    <a:pt x="1745" y="186"/>
                  </a:lnTo>
                  <a:lnTo>
                    <a:pt x="1745" y="186"/>
                  </a:lnTo>
                  <a:lnTo>
                    <a:pt x="1747" y="187"/>
                  </a:lnTo>
                  <a:lnTo>
                    <a:pt x="1749" y="187"/>
                  </a:lnTo>
                  <a:lnTo>
                    <a:pt x="1750" y="189"/>
                  </a:lnTo>
                  <a:lnTo>
                    <a:pt x="1752" y="190"/>
                  </a:lnTo>
                  <a:lnTo>
                    <a:pt x="1752" y="191"/>
                  </a:lnTo>
                  <a:lnTo>
                    <a:pt x="1755" y="194"/>
                  </a:lnTo>
                  <a:lnTo>
                    <a:pt x="1757" y="195"/>
                  </a:lnTo>
                  <a:lnTo>
                    <a:pt x="1760" y="197"/>
                  </a:lnTo>
                  <a:lnTo>
                    <a:pt x="1762" y="200"/>
                  </a:lnTo>
                  <a:lnTo>
                    <a:pt x="1765" y="202"/>
                  </a:lnTo>
                  <a:lnTo>
                    <a:pt x="1766" y="204"/>
                  </a:lnTo>
                  <a:lnTo>
                    <a:pt x="1769" y="206"/>
                  </a:lnTo>
                  <a:lnTo>
                    <a:pt x="1770" y="206"/>
                  </a:lnTo>
                  <a:lnTo>
                    <a:pt x="1770" y="206"/>
                  </a:lnTo>
                  <a:lnTo>
                    <a:pt x="1770" y="204"/>
                  </a:lnTo>
                  <a:lnTo>
                    <a:pt x="1770" y="201"/>
                  </a:lnTo>
                  <a:lnTo>
                    <a:pt x="1767" y="199"/>
                  </a:lnTo>
                  <a:lnTo>
                    <a:pt x="1769" y="196"/>
                  </a:lnTo>
                  <a:lnTo>
                    <a:pt x="1769" y="196"/>
                  </a:lnTo>
                  <a:lnTo>
                    <a:pt x="1771" y="195"/>
                  </a:lnTo>
                  <a:lnTo>
                    <a:pt x="1772" y="195"/>
                  </a:lnTo>
                  <a:lnTo>
                    <a:pt x="1775" y="195"/>
                  </a:lnTo>
                  <a:lnTo>
                    <a:pt x="1776" y="195"/>
                  </a:lnTo>
                  <a:lnTo>
                    <a:pt x="1777" y="195"/>
                  </a:lnTo>
                  <a:lnTo>
                    <a:pt x="1777" y="195"/>
                  </a:lnTo>
                  <a:lnTo>
                    <a:pt x="1780" y="195"/>
                  </a:lnTo>
                  <a:lnTo>
                    <a:pt x="1781" y="194"/>
                  </a:lnTo>
                  <a:lnTo>
                    <a:pt x="1781" y="194"/>
                  </a:lnTo>
                  <a:lnTo>
                    <a:pt x="1784" y="192"/>
                  </a:lnTo>
                  <a:lnTo>
                    <a:pt x="1785" y="192"/>
                  </a:lnTo>
                  <a:lnTo>
                    <a:pt x="1787" y="194"/>
                  </a:lnTo>
                  <a:lnTo>
                    <a:pt x="1790" y="194"/>
                  </a:lnTo>
                  <a:lnTo>
                    <a:pt x="1794" y="195"/>
                  </a:lnTo>
                  <a:lnTo>
                    <a:pt x="1797" y="197"/>
                  </a:lnTo>
                  <a:lnTo>
                    <a:pt x="1801" y="201"/>
                  </a:lnTo>
                  <a:lnTo>
                    <a:pt x="1805" y="204"/>
                  </a:lnTo>
                  <a:lnTo>
                    <a:pt x="1807" y="206"/>
                  </a:lnTo>
                  <a:lnTo>
                    <a:pt x="1812" y="210"/>
                  </a:lnTo>
                  <a:lnTo>
                    <a:pt x="1817" y="215"/>
                  </a:lnTo>
                  <a:lnTo>
                    <a:pt x="1822" y="219"/>
                  </a:lnTo>
                  <a:lnTo>
                    <a:pt x="1830" y="224"/>
                  </a:lnTo>
                  <a:lnTo>
                    <a:pt x="1836" y="230"/>
                  </a:lnTo>
                  <a:lnTo>
                    <a:pt x="1841" y="235"/>
                  </a:lnTo>
                  <a:lnTo>
                    <a:pt x="1841" y="240"/>
                  </a:lnTo>
                  <a:lnTo>
                    <a:pt x="1840" y="242"/>
                  </a:lnTo>
                  <a:lnTo>
                    <a:pt x="1838" y="245"/>
                  </a:lnTo>
                  <a:lnTo>
                    <a:pt x="1837" y="247"/>
                  </a:lnTo>
                  <a:lnTo>
                    <a:pt x="1835" y="248"/>
                  </a:lnTo>
                  <a:lnTo>
                    <a:pt x="1833" y="252"/>
                  </a:lnTo>
                  <a:lnTo>
                    <a:pt x="1833" y="256"/>
                  </a:lnTo>
                  <a:lnTo>
                    <a:pt x="1832" y="257"/>
                  </a:lnTo>
                  <a:lnTo>
                    <a:pt x="1831" y="257"/>
                  </a:lnTo>
                  <a:lnTo>
                    <a:pt x="1830" y="257"/>
                  </a:lnTo>
                  <a:lnTo>
                    <a:pt x="1827" y="256"/>
                  </a:lnTo>
                  <a:lnTo>
                    <a:pt x="1826" y="256"/>
                  </a:lnTo>
                  <a:lnTo>
                    <a:pt x="1823" y="256"/>
                  </a:lnTo>
                  <a:lnTo>
                    <a:pt x="1822" y="256"/>
                  </a:lnTo>
                  <a:lnTo>
                    <a:pt x="1822" y="258"/>
                  </a:lnTo>
                  <a:lnTo>
                    <a:pt x="1823" y="261"/>
                  </a:lnTo>
                  <a:lnTo>
                    <a:pt x="1825" y="262"/>
                  </a:lnTo>
                  <a:lnTo>
                    <a:pt x="1826" y="265"/>
                  </a:lnTo>
                  <a:lnTo>
                    <a:pt x="1827" y="266"/>
                  </a:lnTo>
                  <a:lnTo>
                    <a:pt x="1828" y="268"/>
                  </a:lnTo>
                  <a:lnTo>
                    <a:pt x="1827" y="271"/>
                  </a:lnTo>
                  <a:lnTo>
                    <a:pt x="1822" y="271"/>
                  </a:lnTo>
                  <a:lnTo>
                    <a:pt x="1821" y="271"/>
                  </a:lnTo>
                  <a:lnTo>
                    <a:pt x="1821" y="272"/>
                  </a:lnTo>
                  <a:lnTo>
                    <a:pt x="1821" y="273"/>
                  </a:lnTo>
                  <a:lnTo>
                    <a:pt x="1821" y="275"/>
                  </a:lnTo>
                  <a:lnTo>
                    <a:pt x="1821" y="276"/>
                  </a:lnTo>
                  <a:lnTo>
                    <a:pt x="1820" y="276"/>
                  </a:lnTo>
                  <a:lnTo>
                    <a:pt x="1818" y="277"/>
                  </a:lnTo>
                  <a:lnTo>
                    <a:pt x="1816" y="277"/>
                  </a:lnTo>
                  <a:lnTo>
                    <a:pt x="1815" y="276"/>
                  </a:lnTo>
                  <a:lnTo>
                    <a:pt x="1812" y="275"/>
                  </a:lnTo>
                  <a:lnTo>
                    <a:pt x="1811" y="275"/>
                  </a:lnTo>
                  <a:lnTo>
                    <a:pt x="1810" y="273"/>
                  </a:lnTo>
                  <a:lnTo>
                    <a:pt x="1807" y="272"/>
                  </a:lnTo>
                  <a:lnTo>
                    <a:pt x="1804" y="271"/>
                  </a:lnTo>
                  <a:lnTo>
                    <a:pt x="1801" y="270"/>
                  </a:lnTo>
                  <a:lnTo>
                    <a:pt x="1799" y="268"/>
                  </a:lnTo>
                  <a:lnTo>
                    <a:pt x="1795" y="266"/>
                  </a:lnTo>
                  <a:lnTo>
                    <a:pt x="1790" y="263"/>
                  </a:lnTo>
                  <a:lnTo>
                    <a:pt x="1786" y="261"/>
                  </a:lnTo>
                  <a:lnTo>
                    <a:pt x="1785" y="261"/>
                  </a:lnTo>
                  <a:lnTo>
                    <a:pt x="1785" y="262"/>
                  </a:lnTo>
                  <a:lnTo>
                    <a:pt x="1786" y="263"/>
                  </a:lnTo>
                  <a:lnTo>
                    <a:pt x="1787" y="266"/>
                  </a:lnTo>
                  <a:lnTo>
                    <a:pt x="1787" y="267"/>
                  </a:lnTo>
                  <a:lnTo>
                    <a:pt x="1787" y="270"/>
                  </a:lnTo>
                  <a:lnTo>
                    <a:pt x="1787" y="271"/>
                  </a:lnTo>
                  <a:lnTo>
                    <a:pt x="1786" y="271"/>
                  </a:lnTo>
                  <a:lnTo>
                    <a:pt x="1785" y="271"/>
                  </a:lnTo>
                  <a:lnTo>
                    <a:pt x="1784" y="271"/>
                  </a:lnTo>
                  <a:lnTo>
                    <a:pt x="1781" y="270"/>
                  </a:lnTo>
                  <a:lnTo>
                    <a:pt x="1780" y="268"/>
                  </a:lnTo>
                  <a:lnTo>
                    <a:pt x="1777" y="268"/>
                  </a:lnTo>
                  <a:lnTo>
                    <a:pt x="1776" y="267"/>
                  </a:lnTo>
                  <a:lnTo>
                    <a:pt x="1775" y="267"/>
                  </a:lnTo>
                  <a:lnTo>
                    <a:pt x="1774" y="268"/>
                  </a:lnTo>
                  <a:lnTo>
                    <a:pt x="1775" y="270"/>
                  </a:lnTo>
                  <a:lnTo>
                    <a:pt x="1775" y="271"/>
                  </a:lnTo>
                  <a:lnTo>
                    <a:pt x="1779" y="273"/>
                  </a:lnTo>
                  <a:lnTo>
                    <a:pt x="1781" y="276"/>
                  </a:lnTo>
                  <a:lnTo>
                    <a:pt x="1782" y="276"/>
                  </a:lnTo>
                  <a:lnTo>
                    <a:pt x="1784" y="277"/>
                  </a:lnTo>
                  <a:lnTo>
                    <a:pt x="1786" y="278"/>
                  </a:lnTo>
                  <a:lnTo>
                    <a:pt x="1789" y="278"/>
                  </a:lnTo>
                  <a:lnTo>
                    <a:pt x="1790" y="277"/>
                  </a:lnTo>
                  <a:lnTo>
                    <a:pt x="1791" y="277"/>
                  </a:lnTo>
                  <a:lnTo>
                    <a:pt x="1791" y="276"/>
                  </a:lnTo>
                  <a:lnTo>
                    <a:pt x="1792" y="276"/>
                  </a:lnTo>
                  <a:lnTo>
                    <a:pt x="1794" y="276"/>
                  </a:lnTo>
                  <a:lnTo>
                    <a:pt x="1801" y="278"/>
                  </a:lnTo>
                  <a:lnTo>
                    <a:pt x="1809" y="282"/>
                  </a:lnTo>
                  <a:lnTo>
                    <a:pt x="1817" y="287"/>
                  </a:lnTo>
                  <a:lnTo>
                    <a:pt x="1822" y="294"/>
                  </a:lnTo>
                  <a:lnTo>
                    <a:pt x="1823" y="298"/>
                  </a:lnTo>
                  <a:lnTo>
                    <a:pt x="1822" y="302"/>
                  </a:lnTo>
                  <a:lnTo>
                    <a:pt x="1821" y="304"/>
                  </a:lnTo>
                  <a:lnTo>
                    <a:pt x="1817" y="307"/>
                  </a:lnTo>
                  <a:lnTo>
                    <a:pt x="1813" y="307"/>
                  </a:lnTo>
                  <a:lnTo>
                    <a:pt x="1807" y="304"/>
                  </a:lnTo>
                  <a:lnTo>
                    <a:pt x="1800" y="301"/>
                  </a:lnTo>
                  <a:lnTo>
                    <a:pt x="1794" y="297"/>
                  </a:lnTo>
                  <a:lnTo>
                    <a:pt x="1789" y="294"/>
                  </a:lnTo>
                  <a:lnTo>
                    <a:pt x="1785" y="293"/>
                  </a:lnTo>
                  <a:lnTo>
                    <a:pt x="1781" y="292"/>
                  </a:lnTo>
                  <a:lnTo>
                    <a:pt x="1779" y="293"/>
                  </a:lnTo>
                  <a:lnTo>
                    <a:pt x="1777" y="293"/>
                  </a:lnTo>
                  <a:lnTo>
                    <a:pt x="1777" y="296"/>
                  </a:lnTo>
                  <a:lnTo>
                    <a:pt x="1777" y="297"/>
                  </a:lnTo>
                  <a:lnTo>
                    <a:pt x="1777" y="299"/>
                  </a:lnTo>
                  <a:lnTo>
                    <a:pt x="1779" y="304"/>
                  </a:lnTo>
                  <a:lnTo>
                    <a:pt x="1780" y="311"/>
                  </a:lnTo>
                  <a:lnTo>
                    <a:pt x="1784" y="317"/>
                  </a:lnTo>
                  <a:lnTo>
                    <a:pt x="1789" y="321"/>
                  </a:lnTo>
                  <a:lnTo>
                    <a:pt x="1790" y="322"/>
                  </a:lnTo>
                  <a:lnTo>
                    <a:pt x="1792" y="322"/>
                  </a:lnTo>
                  <a:lnTo>
                    <a:pt x="1792" y="321"/>
                  </a:lnTo>
                  <a:lnTo>
                    <a:pt x="1792" y="319"/>
                  </a:lnTo>
                  <a:lnTo>
                    <a:pt x="1792" y="317"/>
                  </a:lnTo>
                  <a:lnTo>
                    <a:pt x="1792" y="314"/>
                  </a:lnTo>
                  <a:lnTo>
                    <a:pt x="1792" y="312"/>
                  </a:lnTo>
                  <a:lnTo>
                    <a:pt x="1791" y="311"/>
                  </a:lnTo>
                  <a:lnTo>
                    <a:pt x="1791" y="308"/>
                  </a:lnTo>
                  <a:lnTo>
                    <a:pt x="1791" y="307"/>
                  </a:lnTo>
                  <a:lnTo>
                    <a:pt x="1791" y="307"/>
                  </a:lnTo>
                  <a:lnTo>
                    <a:pt x="1792" y="307"/>
                  </a:lnTo>
                  <a:lnTo>
                    <a:pt x="1794" y="307"/>
                  </a:lnTo>
                  <a:lnTo>
                    <a:pt x="1796" y="308"/>
                  </a:lnTo>
                  <a:lnTo>
                    <a:pt x="1797" y="308"/>
                  </a:lnTo>
                  <a:lnTo>
                    <a:pt x="1799" y="309"/>
                  </a:lnTo>
                  <a:lnTo>
                    <a:pt x="1812" y="309"/>
                  </a:lnTo>
                  <a:lnTo>
                    <a:pt x="1816" y="312"/>
                  </a:lnTo>
                  <a:lnTo>
                    <a:pt x="1817" y="314"/>
                  </a:lnTo>
                  <a:lnTo>
                    <a:pt x="1818" y="318"/>
                  </a:lnTo>
                  <a:lnTo>
                    <a:pt x="1818" y="321"/>
                  </a:lnTo>
                  <a:lnTo>
                    <a:pt x="1818" y="323"/>
                  </a:lnTo>
                  <a:lnTo>
                    <a:pt x="1817" y="325"/>
                  </a:lnTo>
                  <a:lnTo>
                    <a:pt x="1817" y="328"/>
                  </a:lnTo>
                  <a:lnTo>
                    <a:pt x="1817" y="329"/>
                  </a:lnTo>
                  <a:lnTo>
                    <a:pt x="1817" y="330"/>
                  </a:lnTo>
                  <a:lnTo>
                    <a:pt x="1817" y="332"/>
                  </a:lnTo>
                  <a:lnTo>
                    <a:pt x="1816" y="333"/>
                  </a:lnTo>
                  <a:lnTo>
                    <a:pt x="1816" y="334"/>
                  </a:lnTo>
                  <a:lnTo>
                    <a:pt x="1815" y="333"/>
                  </a:lnTo>
                  <a:lnTo>
                    <a:pt x="1811" y="333"/>
                  </a:lnTo>
                  <a:lnTo>
                    <a:pt x="1809" y="332"/>
                  </a:lnTo>
                  <a:lnTo>
                    <a:pt x="1806" y="332"/>
                  </a:lnTo>
                  <a:lnTo>
                    <a:pt x="1804" y="330"/>
                  </a:lnTo>
                  <a:lnTo>
                    <a:pt x="1802" y="330"/>
                  </a:lnTo>
                  <a:lnTo>
                    <a:pt x="1801" y="332"/>
                  </a:lnTo>
                  <a:lnTo>
                    <a:pt x="1800" y="333"/>
                  </a:lnTo>
                  <a:lnTo>
                    <a:pt x="1800" y="335"/>
                  </a:lnTo>
                  <a:lnTo>
                    <a:pt x="1801" y="338"/>
                  </a:lnTo>
                  <a:lnTo>
                    <a:pt x="1801" y="342"/>
                  </a:lnTo>
                  <a:lnTo>
                    <a:pt x="1802" y="344"/>
                  </a:lnTo>
                  <a:lnTo>
                    <a:pt x="1804" y="347"/>
                  </a:lnTo>
                  <a:lnTo>
                    <a:pt x="1804" y="349"/>
                  </a:lnTo>
                  <a:lnTo>
                    <a:pt x="1807" y="352"/>
                  </a:lnTo>
                  <a:lnTo>
                    <a:pt x="1810" y="353"/>
                  </a:lnTo>
                  <a:lnTo>
                    <a:pt x="1812" y="354"/>
                  </a:lnTo>
                  <a:lnTo>
                    <a:pt x="1812" y="355"/>
                  </a:lnTo>
                  <a:lnTo>
                    <a:pt x="1813" y="357"/>
                  </a:lnTo>
                  <a:lnTo>
                    <a:pt x="1815" y="358"/>
                  </a:lnTo>
                  <a:lnTo>
                    <a:pt x="1817" y="359"/>
                  </a:lnTo>
                  <a:lnTo>
                    <a:pt x="1818" y="362"/>
                  </a:lnTo>
                  <a:lnTo>
                    <a:pt x="1818" y="364"/>
                  </a:lnTo>
                  <a:lnTo>
                    <a:pt x="1817" y="365"/>
                  </a:lnTo>
                  <a:lnTo>
                    <a:pt x="1816" y="365"/>
                  </a:lnTo>
                  <a:lnTo>
                    <a:pt x="1815" y="368"/>
                  </a:lnTo>
                  <a:lnTo>
                    <a:pt x="1812" y="368"/>
                  </a:lnTo>
                  <a:lnTo>
                    <a:pt x="1811" y="368"/>
                  </a:lnTo>
                  <a:lnTo>
                    <a:pt x="1810" y="368"/>
                  </a:lnTo>
                  <a:lnTo>
                    <a:pt x="1810" y="370"/>
                  </a:lnTo>
                  <a:lnTo>
                    <a:pt x="1810" y="372"/>
                  </a:lnTo>
                  <a:lnTo>
                    <a:pt x="1811" y="375"/>
                  </a:lnTo>
                  <a:lnTo>
                    <a:pt x="1811" y="378"/>
                  </a:lnTo>
                  <a:lnTo>
                    <a:pt x="1812" y="380"/>
                  </a:lnTo>
                  <a:lnTo>
                    <a:pt x="1813" y="381"/>
                  </a:lnTo>
                  <a:lnTo>
                    <a:pt x="1812" y="383"/>
                  </a:lnTo>
                  <a:lnTo>
                    <a:pt x="1811" y="383"/>
                  </a:lnTo>
                  <a:lnTo>
                    <a:pt x="1810" y="383"/>
                  </a:lnTo>
                  <a:lnTo>
                    <a:pt x="1807" y="383"/>
                  </a:lnTo>
                  <a:lnTo>
                    <a:pt x="1805" y="383"/>
                  </a:lnTo>
                  <a:lnTo>
                    <a:pt x="1802" y="384"/>
                  </a:lnTo>
                  <a:lnTo>
                    <a:pt x="1802" y="385"/>
                  </a:lnTo>
                  <a:lnTo>
                    <a:pt x="1801" y="388"/>
                  </a:lnTo>
                  <a:lnTo>
                    <a:pt x="1801" y="390"/>
                  </a:lnTo>
                  <a:lnTo>
                    <a:pt x="1805" y="403"/>
                  </a:lnTo>
                  <a:lnTo>
                    <a:pt x="1810" y="416"/>
                  </a:lnTo>
                  <a:lnTo>
                    <a:pt x="1810" y="420"/>
                  </a:lnTo>
                  <a:lnTo>
                    <a:pt x="1811" y="422"/>
                  </a:lnTo>
                  <a:lnTo>
                    <a:pt x="1810" y="424"/>
                  </a:lnTo>
                  <a:lnTo>
                    <a:pt x="1810" y="426"/>
                  </a:lnTo>
                  <a:lnTo>
                    <a:pt x="1810" y="430"/>
                  </a:lnTo>
                  <a:lnTo>
                    <a:pt x="1810" y="432"/>
                  </a:lnTo>
                  <a:lnTo>
                    <a:pt x="1810" y="435"/>
                  </a:lnTo>
                  <a:lnTo>
                    <a:pt x="1811" y="437"/>
                  </a:lnTo>
                  <a:lnTo>
                    <a:pt x="1812" y="440"/>
                  </a:lnTo>
                  <a:lnTo>
                    <a:pt x="1813" y="442"/>
                  </a:lnTo>
                  <a:lnTo>
                    <a:pt x="1816" y="444"/>
                  </a:lnTo>
                  <a:lnTo>
                    <a:pt x="1817" y="442"/>
                  </a:lnTo>
                  <a:lnTo>
                    <a:pt x="1817" y="442"/>
                  </a:lnTo>
                  <a:lnTo>
                    <a:pt x="1818" y="440"/>
                  </a:lnTo>
                  <a:lnTo>
                    <a:pt x="1818" y="439"/>
                  </a:lnTo>
                  <a:lnTo>
                    <a:pt x="1820" y="436"/>
                  </a:lnTo>
                  <a:lnTo>
                    <a:pt x="1820" y="435"/>
                  </a:lnTo>
                  <a:lnTo>
                    <a:pt x="1821" y="435"/>
                  </a:lnTo>
                  <a:lnTo>
                    <a:pt x="1822" y="435"/>
                  </a:lnTo>
                  <a:lnTo>
                    <a:pt x="1825" y="437"/>
                  </a:lnTo>
                  <a:lnTo>
                    <a:pt x="1827" y="440"/>
                  </a:lnTo>
                  <a:lnTo>
                    <a:pt x="1830" y="442"/>
                  </a:lnTo>
                  <a:lnTo>
                    <a:pt x="1832" y="446"/>
                  </a:lnTo>
                  <a:lnTo>
                    <a:pt x="1836" y="447"/>
                  </a:lnTo>
                  <a:lnTo>
                    <a:pt x="1843" y="456"/>
                  </a:lnTo>
                  <a:lnTo>
                    <a:pt x="1845" y="459"/>
                  </a:lnTo>
                  <a:lnTo>
                    <a:pt x="1846" y="460"/>
                  </a:lnTo>
                  <a:lnTo>
                    <a:pt x="1845" y="461"/>
                  </a:lnTo>
                  <a:lnTo>
                    <a:pt x="1843" y="461"/>
                  </a:lnTo>
                  <a:lnTo>
                    <a:pt x="1842" y="461"/>
                  </a:lnTo>
                  <a:lnTo>
                    <a:pt x="1840" y="461"/>
                  </a:lnTo>
                  <a:lnTo>
                    <a:pt x="1837" y="461"/>
                  </a:lnTo>
                  <a:lnTo>
                    <a:pt x="1835" y="461"/>
                  </a:lnTo>
                  <a:lnTo>
                    <a:pt x="1833" y="461"/>
                  </a:lnTo>
                  <a:lnTo>
                    <a:pt x="1831" y="462"/>
                  </a:lnTo>
                  <a:lnTo>
                    <a:pt x="1830" y="464"/>
                  </a:lnTo>
                  <a:lnTo>
                    <a:pt x="1831" y="465"/>
                  </a:lnTo>
                  <a:lnTo>
                    <a:pt x="1832" y="467"/>
                  </a:lnTo>
                  <a:lnTo>
                    <a:pt x="1835" y="469"/>
                  </a:lnTo>
                  <a:lnTo>
                    <a:pt x="1837" y="471"/>
                  </a:lnTo>
                  <a:lnTo>
                    <a:pt x="1838" y="472"/>
                  </a:lnTo>
                  <a:lnTo>
                    <a:pt x="1841" y="473"/>
                  </a:lnTo>
                  <a:lnTo>
                    <a:pt x="1843" y="475"/>
                  </a:lnTo>
                  <a:lnTo>
                    <a:pt x="1846" y="476"/>
                  </a:lnTo>
                  <a:lnTo>
                    <a:pt x="1848" y="476"/>
                  </a:lnTo>
                  <a:lnTo>
                    <a:pt x="1850" y="478"/>
                  </a:lnTo>
                  <a:lnTo>
                    <a:pt x="1851" y="480"/>
                  </a:lnTo>
                  <a:lnTo>
                    <a:pt x="1852" y="481"/>
                  </a:lnTo>
                  <a:lnTo>
                    <a:pt x="1853" y="482"/>
                  </a:lnTo>
                  <a:lnTo>
                    <a:pt x="1856" y="482"/>
                  </a:lnTo>
                  <a:lnTo>
                    <a:pt x="1857" y="483"/>
                  </a:lnTo>
                  <a:lnTo>
                    <a:pt x="1858" y="483"/>
                  </a:lnTo>
                  <a:lnTo>
                    <a:pt x="1861" y="483"/>
                  </a:lnTo>
                  <a:lnTo>
                    <a:pt x="1862" y="485"/>
                  </a:lnTo>
                  <a:lnTo>
                    <a:pt x="1865" y="487"/>
                  </a:lnTo>
                  <a:lnTo>
                    <a:pt x="1867" y="490"/>
                  </a:lnTo>
                  <a:lnTo>
                    <a:pt x="1871" y="492"/>
                  </a:lnTo>
                  <a:lnTo>
                    <a:pt x="1872" y="496"/>
                  </a:lnTo>
                  <a:lnTo>
                    <a:pt x="1875" y="500"/>
                  </a:lnTo>
                  <a:lnTo>
                    <a:pt x="1875" y="502"/>
                  </a:lnTo>
                  <a:lnTo>
                    <a:pt x="1876" y="503"/>
                  </a:lnTo>
                  <a:lnTo>
                    <a:pt x="1876" y="506"/>
                  </a:lnTo>
                  <a:lnTo>
                    <a:pt x="1876" y="508"/>
                  </a:lnTo>
                  <a:lnTo>
                    <a:pt x="1876" y="511"/>
                  </a:lnTo>
                  <a:lnTo>
                    <a:pt x="1875" y="513"/>
                  </a:lnTo>
                  <a:lnTo>
                    <a:pt x="1875" y="513"/>
                  </a:lnTo>
                  <a:lnTo>
                    <a:pt x="1873" y="513"/>
                  </a:lnTo>
                  <a:lnTo>
                    <a:pt x="1872" y="513"/>
                  </a:lnTo>
                  <a:lnTo>
                    <a:pt x="1870" y="512"/>
                  </a:lnTo>
                  <a:lnTo>
                    <a:pt x="1868" y="512"/>
                  </a:lnTo>
                  <a:lnTo>
                    <a:pt x="1867" y="511"/>
                  </a:lnTo>
                  <a:lnTo>
                    <a:pt x="1863" y="510"/>
                  </a:lnTo>
                  <a:lnTo>
                    <a:pt x="1860" y="508"/>
                  </a:lnTo>
                  <a:lnTo>
                    <a:pt x="1856" y="506"/>
                  </a:lnTo>
                  <a:lnTo>
                    <a:pt x="1853" y="502"/>
                  </a:lnTo>
                  <a:lnTo>
                    <a:pt x="1850" y="500"/>
                  </a:lnTo>
                  <a:lnTo>
                    <a:pt x="1846" y="498"/>
                  </a:lnTo>
                  <a:lnTo>
                    <a:pt x="1843" y="497"/>
                  </a:lnTo>
                  <a:lnTo>
                    <a:pt x="1841" y="497"/>
                  </a:lnTo>
                  <a:lnTo>
                    <a:pt x="1840" y="498"/>
                  </a:lnTo>
                  <a:lnTo>
                    <a:pt x="1840" y="501"/>
                  </a:lnTo>
                  <a:lnTo>
                    <a:pt x="1841" y="502"/>
                  </a:lnTo>
                  <a:lnTo>
                    <a:pt x="1841" y="505"/>
                  </a:lnTo>
                  <a:lnTo>
                    <a:pt x="1841" y="506"/>
                  </a:lnTo>
                  <a:lnTo>
                    <a:pt x="1841" y="507"/>
                  </a:lnTo>
                  <a:lnTo>
                    <a:pt x="1838" y="508"/>
                  </a:lnTo>
                  <a:lnTo>
                    <a:pt x="1836" y="508"/>
                  </a:lnTo>
                  <a:lnTo>
                    <a:pt x="1833" y="507"/>
                  </a:lnTo>
                  <a:lnTo>
                    <a:pt x="1830" y="505"/>
                  </a:lnTo>
                  <a:lnTo>
                    <a:pt x="1827" y="503"/>
                  </a:lnTo>
                  <a:lnTo>
                    <a:pt x="1826" y="503"/>
                  </a:lnTo>
                  <a:lnTo>
                    <a:pt x="1825" y="503"/>
                  </a:lnTo>
                  <a:lnTo>
                    <a:pt x="1823" y="505"/>
                  </a:lnTo>
                  <a:lnTo>
                    <a:pt x="1825" y="506"/>
                  </a:lnTo>
                  <a:lnTo>
                    <a:pt x="1826" y="508"/>
                  </a:lnTo>
                  <a:lnTo>
                    <a:pt x="1827" y="511"/>
                  </a:lnTo>
                  <a:lnTo>
                    <a:pt x="1828" y="513"/>
                  </a:lnTo>
                  <a:lnTo>
                    <a:pt x="1828" y="515"/>
                  </a:lnTo>
                  <a:lnTo>
                    <a:pt x="1831" y="516"/>
                  </a:lnTo>
                  <a:lnTo>
                    <a:pt x="1832" y="517"/>
                  </a:lnTo>
                  <a:lnTo>
                    <a:pt x="1836" y="518"/>
                  </a:lnTo>
                  <a:lnTo>
                    <a:pt x="1837" y="518"/>
                  </a:lnTo>
                  <a:lnTo>
                    <a:pt x="1838" y="520"/>
                  </a:lnTo>
                  <a:lnTo>
                    <a:pt x="1840" y="521"/>
                  </a:lnTo>
                  <a:lnTo>
                    <a:pt x="1840" y="523"/>
                  </a:lnTo>
                  <a:lnTo>
                    <a:pt x="1840" y="524"/>
                  </a:lnTo>
                  <a:lnTo>
                    <a:pt x="1841" y="526"/>
                  </a:lnTo>
                  <a:lnTo>
                    <a:pt x="1846" y="529"/>
                  </a:lnTo>
                  <a:lnTo>
                    <a:pt x="1851" y="532"/>
                  </a:lnTo>
                  <a:lnTo>
                    <a:pt x="1856" y="533"/>
                  </a:lnTo>
                  <a:lnTo>
                    <a:pt x="1862" y="539"/>
                  </a:lnTo>
                  <a:lnTo>
                    <a:pt x="1863" y="542"/>
                  </a:lnTo>
                  <a:lnTo>
                    <a:pt x="1865" y="544"/>
                  </a:lnTo>
                  <a:lnTo>
                    <a:pt x="1866" y="546"/>
                  </a:lnTo>
                  <a:lnTo>
                    <a:pt x="1867" y="548"/>
                  </a:lnTo>
                  <a:lnTo>
                    <a:pt x="1867" y="549"/>
                  </a:lnTo>
                  <a:lnTo>
                    <a:pt x="1867" y="549"/>
                  </a:lnTo>
                  <a:lnTo>
                    <a:pt x="1866" y="551"/>
                  </a:lnTo>
                  <a:lnTo>
                    <a:pt x="1865" y="552"/>
                  </a:lnTo>
                  <a:lnTo>
                    <a:pt x="1863" y="552"/>
                  </a:lnTo>
                  <a:lnTo>
                    <a:pt x="1862" y="553"/>
                  </a:lnTo>
                  <a:lnTo>
                    <a:pt x="1862" y="554"/>
                  </a:lnTo>
                  <a:lnTo>
                    <a:pt x="1862" y="557"/>
                  </a:lnTo>
                  <a:lnTo>
                    <a:pt x="1865" y="559"/>
                  </a:lnTo>
                  <a:lnTo>
                    <a:pt x="1867" y="561"/>
                  </a:lnTo>
                  <a:lnTo>
                    <a:pt x="1871" y="563"/>
                  </a:lnTo>
                  <a:lnTo>
                    <a:pt x="1875" y="566"/>
                  </a:lnTo>
                  <a:lnTo>
                    <a:pt x="1877" y="568"/>
                  </a:lnTo>
                  <a:lnTo>
                    <a:pt x="1880" y="579"/>
                  </a:lnTo>
                  <a:lnTo>
                    <a:pt x="1882" y="588"/>
                  </a:lnTo>
                  <a:lnTo>
                    <a:pt x="1882" y="590"/>
                  </a:lnTo>
                  <a:lnTo>
                    <a:pt x="1883" y="592"/>
                  </a:lnTo>
                  <a:lnTo>
                    <a:pt x="1883" y="594"/>
                  </a:lnTo>
                  <a:lnTo>
                    <a:pt x="1883" y="597"/>
                  </a:lnTo>
                  <a:lnTo>
                    <a:pt x="1884" y="598"/>
                  </a:lnTo>
                  <a:lnTo>
                    <a:pt x="1884" y="600"/>
                  </a:lnTo>
                  <a:lnTo>
                    <a:pt x="1884" y="600"/>
                  </a:lnTo>
                  <a:lnTo>
                    <a:pt x="1883" y="602"/>
                  </a:lnTo>
                  <a:lnTo>
                    <a:pt x="1882" y="600"/>
                  </a:lnTo>
                  <a:lnTo>
                    <a:pt x="1880" y="599"/>
                  </a:lnTo>
                  <a:lnTo>
                    <a:pt x="1875" y="595"/>
                  </a:lnTo>
                  <a:lnTo>
                    <a:pt x="1870" y="590"/>
                  </a:lnTo>
                  <a:lnTo>
                    <a:pt x="1867" y="585"/>
                  </a:lnTo>
                  <a:lnTo>
                    <a:pt x="1866" y="585"/>
                  </a:lnTo>
                  <a:lnTo>
                    <a:pt x="1865" y="585"/>
                  </a:lnTo>
                  <a:lnTo>
                    <a:pt x="1862" y="584"/>
                  </a:lnTo>
                  <a:lnTo>
                    <a:pt x="1861" y="584"/>
                  </a:lnTo>
                  <a:lnTo>
                    <a:pt x="1860" y="583"/>
                  </a:lnTo>
                  <a:lnTo>
                    <a:pt x="1858" y="583"/>
                  </a:lnTo>
                  <a:lnTo>
                    <a:pt x="1858" y="584"/>
                  </a:lnTo>
                  <a:lnTo>
                    <a:pt x="1858" y="585"/>
                  </a:lnTo>
                  <a:lnTo>
                    <a:pt x="1862" y="589"/>
                  </a:lnTo>
                  <a:lnTo>
                    <a:pt x="1866" y="592"/>
                  </a:lnTo>
                  <a:lnTo>
                    <a:pt x="1870" y="593"/>
                  </a:lnTo>
                  <a:lnTo>
                    <a:pt x="1872" y="595"/>
                  </a:lnTo>
                  <a:lnTo>
                    <a:pt x="1875" y="598"/>
                  </a:lnTo>
                  <a:lnTo>
                    <a:pt x="1877" y="602"/>
                  </a:lnTo>
                  <a:lnTo>
                    <a:pt x="1878" y="603"/>
                  </a:lnTo>
                  <a:lnTo>
                    <a:pt x="1880" y="605"/>
                  </a:lnTo>
                  <a:lnTo>
                    <a:pt x="1878" y="605"/>
                  </a:lnTo>
                  <a:lnTo>
                    <a:pt x="1877" y="605"/>
                  </a:lnTo>
                  <a:lnTo>
                    <a:pt x="1876" y="605"/>
                  </a:lnTo>
                  <a:lnTo>
                    <a:pt x="1875" y="605"/>
                  </a:lnTo>
                  <a:lnTo>
                    <a:pt x="1873" y="605"/>
                  </a:lnTo>
                  <a:lnTo>
                    <a:pt x="1872" y="605"/>
                  </a:lnTo>
                  <a:lnTo>
                    <a:pt x="1871" y="607"/>
                  </a:lnTo>
                  <a:lnTo>
                    <a:pt x="1871" y="607"/>
                  </a:lnTo>
                  <a:lnTo>
                    <a:pt x="1871" y="609"/>
                  </a:lnTo>
                  <a:lnTo>
                    <a:pt x="1872" y="612"/>
                  </a:lnTo>
                  <a:lnTo>
                    <a:pt x="1873" y="615"/>
                  </a:lnTo>
                  <a:lnTo>
                    <a:pt x="1875" y="618"/>
                  </a:lnTo>
                  <a:lnTo>
                    <a:pt x="1876" y="621"/>
                  </a:lnTo>
                  <a:lnTo>
                    <a:pt x="1877" y="625"/>
                  </a:lnTo>
                  <a:lnTo>
                    <a:pt x="1880" y="628"/>
                  </a:lnTo>
                  <a:lnTo>
                    <a:pt x="1882" y="629"/>
                  </a:lnTo>
                  <a:lnTo>
                    <a:pt x="1884" y="629"/>
                  </a:lnTo>
                  <a:lnTo>
                    <a:pt x="1887" y="630"/>
                  </a:lnTo>
                  <a:lnTo>
                    <a:pt x="1891" y="630"/>
                  </a:lnTo>
                  <a:lnTo>
                    <a:pt x="1894" y="634"/>
                  </a:lnTo>
                  <a:lnTo>
                    <a:pt x="1898" y="639"/>
                  </a:lnTo>
                  <a:lnTo>
                    <a:pt x="1901" y="645"/>
                  </a:lnTo>
                  <a:lnTo>
                    <a:pt x="1901" y="650"/>
                  </a:lnTo>
                  <a:lnTo>
                    <a:pt x="1901" y="651"/>
                  </a:lnTo>
                  <a:lnTo>
                    <a:pt x="1899" y="651"/>
                  </a:lnTo>
                  <a:lnTo>
                    <a:pt x="1897" y="651"/>
                  </a:lnTo>
                  <a:lnTo>
                    <a:pt x="1896" y="650"/>
                  </a:lnTo>
                  <a:lnTo>
                    <a:pt x="1893" y="649"/>
                  </a:lnTo>
                  <a:lnTo>
                    <a:pt x="1891" y="648"/>
                  </a:lnTo>
                  <a:lnTo>
                    <a:pt x="1886" y="645"/>
                  </a:lnTo>
                  <a:lnTo>
                    <a:pt x="1882" y="643"/>
                  </a:lnTo>
                  <a:lnTo>
                    <a:pt x="1877" y="640"/>
                  </a:lnTo>
                  <a:lnTo>
                    <a:pt x="1875" y="640"/>
                  </a:lnTo>
                  <a:lnTo>
                    <a:pt x="1872" y="640"/>
                  </a:lnTo>
                  <a:lnTo>
                    <a:pt x="1870" y="641"/>
                  </a:lnTo>
                  <a:lnTo>
                    <a:pt x="1868" y="641"/>
                  </a:lnTo>
                  <a:lnTo>
                    <a:pt x="1867" y="644"/>
                  </a:lnTo>
                  <a:lnTo>
                    <a:pt x="1867" y="645"/>
                  </a:lnTo>
                  <a:lnTo>
                    <a:pt x="1867" y="648"/>
                  </a:lnTo>
                  <a:lnTo>
                    <a:pt x="1867" y="650"/>
                  </a:lnTo>
                  <a:lnTo>
                    <a:pt x="1868" y="654"/>
                  </a:lnTo>
                  <a:lnTo>
                    <a:pt x="1870" y="656"/>
                  </a:lnTo>
                  <a:lnTo>
                    <a:pt x="1872" y="659"/>
                  </a:lnTo>
                  <a:lnTo>
                    <a:pt x="1875" y="661"/>
                  </a:lnTo>
                  <a:lnTo>
                    <a:pt x="1878" y="663"/>
                  </a:lnTo>
                  <a:lnTo>
                    <a:pt x="1882" y="665"/>
                  </a:lnTo>
                  <a:lnTo>
                    <a:pt x="1884" y="666"/>
                  </a:lnTo>
                  <a:lnTo>
                    <a:pt x="1887" y="669"/>
                  </a:lnTo>
                  <a:lnTo>
                    <a:pt x="1891" y="671"/>
                  </a:lnTo>
                  <a:lnTo>
                    <a:pt x="1893" y="675"/>
                  </a:lnTo>
                  <a:lnTo>
                    <a:pt x="1896" y="676"/>
                  </a:lnTo>
                  <a:lnTo>
                    <a:pt x="1897" y="680"/>
                  </a:lnTo>
                  <a:lnTo>
                    <a:pt x="1897" y="682"/>
                  </a:lnTo>
                  <a:lnTo>
                    <a:pt x="1896" y="685"/>
                  </a:lnTo>
                  <a:lnTo>
                    <a:pt x="1896" y="687"/>
                  </a:lnTo>
                  <a:lnTo>
                    <a:pt x="1894" y="689"/>
                  </a:lnTo>
                  <a:lnTo>
                    <a:pt x="1893" y="690"/>
                  </a:lnTo>
                  <a:lnTo>
                    <a:pt x="1892" y="692"/>
                  </a:lnTo>
                  <a:lnTo>
                    <a:pt x="1891" y="695"/>
                  </a:lnTo>
                  <a:lnTo>
                    <a:pt x="1889" y="697"/>
                  </a:lnTo>
                  <a:lnTo>
                    <a:pt x="1888" y="700"/>
                  </a:lnTo>
                  <a:lnTo>
                    <a:pt x="1882" y="701"/>
                  </a:lnTo>
                  <a:lnTo>
                    <a:pt x="1876" y="699"/>
                  </a:lnTo>
                  <a:lnTo>
                    <a:pt x="1868" y="695"/>
                  </a:lnTo>
                  <a:lnTo>
                    <a:pt x="1862" y="690"/>
                  </a:lnTo>
                  <a:lnTo>
                    <a:pt x="1856" y="685"/>
                  </a:lnTo>
                  <a:lnTo>
                    <a:pt x="1850" y="679"/>
                  </a:lnTo>
                  <a:lnTo>
                    <a:pt x="1843" y="674"/>
                  </a:lnTo>
                  <a:lnTo>
                    <a:pt x="1842" y="674"/>
                  </a:lnTo>
                  <a:lnTo>
                    <a:pt x="1841" y="674"/>
                  </a:lnTo>
                  <a:lnTo>
                    <a:pt x="1840" y="674"/>
                  </a:lnTo>
                  <a:lnTo>
                    <a:pt x="1840" y="675"/>
                  </a:lnTo>
                  <a:lnTo>
                    <a:pt x="1841" y="676"/>
                  </a:lnTo>
                  <a:lnTo>
                    <a:pt x="1841" y="677"/>
                  </a:lnTo>
                  <a:lnTo>
                    <a:pt x="1841" y="679"/>
                  </a:lnTo>
                  <a:lnTo>
                    <a:pt x="1840" y="680"/>
                  </a:lnTo>
                  <a:lnTo>
                    <a:pt x="1837" y="681"/>
                  </a:lnTo>
                  <a:lnTo>
                    <a:pt x="1836" y="681"/>
                  </a:lnTo>
                  <a:lnTo>
                    <a:pt x="1833" y="682"/>
                  </a:lnTo>
                  <a:lnTo>
                    <a:pt x="1832" y="684"/>
                  </a:lnTo>
                  <a:lnTo>
                    <a:pt x="1831" y="685"/>
                  </a:lnTo>
                  <a:lnTo>
                    <a:pt x="1830" y="687"/>
                  </a:lnTo>
                  <a:lnTo>
                    <a:pt x="1830" y="690"/>
                  </a:lnTo>
                  <a:lnTo>
                    <a:pt x="1832" y="691"/>
                  </a:lnTo>
                  <a:lnTo>
                    <a:pt x="1835" y="694"/>
                  </a:lnTo>
                  <a:lnTo>
                    <a:pt x="1837" y="696"/>
                  </a:lnTo>
                  <a:lnTo>
                    <a:pt x="1841" y="697"/>
                  </a:lnTo>
                  <a:lnTo>
                    <a:pt x="1843" y="700"/>
                  </a:lnTo>
                  <a:lnTo>
                    <a:pt x="1845" y="701"/>
                  </a:lnTo>
                  <a:lnTo>
                    <a:pt x="1845" y="704"/>
                  </a:lnTo>
                  <a:lnTo>
                    <a:pt x="1843" y="705"/>
                  </a:lnTo>
                  <a:lnTo>
                    <a:pt x="1843" y="706"/>
                  </a:lnTo>
                  <a:lnTo>
                    <a:pt x="1841" y="707"/>
                  </a:lnTo>
                  <a:lnTo>
                    <a:pt x="1840" y="707"/>
                  </a:lnTo>
                  <a:lnTo>
                    <a:pt x="1837" y="707"/>
                  </a:lnTo>
                  <a:lnTo>
                    <a:pt x="1836" y="709"/>
                  </a:lnTo>
                  <a:lnTo>
                    <a:pt x="1835" y="710"/>
                  </a:lnTo>
                  <a:lnTo>
                    <a:pt x="1833" y="711"/>
                  </a:lnTo>
                  <a:lnTo>
                    <a:pt x="1833" y="712"/>
                  </a:lnTo>
                  <a:lnTo>
                    <a:pt x="1835" y="715"/>
                  </a:lnTo>
                  <a:lnTo>
                    <a:pt x="1836" y="715"/>
                  </a:lnTo>
                  <a:lnTo>
                    <a:pt x="1838" y="716"/>
                  </a:lnTo>
                  <a:lnTo>
                    <a:pt x="1841" y="717"/>
                  </a:lnTo>
                  <a:lnTo>
                    <a:pt x="1845" y="718"/>
                  </a:lnTo>
                  <a:lnTo>
                    <a:pt x="1847" y="720"/>
                  </a:lnTo>
                  <a:lnTo>
                    <a:pt x="1850" y="721"/>
                  </a:lnTo>
                  <a:lnTo>
                    <a:pt x="1851" y="723"/>
                  </a:lnTo>
                  <a:lnTo>
                    <a:pt x="1852" y="728"/>
                  </a:lnTo>
                  <a:lnTo>
                    <a:pt x="1853" y="733"/>
                  </a:lnTo>
                  <a:lnTo>
                    <a:pt x="1856" y="737"/>
                  </a:lnTo>
                  <a:lnTo>
                    <a:pt x="1860" y="740"/>
                  </a:lnTo>
                  <a:lnTo>
                    <a:pt x="1863" y="743"/>
                  </a:lnTo>
                  <a:lnTo>
                    <a:pt x="1867" y="746"/>
                  </a:lnTo>
                  <a:lnTo>
                    <a:pt x="1870" y="750"/>
                  </a:lnTo>
                  <a:lnTo>
                    <a:pt x="1884" y="766"/>
                  </a:lnTo>
                  <a:lnTo>
                    <a:pt x="1892" y="772"/>
                  </a:lnTo>
                  <a:lnTo>
                    <a:pt x="1898" y="778"/>
                  </a:lnTo>
                  <a:lnTo>
                    <a:pt x="1903" y="787"/>
                  </a:lnTo>
                  <a:lnTo>
                    <a:pt x="1906" y="797"/>
                  </a:lnTo>
                  <a:lnTo>
                    <a:pt x="1907" y="801"/>
                  </a:lnTo>
                  <a:lnTo>
                    <a:pt x="1908" y="804"/>
                  </a:lnTo>
                  <a:lnTo>
                    <a:pt x="1911" y="808"/>
                  </a:lnTo>
                  <a:lnTo>
                    <a:pt x="1911" y="812"/>
                  </a:lnTo>
                  <a:lnTo>
                    <a:pt x="1913" y="818"/>
                  </a:lnTo>
                  <a:lnTo>
                    <a:pt x="1913" y="822"/>
                  </a:lnTo>
                  <a:lnTo>
                    <a:pt x="1914" y="827"/>
                  </a:lnTo>
                  <a:lnTo>
                    <a:pt x="1914" y="830"/>
                  </a:lnTo>
                  <a:lnTo>
                    <a:pt x="1917" y="842"/>
                  </a:lnTo>
                  <a:lnTo>
                    <a:pt x="1919" y="854"/>
                  </a:lnTo>
                  <a:lnTo>
                    <a:pt x="1919" y="854"/>
                  </a:lnTo>
                  <a:lnTo>
                    <a:pt x="1918" y="854"/>
                  </a:lnTo>
                  <a:lnTo>
                    <a:pt x="1917" y="853"/>
                  </a:lnTo>
                  <a:lnTo>
                    <a:pt x="1916" y="852"/>
                  </a:lnTo>
                  <a:lnTo>
                    <a:pt x="1914" y="850"/>
                  </a:lnTo>
                  <a:lnTo>
                    <a:pt x="1914" y="849"/>
                  </a:lnTo>
                  <a:lnTo>
                    <a:pt x="1914" y="848"/>
                  </a:lnTo>
                  <a:lnTo>
                    <a:pt x="1912" y="845"/>
                  </a:lnTo>
                  <a:lnTo>
                    <a:pt x="1911" y="843"/>
                  </a:lnTo>
                  <a:lnTo>
                    <a:pt x="1908" y="840"/>
                  </a:lnTo>
                  <a:lnTo>
                    <a:pt x="1907" y="838"/>
                  </a:lnTo>
                  <a:lnTo>
                    <a:pt x="1906" y="837"/>
                  </a:lnTo>
                  <a:lnTo>
                    <a:pt x="1904" y="837"/>
                  </a:lnTo>
                  <a:lnTo>
                    <a:pt x="1903" y="838"/>
                  </a:lnTo>
                  <a:lnTo>
                    <a:pt x="1902" y="839"/>
                  </a:lnTo>
                  <a:lnTo>
                    <a:pt x="1902" y="842"/>
                  </a:lnTo>
                  <a:lnTo>
                    <a:pt x="1901" y="843"/>
                  </a:lnTo>
                  <a:lnTo>
                    <a:pt x="1898" y="845"/>
                  </a:lnTo>
                  <a:lnTo>
                    <a:pt x="1893" y="843"/>
                  </a:lnTo>
                  <a:lnTo>
                    <a:pt x="1888" y="837"/>
                  </a:lnTo>
                  <a:lnTo>
                    <a:pt x="1882" y="829"/>
                  </a:lnTo>
                  <a:lnTo>
                    <a:pt x="1877" y="823"/>
                  </a:lnTo>
                  <a:lnTo>
                    <a:pt x="1875" y="817"/>
                  </a:lnTo>
                  <a:lnTo>
                    <a:pt x="1872" y="809"/>
                  </a:lnTo>
                  <a:lnTo>
                    <a:pt x="1870" y="801"/>
                  </a:lnTo>
                  <a:lnTo>
                    <a:pt x="1866" y="792"/>
                  </a:lnTo>
                  <a:lnTo>
                    <a:pt x="1858" y="786"/>
                  </a:lnTo>
                  <a:lnTo>
                    <a:pt x="1855" y="784"/>
                  </a:lnTo>
                  <a:lnTo>
                    <a:pt x="1851" y="783"/>
                  </a:lnTo>
                  <a:lnTo>
                    <a:pt x="1847" y="781"/>
                  </a:lnTo>
                  <a:lnTo>
                    <a:pt x="1843" y="778"/>
                  </a:lnTo>
                  <a:lnTo>
                    <a:pt x="1841" y="776"/>
                  </a:lnTo>
                  <a:lnTo>
                    <a:pt x="1837" y="773"/>
                  </a:lnTo>
                  <a:lnTo>
                    <a:pt x="1835" y="769"/>
                  </a:lnTo>
                  <a:lnTo>
                    <a:pt x="1830" y="766"/>
                  </a:lnTo>
                  <a:lnTo>
                    <a:pt x="1825" y="761"/>
                  </a:lnTo>
                  <a:lnTo>
                    <a:pt x="1820" y="757"/>
                  </a:lnTo>
                  <a:lnTo>
                    <a:pt x="1815" y="755"/>
                  </a:lnTo>
                  <a:lnTo>
                    <a:pt x="1812" y="753"/>
                  </a:lnTo>
                  <a:lnTo>
                    <a:pt x="1811" y="752"/>
                  </a:lnTo>
                  <a:lnTo>
                    <a:pt x="1810" y="751"/>
                  </a:lnTo>
                  <a:lnTo>
                    <a:pt x="1810" y="750"/>
                  </a:lnTo>
                  <a:lnTo>
                    <a:pt x="1807" y="747"/>
                  </a:lnTo>
                  <a:lnTo>
                    <a:pt x="1804" y="745"/>
                  </a:lnTo>
                  <a:lnTo>
                    <a:pt x="1801" y="745"/>
                  </a:lnTo>
                  <a:lnTo>
                    <a:pt x="1802" y="748"/>
                  </a:lnTo>
                  <a:lnTo>
                    <a:pt x="1805" y="752"/>
                  </a:lnTo>
                  <a:lnTo>
                    <a:pt x="1807" y="756"/>
                  </a:lnTo>
                  <a:lnTo>
                    <a:pt x="1811" y="758"/>
                  </a:lnTo>
                  <a:lnTo>
                    <a:pt x="1816" y="761"/>
                  </a:lnTo>
                  <a:lnTo>
                    <a:pt x="1820" y="762"/>
                  </a:lnTo>
                  <a:lnTo>
                    <a:pt x="1823" y="767"/>
                  </a:lnTo>
                  <a:lnTo>
                    <a:pt x="1828" y="772"/>
                  </a:lnTo>
                  <a:lnTo>
                    <a:pt x="1832" y="777"/>
                  </a:lnTo>
                  <a:lnTo>
                    <a:pt x="1838" y="781"/>
                  </a:lnTo>
                  <a:lnTo>
                    <a:pt x="1841" y="782"/>
                  </a:lnTo>
                  <a:lnTo>
                    <a:pt x="1843" y="783"/>
                  </a:lnTo>
                  <a:lnTo>
                    <a:pt x="1847" y="784"/>
                  </a:lnTo>
                  <a:lnTo>
                    <a:pt x="1851" y="786"/>
                  </a:lnTo>
                  <a:lnTo>
                    <a:pt x="1853" y="788"/>
                  </a:lnTo>
                  <a:lnTo>
                    <a:pt x="1856" y="791"/>
                  </a:lnTo>
                  <a:lnTo>
                    <a:pt x="1857" y="793"/>
                  </a:lnTo>
                  <a:lnTo>
                    <a:pt x="1858" y="796"/>
                  </a:lnTo>
                  <a:lnTo>
                    <a:pt x="1857" y="797"/>
                  </a:lnTo>
                  <a:lnTo>
                    <a:pt x="1857" y="798"/>
                  </a:lnTo>
                  <a:lnTo>
                    <a:pt x="1856" y="799"/>
                  </a:lnTo>
                  <a:lnTo>
                    <a:pt x="1853" y="799"/>
                  </a:lnTo>
                  <a:lnTo>
                    <a:pt x="1852" y="801"/>
                  </a:lnTo>
                  <a:lnTo>
                    <a:pt x="1851" y="802"/>
                  </a:lnTo>
                  <a:lnTo>
                    <a:pt x="1850" y="803"/>
                  </a:lnTo>
                  <a:lnTo>
                    <a:pt x="1848" y="804"/>
                  </a:lnTo>
                  <a:lnTo>
                    <a:pt x="1846" y="804"/>
                  </a:lnTo>
                  <a:lnTo>
                    <a:pt x="1843" y="804"/>
                  </a:lnTo>
                  <a:lnTo>
                    <a:pt x="1843" y="804"/>
                  </a:lnTo>
                  <a:lnTo>
                    <a:pt x="1842" y="803"/>
                  </a:lnTo>
                  <a:lnTo>
                    <a:pt x="1840" y="802"/>
                  </a:lnTo>
                  <a:lnTo>
                    <a:pt x="1838" y="802"/>
                  </a:lnTo>
                  <a:lnTo>
                    <a:pt x="1837" y="801"/>
                  </a:lnTo>
                  <a:lnTo>
                    <a:pt x="1836" y="801"/>
                  </a:lnTo>
                  <a:lnTo>
                    <a:pt x="1836" y="802"/>
                  </a:lnTo>
                  <a:lnTo>
                    <a:pt x="1837" y="804"/>
                  </a:lnTo>
                  <a:lnTo>
                    <a:pt x="1840" y="807"/>
                  </a:lnTo>
                  <a:lnTo>
                    <a:pt x="1843" y="809"/>
                  </a:lnTo>
                  <a:lnTo>
                    <a:pt x="1846" y="812"/>
                  </a:lnTo>
                  <a:lnTo>
                    <a:pt x="1850" y="813"/>
                  </a:lnTo>
                  <a:lnTo>
                    <a:pt x="1851" y="814"/>
                  </a:lnTo>
                  <a:lnTo>
                    <a:pt x="1853" y="817"/>
                  </a:lnTo>
                  <a:lnTo>
                    <a:pt x="1855" y="818"/>
                  </a:lnTo>
                  <a:lnTo>
                    <a:pt x="1855" y="819"/>
                  </a:lnTo>
                  <a:lnTo>
                    <a:pt x="1855" y="819"/>
                  </a:lnTo>
                  <a:lnTo>
                    <a:pt x="1853" y="820"/>
                  </a:lnTo>
                  <a:lnTo>
                    <a:pt x="1852" y="820"/>
                  </a:lnTo>
                  <a:lnTo>
                    <a:pt x="1850" y="820"/>
                  </a:lnTo>
                  <a:lnTo>
                    <a:pt x="1848" y="820"/>
                  </a:lnTo>
                  <a:lnTo>
                    <a:pt x="1847" y="819"/>
                  </a:lnTo>
                  <a:lnTo>
                    <a:pt x="1846" y="819"/>
                  </a:lnTo>
                  <a:lnTo>
                    <a:pt x="1846" y="822"/>
                  </a:lnTo>
                  <a:lnTo>
                    <a:pt x="1846" y="823"/>
                  </a:lnTo>
                  <a:lnTo>
                    <a:pt x="1847" y="824"/>
                  </a:lnTo>
                  <a:lnTo>
                    <a:pt x="1850" y="827"/>
                  </a:lnTo>
                  <a:lnTo>
                    <a:pt x="1851" y="827"/>
                  </a:lnTo>
                  <a:lnTo>
                    <a:pt x="1851" y="828"/>
                  </a:lnTo>
                  <a:lnTo>
                    <a:pt x="1853" y="830"/>
                  </a:lnTo>
                  <a:lnTo>
                    <a:pt x="1855" y="833"/>
                  </a:lnTo>
                  <a:lnTo>
                    <a:pt x="1856" y="835"/>
                  </a:lnTo>
                  <a:lnTo>
                    <a:pt x="1860" y="838"/>
                  </a:lnTo>
                  <a:lnTo>
                    <a:pt x="1862" y="839"/>
                  </a:lnTo>
                  <a:lnTo>
                    <a:pt x="1865" y="839"/>
                  </a:lnTo>
                  <a:lnTo>
                    <a:pt x="1868" y="838"/>
                  </a:lnTo>
                  <a:lnTo>
                    <a:pt x="1870" y="838"/>
                  </a:lnTo>
                  <a:lnTo>
                    <a:pt x="1872" y="838"/>
                  </a:lnTo>
                  <a:lnTo>
                    <a:pt x="1875" y="838"/>
                  </a:lnTo>
                  <a:lnTo>
                    <a:pt x="1880" y="842"/>
                  </a:lnTo>
                  <a:lnTo>
                    <a:pt x="1884" y="845"/>
                  </a:lnTo>
                  <a:lnTo>
                    <a:pt x="1891" y="848"/>
                  </a:lnTo>
                  <a:lnTo>
                    <a:pt x="1893" y="849"/>
                  </a:lnTo>
                  <a:lnTo>
                    <a:pt x="1896" y="852"/>
                  </a:lnTo>
                  <a:lnTo>
                    <a:pt x="1901" y="854"/>
                  </a:lnTo>
                  <a:lnTo>
                    <a:pt x="1903" y="857"/>
                  </a:lnTo>
                  <a:lnTo>
                    <a:pt x="1907" y="858"/>
                  </a:lnTo>
                  <a:lnTo>
                    <a:pt x="1909" y="860"/>
                  </a:lnTo>
                  <a:lnTo>
                    <a:pt x="1912" y="863"/>
                  </a:lnTo>
                  <a:lnTo>
                    <a:pt x="1913" y="865"/>
                  </a:lnTo>
                  <a:lnTo>
                    <a:pt x="1914" y="869"/>
                  </a:lnTo>
                  <a:lnTo>
                    <a:pt x="1913" y="871"/>
                  </a:lnTo>
                  <a:lnTo>
                    <a:pt x="1912" y="874"/>
                  </a:lnTo>
                  <a:lnTo>
                    <a:pt x="1909" y="876"/>
                  </a:lnTo>
                  <a:lnTo>
                    <a:pt x="1907" y="878"/>
                  </a:lnTo>
                  <a:lnTo>
                    <a:pt x="1903" y="880"/>
                  </a:lnTo>
                  <a:lnTo>
                    <a:pt x="1901" y="881"/>
                  </a:lnTo>
                  <a:lnTo>
                    <a:pt x="1899" y="883"/>
                  </a:lnTo>
                  <a:lnTo>
                    <a:pt x="1898" y="885"/>
                  </a:lnTo>
                  <a:lnTo>
                    <a:pt x="1897" y="889"/>
                  </a:lnTo>
                  <a:lnTo>
                    <a:pt x="1896" y="893"/>
                  </a:lnTo>
                  <a:lnTo>
                    <a:pt x="1893" y="895"/>
                  </a:lnTo>
                  <a:lnTo>
                    <a:pt x="1892" y="895"/>
                  </a:lnTo>
                  <a:lnTo>
                    <a:pt x="1889" y="896"/>
                  </a:lnTo>
                  <a:lnTo>
                    <a:pt x="1887" y="896"/>
                  </a:lnTo>
                  <a:lnTo>
                    <a:pt x="1884" y="896"/>
                  </a:lnTo>
                  <a:lnTo>
                    <a:pt x="1882" y="898"/>
                  </a:lnTo>
                  <a:lnTo>
                    <a:pt x="1878" y="904"/>
                  </a:lnTo>
                  <a:lnTo>
                    <a:pt x="1875" y="911"/>
                  </a:lnTo>
                  <a:lnTo>
                    <a:pt x="1871" y="917"/>
                  </a:lnTo>
                  <a:lnTo>
                    <a:pt x="1866" y="922"/>
                  </a:lnTo>
                  <a:lnTo>
                    <a:pt x="1858" y="924"/>
                  </a:lnTo>
                  <a:lnTo>
                    <a:pt x="1851" y="922"/>
                  </a:lnTo>
                  <a:lnTo>
                    <a:pt x="1841" y="924"/>
                  </a:lnTo>
                  <a:lnTo>
                    <a:pt x="1833" y="926"/>
                  </a:lnTo>
                  <a:lnTo>
                    <a:pt x="1831" y="926"/>
                  </a:lnTo>
                  <a:lnTo>
                    <a:pt x="1827" y="926"/>
                  </a:lnTo>
                  <a:lnTo>
                    <a:pt x="1825" y="927"/>
                  </a:lnTo>
                  <a:lnTo>
                    <a:pt x="1822" y="929"/>
                  </a:lnTo>
                  <a:lnTo>
                    <a:pt x="1820" y="930"/>
                  </a:lnTo>
                  <a:lnTo>
                    <a:pt x="1817" y="931"/>
                  </a:lnTo>
                  <a:lnTo>
                    <a:pt x="1815" y="934"/>
                  </a:lnTo>
                  <a:lnTo>
                    <a:pt x="1812" y="935"/>
                  </a:lnTo>
                  <a:lnTo>
                    <a:pt x="1809" y="936"/>
                  </a:lnTo>
                  <a:lnTo>
                    <a:pt x="1806" y="936"/>
                  </a:lnTo>
                  <a:lnTo>
                    <a:pt x="1802" y="935"/>
                  </a:lnTo>
                  <a:lnTo>
                    <a:pt x="1799" y="932"/>
                  </a:lnTo>
                  <a:lnTo>
                    <a:pt x="1796" y="929"/>
                  </a:lnTo>
                  <a:lnTo>
                    <a:pt x="1792" y="925"/>
                  </a:lnTo>
                  <a:lnTo>
                    <a:pt x="1790" y="921"/>
                  </a:lnTo>
                  <a:lnTo>
                    <a:pt x="1786" y="919"/>
                  </a:lnTo>
                  <a:lnTo>
                    <a:pt x="1784" y="916"/>
                  </a:lnTo>
                  <a:lnTo>
                    <a:pt x="1782" y="920"/>
                  </a:lnTo>
                  <a:lnTo>
                    <a:pt x="1782" y="924"/>
                  </a:lnTo>
                  <a:lnTo>
                    <a:pt x="1784" y="926"/>
                  </a:lnTo>
                  <a:lnTo>
                    <a:pt x="1785" y="929"/>
                  </a:lnTo>
                  <a:lnTo>
                    <a:pt x="1786" y="931"/>
                  </a:lnTo>
                  <a:lnTo>
                    <a:pt x="1789" y="935"/>
                  </a:lnTo>
                  <a:lnTo>
                    <a:pt x="1789" y="937"/>
                  </a:lnTo>
                  <a:lnTo>
                    <a:pt x="1790" y="939"/>
                  </a:lnTo>
                  <a:lnTo>
                    <a:pt x="1789" y="941"/>
                  </a:lnTo>
                  <a:lnTo>
                    <a:pt x="1786" y="942"/>
                  </a:lnTo>
                  <a:lnTo>
                    <a:pt x="1784" y="945"/>
                  </a:lnTo>
                  <a:lnTo>
                    <a:pt x="1780" y="947"/>
                  </a:lnTo>
                  <a:lnTo>
                    <a:pt x="1775" y="949"/>
                  </a:lnTo>
                  <a:lnTo>
                    <a:pt x="1770" y="950"/>
                  </a:lnTo>
                  <a:lnTo>
                    <a:pt x="1767" y="951"/>
                  </a:lnTo>
                  <a:lnTo>
                    <a:pt x="1765" y="952"/>
                  </a:lnTo>
                  <a:lnTo>
                    <a:pt x="1765" y="955"/>
                  </a:lnTo>
                  <a:lnTo>
                    <a:pt x="1765" y="956"/>
                  </a:lnTo>
                  <a:lnTo>
                    <a:pt x="1765" y="960"/>
                  </a:lnTo>
                  <a:lnTo>
                    <a:pt x="1765" y="962"/>
                  </a:lnTo>
                  <a:lnTo>
                    <a:pt x="1765" y="973"/>
                  </a:lnTo>
                  <a:lnTo>
                    <a:pt x="1764" y="983"/>
                  </a:lnTo>
                  <a:lnTo>
                    <a:pt x="1762" y="991"/>
                  </a:lnTo>
                  <a:lnTo>
                    <a:pt x="1762" y="995"/>
                  </a:lnTo>
                  <a:lnTo>
                    <a:pt x="1761" y="997"/>
                  </a:lnTo>
                  <a:lnTo>
                    <a:pt x="1760" y="998"/>
                  </a:lnTo>
                  <a:lnTo>
                    <a:pt x="1757" y="1000"/>
                  </a:lnTo>
                  <a:lnTo>
                    <a:pt x="1756" y="1001"/>
                  </a:lnTo>
                  <a:lnTo>
                    <a:pt x="1755" y="1002"/>
                  </a:lnTo>
                  <a:lnTo>
                    <a:pt x="1751" y="1003"/>
                  </a:lnTo>
                  <a:lnTo>
                    <a:pt x="1750" y="1006"/>
                  </a:lnTo>
                  <a:lnTo>
                    <a:pt x="1747" y="1008"/>
                  </a:lnTo>
                  <a:lnTo>
                    <a:pt x="1747" y="1011"/>
                  </a:lnTo>
                  <a:lnTo>
                    <a:pt x="1746" y="1014"/>
                  </a:lnTo>
                  <a:lnTo>
                    <a:pt x="1744" y="1017"/>
                  </a:lnTo>
                  <a:lnTo>
                    <a:pt x="1741" y="1019"/>
                  </a:lnTo>
                  <a:lnTo>
                    <a:pt x="1736" y="1023"/>
                  </a:lnTo>
                  <a:lnTo>
                    <a:pt x="1735" y="1023"/>
                  </a:lnTo>
                  <a:lnTo>
                    <a:pt x="1733" y="1022"/>
                  </a:lnTo>
                  <a:lnTo>
                    <a:pt x="1731" y="1022"/>
                  </a:lnTo>
                  <a:lnTo>
                    <a:pt x="1729" y="1021"/>
                  </a:lnTo>
                  <a:lnTo>
                    <a:pt x="1728" y="1019"/>
                  </a:lnTo>
                  <a:lnTo>
                    <a:pt x="1726" y="1019"/>
                  </a:lnTo>
                  <a:lnTo>
                    <a:pt x="1724" y="1022"/>
                  </a:lnTo>
                  <a:lnTo>
                    <a:pt x="1723" y="1023"/>
                  </a:lnTo>
                  <a:lnTo>
                    <a:pt x="1723" y="1024"/>
                  </a:lnTo>
                  <a:lnTo>
                    <a:pt x="1721" y="1027"/>
                  </a:lnTo>
                  <a:lnTo>
                    <a:pt x="1721" y="1028"/>
                  </a:lnTo>
                  <a:lnTo>
                    <a:pt x="1720" y="1028"/>
                  </a:lnTo>
                  <a:lnTo>
                    <a:pt x="1718" y="1028"/>
                  </a:lnTo>
                  <a:lnTo>
                    <a:pt x="1715" y="1027"/>
                  </a:lnTo>
                  <a:lnTo>
                    <a:pt x="1713" y="1026"/>
                  </a:lnTo>
                  <a:lnTo>
                    <a:pt x="1710" y="1024"/>
                  </a:lnTo>
                  <a:lnTo>
                    <a:pt x="1708" y="1022"/>
                  </a:lnTo>
                  <a:lnTo>
                    <a:pt x="1706" y="1019"/>
                  </a:lnTo>
                  <a:lnTo>
                    <a:pt x="1708" y="1017"/>
                  </a:lnTo>
                  <a:lnTo>
                    <a:pt x="1708" y="1016"/>
                  </a:lnTo>
                  <a:lnTo>
                    <a:pt x="1709" y="1013"/>
                  </a:lnTo>
                  <a:lnTo>
                    <a:pt x="1710" y="1011"/>
                  </a:lnTo>
                  <a:lnTo>
                    <a:pt x="1710" y="1007"/>
                  </a:lnTo>
                  <a:lnTo>
                    <a:pt x="1710" y="1006"/>
                  </a:lnTo>
                  <a:lnTo>
                    <a:pt x="1709" y="1005"/>
                  </a:lnTo>
                  <a:lnTo>
                    <a:pt x="1708" y="1005"/>
                  </a:lnTo>
                  <a:lnTo>
                    <a:pt x="1705" y="1005"/>
                  </a:lnTo>
                  <a:lnTo>
                    <a:pt x="1704" y="1005"/>
                  </a:lnTo>
                  <a:lnTo>
                    <a:pt x="1703" y="1006"/>
                  </a:lnTo>
                  <a:lnTo>
                    <a:pt x="1703" y="1007"/>
                  </a:lnTo>
                  <a:lnTo>
                    <a:pt x="1701" y="1011"/>
                  </a:lnTo>
                  <a:lnTo>
                    <a:pt x="1701" y="1014"/>
                  </a:lnTo>
                  <a:lnTo>
                    <a:pt x="1701" y="1018"/>
                  </a:lnTo>
                  <a:lnTo>
                    <a:pt x="1701" y="1021"/>
                  </a:lnTo>
                  <a:lnTo>
                    <a:pt x="1700" y="1022"/>
                  </a:lnTo>
                  <a:lnTo>
                    <a:pt x="1698" y="1024"/>
                  </a:lnTo>
                  <a:lnTo>
                    <a:pt x="1694" y="1026"/>
                  </a:lnTo>
                  <a:lnTo>
                    <a:pt x="1693" y="1026"/>
                  </a:lnTo>
                  <a:lnTo>
                    <a:pt x="1690" y="1028"/>
                  </a:lnTo>
                  <a:lnTo>
                    <a:pt x="1689" y="1029"/>
                  </a:lnTo>
                  <a:lnTo>
                    <a:pt x="1686" y="1031"/>
                  </a:lnTo>
                  <a:lnTo>
                    <a:pt x="1684" y="1031"/>
                  </a:lnTo>
                  <a:lnTo>
                    <a:pt x="1680" y="1031"/>
                  </a:lnTo>
                  <a:lnTo>
                    <a:pt x="1678" y="1032"/>
                  </a:lnTo>
                  <a:lnTo>
                    <a:pt x="1675" y="1033"/>
                  </a:lnTo>
                  <a:lnTo>
                    <a:pt x="1674" y="1036"/>
                  </a:lnTo>
                  <a:lnTo>
                    <a:pt x="1673" y="1038"/>
                  </a:lnTo>
                  <a:lnTo>
                    <a:pt x="1673" y="1039"/>
                  </a:lnTo>
                  <a:lnTo>
                    <a:pt x="1673" y="1042"/>
                  </a:lnTo>
                  <a:lnTo>
                    <a:pt x="1671" y="1044"/>
                  </a:lnTo>
                  <a:lnTo>
                    <a:pt x="1671" y="1046"/>
                  </a:lnTo>
                  <a:lnTo>
                    <a:pt x="1670" y="1047"/>
                  </a:lnTo>
                  <a:lnTo>
                    <a:pt x="1669" y="1048"/>
                  </a:lnTo>
                  <a:lnTo>
                    <a:pt x="1668" y="1048"/>
                  </a:lnTo>
                  <a:lnTo>
                    <a:pt x="1666" y="1049"/>
                  </a:lnTo>
                  <a:lnTo>
                    <a:pt x="1665" y="1051"/>
                  </a:lnTo>
                  <a:lnTo>
                    <a:pt x="1665" y="1052"/>
                  </a:lnTo>
                  <a:lnTo>
                    <a:pt x="1668" y="1052"/>
                  </a:lnTo>
                  <a:lnTo>
                    <a:pt x="1669" y="1053"/>
                  </a:lnTo>
                  <a:lnTo>
                    <a:pt x="1671" y="1056"/>
                  </a:lnTo>
                  <a:lnTo>
                    <a:pt x="1673" y="1057"/>
                  </a:lnTo>
                  <a:lnTo>
                    <a:pt x="1674" y="1059"/>
                  </a:lnTo>
                  <a:lnTo>
                    <a:pt x="1671" y="1060"/>
                  </a:lnTo>
                  <a:lnTo>
                    <a:pt x="1669" y="1060"/>
                  </a:lnTo>
                  <a:lnTo>
                    <a:pt x="1666" y="1059"/>
                  </a:lnTo>
                  <a:lnTo>
                    <a:pt x="1665" y="1059"/>
                  </a:lnTo>
                  <a:lnTo>
                    <a:pt x="1663" y="1059"/>
                  </a:lnTo>
                  <a:lnTo>
                    <a:pt x="1662" y="1059"/>
                  </a:lnTo>
                  <a:lnTo>
                    <a:pt x="1659" y="1060"/>
                  </a:lnTo>
                  <a:lnTo>
                    <a:pt x="1657" y="1062"/>
                  </a:lnTo>
                  <a:lnTo>
                    <a:pt x="1654" y="1063"/>
                  </a:lnTo>
                  <a:lnTo>
                    <a:pt x="1654" y="1065"/>
                  </a:lnTo>
                  <a:lnTo>
                    <a:pt x="1654" y="1068"/>
                  </a:lnTo>
                  <a:lnTo>
                    <a:pt x="1655" y="1070"/>
                  </a:lnTo>
                  <a:lnTo>
                    <a:pt x="1658" y="1074"/>
                  </a:lnTo>
                  <a:lnTo>
                    <a:pt x="1660" y="1075"/>
                  </a:lnTo>
                  <a:lnTo>
                    <a:pt x="1663" y="1077"/>
                  </a:lnTo>
                  <a:lnTo>
                    <a:pt x="1664" y="1079"/>
                  </a:lnTo>
                  <a:lnTo>
                    <a:pt x="1666" y="1080"/>
                  </a:lnTo>
                  <a:lnTo>
                    <a:pt x="1668" y="1082"/>
                  </a:lnTo>
                  <a:lnTo>
                    <a:pt x="1669" y="1084"/>
                  </a:lnTo>
                  <a:lnTo>
                    <a:pt x="1668" y="1085"/>
                  </a:lnTo>
                  <a:lnTo>
                    <a:pt x="1666" y="1087"/>
                  </a:lnTo>
                  <a:lnTo>
                    <a:pt x="1663" y="1088"/>
                  </a:lnTo>
                  <a:lnTo>
                    <a:pt x="1662" y="1089"/>
                  </a:lnTo>
                  <a:lnTo>
                    <a:pt x="1660" y="1092"/>
                  </a:lnTo>
                  <a:lnTo>
                    <a:pt x="1660" y="1094"/>
                  </a:lnTo>
                  <a:lnTo>
                    <a:pt x="1660" y="1098"/>
                  </a:lnTo>
                  <a:lnTo>
                    <a:pt x="1662" y="1100"/>
                  </a:lnTo>
                  <a:lnTo>
                    <a:pt x="1663" y="1103"/>
                  </a:lnTo>
                  <a:lnTo>
                    <a:pt x="1668" y="1109"/>
                  </a:lnTo>
                  <a:lnTo>
                    <a:pt x="1669" y="1116"/>
                  </a:lnTo>
                  <a:lnTo>
                    <a:pt x="1668" y="1124"/>
                  </a:lnTo>
                  <a:lnTo>
                    <a:pt x="1666" y="1129"/>
                  </a:lnTo>
                  <a:lnTo>
                    <a:pt x="1664" y="1134"/>
                  </a:lnTo>
                  <a:lnTo>
                    <a:pt x="1662" y="1138"/>
                  </a:lnTo>
                  <a:lnTo>
                    <a:pt x="1658" y="1140"/>
                  </a:lnTo>
                  <a:lnTo>
                    <a:pt x="1657" y="1141"/>
                  </a:lnTo>
                  <a:lnTo>
                    <a:pt x="1655" y="1145"/>
                  </a:lnTo>
                  <a:lnTo>
                    <a:pt x="1655" y="1149"/>
                  </a:lnTo>
                  <a:lnTo>
                    <a:pt x="1655" y="1154"/>
                  </a:lnTo>
                  <a:lnTo>
                    <a:pt x="1655" y="1157"/>
                  </a:lnTo>
                  <a:lnTo>
                    <a:pt x="1655" y="1160"/>
                  </a:lnTo>
                  <a:lnTo>
                    <a:pt x="1655" y="1162"/>
                  </a:lnTo>
                  <a:lnTo>
                    <a:pt x="1654" y="1164"/>
                  </a:lnTo>
                  <a:lnTo>
                    <a:pt x="1652" y="1164"/>
                  </a:lnTo>
                  <a:lnTo>
                    <a:pt x="1649" y="1164"/>
                  </a:lnTo>
                  <a:lnTo>
                    <a:pt x="1647" y="1164"/>
                  </a:lnTo>
                  <a:lnTo>
                    <a:pt x="1644" y="1165"/>
                  </a:lnTo>
                  <a:lnTo>
                    <a:pt x="1643" y="1165"/>
                  </a:lnTo>
                  <a:lnTo>
                    <a:pt x="1640" y="1166"/>
                  </a:lnTo>
                  <a:lnTo>
                    <a:pt x="1639" y="1169"/>
                  </a:lnTo>
                  <a:lnTo>
                    <a:pt x="1640" y="1175"/>
                  </a:lnTo>
                  <a:lnTo>
                    <a:pt x="1643" y="1182"/>
                  </a:lnTo>
                  <a:lnTo>
                    <a:pt x="1645" y="1189"/>
                  </a:lnTo>
                  <a:lnTo>
                    <a:pt x="1648" y="1201"/>
                  </a:lnTo>
                  <a:lnTo>
                    <a:pt x="1650" y="1212"/>
                  </a:lnTo>
                  <a:lnTo>
                    <a:pt x="1650" y="1216"/>
                  </a:lnTo>
                  <a:lnTo>
                    <a:pt x="1650" y="1218"/>
                  </a:lnTo>
                  <a:lnTo>
                    <a:pt x="1649" y="1222"/>
                  </a:lnTo>
                  <a:lnTo>
                    <a:pt x="1648" y="1225"/>
                  </a:lnTo>
                  <a:lnTo>
                    <a:pt x="1647" y="1227"/>
                  </a:lnTo>
                  <a:lnTo>
                    <a:pt x="1645" y="1231"/>
                  </a:lnTo>
                  <a:lnTo>
                    <a:pt x="1642" y="1237"/>
                  </a:lnTo>
                  <a:lnTo>
                    <a:pt x="1640" y="1243"/>
                  </a:lnTo>
                  <a:lnTo>
                    <a:pt x="1639" y="1252"/>
                  </a:lnTo>
                  <a:lnTo>
                    <a:pt x="1640" y="1257"/>
                  </a:lnTo>
                  <a:lnTo>
                    <a:pt x="1640" y="1264"/>
                  </a:lnTo>
                  <a:lnTo>
                    <a:pt x="1640" y="1272"/>
                  </a:lnTo>
                  <a:lnTo>
                    <a:pt x="1640" y="1279"/>
                  </a:lnTo>
                  <a:lnTo>
                    <a:pt x="1639" y="1286"/>
                  </a:lnTo>
                  <a:lnTo>
                    <a:pt x="1637" y="1288"/>
                  </a:lnTo>
                  <a:lnTo>
                    <a:pt x="1632" y="1286"/>
                  </a:lnTo>
                  <a:lnTo>
                    <a:pt x="1629" y="1283"/>
                  </a:lnTo>
                  <a:lnTo>
                    <a:pt x="1625" y="1281"/>
                  </a:lnTo>
                  <a:lnTo>
                    <a:pt x="1623" y="1279"/>
                  </a:lnTo>
                  <a:lnTo>
                    <a:pt x="1619" y="1281"/>
                  </a:lnTo>
                  <a:lnTo>
                    <a:pt x="1617" y="1283"/>
                  </a:lnTo>
                  <a:lnTo>
                    <a:pt x="1615" y="1284"/>
                  </a:lnTo>
                  <a:lnTo>
                    <a:pt x="1614" y="1286"/>
                  </a:lnTo>
                  <a:lnTo>
                    <a:pt x="1613" y="1288"/>
                  </a:lnTo>
                  <a:lnTo>
                    <a:pt x="1612" y="1289"/>
                  </a:lnTo>
                  <a:lnTo>
                    <a:pt x="1610" y="1291"/>
                  </a:lnTo>
                  <a:lnTo>
                    <a:pt x="1609" y="1291"/>
                  </a:lnTo>
                  <a:lnTo>
                    <a:pt x="1608" y="1291"/>
                  </a:lnTo>
                  <a:lnTo>
                    <a:pt x="1605" y="1288"/>
                  </a:lnTo>
                  <a:lnTo>
                    <a:pt x="1603" y="1286"/>
                  </a:lnTo>
                  <a:lnTo>
                    <a:pt x="1602" y="1283"/>
                  </a:lnTo>
                  <a:lnTo>
                    <a:pt x="1600" y="1279"/>
                  </a:lnTo>
                  <a:lnTo>
                    <a:pt x="1602" y="1277"/>
                  </a:lnTo>
                  <a:lnTo>
                    <a:pt x="1602" y="1273"/>
                  </a:lnTo>
                  <a:lnTo>
                    <a:pt x="1600" y="1269"/>
                  </a:lnTo>
                  <a:lnTo>
                    <a:pt x="1599" y="1268"/>
                  </a:lnTo>
                  <a:lnTo>
                    <a:pt x="1598" y="1267"/>
                  </a:lnTo>
                  <a:lnTo>
                    <a:pt x="1595" y="1266"/>
                  </a:lnTo>
                  <a:lnTo>
                    <a:pt x="1593" y="1264"/>
                  </a:lnTo>
                  <a:lnTo>
                    <a:pt x="1591" y="1263"/>
                  </a:lnTo>
                  <a:lnTo>
                    <a:pt x="1589" y="1263"/>
                  </a:lnTo>
                  <a:lnTo>
                    <a:pt x="1587" y="1262"/>
                  </a:lnTo>
                  <a:lnTo>
                    <a:pt x="1584" y="1261"/>
                  </a:lnTo>
                  <a:lnTo>
                    <a:pt x="1583" y="1258"/>
                  </a:lnTo>
                  <a:lnTo>
                    <a:pt x="1582" y="1256"/>
                  </a:lnTo>
                  <a:lnTo>
                    <a:pt x="1581" y="1253"/>
                  </a:lnTo>
                  <a:lnTo>
                    <a:pt x="1579" y="1250"/>
                  </a:lnTo>
                  <a:lnTo>
                    <a:pt x="1578" y="1247"/>
                  </a:lnTo>
                  <a:lnTo>
                    <a:pt x="1576" y="1246"/>
                  </a:lnTo>
                  <a:lnTo>
                    <a:pt x="1573" y="1245"/>
                  </a:lnTo>
                  <a:lnTo>
                    <a:pt x="1569" y="1245"/>
                  </a:lnTo>
                  <a:lnTo>
                    <a:pt x="1567" y="1243"/>
                  </a:lnTo>
                  <a:lnTo>
                    <a:pt x="1564" y="1243"/>
                  </a:lnTo>
                  <a:lnTo>
                    <a:pt x="1561" y="1243"/>
                  </a:lnTo>
                  <a:lnTo>
                    <a:pt x="1558" y="1243"/>
                  </a:lnTo>
                  <a:lnTo>
                    <a:pt x="1557" y="1245"/>
                  </a:lnTo>
                  <a:lnTo>
                    <a:pt x="1556" y="1246"/>
                  </a:lnTo>
                  <a:lnTo>
                    <a:pt x="1554" y="1248"/>
                  </a:lnTo>
                  <a:lnTo>
                    <a:pt x="1553" y="1250"/>
                  </a:lnTo>
                  <a:lnTo>
                    <a:pt x="1552" y="1252"/>
                  </a:lnTo>
                  <a:lnTo>
                    <a:pt x="1551" y="1254"/>
                  </a:lnTo>
                  <a:lnTo>
                    <a:pt x="1549" y="1254"/>
                  </a:lnTo>
                  <a:lnTo>
                    <a:pt x="1549" y="1254"/>
                  </a:lnTo>
                  <a:lnTo>
                    <a:pt x="1549" y="1252"/>
                  </a:lnTo>
                  <a:lnTo>
                    <a:pt x="1548" y="1250"/>
                  </a:lnTo>
                  <a:lnTo>
                    <a:pt x="1548" y="1247"/>
                  </a:lnTo>
                  <a:lnTo>
                    <a:pt x="1548" y="1243"/>
                  </a:lnTo>
                  <a:lnTo>
                    <a:pt x="1548" y="1242"/>
                  </a:lnTo>
                  <a:lnTo>
                    <a:pt x="1548" y="1241"/>
                  </a:lnTo>
                  <a:lnTo>
                    <a:pt x="1548" y="1237"/>
                  </a:lnTo>
                  <a:lnTo>
                    <a:pt x="1546" y="1235"/>
                  </a:lnTo>
                  <a:lnTo>
                    <a:pt x="1543" y="1232"/>
                  </a:lnTo>
                  <a:lnTo>
                    <a:pt x="1541" y="1231"/>
                  </a:lnTo>
                  <a:lnTo>
                    <a:pt x="1538" y="1230"/>
                  </a:lnTo>
                  <a:lnTo>
                    <a:pt x="1536" y="1228"/>
                  </a:lnTo>
                  <a:lnTo>
                    <a:pt x="1529" y="1225"/>
                  </a:lnTo>
                  <a:lnTo>
                    <a:pt x="1526" y="1220"/>
                  </a:lnTo>
                  <a:lnTo>
                    <a:pt x="1522" y="1215"/>
                  </a:lnTo>
                  <a:lnTo>
                    <a:pt x="1517" y="1204"/>
                  </a:lnTo>
                  <a:lnTo>
                    <a:pt x="1511" y="1194"/>
                  </a:lnTo>
                  <a:lnTo>
                    <a:pt x="1503" y="1181"/>
                  </a:lnTo>
                  <a:lnTo>
                    <a:pt x="1500" y="1167"/>
                  </a:lnTo>
                  <a:lnTo>
                    <a:pt x="1496" y="1154"/>
                  </a:lnTo>
                  <a:lnTo>
                    <a:pt x="1491" y="1143"/>
                  </a:lnTo>
                  <a:lnTo>
                    <a:pt x="1483" y="1129"/>
                  </a:lnTo>
                  <a:lnTo>
                    <a:pt x="1476" y="1118"/>
                  </a:lnTo>
                  <a:lnTo>
                    <a:pt x="1471" y="1104"/>
                  </a:lnTo>
                  <a:lnTo>
                    <a:pt x="1470" y="1090"/>
                  </a:lnTo>
                  <a:lnTo>
                    <a:pt x="1471" y="1085"/>
                  </a:lnTo>
                  <a:lnTo>
                    <a:pt x="1475" y="1079"/>
                  </a:lnTo>
                  <a:lnTo>
                    <a:pt x="1477" y="1072"/>
                  </a:lnTo>
                  <a:lnTo>
                    <a:pt x="1480" y="1064"/>
                  </a:lnTo>
                  <a:lnTo>
                    <a:pt x="1480" y="1059"/>
                  </a:lnTo>
                  <a:lnTo>
                    <a:pt x="1475" y="1057"/>
                  </a:lnTo>
                  <a:lnTo>
                    <a:pt x="1471" y="1057"/>
                  </a:lnTo>
                  <a:lnTo>
                    <a:pt x="1468" y="1059"/>
                  </a:lnTo>
                  <a:lnTo>
                    <a:pt x="1467" y="1060"/>
                  </a:lnTo>
                  <a:lnTo>
                    <a:pt x="1465" y="1064"/>
                  </a:lnTo>
                  <a:lnTo>
                    <a:pt x="1463" y="1067"/>
                  </a:lnTo>
                  <a:lnTo>
                    <a:pt x="1462" y="1069"/>
                  </a:lnTo>
                  <a:lnTo>
                    <a:pt x="1461" y="1070"/>
                  </a:lnTo>
                  <a:lnTo>
                    <a:pt x="1460" y="1073"/>
                  </a:lnTo>
                  <a:lnTo>
                    <a:pt x="1458" y="1074"/>
                  </a:lnTo>
                  <a:lnTo>
                    <a:pt x="1457" y="1075"/>
                  </a:lnTo>
                  <a:lnTo>
                    <a:pt x="1456" y="1077"/>
                  </a:lnTo>
                  <a:lnTo>
                    <a:pt x="1453" y="1077"/>
                  </a:lnTo>
                  <a:lnTo>
                    <a:pt x="1451" y="1074"/>
                  </a:lnTo>
                  <a:lnTo>
                    <a:pt x="1451" y="1063"/>
                  </a:lnTo>
                  <a:lnTo>
                    <a:pt x="1451" y="1052"/>
                  </a:lnTo>
                  <a:lnTo>
                    <a:pt x="1447" y="1036"/>
                  </a:lnTo>
                  <a:lnTo>
                    <a:pt x="1444" y="1023"/>
                  </a:lnTo>
                  <a:lnTo>
                    <a:pt x="1441" y="1013"/>
                  </a:lnTo>
                  <a:lnTo>
                    <a:pt x="1439" y="1007"/>
                  </a:lnTo>
                  <a:lnTo>
                    <a:pt x="1434" y="1000"/>
                  </a:lnTo>
                  <a:lnTo>
                    <a:pt x="1417" y="976"/>
                  </a:lnTo>
                  <a:lnTo>
                    <a:pt x="1415" y="968"/>
                  </a:lnTo>
                  <a:lnTo>
                    <a:pt x="1415" y="962"/>
                  </a:lnTo>
                  <a:lnTo>
                    <a:pt x="1417" y="955"/>
                  </a:lnTo>
                  <a:lnTo>
                    <a:pt x="1419" y="952"/>
                  </a:lnTo>
                  <a:lnTo>
                    <a:pt x="1420" y="950"/>
                  </a:lnTo>
                  <a:lnTo>
                    <a:pt x="1421" y="947"/>
                  </a:lnTo>
                  <a:lnTo>
                    <a:pt x="1422" y="945"/>
                  </a:lnTo>
                  <a:lnTo>
                    <a:pt x="1422" y="942"/>
                  </a:lnTo>
                  <a:lnTo>
                    <a:pt x="1417" y="941"/>
                  </a:lnTo>
                  <a:lnTo>
                    <a:pt x="1411" y="939"/>
                  </a:lnTo>
                  <a:lnTo>
                    <a:pt x="1407" y="935"/>
                  </a:lnTo>
                  <a:lnTo>
                    <a:pt x="1405" y="931"/>
                  </a:lnTo>
                  <a:lnTo>
                    <a:pt x="1404" y="930"/>
                  </a:lnTo>
                  <a:lnTo>
                    <a:pt x="1402" y="929"/>
                  </a:lnTo>
                  <a:lnTo>
                    <a:pt x="1401" y="927"/>
                  </a:lnTo>
                  <a:lnTo>
                    <a:pt x="1401" y="926"/>
                  </a:lnTo>
                  <a:lnTo>
                    <a:pt x="1401" y="926"/>
                  </a:lnTo>
                  <a:lnTo>
                    <a:pt x="1402" y="926"/>
                  </a:lnTo>
                  <a:lnTo>
                    <a:pt x="1405" y="926"/>
                  </a:lnTo>
                  <a:lnTo>
                    <a:pt x="1407" y="926"/>
                  </a:lnTo>
                  <a:lnTo>
                    <a:pt x="1410" y="925"/>
                  </a:lnTo>
                  <a:lnTo>
                    <a:pt x="1411" y="924"/>
                  </a:lnTo>
                  <a:lnTo>
                    <a:pt x="1411" y="921"/>
                  </a:lnTo>
                  <a:lnTo>
                    <a:pt x="1410" y="919"/>
                  </a:lnTo>
                  <a:lnTo>
                    <a:pt x="1407" y="915"/>
                  </a:lnTo>
                  <a:lnTo>
                    <a:pt x="1406" y="912"/>
                  </a:lnTo>
                  <a:lnTo>
                    <a:pt x="1406" y="909"/>
                  </a:lnTo>
                  <a:lnTo>
                    <a:pt x="1406" y="906"/>
                  </a:lnTo>
                  <a:lnTo>
                    <a:pt x="1405" y="903"/>
                  </a:lnTo>
                  <a:lnTo>
                    <a:pt x="1402" y="901"/>
                  </a:lnTo>
                  <a:lnTo>
                    <a:pt x="1400" y="900"/>
                  </a:lnTo>
                  <a:lnTo>
                    <a:pt x="1399" y="898"/>
                  </a:lnTo>
                  <a:lnTo>
                    <a:pt x="1397" y="895"/>
                  </a:lnTo>
                  <a:lnTo>
                    <a:pt x="1397" y="894"/>
                  </a:lnTo>
                  <a:lnTo>
                    <a:pt x="1397" y="891"/>
                  </a:lnTo>
                  <a:lnTo>
                    <a:pt x="1399" y="890"/>
                  </a:lnTo>
                  <a:lnTo>
                    <a:pt x="1404" y="886"/>
                  </a:lnTo>
                  <a:lnTo>
                    <a:pt x="1407" y="885"/>
                  </a:lnTo>
                  <a:lnTo>
                    <a:pt x="1410" y="884"/>
                  </a:lnTo>
                  <a:lnTo>
                    <a:pt x="1412" y="883"/>
                  </a:lnTo>
                  <a:lnTo>
                    <a:pt x="1415" y="880"/>
                  </a:lnTo>
                  <a:lnTo>
                    <a:pt x="1417" y="878"/>
                  </a:lnTo>
                  <a:lnTo>
                    <a:pt x="1421" y="878"/>
                  </a:lnTo>
                  <a:lnTo>
                    <a:pt x="1424" y="879"/>
                  </a:lnTo>
                  <a:lnTo>
                    <a:pt x="1429" y="880"/>
                  </a:lnTo>
                  <a:lnTo>
                    <a:pt x="1434" y="883"/>
                  </a:lnTo>
                  <a:lnTo>
                    <a:pt x="1441" y="883"/>
                  </a:lnTo>
                  <a:lnTo>
                    <a:pt x="1448" y="883"/>
                  </a:lnTo>
                  <a:lnTo>
                    <a:pt x="1451" y="884"/>
                  </a:lnTo>
                  <a:lnTo>
                    <a:pt x="1453" y="886"/>
                  </a:lnTo>
                  <a:lnTo>
                    <a:pt x="1456" y="889"/>
                  </a:lnTo>
                  <a:lnTo>
                    <a:pt x="1457" y="890"/>
                  </a:lnTo>
                  <a:lnTo>
                    <a:pt x="1460" y="893"/>
                  </a:lnTo>
                  <a:lnTo>
                    <a:pt x="1462" y="893"/>
                  </a:lnTo>
                  <a:lnTo>
                    <a:pt x="1463" y="893"/>
                  </a:lnTo>
                  <a:lnTo>
                    <a:pt x="1465" y="891"/>
                  </a:lnTo>
                  <a:lnTo>
                    <a:pt x="1465" y="890"/>
                  </a:lnTo>
                  <a:lnTo>
                    <a:pt x="1465" y="889"/>
                  </a:lnTo>
                  <a:lnTo>
                    <a:pt x="1463" y="888"/>
                  </a:lnTo>
                  <a:lnTo>
                    <a:pt x="1462" y="885"/>
                  </a:lnTo>
                  <a:lnTo>
                    <a:pt x="1460" y="883"/>
                  </a:lnTo>
                  <a:lnTo>
                    <a:pt x="1457" y="881"/>
                  </a:lnTo>
                  <a:lnTo>
                    <a:pt x="1455" y="880"/>
                  </a:lnTo>
                  <a:lnTo>
                    <a:pt x="1452" y="878"/>
                  </a:lnTo>
                  <a:lnTo>
                    <a:pt x="1451" y="875"/>
                  </a:lnTo>
                  <a:lnTo>
                    <a:pt x="1450" y="873"/>
                  </a:lnTo>
                  <a:lnTo>
                    <a:pt x="1450" y="870"/>
                  </a:lnTo>
                  <a:lnTo>
                    <a:pt x="1448" y="868"/>
                  </a:lnTo>
                  <a:lnTo>
                    <a:pt x="1446" y="866"/>
                  </a:lnTo>
                  <a:lnTo>
                    <a:pt x="1440" y="866"/>
                  </a:lnTo>
                  <a:lnTo>
                    <a:pt x="1432" y="869"/>
                  </a:lnTo>
                  <a:lnTo>
                    <a:pt x="1425" y="870"/>
                  </a:lnTo>
                  <a:lnTo>
                    <a:pt x="1420" y="869"/>
                  </a:lnTo>
                  <a:lnTo>
                    <a:pt x="1419" y="866"/>
                  </a:lnTo>
                  <a:lnTo>
                    <a:pt x="1419" y="864"/>
                  </a:lnTo>
                  <a:lnTo>
                    <a:pt x="1419" y="862"/>
                  </a:lnTo>
                  <a:lnTo>
                    <a:pt x="1421" y="860"/>
                  </a:lnTo>
                  <a:lnTo>
                    <a:pt x="1424" y="859"/>
                  </a:lnTo>
                  <a:lnTo>
                    <a:pt x="1426" y="858"/>
                  </a:lnTo>
                  <a:lnTo>
                    <a:pt x="1429" y="857"/>
                  </a:lnTo>
                  <a:lnTo>
                    <a:pt x="1431" y="857"/>
                  </a:lnTo>
                  <a:lnTo>
                    <a:pt x="1434" y="857"/>
                  </a:lnTo>
                  <a:lnTo>
                    <a:pt x="1436" y="857"/>
                  </a:lnTo>
                  <a:lnTo>
                    <a:pt x="1441" y="855"/>
                  </a:lnTo>
                  <a:lnTo>
                    <a:pt x="1442" y="852"/>
                  </a:lnTo>
                  <a:lnTo>
                    <a:pt x="1442" y="847"/>
                  </a:lnTo>
                  <a:lnTo>
                    <a:pt x="1441" y="842"/>
                  </a:lnTo>
                  <a:lnTo>
                    <a:pt x="1441" y="838"/>
                  </a:lnTo>
                  <a:lnTo>
                    <a:pt x="1444" y="835"/>
                  </a:lnTo>
                  <a:lnTo>
                    <a:pt x="1446" y="833"/>
                  </a:lnTo>
                  <a:lnTo>
                    <a:pt x="1447" y="830"/>
                  </a:lnTo>
                  <a:lnTo>
                    <a:pt x="1448" y="827"/>
                  </a:lnTo>
                  <a:lnTo>
                    <a:pt x="1448" y="824"/>
                  </a:lnTo>
                  <a:lnTo>
                    <a:pt x="1448" y="820"/>
                  </a:lnTo>
                  <a:lnTo>
                    <a:pt x="1448" y="817"/>
                  </a:lnTo>
                  <a:lnTo>
                    <a:pt x="1452" y="808"/>
                  </a:lnTo>
                  <a:lnTo>
                    <a:pt x="1451" y="797"/>
                  </a:lnTo>
                  <a:lnTo>
                    <a:pt x="1450" y="788"/>
                  </a:lnTo>
                  <a:lnTo>
                    <a:pt x="1445" y="782"/>
                  </a:lnTo>
                  <a:lnTo>
                    <a:pt x="1437" y="777"/>
                  </a:lnTo>
                  <a:lnTo>
                    <a:pt x="1429" y="778"/>
                  </a:lnTo>
                  <a:lnTo>
                    <a:pt x="1426" y="778"/>
                  </a:lnTo>
                  <a:lnTo>
                    <a:pt x="1424" y="778"/>
                  </a:lnTo>
                  <a:lnTo>
                    <a:pt x="1421" y="778"/>
                  </a:lnTo>
                  <a:lnTo>
                    <a:pt x="1419" y="778"/>
                  </a:lnTo>
                  <a:lnTo>
                    <a:pt x="1416" y="778"/>
                  </a:lnTo>
                  <a:lnTo>
                    <a:pt x="1414" y="778"/>
                  </a:lnTo>
                  <a:lnTo>
                    <a:pt x="1411" y="779"/>
                  </a:lnTo>
                  <a:lnTo>
                    <a:pt x="1410" y="781"/>
                  </a:lnTo>
                  <a:lnTo>
                    <a:pt x="1410" y="782"/>
                  </a:lnTo>
                  <a:lnTo>
                    <a:pt x="1410" y="783"/>
                  </a:lnTo>
                  <a:lnTo>
                    <a:pt x="1412" y="786"/>
                  </a:lnTo>
                  <a:lnTo>
                    <a:pt x="1415" y="788"/>
                  </a:lnTo>
                  <a:lnTo>
                    <a:pt x="1420" y="794"/>
                  </a:lnTo>
                  <a:lnTo>
                    <a:pt x="1424" y="799"/>
                  </a:lnTo>
                  <a:lnTo>
                    <a:pt x="1426" y="804"/>
                  </a:lnTo>
                  <a:lnTo>
                    <a:pt x="1424" y="809"/>
                  </a:lnTo>
                  <a:lnTo>
                    <a:pt x="1417" y="812"/>
                  </a:lnTo>
                  <a:lnTo>
                    <a:pt x="1399" y="812"/>
                  </a:lnTo>
                  <a:lnTo>
                    <a:pt x="1396" y="813"/>
                  </a:lnTo>
                  <a:lnTo>
                    <a:pt x="1392" y="814"/>
                  </a:lnTo>
                  <a:lnTo>
                    <a:pt x="1390" y="814"/>
                  </a:lnTo>
                  <a:lnTo>
                    <a:pt x="1389" y="814"/>
                  </a:lnTo>
                  <a:lnTo>
                    <a:pt x="1386" y="813"/>
                  </a:lnTo>
                  <a:lnTo>
                    <a:pt x="1384" y="809"/>
                  </a:lnTo>
                  <a:lnTo>
                    <a:pt x="1382" y="808"/>
                  </a:lnTo>
                  <a:lnTo>
                    <a:pt x="1381" y="806"/>
                  </a:lnTo>
                  <a:lnTo>
                    <a:pt x="1381" y="803"/>
                  </a:lnTo>
                  <a:lnTo>
                    <a:pt x="1381" y="802"/>
                  </a:lnTo>
                  <a:lnTo>
                    <a:pt x="1381" y="801"/>
                  </a:lnTo>
                  <a:lnTo>
                    <a:pt x="1381" y="799"/>
                  </a:lnTo>
                  <a:lnTo>
                    <a:pt x="1379" y="797"/>
                  </a:lnTo>
                  <a:lnTo>
                    <a:pt x="1376" y="797"/>
                  </a:lnTo>
                  <a:lnTo>
                    <a:pt x="1373" y="796"/>
                  </a:lnTo>
                  <a:lnTo>
                    <a:pt x="1370" y="794"/>
                  </a:lnTo>
                  <a:lnTo>
                    <a:pt x="1369" y="792"/>
                  </a:lnTo>
                  <a:lnTo>
                    <a:pt x="1368" y="789"/>
                  </a:lnTo>
                  <a:lnTo>
                    <a:pt x="1366" y="786"/>
                  </a:lnTo>
                  <a:lnTo>
                    <a:pt x="1365" y="783"/>
                  </a:lnTo>
                  <a:lnTo>
                    <a:pt x="1365" y="781"/>
                  </a:lnTo>
                  <a:lnTo>
                    <a:pt x="1365" y="777"/>
                  </a:lnTo>
                  <a:lnTo>
                    <a:pt x="1365" y="772"/>
                  </a:lnTo>
                  <a:lnTo>
                    <a:pt x="1366" y="767"/>
                  </a:lnTo>
                  <a:lnTo>
                    <a:pt x="1368" y="762"/>
                  </a:lnTo>
                  <a:lnTo>
                    <a:pt x="1370" y="761"/>
                  </a:lnTo>
                  <a:lnTo>
                    <a:pt x="1371" y="760"/>
                  </a:lnTo>
                  <a:lnTo>
                    <a:pt x="1374" y="757"/>
                  </a:lnTo>
                  <a:lnTo>
                    <a:pt x="1375" y="755"/>
                  </a:lnTo>
                  <a:lnTo>
                    <a:pt x="1376" y="752"/>
                  </a:lnTo>
                  <a:lnTo>
                    <a:pt x="1375" y="747"/>
                  </a:lnTo>
                  <a:lnTo>
                    <a:pt x="1373" y="741"/>
                  </a:lnTo>
                  <a:lnTo>
                    <a:pt x="1370" y="733"/>
                  </a:lnTo>
                  <a:lnTo>
                    <a:pt x="1369" y="728"/>
                  </a:lnTo>
                  <a:lnTo>
                    <a:pt x="1370" y="725"/>
                  </a:lnTo>
                  <a:lnTo>
                    <a:pt x="1376" y="723"/>
                  </a:lnTo>
                  <a:lnTo>
                    <a:pt x="1380" y="725"/>
                  </a:lnTo>
                  <a:lnTo>
                    <a:pt x="1384" y="726"/>
                  </a:lnTo>
                  <a:lnTo>
                    <a:pt x="1387" y="728"/>
                  </a:lnTo>
                  <a:lnTo>
                    <a:pt x="1391" y="731"/>
                  </a:lnTo>
                  <a:lnTo>
                    <a:pt x="1399" y="735"/>
                  </a:lnTo>
                  <a:lnTo>
                    <a:pt x="1405" y="737"/>
                  </a:lnTo>
                  <a:lnTo>
                    <a:pt x="1412" y="740"/>
                  </a:lnTo>
                  <a:lnTo>
                    <a:pt x="1417" y="741"/>
                  </a:lnTo>
                  <a:lnTo>
                    <a:pt x="1424" y="743"/>
                  </a:lnTo>
                  <a:lnTo>
                    <a:pt x="1429" y="746"/>
                  </a:lnTo>
                  <a:lnTo>
                    <a:pt x="1432" y="746"/>
                  </a:lnTo>
                  <a:lnTo>
                    <a:pt x="1435" y="743"/>
                  </a:lnTo>
                  <a:lnTo>
                    <a:pt x="1434" y="737"/>
                  </a:lnTo>
                  <a:lnTo>
                    <a:pt x="1431" y="731"/>
                  </a:lnTo>
                  <a:lnTo>
                    <a:pt x="1429" y="727"/>
                  </a:lnTo>
                  <a:lnTo>
                    <a:pt x="1426" y="723"/>
                  </a:lnTo>
                  <a:lnTo>
                    <a:pt x="1422" y="721"/>
                  </a:lnTo>
                  <a:lnTo>
                    <a:pt x="1417" y="718"/>
                  </a:lnTo>
                  <a:lnTo>
                    <a:pt x="1415" y="717"/>
                  </a:lnTo>
                  <a:lnTo>
                    <a:pt x="1412" y="714"/>
                  </a:lnTo>
                  <a:lnTo>
                    <a:pt x="1410" y="711"/>
                  </a:lnTo>
                  <a:lnTo>
                    <a:pt x="1410" y="709"/>
                  </a:lnTo>
                  <a:lnTo>
                    <a:pt x="1410" y="705"/>
                  </a:lnTo>
                  <a:lnTo>
                    <a:pt x="1409" y="704"/>
                  </a:lnTo>
                  <a:lnTo>
                    <a:pt x="1407" y="701"/>
                  </a:lnTo>
                  <a:lnTo>
                    <a:pt x="1405" y="699"/>
                  </a:lnTo>
                  <a:lnTo>
                    <a:pt x="1402" y="697"/>
                  </a:lnTo>
                  <a:lnTo>
                    <a:pt x="1400" y="697"/>
                  </a:lnTo>
                  <a:lnTo>
                    <a:pt x="1399" y="697"/>
                  </a:lnTo>
                  <a:lnTo>
                    <a:pt x="1396" y="699"/>
                  </a:lnTo>
                  <a:lnTo>
                    <a:pt x="1394" y="699"/>
                  </a:lnTo>
                  <a:lnTo>
                    <a:pt x="1391" y="697"/>
                  </a:lnTo>
                  <a:lnTo>
                    <a:pt x="1390" y="696"/>
                  </a:lnTo>
                  <a:lnTo>
                    <a:pt x="1389" y="695"/>
                  </a:lnTo>
                  <a:lnTo>
                    <a:pt x="1389" y="692"/>
                  </a:lnTo>
                  <a:lnTo>
                    <a:pt x="1389" y="691"/>
                  </a:lnTo>
                  <a:lnTo>
                    <a:pt x="1389" y="689"/>
                  </a:lnTo>
                  <a:lnTo>
                    <a:pt x="1390" y="686"/>
                  </a:lnTo>
                  <a:lnTo>
                    <a:pt x="1390" y="684"/>
                  </a:lnTo>
                  <a:lnTo>
                    <a:pt x="1390" y="682"/>
                  </a:lnTo>
                  <a:lnTo>
                    <a:pt x="1389" y="680"/>
                  </a:lnTo>
                  <a:lnTo>
                    <a:pt x="1386" y="679"/>
                  </a:lnTo>
                  <a:lnTo>
                    <a:pt x="1382" y="677"/>
                  </a:lnTo>
                  <a:lnTo>
                    <a:pt x="1379" y="677"/>
                  </a:lnTo>
                  <a:lnTo>
                    <a:pt x="1376" y="677"/>
                  </a:lnTo>
                  <a:lnTo>
                    <a:pt x="1373" y="677"/>
                  </a:lnTo>
                  <a:lnTo>
                    <a:pt x="1370" y="679"/>
                  </a:lnTo>
                  <a:lnTo>
                    <a:pt x="1369" y="680"/>
                  </a:lnTo>
                  <a:lnTo>
                    <a:pt x="1368" y="681"/>
                  </a:lnTo>
                  <a:lnTo>
                    <a:pt x="1368" y="682"/>
                  </a:lnTo>
                  <a:lnTo>
                    <a:pt x="1368" y="685"/>
                  </a:lnTo>
                  <a:lnTo>
                    <a:pt x="1368" y="687"/>
                  </a:lnTo>
                  <a:lnTo>
                    <a:pt x="1368" y="690"/>
                  </a:lnTo>
                  <a:lnTo>
                    <a:pt x="1366" y="696"/>
                  </a:lnTo>
                  <a:lnTo>
                    <a:pt x="1361" y="697"/>
                  </a:lnTo>
                  <a:lnTo>
                    <a:pt x="1355" y="696"/>
                  </a:lnTo>
                  <a:lnTo>
                    <a:pt x="1348" y="690"/>
                  </a:lnTo>
                  <a:lnTo>
                    <a:pt x="1344" y="687"/>
                  </a:lnTo>
                  <a:lnTo>
                    <a:pt x="1343" y="685"/>
                  </a:lnTo>
                  <a:lnTo>
                    <a:pt x="1343" y="682"/>
                  </a:lnTo>
                  <a:lnTo>
                    <a:pt x="1343" y="679"/>
                  </a:lnTo>
                  <a:lnTo>
                    <a:pt x="1343" y="676"/>
                  </a:lnTo>
                  <a:lnTo>
                    <a:pt x="1341" y="674"/>
                  </a:lnTo>
                  <a:lnTo>
                    <a:pt x="1341" y="670"/>
                  </a:lnTo>
                  <a:lnTo>
                    <a:pt x="1340" y="667"/>
                  </a:lnTo>
                  <a:lnTo>
                    <a:pt x="1339" y="665"/>
                  </a:lnTo>
                  <a:lnTo>
                    <a:pt x="1338" y="663"/>
                  </a:lnTo>
                  <a:lnTo>
                    <a:pt x="1338" y="661"/>
                  </a:lnTo>
                  <a:lnTo>
                    <a:pt x="1336" y="659"/>
                  </a:lnTo>
                  <a:lnTo>
                    <a:pt x="1335" y="653"/>
                  </a:lnTo>
                  <a:lnTo>
                    <a:pt x="1338" y="649"/>
                  </a:lnTo>
                  <a:lnTo>
                    <a:pt x="1341" y="646"/>
                  </a:lnTo>
                  <a:lnTo>
                    <a:pt x="1343" y="643"/>
                  </a:lnTo>
                  <a:lnTo>
                    <a:pt x="1341" y="638"/>
                  </a:lnTo>
                  <a:lnTo>
                    <a:pt x="1340" y="636"/>
                  </a:lnTo>
                  <a:lnTo>
                    <a:pt x="1338" y="634"/>
                  </a:lnTo>
                  <a:lnTo>
                    <a:pt x="1335" y="631"/>
                  </a:lnTo>
                  <a:lnTo>
                    <a:pt x="1334" y="629"/>
                  </a:lnTo>
                  <a:lnTo>
                    <a:pt x="1331" y="626"/>
                  </a:lnTo>
                  <a:lnTo>
                    <a:pt x="1331" y="625"/>
                  </a:lnTo>
                  <a:lnTo>
                    <a:pt x="1333" y="623"/>
                  </a:lnTo>
                  <a:lnTo>
                    <a:pt x="1335" y="620"/>
                  </a:lnTo>
                  <a:lnTo>
                    <a:pt x="1338" y="619"/>
                  </a:lnTo>
                  <a:lnTo>
                    <a:pt x="1340" y="618"/>
                  </a:lnTo>
                  <a:lnTo>
                    <a:pt x="1341" y="617"/>
                  </a:lnTo>
                  <a:lnTo>
                    <a:pt x="1344" y="613"/>
                  </a:lnTo>
                  <a:lnTo>
                    <a:pt x="1345" y="610"/>
                  </a:lnTo>
                  <a:lnTo>
                    <a:pt x="1344" y="608"/>
                  </a:lnTo>
                  <a:lnTo>
                    <a:pt x="1343" y="607"/>
                  </a:lnTo>
                  <a:lnTo>
                    <a:pt x="1340" y="605"/>
                  </a:lnTo>
                  <a:lnTo>
                    <a:pt x="1336" y="604"/>
                  </a:lnTo>
                  <a:lnTo>
                    <a:pt x="1333" y="603"/>
                  </a:lnTo>
                  <a:lnTo>
                    <a:pt x="1330" y="602"/>
                  </a:lnTo>
                  <a:lnTo>
                    <a:pt x="1329" y="600"/>
                  </a:lnTo>
                  <a:lnTo>
                    <a:pt x="1328" y="598"/>
                  </a:lnTo>
                  <a:lnTo>
                    <a:pt x="1328" y="595"/>
                  </a:lnTo>
                  <a:lnTo>
                    <a:pt x="1328" y="594"/>
                  </a:lnTo>
                  <a:lnTo>
                    <a:pt x="1329" y="592"/>
                  </a:lnTo>
                  <a:lnTo>
                    <a:pt x="1329" y="589"/>
                  </a:lnTo>
                  <a:lnTo>
                    <a:pt x="1329" y="588"/>
                  </a:lnTo>
                  <a:lnTo>
                    <a:pt x="1329" y="585"/>
                  </a:lnTo>
                  <a:lnTo>
                    <a:pt x="1326" y="582"/>
                  </a:lnTo>
                  <a:lnTo>
                    <a:pt x="1324" y="578"/>
                  </a:lnTo>
                  <a:lnTo>
                    <a:pt x="1320" y="574"/>
                  </a:lnTo>
                  <a:lnTo>
                    <a:pt x="1316" y="572"/>
                  </a:lnTo>
                  <a:lnTo>
                    <a:pt x="1313" y="570"/>
                  </a:lnTo>
                  <a:lnTo>
                    <a:pt x="1309" y="569"/>
                  </a:lnTo>
                  <a:lnTo>
                    <a:pt x="1308" y="568"/>
                  </a:lnTo>
                  <a:lnTo>
                    <a:pt x="1306" y="567"/>
                  </a:lnTo>
                  <a:lnTo>
                    <a:pt x="1306" y="566"/>
                  </a:lnTo>
                  <a:lnTo>
                    <a:pt x="1308" y="563"/>
                  </a:lnTo>
                  <a:lnTo>
                    <a:pt x="1308" y="562"/>
                  </a:lnTo>
                  <a:lnTo>
                    <a:pt x="1308" y="559"/>
                  </a:lnTo>
                  <a:lnTo>
                    <a:pt x="1309" y="548"/>
                  </a:lnTo>
                  <a:lnTo>
                    <a:pt x="1305" y="539"/>
                  </a:lnTo>
                  <a:lnTo>
                    <a:pt x="1304" y="533"/>
                  </a:lnTo>
                  <a:lnTo>
                    <a:pt x="1303" y="528"/>
                  </a:lnTo>
                  <a:lnTo>
                    <a:pt x="1300" y="524"/>
                  </a:lnTo>
                  <a:lnTo>
                    <a:pt x="1298" y="521"/>
                  </a:lnTo>
                  <a:lnTo>
                    <a:pt x="1297" y="517"/>
                  </a:lnTo>
                  <a:lnTo>
                    <a:pt x="1295" y="515"/>
                  </a:lnTo>
                  <a:lnTo>
                    <a:pt x="1292" y="512"/>
                  </a:lnTo>
                  <a:lnTo>
                    <a:pt x="1287" y="511"/>
                  </a:lnTo>
                  <a:lnTo>
                    <a:pt x="1285" y="508"/>
                  </a:lnTo>
                  <a:lnTo>
                    <a:pt x="1283" y="506"/>
                  </a:lnTo>
                  <a:lnTo>
                    <a:pt x="1280" y="502"/>
                  </a:lnTo>
                  <a:lnTo>
                    <a:pt x="1278" y="500"/>
                  </a:lnTo>
                  <a:lnTo>
                    <a:pt x="1277" y="497"/>
                  </a:lnTo>
                  <a:lnTo>
                    <a:pt x="1274" y="493"/>
                  </a:lnTo>
                  <a:lnTo>
                    <a:pt x="1269" y="490"/>
                  </a:lnTo>
                  <a:lnTo>
                    <a:pt x="1265" y="486"/>
                  </a:lnTo>
                  <a:lnTo>
                    <a:pt x="1260" y="482"/>
                  </a:lnTo>
                  <a:lnTo>
                    <a:pt x="1258" y="476"/>
                  </a:lnTo>
                  <a:lnTo>
                    <a:pt x="1257" y="471"/>
                  </a:lnTo>
                  <a:lnTo>
                    <a:pt x="1255" y="466"/>
                  </a:lnTo>
                  <a:lnTo>
                    <a:pt x="1252" y="457"/>
                  </a:lnTo>
                  <a:lnTo>
                    <a:pt x="1245" y="449"/>
                  </a:lnTo>
                  <a:lnTo>
                    <a:pt x="1238" y="440"/>
                  </a:lnTo>
                  <a:lnTo>
                    <a:pt x="1229" y="435"/>
                  </a:lnTo>
                  <a:lnTo>
                    <a:pt x="1216" y="427"/>
                  </a:lnTo>
                  <a:lnTo>
                    <a:pt x="1201" y="421"/>
                  </a:lnTo>
                  <a:lnTo>
                    <a:pt x="1194" y="418"/>
                  </a:lnTo>
                  <a:lnTo>
                    <a:pt x="1188" y="416"/>
                  </a:lnTo>
                  <a:lnTo>
                    <a:pt x="1179" y="414"/>
                  </a:lnTo>
                  <a:lnTo>
                    <a:pt x="1176" y="411"/>
                  </a:lnTo>
                  <a:lnTo>
                    <a:pt x="1171" y="409"/>
                  </a:lnTo>
                  <a:lnTo>
                    <a:pt x="1166" y="406"/>
                  </a:lnTo>
                  <a:lnTo>
                    <a:pt x="1162" y="404"/>
                  </a:lnTo>
                  <a:lnTo>
                    <a:pt x="1158" y="403"/>
                  </a:lnTo>
                  <a:lnTo>
                    <a:pt x="1156" y="403"/>
                  </a:lnTo>
                  <a:lnTo>
                    <a:pt x="1152" y="401"/>
                  </a:lnTo>
                  <a:lnTo>
                    <a:pt x="1148" y="400"/>
                  </a:lnTo>
                  <a:lnTo>
                    <a:pt x="1146" y="399"/>
                  </a:lnTo>
                  <a:lnTo>
                    <a:pt x="1143" y="399"/>
                  </a:lnTo>
                  <a:lnTo>
                    <a:pt x="1142" y="400"/>
                  </a:lnTo>
                  <a:lnTo>
                    <a:pt x="1143" y="401"/>
                  </a:lnTo>
                  <a:lnTo>
                    <a:pt x="1145" y="404"/>
                  </a:lnTo>
                  <a:lnTo>
                    <a:pt x="1146" y="405"/>
                  </a:lnTo>
                  <a:lnTo>
                    <a:pt x="1147" y="408"/>
                  </a:lnTo>
                  <a:lnTo>
                    <a:pt x="1148" y="409"/>
                  </a:lnTo>
                  <a:lnTo>
                    <a:pt x="1148" y="410"/>
                  </a:lnTo>
                  <a:lnTo>
                    <a:pt x="1147" y="411"/>
                  </a:lnTo>
                  <a:lnTo>
                    <a:pt x="1145" y="411"/>
                  </a:lnTo>
                  <a:lnTo>
                    <a:pt x="1142" y="411"/>
                  </a:lnTo>
                  <a:lnTo>
                    <a:pt x="1140" y="410"/>
                  </a:lnTo>
                  <a:lnTo>
                    <a:pt x="1137" y="410"/>
                  </a:lnTo>
                  <a:lnTo>
                    <a:pt x="1135" y="409"/>
                  </a:lnTo>
                  <a:lnTo>
                    <a:pt x="1133" y="409"/>
                  </a:lnTo>
                  <a:lnTo>
                    <a:pt x="1123" y="405"/>
                  </a:lnTo>
                  <a:lnTo>
                    <a:pt x="1116" y="404"/>
                  </a:lnTo>
                  <a:lnTo>
                    <a:pt x="1111" y="406"/>
                  </a:lnTo>
                  <a:lnTo>
                    <a:pt x="1110" y="411"/>
                  </a:lnTo>
                  <a:lnTo>
                    <a:pt x="1106" y="410"/>
                  </a:lnTo>
                  <a:lnTo>
                    <a:pt x="1102" y="409"/>
                  </a:lnTo>
                  <a:lnTo>
                    <a:pt x="1097" y="406"/>
                  </a:lnTo>
                  <a:lnTo>
                    <a:pt x="1093" y="404"/>
                  </a:lnTo>
                  <a:lnTo>
                    <a:pt x="1091" y="404"/>
                  </a:lnTo>
                  <a:lnTo>
                    <a:pt x="1090" y="404"/>
                  </a:lnTo>
                  <a:lnTo>
                    <a:pt x="1088" y="406"/>
                  </a:lnTo>
                  <a:lnTo>
                    <a:pt x="1088" y="408"/>
                  </a:lnTo>
                  <a:lnTo>
                    <a:pt x="1088" y="410"/>
                  </a:lnTo>
                  <a:lnTo>
                    <a:pt x="1088" y="413"/>
                  </a:lnTo>
                  <a:lnTo>
                    <a:pt x="1088" y="415"/>
                  </a:lnTo>
                  <a:lnTo>
                    <a:pt x="1088" y="416"/>
                  </a:lnTo>
                  <a:lnTo>
                    <a:pt x="1081" y="415"/>
                  </a:lnTo>
                  <a:lnTo>
                    <a:pt x="1075" y="413"/>
                  </a:lnTo>
                  <a:lnTo>
                    <a:pt x="1067" y="411"/>
                  </a:lnTo>
                  <a:lnTo>
                    <a:pt x="1064" y="410"/>
                  </a:lnTo>
                  <a:lnTo>
                    <a:pt x="1059" y="409"/>
                  </a:lnTo>
                  <a:lnTo>
                    <a:pt x="1054" y="408"/>
                  </a:lnTo>
                  <a:lnTo>
                    <a:pt x="1050" y="406"/>
                  </a:lnTo>
                  <a:lnTo>
                    <a:pt x="1046" y="405"/>
                  </a:lnTo>
                  <a:lnTo>
                    <a:pt x="1044" y="403"/>
                  </a:lnTo>
                  <a:lnTo>
                    <a:pt x="1042" y="401"/>
                  </a:lnTo>
                  <a:lnTo>
                    <a:pt x="1040" y="399"/>
                  </a:lnTo>
                  <a:lnTo>
                    <a:pt x="1039" y="398"/>
                  </a:lnTo>
                  <a:lnTo>
                    <a:pt x="1036" y="396"/>
                  </a:lnTo>
                  <a:lnTo>
                    <a:pt x="1032" y="394"/>
                  </a:lnTo>
                  <a:lnTo>
                    <a:pt x="1027" y="393"/>
                  </a:lnTo>
                  <a:lnTo>
                    <a:pt x="1022" y="393"/>
                  </a:lnTo>
                  <a:lnTo>
                    <a:pt x="1017" y="390"/>
                  </a:lnTo>
                  <a:lnTo>
                    <a:pt x="1015" y="390"/>
                  </a:lnTo>
                  <a:lnTo>
                    <a:pt x="1014" y="389"/>
                  </a:lnTo>
                  <a:lnTo>
                    <a:pt x="1014" y="388"/>
                  </a:lnTo>
                  <a:lnTo>
                    <a:pt x="1015" y="386"/>
                  </a:lnTo>
                  <a:lnTo>
                    <a:pt x="1016" y="385"/>
                  </a:lnTo>
                  <a:lnTo>
                    <a:pt x="1019" y="384"/>
                  </a:lnTo>
                  <a:lnTo>
                    <a:pt x="1021" y="383"/>
                  </a:lnTo>
                  <a:lnTo>
                    <a:pt x="1024" y="381"/>
                  </a:lnTo>
                  <a:lnTo>
                    <a:pt x="1026" y="381"/>
                  </a:lnTo>
                  <a:lnTo>
                    <a:pt x="1029" y="380"/>
                  </a:lnTo>
                  <a:lnTo>
                    <a:pt x="1034" y="380"/>
                  </a:lnTo>
                  <a:lnTo>
                    <a:pt x="1041" y="380"/>
                  </a:lnTo>
                  <a:lnTo>
                    <a:pt x="1046" y="379"/>
                  </a:lnTo>
                  <a:lnTo>
                    <a:pt x="1050" y="376"/>
                  </a:lnTo>
                  <a:lnTo>
                    <a:pt x="1050" y="373"/>
                  </a:lnTo>
                  <a:lnTo>
                    <a:pt x="1047" y="370"/>
                  </a:lnTo>
                  <a:lnTo>
                    <a:pt x="1045" y="369"/>
                  </a:lnTo>
                  <a:lnTo>
                    <a:pt x="1042" y="368"/>
                  </a:lnTo>
                  <a:lnTo>
                    <a:pt x="1039" y="368"/>
                  </a:lnTo>
                  <a:lnTo>
                    <a:pt x="1035" y="368"/>
                  </a:lnTo>
                  <a:lnTo>
                    <a:pt x="1032" y="369"/>
                  </a:lnTo>
                  <a:lnTo>
                    <a:pt x="1031" y="370"/>
                  </a:lnTo>
                  <a:lnTo>
                    <a:pt x="1026" y="369"/>
                  </a:lnTo>
                  <a:lnTo>
                    <a:pt x="1022" y="368"/>
                  </a:lnTo>
                  <a:lnTo>
                    <a:pt x="1019" y="365"/>
                  </a:lnTo>
                  <a:lnTo>
                    <a:pt x="1016" y="364"/>
                  </a:lnTo>
                  <a:lnTo>
                    <a:pt x="1012" y="362"/>
                  </a:lnTo>
                  <a:lnTo>
                    <a:pt x="1004" y="359"/>
                  </a:lnTo>
                  <a:lnTo>
                    <a:pt x="995" y="358"/>
                  </a:lnTo>
                  <a:lnTo>
                    <a:pt x="986" y="354"/>
                  </a:lnTo>
                  <a:lnTo>
                    <a:pt x="984" y="352"/>
                  </a:lnTo>
                  <a:lnTo>
                    <a:pt x="983" y="349"/>
                  </a:lnTo>
                  <a:lnTo>
                    <a:pt x="983" y="345"/>
                  </a:lnTo>
                  <a:lnTo>
                    <a:pt x="985" y="343"/>
                  </a:lnTo>
                  <a:lnTo>
                    <a:pt x="988" y="339"/>
                  </a:lnTo>
                  <a:lnTo>
                    <a:pt x="990" y="338"/>
                  </a:lnTo>
                  <a:lnTo>
                    <a:pt x="995" y="335"/>
                  </a:lnTo>
                  <a:lnTo>
                    <a:pt x="999" y="334"/>
                  </a:lnTo>
                  <a:lnTo>
                    <a:pt x="1003" y="334"/>
                  </a:lnTo>
                  <a:lnTo>
                    <a:pt x="1006" y="334"/>
                  </a:lnTo>
                  <a:lnTo>
                    <a:pt x="1010" y="333"/>
                  </a:lnTo>
                  <a:lnTo>
                    <a:pt x="1012" y="333"/>
                  </a:lnTo>
                  <a:lnTo>
                    <a:pt x="1014" y="333"/>
                  </a:lnTo>
                  <a:lnTo>
                    <a:pt x="1016" y="334"/>
                  </a:lnTo>
                  <a:lnTo>
                    <a:pt x="1019" y="335"/>
                  </a:lnTo>
                  <a:lnTo>
                    <a:pt x="1021" y="337"/>
                  </a:lnTo>
                  <a:lnTo>
                    <a:pt x="1024" y="338"/>
                  </a:lnTo>
                  <a:lnTo>
                    <a:pt x="1030" y="338"/>
                  </a:lnTo>
                  <a:lnTo>
                    <a:pt x="1035" y="335"/>
                  </a:lnTo>
                  <a:lnTo>
                    <a:pt x="1039" y="332"/>
                  </a:lnTo>
                  <a:lnTo>
                    <a:pt x="1044" y="330"/>
                  </a:lnTo>
                  <a:lnTo>
                    <a:pt x="1049" y="330"/>
                  </a:lnTo>
                  <a:lnTo>
                    <a:pt x="1055" y="332"/>
                  </a:lnTo>
                  <a:lnTo>
                    <a:pt x="1061" y="334"/>
                  </a:lnTo>
                  <a:lnTo>
                    <a:pt x="1067" y="334"/>
                  </a:lnTo>
                  <a:lnTo>
                    <a:pt x="1072" y="334"/>
                  </a:lnTo>
                  <a:lnTo>
                    <a:pt x="1072" y="330"/>
                  </a:lnTo>
                  <a:lnTo>
                    <a:pt x="1074" y="329"/>
                  </a:lnTo>
                  <a:lnTo>
                    <a:pt x="1075" y="328"/>
                  </a:lnTo>
                  <a:lnTo>
                    <a:pt x="1076" y="328"/>
                  </a:lnTo>
                  <a:lnTo>
                    <a:pt x="1079" y="328"/>
                  </a:lnTo>
                  <a:lnTo>
                    <a:pt x="1080" y="328"/>
                  </a:lnTo>
                  <a:lnTo>
                    <a:pt x="1082" y="328"/>
                  </a:lnTo>
                  <a:lnTo>
                    <a:pt x="1085" y="328"/>
                  </a:lnTo>
                  <a:lnTo>
                    <a:pt x="1086" y="327"/>
                  </a:lnTo>
                  <a:lnTo>
                    <a:pt x="1087" y="327"/>
                  </a:lnTo>
                  <a:lnTo>
                    <a:pt x="1087" y="325"/>
                  </a:lnTo>
                  <a:lnTo>
                    <a:pt x="1087" y="323"/>
                  </a:lnTo>
                  <a:lnTo>
                    <a:pt x="1086" y="321"/>
                  </a:lnTo>
                  <a:lnTo>
                    <a:pt x="1082" y="316"/>
                  </a:lnTo>
                  <a:lnTo>
                    <a:pt x="1075" y="312"/>
                  </a:lnTo>
                  <a:lnTo>
                    <a:pt x="1069" y="308"/>
                  </a:lnTo>
                  <a:lnTo>
                    <a:pt x="1062" y="309"/>
                  </a:lnTo>
                  <a:lnTo>
                    <a:pt x="1061" y="312"/>
                  </a:lnTo>
                  <a:lnTo>
                    <a:pt x="1061" y="313"/>
                  </a:lnTo>
                  <a:lnTo>
                    <a:pt x="1060" y="314"/>
                  </a:lnTo>
                  <a:lnTo>
                    <a:pt x="1059" y="317"/>
                  </a:lnTo>
                  <a:lnTo>
                    <a:pt x="1057" y="318"/>
                  </a:lnTo>
                  <a:lnTo>
                    <a:pt x="1055" y="318"/>
                  </a:lnTo>
                  <a:lnTo>
                    <a:pt x="1052" y="318"/>
                  </a:lnTo>
                  <a:lnTo>
                    <a:pt x="1050" y="316"/>
                  </a:lnTo>
                  <a:lnTo>
                    <a:pt x="1046" y="314"/>
                  </a:lnTo>
                  <a:lnTo>
                    <a:pt x="1042" y="314"/>
                  </a:lnTo>
                  <a:lnTo>
                    <a:pt x="1039" y="316"/>
                  </a:lnTo>
                  <a:lnTo>
                    <a:pt x="1036" y="316"/>
                  </a:lnTo>
                  <a:lnTo>
                    <a:pt x="1035" y="318"/>
                  </a:lnTo>
                  <a:lnTo>
                    <a:pt x="1034" y="321"/>
                  </a:lnTo>
                  <a:lnTo>
                    <a:pt x="1031" y="322"/>
                  </a:lnTo>
                  <a:lnTo>
                    <a:pt x="1029" y="323"/>
                  </a:lnTo>
                  <a:lnTo>
                    <a:pt x="1025" y="323"/>
                  </a:lnTo>
                  <a:lnTo>
                    <a:pt x="1021" y="323"/>
                  </a:lnTo>
                  <a:lnTo>
                    <a:pt x="1019" y="322"/>
                  </a:lnTo>
                  <a:lnTo>
                    <a:pt x="1015" y="322"/>
                  </a:lnTo>
                  <a:lnTo>
                    <a:pt x="1012" y="321"/>
                  </a:lnTo>
                  <a:lnTo>
                    <a:pt x="1010" y="319"/>
                  </a:lnTo>
                  <a:lnTo>
                    <a:pt x="1008" y="318"/>
                  </a:lnTo>
                  <a:lnTo>
                    <a:pt x="1005" y="317"/>
                  </a:lnTo>
                  <a:lnTo>
                    <a:pt x="1005" y="316"/>
                  </a:lnTo>
                  <a:lnTo>
                    <a:pt x="1006" y="313"/>
                  </a:lnTo>
                  <a:lnTo>
                    <a:pt x="1008" y="309"/>
                  </a:lnTo>
                  <a:lnTo>
                    <a:pt x="1008" y="307"/>
                  </a:lnTo>
                  <a:lnTo>
                    <a:pt x="1001" y="302"/>
                  </a:lnTo>
                  <a:lnTo>
                    <a:pt x="993" y="299"/>
                  </a:lnTo>
                  <a:lnTo>
                    <a:pt x="983" y="298"/>
                  </a:lnTo>
                  <a:lnTo>
                    <a:pt x="974" y="297"/>
                  </a:lnTo>
                  <a:lnTo>
                    <a:pt x="964" y="292"/>
                  </a:lnTo>
                  <a:lnTo>
                    <a:pt x="958" y="286"/>
                  </a:lnTo>
                  <a:lnTo>
                    <a:pt x="953" y="278"/>
                  </a:lnTo>
                  <a:lnTo>
                    <a:pt x="950" y="276"/>
                  </a:lnTo>
                  <a:lnTo>
                    <a:pt x="949" y="272"/>
                  </a:lnTo>
                  <a:lnTo>
                    <a:pt x="948" y="270"/>
                  </a:lnTo>
                  <a:lnTo>
                    <a:pt x="948" y="266"/>
                  </a:lnTo>
                  <a:lnTo>
                    <a:pt x="948" y="265"/>
                  </a:lnTo>
                  <a:lnTo>
                    <a:pt x="948" y="262"/>
                  </a:lnTo>
                  <a:lnTo>
                    <a:pt x="948" y="260"/>
                  </a:lnTo>
                  <a:lnTo>
                    <a:pt x="948" y="257"/>
                  </a:lnTo>
                  <a:lnTo>
                    <a:pt x="949" y="256"/>
                  </a:lnTo>
                  <a:lnTo>
                    <a:pt x="950" y="256"/>
                  </a:lnTo>
                  <a:lnTo>
                    <a:pt x="961" y="250"/>
                  </a:lnTo>
                  <a:lnTo>
                    <a:pt x="973" y="246"/>
                  </a:lnTo>
                  <a:lnTo>
                    <a:pt x="984" y="242"/>
                  </a:lnTo>
                  <a:lnTo>
                    <a:pt x="989" y="242"/>
                  </a:lnTo>
                  <a:lnTo>
                    <a:pt x="994" y="241"/>
                  </a:lnTo>
                  <a:lnTo>
                    <a:pt x="998" y="238"/>
                  </a:lnTo>
                  <a:lnTo>
                    <a:pt x="1003" y="237"/>
                  </a:lnTo>
                  <a:lnTo>
                    <a:pt x="1005" y="236"/>
                  </a:lnTo>
                  <a:lnTo>
                    <a:pt x="1009" y="235"/>
                  </a:lnTo>
                  <a:lnTo>
                    <a:pt x="1012" y="232"/>
                  </a:lnTo>
                  <a:lnTo>
                    <a:pt x="1015" y="231"/>
                  </a:lnTo>
                  <a:lnTo>
                    <a:pt x="1016" y="230"/>
                  </a:lnTo>
                  <a:lnTo>
                    <a:pt x="1016" y="227"/>
                  </a:lnTo>
                  <a:lnTo>
                    <a:pt x="1017" y="226"/>
                  </a:lnTo>
                  <a:lnTo>
                    <a:pt x="1019" y="225"/>
                  </a:lnTo>
                  <a:lnTo>
                    <a:pt x="1020" y="225"/>
                  </a:lnTo>
                  <a:lnTo>
                    <a:pt x="1024" y="224"/>
                  </a:lnTo>
                  <a:lnTo>
                    <a:pt x="1026" y="225"/>
                  </a:lnTo>
                  <a:lnTo>
                    <a:pt x="1029" y="225"/>
                  </a:lnTo>
                  <a:lnTo>
                    <a:pt x="1032" y="225"/>
                  </a:lnTo>
                  <a:lnTo>
                    <a:pt x="1035" y="225"/>
                  </a:lnTo>
                  <a:lnTo>
                    <a:pt x="1037" y="225"/>
                  </a:lnTo>
                  <a:lnTo>
                    <a:pt x="1039" y="224"/>
                  </a:lnTo>
                  <a:lnTo>
                    <a:pt x="1041" y="224"/>
                  </a:lnTo>
                  <a:lnTo>
                    <a:pt x="1044" y="222"/>
                  </a:lnTo>
                  <a:lnTo>
                    <a:pt x="1046" y="221"/>
                  </a:lnTo>
                  <a:lnTo>
                    <a:pt x="1049" y="221"/>
                  </a:lnTo>
                  <a:lnTo>
                    <a:pt x="1050" y="222"/>
                  </a:lnTo>
                  <a:lnTo>
                    <a:pt x="1050" y="222"/>
                  </a:lnTo>
                  <a:lnTo>
                    <a:pt x="1052" y="224"/>
                  </a:lnTo>
                  <a:lnTo>
                    <a:pt x="1060" y="224"/>
                  </a:lnTo>
                  <a:lnTo>
                    <a:pt x="1066" y="222"/>
                  </a:lnTo>
                  <a:lnTo>
                    <a:pt x="1070" y="219"/>
                  </a:lnTo>
                  <a:lnTo>
                    <a:pt x="1075" y="215"/>
                  </a:lnTo>
                  <a:lnTo>
                    <a:pt x="1080" y="211"/>
                  </a:lnTo>
                  <a:lnTo>
                    <a:pt x="1083" y="210"/>
                  </a:lnTo>
                  <a:lnTo>
                    <a:pt x="1086" y="207"/>
                  </a:lnTo>
                  <a:lnTo>
                    <a:pt x="1088" y="206"/>
                  </a:lnTo>
                  <a:lnTo>
                    <a:pt x="1090" y="204"/>
                  </a:lnTo>
                  <a:lnTo>
                    <a:pt x="1090" y="200"/>
                  </a:lnTo>
                  <a:lnTo>
                    <a:pt x="1088" y="197"/>
                  </a:lnTo>
                  <a:lnTo>
                    <a:pt x="1086" y="195"/>
                  </a:lnTo>
                  <a:lnTo>
                    <a:pt x="1085" y="194"/>
                  </a:lnTo>
                  <a:lnTo>
                    <a:pt x="1082" y="192"/>
                  </a:lnTo>
                  <a:lnTo>
                    <a:pt x="1080" y="190"/>
                  </a:lnTo>
                  <a:lnTo>
                    <a:pt x="1079" y="189"/>
                  </a:lnTo>
                  <a:lnTo>
                    <a:pt x="1077" y="187"/>
                  </a:lnTo>
                  <a:lnTo>
                    <a:pt x="1076" y="186"/>
                  </a:lnTo>
                  <a:lnTo>
                    <a:pt x="1076" y="185"/>
                  </a:lnTo>
                  <a:lnTo>
                    <a:pt x="1077" y="184"/>
                  </a:lnTo>
                  <a:lnTo>
                    <a:pt x="1080" y="182"/>
                  </a:lnTo>
                  <a:lnTo>
                    <a:pt x="1082" y="182"/>
                  </a:lnTo>
                  <a:lnTo>
                    <a:pt x="1085" y="182"/>
                  </a:lnTo>
                  <a:lnTo>
                    <a:pt x="1087" y="182"/>
                  </a:lnTo>
                  <a:lnTo>
                    <a:pt x="1088" y="181"/>
                  </a:lnTo>
                  <a:lnTo>
                    <a:pt x="1088" y="181"/>
                  </a:lnTo>
                  <a:lnTo>
                    <a:pt x="1090" y="180"/>
                  </a:lnTo>
                  <a:lnTo>
                    <a:pt x="1088" y="179"/>
                  </a:lnTo>
                  <a:lnTo>
                    <a:pt x="1086" y="178"/>
                  </a:lnTo>
                  <a:lnTo>
                    <a:pt x="1083" y="178"/>
                  </a:lnTo>
                  <a:lnTo>
                    <a:pt x="1082" y="176"/>
                  </a:lnTo>
                  <a:lnTo>
                    <a:pt x="1081" y="175"/>
                  </a:lnTo>
                  <a:lnTo>
                    <a:pt x="1080" y="175"/>
                  </a:lnTo>
                  <a:lnTo>
                    <a:pt x="1082" y="175"/>
                  </a:lnTo>
                  <a:lnTo>
                    <a:pt x="1083" y="174"/>
                  </a:lnTo>
                  <a:lnTo>
                    <a:pt x="1085" y="173"/>
                  </a:lnTo>
                  <a:lnTo>
                    <a:pt x="1085" y="173"/>
                  </a:lnTo>
                  <a:lnTo>
                    <a:pt x="1083" y="173"/>
                  </a:lnTo>
                  <a:lnTo>
                    <a:pt x="1080" y="170"/>
                  </a:lnTo>
                  <a:lnTo>
                    <a:pt x="1077" y="170"/>
                  </a:lnTo>
                  <a:lnTo>
                    <a:pt x="1075" y="170"/>
                  </a:lnTo>
                  <a:lnTo>
                    <a:pt x="1070" y="170"/>
                  </a:lnTo>
                  <a:lnTo>
                    <a:pt x="1070" y="170"/>
                  </a:lnTo>
                  <a:lnTo>
                    <a:pt x="1069" y="170"/>
                  </a:lnTo>
                  <a:lnTo>
                    <a:pt x="1069" y="171"/>
                  </a:lnTo>
                  <a:lnTo>
                    <a:pt x="1069" y="171"/>
                  </a:lnTo>
                  <a:lnTo>
                    <a:pt x="1067" y="173"/>
                  </a:lnTo>
                  <a:lnTo>
                    <a:pt x="1062" y="171"/>
                  </a:lnTo>
                  <a:lnTo>
                    <a:pt x="1057" y="169"/>
                  </a:lnTo>
                  <a:lnTo>
                    <a:pt x="1052" y="166"/>
                  </a:lnTo>
                  <a:lnTo>
                    <a:pt x="1049" y="166"/>
                  </a:lnTo>
                  <a:lnTo>
                    <a:pt x="1046" y="165"/>
                  </a:lnTo>
                  <a:lnTo>
                    <a:pt x="1044" y="165"/>
                  </a:lnTo>
                  <a:lnTo>
                    <a:pt x="1040" y="165"/>
                  </a:lnTo>
                  <a:lnTo>
                    <a:pt x="1037" y="165"/>
                  </a:lnTo>
                  <a:lnTo>
                    <a:pt x="1036" y="164"/>
                  </a:lnTo>
                  <a:lnTo>
                    <a:pt x="1035" y="161"/>
                  </a:lnTo>
                  <a:lnTo>
                    <a:pt x="1034" y="158"/>
                  </a:lnTo>
                  <a:lnTo>
                    <a:pt x="1034" y="156"/>
                  </a:lnTo>
                  <a:lnTo>
                    <a:pt x="1034" y="154"/>
                  </a:lnTo>
                  <a:lnTo>
                    <a:pt x="1034" y="153"/>
                  </a:lnTo>
                  <a:lnTo>
                    <a:pt x="1034" y="150"/>
                  </a:lnTo>
                  <a:lnTo>
                    <a:pt x="1035" y="148"/>
                  </a:lnTo>
                  <a:lnTo>
                    <a:pt x="1036" y="145"/>
                  </a:lnTo>
                  <a:lnTo>
                    <a:pt x="1039" y="144"/>
                  </a:lnTo>
                  <a:lnTo>
                    <a:pt x="1040" y="141"/>
                  </a:lnTo>
                  <a:lnTo>
                    <a:pt x="1041" y="140"/>
                  </a:lnTo>
                  <a:lnTo>
                    <a:pt x="1044" y="139"/>
                  </a:lnTo>
                  <a:lnTo>
                    <a:pt x="1046" y="138"/>
                  </a:lnTo>
                  <a:lnTo>
                    <a:pt x="1046" y="135"/>
                  </a:lnTo>
                  <a:lnTo>
                    <a:pt x="1046" y="135"/>
                  </a:lnTo>
                  <a:lnTo>
                    <a:pt x="1046" y="134"/>
                  </a:lnTo>
                  <a:lnTo>
                    <a:pt x="1046" y="131"/>
                  </a:lnTo>
                  <a:lnTo>
                    <a:pt x="1046" y="130"/>
                  </a:lnTo>
                  <a:lnTo>
                    <a:pt x="1046" y="128"/>
                  </a:lnTo>
                  <a:lnTo>
                    <a:pt x="1046" y="128"/>
                  </a:lnTo>
                  <a:lnTo>
                    <a:pt x="1046" y="128"/>
                  </a:lnTo>
                  <a:lnTo>
                    <a:pt x="1050" y="128"/>
                  </a:lnTo>
                  <a:lnTo>
                    <a:pt x="1052" y="129"/>
                  </a:lnTo>
                  <a:lnTo>
                    <a:pt x="1055" y="130"/>
                  </a:lnTo>
                  <a:lnTo>
                    <a:pt x="1057" y="130"/>
                  </a:lnTo>
                  <a:lnTo>
                    <a:pt x="1061" y="129"/>
                  </a:lnTo>
                  <a:lnTo>
                    <a:pt x="1064" y="128"/>
                  </a:lnTo>
                  <a:lnTo>
                    <a:pt x="1065" y="125"/>
                  </a:lnTo>
                  <a:lnTo>
                    <a:pt x="1066" y="123"/>
                  </a:lnTo>
                  <a:lnTo>
                    <a:pt x="1067" y="120"/>
                  </a:lnTo>
                  <a:lnTo>
                    <a:pt x="1069" y="118"/>
                  </a:lnTo>
                  <a:lnTo>
                    <a:pt x="1070" y="115"/>
                  </a:lnTo>
                  <a:lnTo>
                    <a:pt x="1072" y="112"/>
                  </a:lnTo>
                  <a:lnTo>
                    <a:pt x="1075" y="110"/>
                  </a:lnTo>
                  <a:lnTo>
                    <a:pt x="1077" y="109"/>
                  </a:lnTo>
                  <a:lnTo>
                    <a:pt x="1080" y="107"/>
                  </a:lnTo>
                  <a:lnTo>
                    <a:pt x="1083" y="104"/>
                  </a:lnTo>
                  <a:lnTo>
                    <a:pt x="1086" y="103"/>
                  </a:lnTo>
                  <a:lnTo>
                    <a:pt x="1088" y="102"/>
                  </a:lnTo>
                  <a:lnTo>
                    <a:pt x="1097" y="102"/>
                  </a:lnTo>
                  <a:lnTo>
                    <a:pt x="1105" y="105"/>
                  </a:lnTo>
                  <a:lnTo>
                    <a:pt x="1112" y="108"/>
                  </a:lnTo>
                  <a:lnTo>
                    <a:pt x="1120" y="109"/>
                  </a:lnTo>
                  <a:lnTo>
                    <a:pt x="1123" y="110"/>
                  </a:lnTo>
                  <a:lnTo>
                    <a:pt x="1126" y="109"/>
                  </a:lnTo>
                  <a:lnTo>
                    <a:pt x="1127" y="108"/>
                  </a:lnTo>
                  <a:lnTo>
                    <a:pt x="1127" y="107"/>
                  </a:lnTo>
                  <a:lnTo>
                    <a:pt x="1127" y="105"/>
                  </a:lnTo>
                  <a:lnTo>
                    <a:pt x="1127" y="103"/>
                  </a:lnTo>
                  <a:lnTo>
                    <a:pt x="1127" y="100"/>
                  </a:lnTo>
                  <a:lnTo>
                    <a:pt x="1127" y="98"/>
                  </a:lnTo>
                  <a:lnTo>
                    <a:pt x="1127" y="95"/>
                  </a:lnTo>
                  <a:lnTo>
                    <a:pt x="1128" y="94"/>
                  </a:lnTo>
                  <a:lnTo>
                    <a:pt x="1130" y="92"/>
                  </a:lnTo>
                  <a:lnTo>
                    <a:pt x="1130" y="89"/>
                  </a:lnTo>
                  <a:lnTo>
                    <a:pt x="1131" y="87"/>
                  </a:lnTo>
                  <a:lnTo>
                    <a:pt x="1130" y="84"/>
                  </a:lnTo>
                  <a:lnTo>
                    <a:pt x="1128" y="80"/>
                  </a:lnTo>
                  <a:lnTo>
                    <a:pt x="1125" y="78"/>
                  </a:lnTo>
                  <a:lnTo>
                    <a:pt x="1122" y="76"/>
                  </a:lnTo>
                  <a:lnTo>
                    <a:pt x="1120" y="73"/>
                  </a:lnTo>
                  <a:lnTo>
                    <a:pt x="1117" y="71"/>
                  </a:lnTo>
                  <a:lnTo>
                    <a:pt x="1115" y="68"/>
                  </a:lnTo>
                  <a:lnTo>
                    <a:pt x="1113" y="66"/>
                  </a:lnTo>
                  <a:lnTo>
                    <a:pt x="1113" y="63"/>
                  </a:lnTo>
                  <a:lnTo>
                    <a:pt x="1115" y="61"/>
                  </a:lnTo>
                  <a:lnTo>
                    <a:pt x="1125" y="57"/>
                  </a:lnTo>
                  <a:lnTo>
                    <a:pt x="1136" y="58"/>
                  </a:lnTo>
                  <a:lnTo>
                    <a:pt x="1141" y="62"/>
                  </a:lnTo>
                  <a:lnTo>
                    <a:pt x="1146" y="67"/>
                  </a:lnTo>
                  <a:lnTo>
                    <a:pt x="1151" y="71"/>
                  </a:lnTo>
                  <a:lnTo>
                    <a:pt x="1159" y="73"/>
                  </a:lnTo>
                  <a:lnTo>
                    <a:pt x="1163" y="76"/>
                  </a:lnTo>
                  <a:lnTo>
                    <a:pt x="1167" y="78"/>
                  </a:lnTo>
                  <a:lnTo>
                    <a:pt x="1172" y="80"/>
                  </a:lnTo>
                  <a:lnTo>
                    <a:pt x="1176" y="83"/>
                  </a:lnTo>
                  <a:lnTo>
                    <a:pt x="1178" y="87"/>
                  </a:lnTo>
                  <a:lnTo>
                    <a:pt x="1182" y="89"/>
                  </a:lnTo>
                  <a:lnTo>
                    <a:pt x="1186" y="92"/>
                  </a:lnTo>
                  <a:lnTo>
                    <a:pt x="1187" y="93"/>
                  </a:lnTo>
                  <a:lnTo>
                    <a:pt x="1189" y="93"/>
                  </a:lnTo>
                  <a:lnTo>
                    <a:pt x="1192" y="94"/>
                  </a:lnTo>
                  <a:lnTo>
                    <a:pt x="1193" y="94"/>
                  </a:lnTo>
                  <a:lnTo>
                    <a:pt x="1193" y="94"/>
                  </a:lnTo>
                  <a:lnTo>
                    <a:pt x="1193" y="93"/>
                  </a:lnTo>
                  <a:lnTo>
                    <a:pt x="1193" y="92"/>
                  </a:lnTo>
                  <a:lnTo>
                    <a:pt x="1191" y="88"/>
                  </a:lnTo>
                  <a:lnTo>
                    <a:pt x="1187" y="85"/>
                  </a:lnTo>
                  <a:lnTo>
                    <a:pt x="1184" y="83"/>
                  </a:lnTo>
                  <a:lnTo>
                    <a:pt x="1179" y="80"/>
                  </a:lnTo>
                  <a:lnTo>
                    <a:pt x="1164" y="72"/>
                  </a:lnTo>
                  <a:lnTo>
                    <a:pt x="1151" y="63"/>
                  </a:lnTo>
                  <a:lnTo>
                    <a:pt x="1150" y="62"/>
                  </a:lnTo>
                  <a:lnTo>
                    <a:pt x="1147" y="59"/>
                  </a:lnTo>
                  <a:lnTo>
                    <a:pt x="1146" y="58"/>
                  </a:lnTo>
                  <a:lnTo>
                    <a:pt x="1143" y="56"/>
                  </a:lnTo>
                  <a:lnTo>
                    <a:pt x="1143" y="54"/>
                  </a:lnTo>
                  <a:lnTo>
                    <a:pt x="1143" y="52"/>
                  </a:lnTo>
                  <a:lnTo>
                    <a:pt x="1159" y="52"/>
                  </a:lnTo>
                  <a:lnTo>
                    <a:pt x="1163" y="52"/>
                  </a:lnTo>
                  <a:lnTo>
                    <a:pt x="1168" y="52"/>
                  </a:lnTo>
                  <a:lnTo>
                    <a:pt x="1173" y="52"/>
                  </a:lnTo>
                  <a:lnTo>
                    <a:pt x="1177" y="49"/>
                  </a:lnTo>
                  <a:lnTo>
                    <a:pt x="1179" y="49"/>
                  </a:lnTo>
                  <a:lnTo>
                    <a:pt x="1182" y="48"/>
                  </a:lnTo>
                  <a:lnTo>
                    <a:pt x="1184" y="48"/>
                  </a:lnTo>
                  <a:lnTo>
                    <a:pt x="1188" y="47"/>
                  </a:lnTo>
                  <a:lnTo>
                    <a:pt x="1193" y="47"/>
                  </a:lnTo>
                  <a:lnTo>
                    <a:pt x="1197" y="47"/>
                  </a:lnTo>
                  <a:lnTo>
                    <a:pt x="1199" y="46"/>
                  </a:lnTo>
                  <a:lnTo>
                    <a:pt x="1201" y="44"/>
                  </a:lnTo>
                  <a:lnTo>
                    <a:pt x="1203" y="44"/>
                  </a:lnTo>
                  <a:lnTo>
                    <a:pt x="1206" y="43"/>
                  </a:lnTo>
                  <a:lnTo>
                    <a:pt x="1208" y="42"/>
                  </a:lnTo>
                  <a:lnTo>
                    <a:pt x="1212" y="42"/>
                  </a:lnTo>
                  <a:lnTo>
                    <a:pt x="1216" y="42"/>
                  </a:lnTo>
                  <a:lnTo>
                    <a:pt x="1218" y="43"/>
                  </a:lnTo>
                  <a:lnTo>
                    <a:pt x="1221" y="44"/>
                  </a:lnTo>
                  <a:lnTo>
                    <a:pt x="1223" y="46"/>
                  </a:lnTo>
                  <a:lnTo>
                    <a:pt x="1224" y="47"/>
                  </a:lnTo>
                  <a:lnTo>
                    <a:pt x="1226" y="48"/>
                  </a:lnTo>
                  <a:lnTo>
                    <a:pt x="1227" y="51"/>
                  </a:lnTo>
                  <a:lnTo>
                    <a:pt x="1229" y="52"/>
                  </a:lnTo>
                  <a:lnTo>
                    <a:pt x="1232" y="53"/>
                  </a:lnTo>
                  <a:lnTo>
                    <a:pt x="1233" y="54"/>
                  </a:lnTo>
                  <a:lnTo>
                    <a:pt x="1235" y="56"/>
                  </a:lnTo>
                  <a:lnTo>
                    <a:pt x="1237" y="57"/>
                  </a:lnTo>
                  <a:lnTo>
                    <a:pt x="1238" y="58"/>
                  </a:lnTo>
                  <a:lnTo>
                    <a:pt x="1238" y="66"/>
                  </a:lnTo>
                  <a:lnTo>
                    <a:pt x="1239" y="76"/>
                  </a:lnTo>
                  <a:lnTo>
                    <a:pt x="1240" y="87"/>
                  </a:lnTo>
                  <a:lnTo>
                    <a:pt x="1240" y="87"/>
                  </a:lnTo>
                  <a:lnTo>
                    <a:pt x="1240" y="88"/>
                  </a:lnTo>
                  <a:lnTo>
                    <a:pt x="1240" y="90"/>
                  </a:lnTo>
                  <a:lnTo>
                    <a:pt x="1240" y="92"/>
                  </a:lnTo>
                  <a:lnTo>
                    <a:pt x="1242" y="93"/>
                  </a:lnTo>
                  <a:lnTo>
                    <a:pt x="1243" y="94"/>
                  </a:lnTo>
                  <a:lnTo>
                    <a:pt x="1244" y="93"/>
                  </a:lnTo>
                  <a:lnTo>
                    <a:pt x="1245" y="92"/>
                  </a:lnTo>
                  <a:lnTo>
                    <a:pt x="1247" y="90"/>
                  </a:lnTo>
                  <a:lnTo>
                    <a:pt x="1248" y="89"/>
                  </a:lnTo>
                  <a:lnTo>
                    <a:pt x="1248" y="89"/>
                  </a:lnTo>
                  <a:lnTo>
                    <a:pt x="1248" y="84"/>
                  </a:lnTo>
                  <a:lnTo>
                    <a:pt x="1247" y="78"/>
                  </a:lnTo>
                  <a:lnTo>
                    <a:pt x="1245" y="73"/>
                  </a:lnTo>
                  <a:lnTo>
                    <a:pt x="1245" y="68"/>
                  </a:lnTo>
                  <a:lnTo>
                    <a:pt x="1247" y="67"/>
                  </a:lnTo>
                  <a:lnTo>
                    <a:pt x="1248" y="66"/>
                  </a:lnTo>
                  <a:lnTo>
                    <a:pt x="1248" y="66"/>
                  </a:lnTo>
                  <a:lnTo>
                    <a:pt x="1248" y="64"/>
                  </a:lnTo>
                  <a:lnTo>
                    <a:pt x="1247" y="62"/>
                  </a:lnTo>
                  <a:lnTo>
                    <a:pt x="1245" y="61"/>
                  </a:lnTo>
                  <a:lnTo>
                    <a:pt x="1243" y="58"/>
                  </a:lnTo>
                  <a:lnTo>
                    <a:pt x="1240" y="56"/>
                  </a:lnTo>
                  <a:lnTo>
                    <a:pt x="1240" y="52"/>
                  </a:lnTo>
                  <a:lnTo>
                    <a:pt x="1239" y="51"/>
                  </a:lnTo>
                  <a:lnTo>
                    <a:pt x="1240" y="49"/>
                  </a:lnTo>
                  <a:lnTo>
                    <a:pt x="1240" y="49"/>
                  </a:lnTo>
                  <a:lnTo>
                    <a:pt x="1243" y="49"/>
                  </a:lnTo>
                  <a:lnTo>
                    <a:pt x="1244" y="51"/>
                  </a:lnTo>
                  <a:lnTo>
                    <a:pt x="1245" y="52"/>
                  </a:lnTo>
                  <a:lnTo>
                    <a:pt x="1248" y="54"/>
                  </a:lnTo>
                  <a:lnTo>
                    <a:pt x="1249" y="56"/>
                  </a:lnTo>
                  <a:lnTo>
                    <a:pt x="1250" y="58"/>
                  </a:lnTo>
                  <a:lnTo>
                    <a:pt x="1253" y="61"/>
                  </a:lnTo>
                  <a:lnTo>
                    <a:pt x="1257" y="63"/>
                  </a:lnTo>
                  <a:lnTo>
                    <a:pt x="1260" y="66"/>
                  </a:lnTo>
                  <a:lnTo>
                    <a:pt x="1264" y="67"/>
                  </a:lnTo>
                  <a:lnTo>
                    <a:pt x="1265" y="69"/>
                  </a:lnTo>
                  <a:lnTo>
                    <a:pt x="1267" y="71"/>
                  </a:lnTo>
                  <a:lnTo>
                    <a:pt x="1267" y="71"/>
                  </a:lnTo>
                  <a:lnTo>
                    <a:pt x="1267" y="74"/>
                  </a:lnTo>
                  <a:lnTo>
                    <a:pt x="1268" y="78"/>
                  </a:lnTo>
                  <a:lnTo>
                    <a:pt x="1270" y="82"/>
                  </a:lnTo>
                  <a:lnTo>
                    <a:pt x="1274" y="84"/>
                  </a:lnTo>
                  <a:lnTo>
                    <a:pt x="1277" y="85"/>
                  </a:lnTo>
                  <a:lnTo>
                    <a:pt x="1279" y="87"/>
                  </a:lnTo>
                  <a:lnTo>
                    <a:pt x="1282" y="88"/>
                  </a:lnTo>
                  <a:lnTo>
                    <a:pt x="1284" y="89"/>
                  </a:lnTo>
                  <a:lnTo>
                    <a:pt x="1287" y="89"/>
                  </a:lnTo>
                  <a:lnTo>
                    <a:pt x="1287" y="88"/>
                  </a:lnTo>
                  <a:lnTo>
                    <a:pt x="1287" y="87"/>
                  </a:lnTo>
                  <a:lnTo>
                    <a:pt x="1285" y="87"/>
                  </a:lnTo>
                  <a:lnTo>
                    <a:pt x="1285" y="85"/>
                  </a:lnTo>
                  <a:lnTo>
                    <a:pt x="1284" y="84"/>
                  </a:lnTo>
                  <a:lnTo>
                    <a:pt x="1282" y="82"/>
                  </a:lnTo>
                  <a:lnTo>
                    <a:pt x="1280" y="80"/>
                  </a:lnTo>
                  <a:lnTo>
                    <a:pt x="1280" y="80"/>
                  </a:lnTo>
                  <a:lnTo>
                    <a:pt x="1282" y="79"/>
                  </a:lnTo>
                  <a:lnTo>
                    <a:pt x="1284" y="79"/>
                  </a:lnTo>
                  <a:lnTo>
                    <a:pt x="1287" y="79"/>
                  </a:lnTo>
                  <a:lnTo>
                    <a:pt x="1289" y="79"/>
                  </a:lnTo>
                  <a:lnTo>
                    <a:pt x="1292" y="80"/>
                  </a:lnTo>
                  <a:lnTo>
                    <a:pt x="1295" y="80"/>
                  </a:lnTo>
                  <a:lnTo>
                    <a:pt x="1298" y="82"/>
                  </a:lnTo>
                  <a:lnTo>
                    <a:pt x="1300" y="83"/>
                  </a:lnTo>
                  <a:lnTo>
                    <a:pt x="1301" y="83"/>
                  </a:lnTo>
                  <a:lnTo>
                    <a:pt x="1303" y="83"/>
                  </a:lnTo>
                  <a:lnTo>
                    <a:pt x="1304" y="82"/>
                  </a:lnTo>
                  <a:lnTo>
                    <a:pt x="1303" y="80"/>
                  </a:lnTo>
                  <a:lnTo>
                    <a:pt x="1303" y="79"/>
                  </a:lnTo>
                  <a:lnTo>
                    <a:pt x="1300" y="77"/>
                  </a:lnTo>
                  <a:lnTo>
                    <a:pt x="1299" y="77"/>
                  </a:lnTo>
                  <a:lnTo>
                    <a:pt x="1297" y="76"/>
                  </a:lnTo>
                  <a:lnTo>
                    <a:pt x="1294" y="74"/>
                  </a:lnTo>
                  <a:lnTo>
                    <a:pt x="1293" y="73"/>
                  </a:lnTo>
                  <a:lnTo>
                    <a:pt x="1283" y="67"/>
                  </a:lnTo>
                  <a:lnTo>
                    <a:pt x="1277" y="59"/>
                  </a:lnTo>
                  <a:lnTo>
                    <a:pt x="1272" y="52"/>
                  </a:lnTo>
                  <a:lnTo>
                    <a:pt x="1270" y="51"/>
                  </a:lnTo>
                  <a:lnTo>
                    <a:pt x="1269" y="49"/>
                  </a:lnTo>
                  <a:lnTo>
                    <a:pt x="1267" y="47"/>
                  </a:lnTo>
                  <a:lnTo>
                    <a:pt x="1265" y="46"/>
                  </a:lnTo>
                  <a:lnTo>
                    <a:pt x="1264" y="44"/>
                  </a:lnTo>
                  <a:lnTo>
                    <a:pt x="1263" y="42"/>
                  </a:lnTo>
                  <a:lnTo>
                    <a:pt x="1263" y="41"/>
                  </a:lnTo>
                  <a:lnTo>
                    <a:pt x="1264" y="41"/>
                  </a:lnTo>
                  <a:lnTo>
                    <a:pt x="1265" y="39"/>
                  </a:lnTo>
                  <a:lnTo>
                    <a:pt x="1269" y="39"/>
                  </a:lnTo>
                  <a:lnTo>
                    <a:pt x="1277" y="41"/>
                  </a:lnTo>
                  <a:lnTo>
                    <a:pt x="1285" y="42"/>
                  </a:lnTo>
                  <a:lnTo>
                    <a:pt x="1293" y="44"/>
                  </a:lnTo>
                  <a:lnTo>
                    <a:pt x="1295" y="47"/>
                  </a:lnTo>
                  <a:lnTo>
                    <a:pt x="1299" y="49"/>
                  </a:lnTo>
                  <a:lnTo>
                    <a:pt x="1301" y="53"/>
                  </a:lnTo>
                  <a:lnTo>
                    <a:pt x="1305" y="56"/>
                  </a:lnTo>
                  <a:lnTo>
                    <a:pt x="1321" y="63"/>
                  </a:lnTo>
                  <a:lnTo>
                    <a:pt x="1336" y="72"/>
                  </a:lnTo>
                  <a:lnTo>
                    <a:pt x="1353" y="80"/>
                  </a:lnTo>
                  <a:lnTo>
                    <a:pt x="1355" y="84"/>
                  </a:lnTo>
                  <a:lnTo>
                    <a:pt x="1356" y="87"/>
                  </a:lnTo>
                  <a:lnTo>
                    <a:pt x="1359" y="89"/>
                  </a:lnTo>
                  <a:lnTo>
                    <a:pt x="1360" y="92"/>
                  </a:lnTo>
                  <a:lnTo>
                    <a:pt x="1363" y="94"/>
                  </a:lnTo>
                  <a:lnTo>
                    <a:pt x="1366" y="97"/>
                  </a:lnTo>
                  <a:lnTo>
                    <a:pt x="1371" y="99"/>
                  </a:lnTo>
                  <a:lnTo>
                    <a:pt x="1376" y="102"/>
                  </a:lnTo>
                  <a:lnTo>
                    <a:pt x="1377" y="103"/>
                  </a:lnTo>
                  <a:lnTo>
                    <a:pt x="1379" y="103"/>
                  </a:lnTo>
                  <a:lnTo>
                    <a:pt x="1379" y="103"/>
                  </a:lnTo>
                  <a:lnTo>
                    <a:pt x="1379" y="102"/>
                  </a:lnTo>
                  <a:lnTo>
                    <a:pt x="1379" y="100"/>
                  </a:lnTo>
                  <a:lnTo>
                    <a:pt x="1379" y="99"/>
                  </a:lnTo>
                  <a:lnTo>
                    <a:pt x="1376" y="97"/>
                  </a:lnTo>
                  <a:lnTo>
                    <a:pt x="1374" y="95"/>
                  </a:lnTo>
                  <a:lnTo>
                    <a:pt x="1370" y="94"/>
                  </a:lnTo>
                  <a:lnTo>
                    <a:pt x="1369" y="90"/>
                  </a:lnTo>
                  <a:lnTo>
                    <a:pt x="1368" y="88"/>
                  </a:lnTo>
                  <a:lnTo>
                    <a:pt x="1366" y="85"/>
                  </a:lnTo>
                  <a:lnTo>
                    <a:pt x="1366" y="83"/>
                  </a:lnTo>
                  <a:lnTo>
                    <a:pt x="1365" y="80"/>
                  </a:lnTo>
                  <a:lnTo>
                    <a:pt x="1365" y="78"/>
                  </a:lnTo>
                  <a:lnTo>
                    <a:pt x="1365" y="77"/>
                  </a:lnTo>
                  <a:lnTo>
                    <a:pt x="1365" y="76"/>
                  </a:lnTo>
                  <a:lnTo>
                    <a:pt x="1364" y="73"/>
                  </a:lnTo>
                  <a:lnTo>
                    <a:pt x="1363" y="71"/>
                  </a:lnTo>
                  <a:lnTo>
                    <a:pt x="1361" y="69"/>
                  </a:lnTo>
                  <a:lnTo>
                    <a:pt x="1361" y="68"/>
                  </a:lnTo>
                  <a:lnTo>
                    <a:pt x="1363" y="68"/>
                  </a:lnTo>
                  <a:lnTo>
                    <a:pt x="1364" y="68"/>
                  </a:lnTo>
                  <a:lnTo>
                    <a:pt x="1365" y="68"/>
                  </a:lnTo>
                  <a:lnTo>
                    <a:pt x="1369" y="69"/>
                  </a:lnTo>
                  <a:lnTo>
                    <a:pt x="1371" y="71"/>
                  </a:lnTo>
                  <a:lnTo>
                    <a:pt x="1373" y="69"/>
                  </a:lnTo>
                  <a:lnTo>
                    <a:pt x="1374" y="68"/>
                  </a:lnTo>
                  <a:lnTo>
                    <a:pt x="1373" y="64"/>
                  </a:lnTo>
                  <a:lnTo>
                    <a:pt x="1370" y="61"/>
                  </a:lnTo>
                  <a:lnTo>
                    <a:pt x="1368" y="58"/>
                  </a:lnTo>
                  <a:lnTo>
                    <a:pt x="1363" y="56"/>
                  </a:lnTo>
                  <a:lnTo>
                    <a:pt x="1359" y="52"/>
                  </a:lnTo>
                  <a:lnTo>
                    <a:pt x="1355" y="49"/>
                  </a:lnTo>
                  <a:lnTo>
                    <a:pt x="1354" y="47"/>
                  </a:lnTo>
                  <a:lnTo>
                    <a:pt x="1351" y="44"/>
                  </a:lnTo>
                  <a:lnTo>
                    <a:pt x="1349" y="42"/>
                  </a:lnTo>
                  <a:lnTo>
                    <a:pt x="1346" y="39"/>
                  </a:lnTo>
                  <a:lnTo>
                    <a:pt x="1344" y="37"/>
                  </a:lnTo>
                  <a:lnTo>
                    <a:pt x="1343" y="36"/>
                  </a:lnTo>
                  <a:lnTo>
                    <a:pt x="1341" y="34"/>
                  </a:lnTo>
                  <a:lnTo>
                    <a:pt x="1350" y="36"/>
                  </a:lnTo>
                  <a:lnTo>
                    <a:pt x="1360" y="38"/>
                  </a:lnTo>
                  <a:lnTo>
                    <a:pt x="1368" y="39"/>
                  </a:lnTo>
                  <a:lnTo>
                    <a:pt x="1376" y="39"/>
                  </a:lnTo>
                  <a:lnTo>
                    <a:pt x="1385" y="43"/>
                  </a:lnTo>
                  <a:lnTo>
                    <a:pt x="1391" y="47"/>
                  </a:lnTo>
                  <a:lnTo>
                    <a:pt x="1402" y="52"/>
                  </a:lnTo>
                  <a:lnTo>
                    <a:pt x="1412" y="58"/>
                  </a:lnTo>
                  <a:lnTo>
                    <a:pt x="1416" y="59"/>
                  </a:lnTo>
                  <a:lnTo>
                    <a:pt x="1419" y="62"/>
                  </a:lnTo>
                  <a:lnTo>
                    <a:pt x="1422" y="66"/>
                  </a:lnTo>
                  <a:lnTo>
                    <a:pt x="1425" y="67"/>
                  </a:lnTo>
                  <a:lnTo>
                    <a:pt x="1429" y="68"/>
                  </a:lnTo>
                  <a:lnTo>
                    <a:pt x="1429" y="66"/>
                  </a:lnTo>
                  <a:lnTo>
                    <a:pt x="1427" y="62"/>
                  </a:lnTo>
                  <a:lnTo>
                    <a:pt x="1427" y="61"/>
                  </a:lnTo>
                  <a:lnTo>
                    <a:pt x="1426" y="58"/>
                  </a:lnTo>
                  <a:lnTo>
                    <a:pt x="1425" y="56"/>
                  </a:lnTo>
                  <a:lnTo>
                    <a:pt x="1421" y="53"/>
                  </a:lnTo>
                  <a:lnTo>
                    <a:pt x="1417" y="49"/>
                  </a:lnTo>
                  <a:lnTo>
                    <a:pt x="1406" y="46"/>
                  </a:lnTo>
                  <a:lnTo>
                    <a:pt x="1396" y="42"/>
                  </a:lnTo>
                  <a:lnTo>
                    <a:pt x="1386" y="38"/>
                  </a:lnTo>
                  <a:lnTo>
                    <a:pt x="1376" y="34"/>
                  </a:lnTo>
                  <a:lnTo>
                    <a:pt x="1363" y="33"/>
                  </a:lnTo>
                  <a:lnTo>
                    <a:pt x="1350" y="32"/>
                  </a:lnTo>
                  <a:lnTo>
                    <a:pt x="1346" y="30"/>
                  </a:lnTo>
                  <a:lnTo>
                    <a:pt x="1343" y="28"/>
                  </a:lnTo>
                  <a:lnTo>
                    <a:pt x="1340" y="27"/>
                  </a:lnTo>
                  <a:lnTo>
                    <a:pt x="1336" y="27"/>
                  </a:lnTo>
                  <a:lnTo>
                    <a:pt x="1335" y="27"/>
                  </a:lnTo>
                  <a:lnTo>
                    <a:pt x="1333" y="27"/>
                  </a:lnTo>
                  <a:lnTo>
                    <a:pt x="1330" y="27"/>
                  </a:lnTo>
                  <a:lnTo>
                    <a:pt x="1328" y="27"/>
                  </a:lnTo>
                  <a:lnTo>
                    <a:pt x="1325" y="26"/>
                  </a:lnTo>
                  <a:lnTo>
                    <a:pt x="1324" y="23"/>
                  </a:lnTo>
                  <a:lnTo>
                    <a:pt x="1323" y="23"/>
                  </a:lnTo>
                  <a:lnTo>
                    <a:pt x="1323" y="22"/>
                  </a:lnTo>
                  <a:lnTo>
                    <a:pt x="1324" y="21"/>
                  </a:lnTo>
                  <a:lnTo>
                    <a:pt x="1325" y="21"/>
                  </a:lnTo>
                  <a:lnTo>
                    <a:pt x="1325" y="20"/>
                  </a:lnTo>
                  <a:lnTo>
                    <a:pt x="1326" y="18"/>
                  </a:lnTo>
                  <a:lnTo>
                    <a:pt x="1325" y="17"/>
                  </a:lnTo>
                  <a:lnTo>
                    <a:pt x="1324" y="16"/>
                  </a:lnTo>
                  <a:lnTo>
                    <a:pt x="1321" y="13"/>
                  </a:lnTo>
                  <a:lnTo>
                    <a:pt x="1319" y="12"/>
                  </a:lnTo>
                  <a:lnTo>
                    <a:pt x="1319" y="11"/>
                  </a:lnTo>
                  <a:lnTo>
                    <a:pt x="1318" y="10"/>
                  </a:lnTo>
                  <a:lnTo>
                    <a:pt x="1319" y="8"/>
                  </a:lnTo>
                  <a:lnTo>
                    <a:pt x="1320" y="8"/>
                  </a:lnTo>
                  <a:lnTo>
                    <a:pt x="1323" y="10"/>
                  </a:lnTo>
                  <a:lnTo>
                    <a:pt x="1326" y="11"/>
                  </a:lnTo>
                  <a:lnTo>
                    <a:pt x="1328" y="11"/>
                  </a:lnTo>
                  <a:lnTo>
                    <a:pt x="1329" y="13"/>
                  </a:lnTo>
                  <a:lnTo>
                    <a:pt x="1331" y="15"/>
                  </a:lnTo>
                  <a:lnTo>
                    <a:pt x="1334" y="17"/>
                  </a:lnTo>
                  <a:lnTo>
                    <a:pt x="1335" y="18"/>
                  </a:lnTo>
                  <a:lnTo>
                    <a:pt x="1336" y="18"/>
                  </a:lnTo>
                  <a:lnTo>
                    <a:pt x="1339" y="18"/>
                  </a:lnTo>
                  <a:lnTo>
                    <a:pt x="1340" y="17"/>
                  </a:lnTo>
                  <a:lnTo>
                    <a:pt x="1341" y="16"/>
                  </a:lnTo>
                  <a:lnTo>
                    <a:pt x="1340" y="15"/>
                  </a:lnTo>
                  <a:lnTo>
                    <a:pt x="1339" y="13"/>
                  </a:lnTo>
                  <a:lnTo>
                    <a:pt x="1338" y="12"/>
                  </a:lnTo>
                  <a:lnTo>
                    <a:pt x="1336" y="11"/>
                  </a:lnTo>
                  <a:lnTo>
                    <a:pt x="1334" y="8"/>
                  </a:lnTo>
                  <a:lnTo>
                    <a:pt x="1336" y="8"/>
                  </a:lnTo>
                  <a:lnTo>
                    <a:pt x="1343" y="10"/>
                  </a:lnTo>
                  <a:lnTo>
                    <a:pt x="1349" y="11"/>
                  </a:lnTo>
                  <a:lnTo>
                    <a:pt x="1354" y="12"/>
                  </a:lnTo>
                  <a:lnTo>
                    <a:pt x="1358" y="13"/>
                  </a:lnTo>
                  <a:lnTo>
                    <a:pt x="1359" y="13"/>
                  </a:lnTo>
                  <a:lnTo>
                    <a:pt x="1361" y="15"/>
                  </a:lnTo>
                  <a:lnTo>
                    <a:pt x="1364" y="15"/>
                  </a:lnTo>
                  <a:lnTo>
                    <a:pt x="1365" y="15"/>
                  </a:lnTo>
                  <a:lnTo>
                    <a:pt x="1365" y="13"/>
                  </a:lnTo>
                  <a:lnTo>
                    <a:pt x="1364" y="13"/>
                  </a:lnTo>
                  <a:lnTo>
                    <a:pt x="1363" y="12"/>
                  </a:lnTo>
                  <a:lnTo>
                    <a:pt x="1361" y="11"/>
                  </a:lnTo>
                  <a:lnTo>
                    <a:pt x="1360" y="11"/>
                  </a:lnTo>
                  <a:lnTo>
                    <a:pt x="1360" y="10"/>
                  </a:lnTo>
                  <a:lnTo>
                    <a:pt x="1359" y="8"/>
                  </a:lnTo>
                  <a:lnTo>
                    <a:pt x="1358" y="8"/>
                  </a:lnTo>
                  <a:lnTo>
                    <a:pt x="1358" y="8"/>
                  </a:lnTo>
                  <a:lnTo>
                    <a:pt x="1358" y="7"/>
                  </a:lnTo>
                  <a:lnTo>
                    <a:pt x="1358" y="7"/>
                  </a:lnTo>
                  <a:lnTo>
                    <a:pt x="1360" y="8"/>
                  </a:lnTo>
                  <a:lnTo>
                    <a:pt x="1361" y="8"/>
                  </a:lnTo>
                  <a:lnTo>
                    <a:pt x="1364" y="10"/>
                  </a:lnTo>
                  <a:lnTo>
                    <a:pt x="1366" y="10"/>
                  </a:lnTo>
                  <a:lnTo>
                    <a:pt x="1368" y="11"/>
                  </a:lnTo>
                  <a:lnTo>
                    <a:pt x="1368" y="11"/>
                  </a:lnTo>
                  <a:lnTo>
                    <a:pt x="1369" y="11"/>
                  </a:lnTo>
                  <a:lnTo>
                    <a:pt x="1369" y="10"/>
                  </a:lnTo>
                  <a:lnTo>
                    <a:pt x="1369" y="8"/>
                  </a:lnTo>
                  <a:lnTo>
                    <a:pt x="1368" y="7"/>
                  </a:lnTo>
                  <a:lnTo>
                    <a:pt x="1366" y="6"/>
                  </a:lnTo>
                  <a:lnTo>
                    <a:pt x="1365" y="6"/>
                  </a:lnTo>
                  <a:lnTo>
                    <a:pt x="1366" y="5"/>
                  </a:lnTo>
                  <a:lnTo>
                    <a:pt x="1368" y="3"/>
                  </a:lnTo>
                  <a:lnTo>
                    <a:pt x="1370" y="3"/>
                  </a:lnTo>
                  <a:lnTo>
                    <a:pt x="1374" y="3"/>
                  </a:lnTo>
                  <a:lnTo>
                    <a:pt x="1377" y="6"/>
                  </a:lnTo>
                  <a:lnTo>
                    <a:pt x="1381" y="8"/>
                  </a:lnTo>
                  <a:lnTo>
                    <a:pt x="1384" y="11"/>
                  </a:lnTo>
                  <a:lnTo>
                    <a:pt x="1385" y="12"/>
                  </a:lnTo>
                  <a:lnTo>
                    <a:pt x="1386" y="15"/>
                  </a:lnTo>
                  <a:lnTo>
                    <a:pt x="1387" y="16"/>
                  </a:lnTo>
                  <a:lnTo>
                    <a:pt x="1389" y="18"/>
                  </a:lnTo>
                  <a:lnTo>
                    <a:pt x="1391" y="21"/>
                  </a:lnTo>
                  <a:lnTo>
                    <a:pt x="1407" y="30"/>
                  </a:lnTo>
                  <a:lnTo>
                    <a:pt x="1415" y="33"/>
                  </a:lnTo>
                  <a:lnTo>
                    <a:pt x="1422" y="36"/>
                  </a:lnTo>
                  <a:lnTo>
                    <a:pt x="1429" y="39"/>
                  </a:lnTo>
                  <a:lnTo>
                    <a:pt x="1431" y="42"/>
                  </a:lnTo>
                  <a:lnTo>
                    <a:pt x="1434" y="43"/>
                  </a:lnTo>
                  <a:lnTo>
                    <a:pt x="1435" y="46"/>
                  </a:lnTo>
                  <a:lnTo>
                    <a:pt x="1439" y="47"/>
                  </a:lnTo>
                  <a:lnTo>
                    <a:pt x="1440" y="48"/>
                  </a:lnTo>
                  <a:lnTo>
                    <a:pt x="1441" y="48"/>
                  </a:lnTo>
                  <a:lnTo>
                    <a:pt x="1441" y="47"/>
                  </a:lnTo>
                  <a:lnTo>
                    <a:pt x="1440" y="46"/>
                  </a:lnTo>
                  <a:lnTo>
                    <a:pt x="1439" y="44"/>
                  </a:lnTo>
                  <a:lnTo>
                    <a:pt x="1437" y="43"/>
                  </a:lnTo>
                  <a:lnTo>
                    <a:pt x="1436" y="42"/>
                  </a:lnTo>
                  <a:lnTo>
                    <a:pt x="1435" y="42"/>
                  </a:lnTo>
                  <a:lnTo>
                    <a:pt x="1434" y="41"/>
                  </a:lnTo>
                  <a:lnTo>
                    <a:pt x="1432" y="39"/>
                  </a:lnTo>
                  <a:lnTo>
                    <a:pt x="1431" y="37"/>
                  </a:lnTo>
                  <a:lnTo>
                    <a:pt x="1430" y="36"/>
                  </a:lnTo>
                  <a:lnTo>
                    <a:pt x="1431" y="34"/>
                  </a:lnTo>
                  <a:lnTo>
                    <a:pt x="1432" y="34"/>
                  </a:lnTo>
                  <a:lnTo>
                    <a:pt x="1435" y="34"/>
                  </a:lnTo>
                  <a:lnTo>
                    <a:pt x="1436" y="36"/>
                  </a:lnTo>
                  <a:lnTo>
                    <a:pt x="1439" y="36"/>
                  </a:lnTo>
                  <a:lnTo>
                    <a:pt x="1441" y="36"/>
                  </a:lnTo>
                  <a:lnTo>
                    <a:pt x="1442" y="36"/>
                  </a:lnTo>
                  <a:lnTo>
                    <a:pt x="1442" y="36"/>
                  </a:lnTo>
                  <a:lnTo>
                    <a:pt x="1442" y="34"/>
                  </a:lnTo>
                  <a:lnTo>
                    <a:pt x="1441" y="33"/>
                  </a:lnTo>
                  <a:lnTo>
                    <a:pt x="1439" y="32"/>
                  </a:lnTo>
                  <a:lnTo>
                    <a:pt x="1437" y="30"/>
                  </a:lnTo>
                  <a:lnTo>
                    <a:pt x="1437" y="28"/>
                  </a:lnTo>
                  <a:lnTo>
                    <a:pt x="1437" y="28"/>
                  </a:lnTo>
                  <a:lnTo>
                    <a:pt x="1440" y="28"/>
                  </a:lnTo>
                  <a:lnTo>
                    <a:pt x="1441" y="28"/>
                  </a:lnTo>
                  <a:lnTo>
                    <a:pt x="1444" y="28"/>
                  </a:lnTo>
                  <a:lnTo>
                    <a:pt x="1446" y="28"/>
                  </a:lnTo>
                  <a:lnTo>
                    <a:pt x="1447" y="27"/>
                  </a:lnTo>
                  <a:lnTo>
                    <a:pt x="1447" y="27"/>
                  </a:lnTo>
                  <a:lnTo>
                    <a:pt x="1447" y="26"/>
                  </a:lnTo>
                  <a:lnTo>
                    <a:pt x="1446" y="23"/>
                  </a:lnTo>
                  <a:lnTo>
                    <a:pt x="1442" y="21"/>
                  </a:lnTo>
                  <a:lnTo>
                    <a:pt x="1439" y="20"/>
                  </a:lnTo>
                  <a:lnTo>
                    <a:pt x="1435" y="17"/>
                  </a:lnTo>
                  <a:lnTo>
                    <a:pt x="1431" y="16"/>
                  </a:lnTo>
                  <a:lnTo>
                    <a:pt x="1429" y="15"/>
                  </a:lnTo>
                  <a:lnTo>
                    <a:pt x="1426" y="12"/>
                  </a:lnTo>
                  <a:lnTo>
                    <a:pt x="1424" y="10"/>
                  </a:lnTo>
                  <a:lnTo>
                    <a:pt x="1422" y="8"/>
                  </a:lnTo>
                  <a:lnTo>
                    <a:pt x="1421" y="6"/>
                  </a:lnTo>
                  <a:lnTo>
                    <a:pt x="1421" y="5"/>
                  </a:lnTo>
                  <a:lnTo>
                    <a:pt x="1422" y="3"/>
                  </a:lnTo>
                  <a:lnTo>
                    <a:pt x="1424" y="2"/>
                  </a:lnTo>
                  <a:lnTo>
                    <a:pt x="1426" y="2"/>
                  </a:lnTo>
                  <a:lnTo>
                    <a:pt x="1427" y="2"/>
                  </a:lnTo>
                  <a:lnTo>
                    <a:pt x="1430" y="1"/>
                  </a:lnTo>
                  <a:lnTo>
                    <a:pt x="1431" y="1"/>
                  </a:lnTo>
                  <a:lnTo>
                    <a:pt x="1432" y="0"/>
                  </a:lnTo>
                  <a:close/>
                </a:path>
              </a:pathLst>
            </a:custGeom>
            <a:grpFill/>
            <a:ln w="0">
              <a:solidFill>
                <a:schemeClr val="bg1">
                  <a:lumMod val="95000"/>
                </a:schemeClr>
              </a:solidFill>
              <a:prstDash val="solid"/>
              <a:round/>
              <a:headEnd/>
              <a:tailEnd/>
            </a:ln>
          </p:spPr>
          <p:txBody>
            <a:bodyPr vert="horz" wrap="square" lIns="91427" tIns="45713" rIns="91427" bIns="45713" numCol="1" anchor="t" anchorCtr="0" compatLnSpc="1">
              <a:prstTxWarp prst="textNoShape">
                <a:avLst/>
              </a:prstTxWarp>
            </a:bodyPr>
            <a:lstStyle/>
            <a:p>
              <a:pPr defTabSz="932563"/>
              <a:endParaRPr lang="en-GB">
                <a:solidFill>
                  <a:srgbClr val="505050"/>
                </a:solidFill>
                <a:latin typeface="微软雅黑" panose="020B0503020204020204" pitchFamily="34" charset="-122"/>
                <a:ea typeface="微软雅黑" panose="020B0503020204020204" pitchFamily="34" charset="-122"/>
              </a:endParaRPr>
            </a:p>
          </p:txBody>
        </p:sp>
        <p:sp>
          <p:nvSpPr>
            <p:cNvPr id="89" name="Freeform 11"/>
            <p:cNvSpPr>
              <a:spLocks noEditPoints="1"/>
            </p:cNvSpPr>
            <p:nvPr/>
          </p:nvSpPr>
          <p:spPr bwMode="auto">
            <a:xfrm>
              <a:off x="4935" y="-89"/>
              <a:ext cx="1358" cy="1356"/>
            </a:xfrm>
            <a:custGeom>
              <a:avLst/>
              <a:gdLst>
                <a:gd name="T0" fmla="*/ 1951 w 4074"/>
                <a:gd name="T1" fmla="*/ 536 h 4067"/>
                <a:gd name="T2" fmla="*/ 1999 w 4074"/>
                <a:gd name="T3" fmla="*/ 520 h 4067"/>
                <a:gd name="T4" fmla="*/ 2052 w 4074"/>
                <a:gd name="T5" fmla="*/ 554 h 4067"/>
                <a:gd name="T6" fmla="*/ 2052 w 4074"/>
                <a:gd name="T7" fmla="*/ 591 h 4067"/>
                <a:gd name="T8" fmla="*/ 1974 w 4074"/>
                <a:gd name="T9" fmla="*/ 612 h 4067"/>
                <a:gd name="T10" fmla="*/ 1955 w 4074"/>
                <a:gd name="T11" fmla="*/ 670 h 4067"/>
                <a:gd name="T12" fmla="*/ 1928 w 4074"/>
                <a:gd name="T13" fmla="*/ 708 h 4067"/>
                <a:gd name="T14" fmla="*/ 1832 w 4074"/>
                <a:gd name="T15" fmla="*/ 743 h 4067"/>
                <a:gd name="T16" fmla="*/ 1852 w 4074"/>
                <a:gd name="T17" fmla="*/ 767 h 4067"/>
                <a:gd name="T18" fmla="*/ 1834 w 4074"/>
                <a:gd name="T19" fmla="*/ 827 h 4067"/>
                <a:gd name="T20" fmla="*/ 1747 w 4074"/>
                <a:gd name="T21" fmla="*/ 870 h 4067"/>
                <a:gd name="T22" fmla="*/ 1754 w 4074"/>
                <a:gd name="T23" fmla="*/ 933 h 4067"/>
                <a:gd name="T24" fmla="*/ 1690 w 4074"/>
                <a:gd name="T25" fmla="*/ 916 h 4067"/>
                <a:gd name="T26" fmla="*/ 1582 w 4074"/>
                <a:gd name="T27" fmla="*/ 932 h 4067"/>
                <a:gd name="T28" fmla="*/ 1593 w 4074"/>
                <a:gd name="T29" fmla="*/ 975 h 4067"/>
                <a:gd name="T30" fmla="*/ 1771 w 4074"/>
                <a:gd name="T31" fmla="*/ 968 h 4067"/>
                <a:gd name="T32" fmla="*/ 1708 w 4074"/>
                <a:gd name="T33" fmla="*/ 1016 h 4067"/>
                <a:gd name="T34" fmla="*/ 1551 w 4074"/>
                <a:gd name="T35" fmla="*/ 1034 h 4067"/>
                <a:gd name="T36" fmla="*/ 1470 w 4074"/>
                <a:gd name="T37" fmla="*/ 942 h 4067"/>
                <a:gd name="T38" fmla="*/ 1494 w 4074"/>
                <a:gd name="T39" fmla="*/ 897 h 4067"/>
                <a:gd name="T40" fmla="*/ 1580 w 4074"/>
                <a:gd name="T41" fmla="*/ 901 h 4067"/>
                <a:gd name="T42" fmla="*/ 1651 w 4074"/>
                <a:gd name="T43" fmla="*/ 845 h 4067"/>
                <a:gd name="T44" fmla="*/ 1674 w 4074"/>
                <a:gd name="T45" fmla="*/ 814 h 4067"/>
                <a:gd name="T46" fmla="*/ 1631 w 4074"/>
                <a:gd name="T47" fmla="*/ 783 h 4067"/>
                <a:gd name="T48" fmla="*/ 1677 w 4074"/>
                <a:gd name="T49" fmla="*/ 769 h 4067"/>
                <a:gd name="T50" fmla="*/ 1624 w 4074"/>
                <a:gd name="T51" fmla="*/ 767 h 4067"/>
                <a:gd name="T52" fmla="*/ 1578 w 4074"/>
                <a:gd name="T53" fmla="*/ 810 h 4067"/>
                <a:gd name="T54" fmla="*/ 1531 w 4074"/>
                <a:gd name="T55" fmla="*/ 795 h 4067"/>
                <a:gd name="T56" fmla="*/ 1547 w 4074"/>
                <a:gd name="T57" fmla="*/ 745 h 4067"/>
                <a:gd name="T58" fmla="*/ 1480 w 4074"/>
                <a:gd name="T59" fmla="*/ 729 h 4067"/>
                <a:gd name="T60" fmla="*/ 1487 w 4074"/>
                <a:gd name="T61" fmla="*/ 687 h 4067"/>
                <a:gd name="T62" fmla="*/ 1524 w 4074"/>
                <a:gd name="T63" fmla="*/ 650 h 4067"/>
                <a:gd name="T64" fmla="*/ 1557 w 4074"/>
                <a:gd name="T65" fmla="*/ 631 h 4067"/>
                <a:gd name="T66" fmla="*/ 1603 w 4074"/>
                <a:gd name="T67" fmla="*/ 686 h 4067"/>
                <a:gd name="T68" fmla="*/ 1631 w 4074"/>
                <a:gd name="T69" fmla="*/ 698 h 4067"/>
                <a:gd name="T70" fmla="*/ 1648 w 4074"/>
                <a:gd name="T71" fmla="*/ 711 h 4067"/>
                <a:gd name="T72" fmla="*/ 1744 w 4074"/>
                <a:gd name="T73" fmla="*/ 725 h 4067"/>
                <a:gd name="T74" fmla="*/ 1751 w 4074"/>
                <a:gd name="T75" fmla="*/ 671 h 4067"/>
                <a:gd name="T76" fmla="*/ 1803 w 4074"/>
                <a:gd name="T77" fmla="*/ 616 h 4067"/>
                <a:gd name="T78" fmla="*/ 1703 w 4074"/>
                <a:gd name="T79" fmla="*/ 665 h 4067"/>
                <a:gd name="T80" fmla="*/ 1707 w 4074"/>
                <a:gd name="T81" fmla="*/ 635 h 4067"/>
                <a:gd name="T82" fmla="*/ 1678 w 4074"/>
                <a:gd name="T83" fmla="*/ 623 h 4067"/>
                <a:gd name="T84" fmla="*/ 1597 w 4074"/>
                <a:gd name="T85" fmla="*/ 623 h 4067"/>
                <a:gd name="T86" fmla="*/ 1586 w 4074"/>
                <a:gd name="T87" fmla="*/ 604 h 4067"/>
                <a:gd name="T88" fmla="*/ 1619 w 4074"/>
                <a:gd name="T89" fmla="*/ 571 h 4067"/>
                <a:gd name="T90" fmla="*/ 1649 w 4074"/>
                <a:gd name="T91" fmla="*/ 560 h 4067"/>
                <a:gd name="T92" fmla="*/ 1710 w 4074"/>
                <a:gd name="T93" fmla="*/ 563 h 4067"/>
                <a:gd name="T94" fmla="*/ 1713 w 4074"/>
                <a:gd name="T95" fmla="*/ 533 h 4067"/>
                <a:gd name="T96" fmla="*/ 1744 w 4074"/>
                <a:gd name="T97" fmla="*/ 523 h 4067"/>
                <a:gd name="T98" fmla="*/ 1816 w 4074"/>
                <a:gd name="T99" fmla="*/ 538 h 4067"/>
                <a:gd name="T100" fmla="*/ 1803 w 4074"/>
                <a:gd name="T101" fmla="*/ 508 h 4067"/>
                <a:gd name="T102" fmla="*/ 1894 w 4074"/>
                <a:gd name="T103" fmla="*/ 500 h 4067"/>
                <a:gd name="T104" fmla="*/ 4013 w 4074"/>
                <a:gd name="T105" fmla="*/ 2526 h 4067"/>
                <a:gd name="T106" fmla="*/ 3549 w 4074"/>
                <a:gd name="T107" fmla="*/ 896 h 4067"/>
                <a:gd name="T108" fmla="*/ 2545 w 4074"/>
                <a:gd name="T109" fmla="*/ 212 h 4067"/>
                <a:gd name="T110" fmla="*/ 1759 w 4074"/>
                <a:gd name="T111" fmla="*/ 162 h 4067"/>
                <a:gd name="T112" fmla="*/ 810 w 4074"/>
                <a:gd name="T113" fmla="*/ 592 h 4067"/>
                <a:gd name="T114" fmla="*/ 448 w 4074"/>
                <a:gd name="T115" fmla="*/ 3065 h 4067"/>
                <a:gd name="T116" fmla="*/ 1320 w 4074"/>
                <a:gd name="T117" fmla="*/ 3786 h 4067"/>
                <a:gd name="T118" fmla="*/ 3017 w 4074"/>
                <a:gd name="T119" fmla="*/ 3652 h 4067"/>
                <a:gd name="T120" fmla="*/ 172 w 4074"/>
                <a:gd name="T121" fmla="*/ 2852 h 4067"/>
                <a:gd name="T122" fmla="*/ 1790 w 4074"/>
                <a:gd name="T123" fmla="*/ 15 h 40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4074" h="4067">
                  <a:moveTo>
                    <a:pt x="1894" y="500"/>
                  </a:moveTo>
                  <a:lnTo>
                    <a:pt x="1900" y="500"/>
                  </a:lnTo>
                  <a:lnTo>
                    <a:pt x="1906" y="503"/>
                  </a:lnTo>
                  <a:lnTo>
                    <a:pt x="1911" y="505"/>
                  </a:lnTo>
                  <a:lnTo>
                    <a:pt x="1915" y="508"/>
                  </a:lnTo>
                  <a:lnTo>
                    <a:pt x="1920" y="509"/>
                  </a:lnTo>
                  <a:lnTo>
                    <a:pt x="1927" y="509"/>
                  </a:lnTo>
                  <a:lnTo>
                    <a:pt x="1935" y="510"/>
                  </a:lnTo>
                  <a:lnTo>
                    <a:pt x="1938" y="510"/>
                  </a:lnTo>
                  <a:lnTo>
                    <a:pt x="1942" y="512"/>
                  </a:lnTo>
                  <a:lnTo>
                    <a:pt x="1945" y="512"/>
                  </a:lnTo>
                  <a:lnTo>
                    <a:pt x="1948" y="513"/>
                  </a:lnTo>
                  <a:lnTo>
                    <a:pt x="1960" y="514"/>
                  </a:lnTo>
                  <a:lnTo>
                    <a:pt x="1970" y="518"/>
                  </a:lnTo>
                  <a:lnTo>
                    <a:pt x="1972" y="519"/>
                  </a:lnTo>
                  <a:lnTo>
                    <a:pt x="1973" y="520"/>
                  </a:lnTo>
                  <a:lnTo>
                    <a:pt x="1972" y="522"/>
                  </a:lnTo>
                  <a:lnTo>
                    <a:pt x="1971" y="523"/>
                  </a:lnTo>
                  <a:lnTo>
                    <a:pt x="1968" y="524"/>
                  </a:lnTo>
                  <a:lnTo>
                    <a:pt x="1966" y="525"/>
                  </a:lnTo>
                  <a:lnTo>
                    <a:pt x="1963" y="526"/>
                  </a:lnTo>
                  <a:lnTo>
                    <a:pt x="1961" y="528"/>
                  </a:lnTo>
                  <a:lnTo>
                    <a:pt x="1960" y="529"/>
                  </a:lnTo>
                  <a:lnTo>
                    <a:pt x="1958" y="530"/>
                  </a:lnTo>
                  <a:lnTo>
                    <a:pt x="1957" y="531"/>
                  </a:lnTo>
                  <a:lnTo>
                    <a:pt x="1956" y="533"/>
                  </a:lnTo>
                  <a:lnTo>
                    <a:pt x="1953" y="534"/>
                  </a:lnTo>
                  <a:lnTo>
                    <a:pt x="1952" y="534"/>
                  </a:lnTo>
                  <a:lnTo>
                    <a:pt x="1951" y="534"/>
                  </a:lnTo>
                  <a:lnTo>
                    <a:pt x="1950" y="534"/>
                  </a:lnTo>
                  <a:lnTo>
                    <a:pt x="1950" y="535"/>
                  </a:lnTo>
                  <a:lnTo>
                    <a:pt x="1951" y="536"/>
                  </a:lnTo>
                  <a:lnTo>
                    <a:pt x="1952" y="538"/>
                  </a:lnTo>
                  <a:lnTo>
                    <a:pt x="1955" y="536"/>
                  </a:lnTo>
                  <a:lnTo>
                    <a:pt x="1957" y="536"/>
                  </a:lnTo>
                  <a:lnTo>
                    <a:pt x="1958" y="536"/>
                  </a:lnTo>
                  <a:lnTo>
                    <a:pt x="1961" y="536"/>
                  </a:lnTo>
                  <a:lnTo>
                    <a:pt x="1962" y="536"/>
                  </a:lnTo>
                  <a:lnTo>
                    <a:pt x="1962" y="536"/>
                  </a:lnTo>
                  <a:lnTo>
                    <a:pt x="1962" y="536"/>
                  </a:lnTo>
                  <a:lnTo>
                    <a:pt x="1963" y="536"/>
                  </a:lnTo>
                  <a:lnTo>
                    <a:pt x="1966" y="534"/>
                  </a:lnTo>
                  <a:lnTo>
                    <a:pt x="1967" y="533"/>
                  </a:lnTo>
                  <a:lnTo>
                    <a:pt x="1970" y="533"/>
                  </a:lnTo>
                  <a:lnTo>
                    <a:pt x="1973" y="531"/>
                  </a:lnTo>
                  <a:lnTo>
                    <a:pt x="1976" y="531"/>
                  </a:lnTo>
                  <a:lnTo>
                    <a:pt x="1978" y="530"/>
                  </a:lnTo>
                  <a:lnTo>
                    <a:pt x="1979" y="528"/>
                  </a:lnTo>
                  <a:lnTo>
                    <a:pt x="1981" y="525"/>
                  </a:lnTo>
                  <a:lnTo>
                    <a:pt x="1983" y="524"/>
                  </a:lnTo>
                  <a:lnTo>
                    <a:pt x="1987" y="524"/>
                  </a:lnTo>
                  <a:lnTo>
                    <a:pt x="1991" y="525"/>
                  </a:lnTo>
                  <a:lnTo>
                    <a:pt x="1994" y="528"/>
                  </a:lnTo>
                  <a:lnTo>
                    <a:pt x="1997" y="529"/>
                  </a:lnTo>
                  <a:lnTo>
                    <a:pt x="1998" y="530"/>
                  </a:lnTo>
                  <a:lnTo>
                    <a:pt x="1999" y="529"/>
                  </a:lnTo>
                  <a:lnTo>
                    <a:pt x="1999" y="529"/>
                  </a:lnTo>
                  <a:lnTo>
                    <a:pt x="1999" y="528"/>
                  </a:lnTo>
                  <a:lnTo>
                    <a:pt x="1998" y="525"/>
                  </a:lnTo>
                  <a:lnTo>
                    <a:pt x="1998" y="524"/>
                  </a:lnTo>
                  <a:lnTo>
                    <a:pt x="1998" y="523"/>
                  </a:lnTo>
                  <a:lnTo>
                    <a:pt x="1997" y="522"/>
                  </a:lnTo>
                  <a:lnTo>
                    <a:pt x="1998" y="520"/>
                  </a:lnTo>
                  <a:lnTo>
                    <a:pt x="1999" y="520"/>
                  </a:lnTo>
                  <a:lnTo>
                    <a:pt x="2002" y="520"/>
                  </a:lnTo>
                  <a:lnTo>
                    <a:pt x="2004" y="522"/>
                  </a:lnTo>
                  <a:lnTo>
                    <a:pt x="2007" y="523"/>
                  </a:lnTo>
                  <a:lnTo>
                    <a:pt x="2009" y="524"/>
                  </a:lnTo>
                  <a:lnTo>
                    <a:pt x="2011" y="525"/>
                  </a:lnTo>
                  <a:lnTo>
                    <a:pt x="2011" y="526"/>
                  </a:lnTo>
                  <a:lnTo>
                    <a:pt x="2012" y="528"/>
                  </a:lnTo>
                  <a:lnTo>
                    <a:pt x="2013" y="529"/>
                  </a:lnTo>
                  <a:lnTo>
                    <a:pt x="2014" y="529"/>
                  </a:lnTo>
                  <a:lnTo>
                    <a:pt x="2016" y="528"/>
                  </a:lnTo>
                  <a:lnTo>
                    <a:pt x="2018" y="526"/>
                  </a:lnTo>
                  <a:lnTo>
                    <a:pt x="2022" y="525"/>
                  </a:lnTo>
                  <a:lnTo>
                    <a:pt x="2027" y="525"/>
                  </a:lnTo>
                  <a:lnTo>
                    <a:pt x="2029" y="526"/>
                  </a:lnTo>
                  <a:lnTo>
                    <a:pt x="2029" y="528"/>
                  </a:lnTo>
                  <a:lnTo>
                    <a:pt x="2029" y="529"/>
                  </a:lnTo>
                  <a:lnTo>
                    <a:pt x="2028" y="530"/>
                  </a:lnTo>
                  <a:lnTo>
                    <a:pt x="2027" y="531"/>
                  </a:lnTo>
                  <a:lnTo>
                    <a:pt x="2027" y="533"/>
                  </a:lnTo>
                  <a:lnTo>
                    <a:pt x="2027" y="534"/>
                  </a:lnTo>
                  <a:lnTo>
                    <a:pt x="2029" y="536"/>
                  </a:lnTo>
                  <a:lnTo>
                    <a:pt x="2032" y="538"/>
                  </a:lnTo>
                  <a:lnTo>
                    <a:pt x="2034" y="539"/>
                  </a:lnTo>
                  <a:lnTo>
                    <a:pt x="2037" y="541"/>
                  </a:lnTo>
                  <a:lnTo>
                    <a:pt x="2038" y="544"/>
                  </a:lnTo>
                  <a:lnTo>
                    <a:pt x="2039" y="546"/>
                  </a:lnTo>
                  <a:lnTo>
                    <a:pt x="2039" y="548"/>
                  </a:lnTo>
                  <a:lnTo>
                    <a:pt x="2039" y="549"/>
                  </a:lnTo>
                  <a:lnTo>
                    <a:pt x="2041" y="550"/>
                  </a:lnTo>
                  <a:lnTo>
                    <a:pt x="2042" y="551"/>
                  </a:lnTo>
                  <a:lnTo>
                    <a:pt x="2047" y="554"/>
                  </a:lnTo>
                  <a:lnTo>
                    <a:pt x="2052" y="554"/>
                  </a:lnTo>
                  <a:lnTo>
                    <a:pt x="2054" y="554"/>
                  </a:lnTo>
                  <a:lnTo>
                    <a:pt x="2058" y="555"/>
                  </a:lnTo>
                  <a:lnTo>
                    <a:pt x="2060" y="555"/>
                  </a:lnTo>
                  <a:lnTo>
                    <a:pt x="2063" y="556"/>
                  </a:lnTo>
                  <a:lnTo>
                    <a:pt x="2064" y="558"/>
                  </a:lnTo>
                  <a:lnTo>
                    <a:pt x="2065" y="559"/>
                  </a:lnTo>
                  <a:lnTo>
                    <a:pt x="2068" y="560"/>
                  </a:lnTo>
                  <a:lnTo>
                    <a:pt x="2072" y="561"/>
                  </a:lnTo>
                  <a:lnTo>
                    <a:pt x="2074" y="563"/>
                  </a:lnTo>
                  <a:lnTo>
                    <a:pt x="2077" y="565"/>
                  </a:lnTo>
                  <a:lnTo>
                    <a:pt x="2078" y="568"/>
                  </a:lnTo>
                  <a:lnTo>
                    <a:pt x="2079" y="568"/>
                  </a:lnTo>
                  <a:lnTo>
                    <a:pt x="2079" y="569"/>
                  </a:lnTo>
                  <a:lnTo>
                    <a:pt x="2080" y="570"/>
                  </a:lnTo>
                  <a:lnTo>
                    <a:pt x="2082" y="571"/>
                  </a:lnTo>
                  <a:lnTo>
                    <a:pt x="2083" y="573"/>
                  </a:lnTo>
                  <a:lnTo>
                    <a:pt x="2083" y="574"/>
                  </a:lnTo>
                  <a:lnTo>
                    <a:pt x="2083" y="575"/>
                  </a:lnTo>
                  <a:lnTo>
                    <a:pt x="2080" y="575"/>
                  </a:lnTo>
                  <a:lnTo>
                    <a:pt x="2078" y="576"/>
                  </a:lnTo>
                  <a:lnTo>
                    <a:pt x="2077" y="577"/>
                  </a:lnTo>
                  <a:lnTo>
                    <a:pt x="2075" y="579"/>
                  </a:lnTo>
                  <a:lnTo>
                    <a:pt x="2073" y="579"/>
                  </a:lnTo>
                  <a:lnTo>
                    <a:pt x="2070" y="580"/>
                  </a:lnTo>
                  <a:lnTo>
                    <a:pt x="2068" y="584"/>
                  </a:lnTo>
                  <a:lnTo>
                    <a:pt x="2065" y="585"/>
                  </a:lnTo>
                  <a:lnTo>
                    <a:pt x="2063" y="586"/>
                  </a:lnTo>
                  <a:lnTo>
                    <a:pt x="2063" y="586"/>
                  </a:lnTo>
                  <a:lnTo>
                    <a:pt x="2060" y="586"/>
                  </a:lnTo>
                  <a:lnTo>
                    <a:pt x="2058" y="587"/>
                  </a:lnTo>
                  <a:lnTo>
                    <a:pt x="2054" y="589"/>
                  </a:lnTo>
                  <a:lnTo>
                    <a:pt x="2052" y="591"/>
                  </a:lnTo>
                  <a:lnTo>
                    <a:pt x="2047" y="594"/>
                  </a:lnTo>
                  <a:lnTo>
                    <a:pt x="2042" y="596"/>
                  </a:lnTo>
                  <a:lnTo>
                    <a:pt x="2039" y="596"/>
                  </a:lnTo>
                  <a:lnTo>
                    <a:pt x="2037" y="597"/>
                  </a:lnTo>
                  <a:lnTo>
                    <a:pt x="2036" y="599"/>
                  </a:lnTo>
                  <a:lnTo>
                    <a:pt x="2034" y="600"/>
                  </a:lnTo>
                  <a:lnTo>
                    <a:pt x="2032" y="601"/>
                  </a:lnTo>
                  <a:lnTo>
                    <a:pt x="2028" y="601"/>
                  </a:lnTo>
                  <a:lnTo>
                    <a:pt x="2026" y="601"/>
                  </a:lnTo>
                  <a:lnTo>
                    <a:pt x="2023" y="601"/>
                  </a:lnTo>
                  <a:lnTo>
                    <a:pt x="2019" y="600"/>
                  </a:lnTo>
                  <a:lnTo>
                    <a:pt x="2018" y="601"/>
                  </a:lnTo>
                  <a:lnTo>
                    <a:pt x="2016" y="601"/>
                  </a:lnTo>
                  <a:lnTo>
                    <a:pt x="2016" y="607"/>
                  </a:lnTo>
                  <a:lnTo>
                    <a:pt x="2013" y="607"/>
                  </a:lnTo>
                  <a:lnTo>
                    <a:pt x="2011" y="607"/>
                  </a:lnTo>
                  <a:lnTo>
                    <a:pt x="2007" y="607"/>
                  </a:lnTo>
                  <a:lnTo>
                    <a:pt x="2003" y="607"/>
                  </a:lnTo>
                  <a:lnTo>
                    <a:pt x="2001" y="607"/>
                  </a:lnTo>
                  <a:lnTo>
                    <a:pt x="1977" y="607"/>
                  </a:lnTo>
                  <a:lnTo>
                    <a:pt x="1976" y="607"/>
                  </a:lnTo>
                  <a:lnTo>
                    <a:pt x="1973" y="607"/>
                  </a:lnTo>
                  <a:lnTo>
                    <a:pt x="1971" y="607"/>
                  </a:lnTo>
                  <a:lnTo>
                    <a:pt x="1967" y="607"/>
                  </a:lnTo>
                  <a:lnTo>
                    <a:pt x="1965" y="607"/>
                  </a:lnTo>
                  <a:lnTo>
                    <a:pt x="1962" y="609"/>
                  </a:lnTo>
                  <a:lnTo>
                    <a:pt x="1961" y="610"/>
                  </a:lnTo>
                  <a:lnTo>
                    <a:pt x="1963" y="610"/>
                  </a:lnTo>
                  <a:lnTo>
                    <a:pt x="1966" y="611"/>
                  </a:lnTo>
                  <a:lnTo>
                    <a:pt x="1970" y="611"/>
                  </a:lnTo>
                  <a:lnTo>
                    <a:pt x="1972" y="612"/>
                  </a:lnTo>
                  <a:lnTo>
                    <a:pt x="1974" y="612"/>
                  </a:lnTo>
                  <a:lnTo>
                    <a:pt x="1977" y="612"/>
                  </a:lnTo>
                  <a:lnTo>
                    <a:pt x="1979" y="612"/>
                  </a:lnTo>
                  <a:lnTo>
                    <a:pt x="1982" y="614"/>
                  </a:lnTo>
                  <a:lnTo>
                    <a:pt x="1982" y="615"/>
                  </a:lnTo>
                  <a:lnTo>
                    <a:pt x="1982" y="616"/>
                  </a:lnTo>
                  <a:lnTo>
                    <a:pt x="1981" y="617"/>
                  </a:lnTo>
                  <a:lnTo>
                    <a:pt x="1979" y="619"/>
                  </a:lnTo>
                  <a:lnTo>
                    <a:pt x="1979" y="620"/>
                  </a:lnTo>
                  <a:lnTo>
                    <a:pt x="1979" y="625"/>
                  </a:lnTo>
                  <a:lnTo>
                    <a:pt x="1994" y="623"/>
                  </a:lnTo>
                  <a:lnTo>
                    <a:pt x="2008" y="620"/>
                  </a:lnTo>
                  <a:lnTo>
                    <a:pt x="2011" y="619"/>
                  </a:lnTo>
                  <a:lnTo>
                    <a:pt x="2014" y="616"/>
                  </a:lnTo>
                  <a:lnTo>
                    <a:pt x="2018" y="614"/>
                  </a:lnTo>
                  <a:lnTo>
                    <a:pt x="2022" y="612"/>
                  </a:lnTo>
                  <a:lnTo>
                    <a:pt x="2027" y="612"/>
                  </a:lnTo>
                  <a:lnTo>
                    <a:pt x="2029" y="614"/>
                  </a:lnTo>
                  <a:lnTo>
                    <a:pt x="2032" y="614"/>
                  </a:lnTo>
                  <a:lnTo>
                    <a:pt x="2034" y="615"/>
                  </a:lnTo>
                  <a:lnTo>
                    <a:pt x="2034" y="616"/>
                  </a:lnTo>
                  <a:lnTo>
                    <a:pt x="2034" y="617"/>
                  </a:lnTo>
                  <a:lnTo>
                    <a:pt x="2034" y="620"/>
                  </a:lnTo>
                  <a:lnTo>
                    <a:pt x="2029" y="625"/>
                  </a:lnTo>
                  <a:lnTo>
                    <a:pt x="2023" y="627"/>
                  </a:lnTo>
                  <a:lnTo>
                    <a:pt x="2016" y="631"/>
                  </a:lnTo>
                  <a:lnTo>
                    <a:pt x="2002" y="641"/>
                  </a:lnTo>
                  <a:lnTo>
                    <a:pt x="1989" y="651"/>
                  </a:lnTo>
                  <a:lnTo>
                    <a:pt x="1979" y="656"/>
                  </a:lnTo>
                  <a:lnTo>
                    <a:pt x="1970" y="660"/>
                  </a:lnTo>
                  <a:lnTo>
                    <a:pt x="1961" y="665"/>
                  </a:lnTo>
                  <a:lnTo>
                    <a:pt x="1957" y="667"/>
                  </a:lnTo>
                  <a:lnTo>
                    <a:pt x="1955" y="670"/>
                  </a:lnTo>
                  <a:lnTo>
                    <a:pt x="1952" y="672"/>
                  </a:lnTo>
                  <a:lnTo>
                    <a:pt x="1951" y="674"/>
                  </a:lnTo>
                  <a:lnTo>
                    <a:pt x="1951" y="677"/>
                  </a:lnTo>
                  <a:lnTo>
                    <a:pt x="1951" y="678"/>
                  </a:lnTo>
                  <a:lnTo>
                    <a:pt x="1951" y="679"/>
                  </a:lnTo>
                  <a:lnTo>
                    <a:pt x="1951" y="682"/>
                  </a:lnTo>
                  <a:lnTo>
                    <a:pt x="1950" y="682"/>
                  </a:lnTo>
                  <a:lnTo>
                    <a:pt x="1948" y="683"/>
                  </a:lnTo>
                  <a:lnTo>
                    <a:pt x="1946" y="682"/>
                  </a:lnTo>
                  <a:lnTo>
                    <a:pt x="1943" y="681"/>
                  </a:lnTo>
                  <a:lnTo>
                    <a:pt x="1941" y="677"/>
                  </a:lnTo>
                  <a:lnTo>
                    <a:pt x="1938" y="678"/>
                  </a:lnTo>
                  <a:lnTo>
                    <a:pt x="1936" y="679"/>
                  </a:lnTo>
                  <a:lnTo>
                    <a:pt x="1933" y="681"/>
                  </a:lnTo>
                  <a:lnTo>
                    <a:pt x="1932" y="683"/>
                  </a:lnTo>
                  <a:lnTo>
                    <a:pt x="1933" y="684"/>
                  </a:lnTo>
                  <a:lnTo>
                    <a:pt x="1936" y="687"/>
                  </a:lnTo>
                  <a:lnTo>
                    <a:pt x="1940" y="688"/>
                  </a:lnTo>
                  <a:lnTo>
                    <a:pt x="1943" y="691"/>
                  </a:lnTo>
                  <a:lnTo>
                    <a:pt x="1945" y="693"/>
                  </a:lnTo>
                  <a:lnTo>
                    <a:pt x="1945" y="694"/>
                  </a:lnTo>
                  <a:lnTo>
                    <a:pt x="1943" y="696"/>
                  </a:lnTo>
                  <a:lnTo>
                    <a:pt x="1942" y="696"/>
                  </a:lnTo>
                  <a:lnTo>
                    <a:pt x="1941" y="697"/>
                  </a:lnTo>
                  <a:lnTo>
                    <a:pt x="1940" y="698"/>
                  </a:lnTo>
                  <a:lnTo>
                    <a:pt x="1937" y="698"/>
                  </a:lnTo>
                  <a:lnTo>
                    <a:pt x="1936" y="701"/>
                  </a:lnTo>
                  <a:lnTo>
                    <a:pt x="1936" y="703"/>
                  </a:lnTo>
                  <a:lnTo>
                    <a:pt x="1936" y="704"/>
                  </a:lnTo>
                  <a:lnTo>
                    <a:pt x="1935" y="707"/>
                  </a:lnTo>
                  <a:lnTo>
                    <a:pt x="1932" y="707"/>
                  </a:lnTo>
                  <a:lnTo>
                    <a:pt x="1928" y="708"/>
                  </a:lnTo>
                  <a:lnTo>
                    <a:pt x="1927" y="708"/>
                  </a:lnTo>
                  <a:lnTo>
                    <a:pt x="1925" y="709"/>
                  </a:lnTo>
                  <a:lnTo>
                    <a:pt x="1922" y="711"/>
                  </a:lnTo>
                  <a:lnTo>
                    <a:pt x="1921" y="712"/>
                  </a:lnTo>
                  <a:lnTo>
                    <a:pt x="1920" y="713"/>
                  </a:lnTo>
                  <a:lnTo>
                    <a:pt x="1920" y="714"/>
                  </a:lnTo>
                  <a:lnTo>
                    <a:pt x="1920" y="717"/>
                  </a:lnTo>
                  <a:lnTo>
                    <a:pt x="1918" y="717"/>
                  </a:lnTo>
                  <a:lnTo>
                    <a:pt x="1918" y="718"/>
                  </a:lnTo>
                  <a:lnTo>
                    <a:pt x="1918" y="721"/>
                  </a:lnTo>
                  <a:lnTo>
                    <a:pt x="1917" y="722"/>
                  </a:lnTo>
                  <a:lnTo>
                    <a:pt x="1917" y="723"/>
                  </a:lnTo>
                  <a:lnTo>
                    <a:pt x="1916" y="724"/>
                  </a:lnTo>
                  <a:lnTo>
                    <a:pt x="1915" y="724"/>
                  </a:lnTo>
                  <a:lnTo>
                    <a:pt x="1910" y="724"/>
                  </a:lnTo>
                  <a:lnTo>
                    <a:pt x="1906" y="724"/>
                  </a:lnTo>
                  <a:lnTo>
                    <a:pt x="1902" y="724"/>
                  </a:lnTo>
                  <a:lnTo>
                    <a:pt x="1898" y="724"/>
                  </a:lnTo>
                  <a:lnTo>
                    <a:pt x="1896" y="727"/>
                  </a:lnTo>
                  <a:lnTo>
                    <a:pt x="1892" y="727"/>
                  </a:lnTo>
                  <a:lnTo>
                    <a:pt x="1889" y="728"/>
                  </a:lnTo>
                  <a:lnTo>
                    <a:pt x="1881" y="729"/>
                  </a:lnTo>
                  <a:lnTo>
                    <a:pt x="1876" y="734"/>
                  </a:lnTo>
                  <a:lnTo>
                    <a:pt x="1870" y="738"/>
                  </a:lnTo>
                  <a:lnTo>
                    <a:pt x="1862" y="738"/>
                  </a:lnTo>
                  <a:lnTo>
                    <a:pt x="1855" y="737"/>
                  </a:lnTo>
                  <a:lnTo>
                    <a:pt x="1851" y="738"/>
                  </a:lnTo>
                  <a:lnTo>
                    <a:pt x="1850" y="740"/>
                  </a:lnTo>
                  <a:lnTo>
                    <a:pt x="1847" y="742"/>
                  </a:lnTo>
                  <a:lnTo>
                    <a:pt x="1841" y="743"/>
                  </a:lnTo>
                  <a:lnTo>
                    <a:pt x="1836" y="743"/>
                  </a:lnTo>
                  <a:lnTo>
                    <a:pt x="1832" y="743"/>
                  </a:lnTo>
                  <a:lnTo>
                    <a:pt x="1830" y="743"/>
                  </a:lnTo>
                  <a:lnTo>
                    <a:pt x="1826" y="743"/>
                  </a:lnTo>
                  <a:lnTo>
                    <a:pt x="1823" y="745"/>
                  </a:lnTo>
                  <a:lnTo>
                    <a:pt x="1823" y="747"/>
                  </a:lnTo>
                  <a:lnTo>
                    <a:pt x="1823" y="747"/>
                  </a:lnTo>
                  <a:lnTo>
                    <a:pt x="1824" y="748"/>
                  </a:lnTo>
                  <a:lnTo>
                    <a:pt x="1825" y="749"/>
                  </a:lnTo>
                  <a:lnTo>
                    <a:pt x="1829" y="752"/>
                  </a:lnTo>
                  <a:lnTo>
                    <a:pt x="1837" y="750"/>
                  </a:lnTo>
                  <a:lnTo>
                    <a:pt x="1847" y="749"/>
                  </a:lnTo>
                  <a:lnTo>
                    <a:pt x="1860" y="748"/>
                  </a:lnTo>
                  <a:lnTo>
                    <a:pt x="1864" y="749"/>
                  </a:lnTo>
                  <a:lnTo>
                    <a:pt x="1867" y="750"/>
                  </a:lnTo>
                  <a:lnTo>
                    <a:pt x="1869" y="753"/>
                  </a:lnTo>
                  <a:lnTo>
                    <a:pt x="1870" y="755"/>
                  </a:lnTo>
                  <a:lnTo>
                    <a:pt x="1869" y="758"/>
                  </a:lnTo>
                  <a:lnTo>
                    <a:pt x="1867" y="759"/>
                  </a:lnTo>
                  <a:lnTo>
                    <a:pt x="1864" y="762"/>
                  </a:lnTo>
                  <a:lnTo>
                    <a:pt x="1860" y="762"/>
                  </a:lnTo>
                  <a:lnTo>
                    <a:pt x="1854" y="760"/>
                  </a:lnTo>
                  <a:lnTo>
                    <a:pt x="1849" y="759"/>
                  </a:lnTo>
                  <a:lnTo>
                    <a:pt x="1844" y="757"/>
                  </a:lnTo>
                  <a:lnTo>
                    <a:pt x="1841" y="757"/>
                  </a:lnTo>
                  <a:lnTo>
                    <a:pt x="1840" y="758"/>
                  </a:lnTo>
                  <a:lnTo>
                    <a:pt x="1840" y="759"/>
                  </a:lnTo>
                  <a:lnTo>
                    <a:pt x="1841" y="760"/>
                  </a:lnTo>
                  <a:lnTo>
                    <a:pt x="1842" y="762"/>
                  </a:lnTo>
                  <a:lnTo>
                    <a:pt x="1844" y="763"/>
                  </a:lnTo>
                  <a:lnTo>
                    <a:pt x="1846" y="764"/>
                  </a:lnTo>
                  <a:lnTo>
                    <a:pt x="1849" y="764"/>
                  </a:lnTo>
                  <a:lnTo>
                    <a:pt x="1851" y="765"/>
                  </a:lnTo>
                  <a:lnTo>
                    <a:pt x="1852" y="767"/>
                  </a:lnTo>
                  <a:lnTo>
                    <a:pt x="1855" y="768"/>
                  </a:lnTo>
                  <a:lnTo>
                    <a:pt x="1857" y="769"/>
                  </a:lnTo>
                  <a:lnTo>
                    <a:pt x="1861" y="771"/>
                  </a:lnTo>
                  <a:lnTo>
                    <a:pt x="1864" y="775"/>
                  </a:lnTo>
                  <a:lnTo>
                    <a:pt x="1865" y="778"/>
                  </a:lnTo>
                  <a:lnTo>
                    <a:pt x="1865" y="779"/>
                  </a:lnTo>
                  <a:lnTo>
                    <a:pt x="1865" y="783"/>
                  </a:lnTo>
                  <a:lnTo>
                    <a:pt x="1864" y="785"/>
                  </a:lnTo>
                  <a:lnTo>
                    <a:pt x="1864" y="789"/>
                  </a:lnTo>
                  <a:lnTo>
                    <a:pt x="1862" y="791"/>
                  </a:lnTo>
                  <a:lnTo>
                    <a:pt x="1860" y="794"/>
                  </a:lnTo>
                  <a:lnTo>
                    <a:pt x="1857" y="795"/>
                  </a:lnTo>
                  <a:lnTo>
                    <a:pt x="1854" y="795"/>
                  </a:lnTo>
                  <a:lnTo>
                    <a:pt x="1854" y="796"/>
                  </a:lnTo>
                  <a:lnTo>
                    <a:pt x="1855" y="798"/>
                  </a:lnTo>
                  <a:lnTo>
                    <a:pt x="1857" y="799"/>
                  </a:lnTo>
                  <a:lnTo>
                    <a:pt x="1860" y="799"/>
                  </a:lnTo>
                  <a:lnTo>
                    <a:pt x="1862" y="800"/>
                  </a:lnTo>
                  <a:lnTo>
                    <a:pt x="1865" y="801"/>
                  </a:lnTo>
                  <a:lnTo>
                    <a:pt x="1866" y="803"/>
                  </a:lnTo>
                  <a:lnTo>
                    <a:pt x="1866" y="804"/>
                  </a:lnTo>
                  <a:lnTo>
                    <a:pt x="1865" y="806"/>
                  </a:lnTo>
                  <a:lnTo>
                    <a:pt x="1862" y="808"/>
                  </a:lnTo>
                  <a:lnTo>
                    <a:pt x="1860" y="809"/>
                  </a:lnTo>
                  <a:lnTo>
                    <a:pt x="1857" y="811"/>
                  </a:lnTo>
                  <a:lnTo>
                    <a:pt x="1857" y="813"/>
                  </a:lnTo>
                  <a:lnTo>
                    <a:pt x="1857" y="815"/>
                  </a:lnTo>
                  <a:lnTo>
                    <a:pt x="1857" y="816"/>
                  </a:lnTo>
                  <a:lnTo>
                    <a:pt x="1856" y="818"/>
                  </a:lnTo>
                  <a:lnTo>
                    <a:pt x="1854" y="819"/>
                  </a:lnTo>
                  <a:lnTo>
                    <a:pt x="1845" y="824"/>
                  </a:lnTo>
                  <a:lnTo>
                    <a:pt x="1834" y="827"/>
                  </a:lnTo>
                  <a:lnTo>
                    <a:pt x="1829" y="826"/>
                  </a:lnTo>
                  <a:lnTo>
                    <a:pt x="1824" y="825"/>
                  </a:lnTo>
                  <a:lnTo>
                    <a:pt x="1820" y="824"/>
                  </a:lnTo>
                  <a:lnTo>
                    <a:pt x="1815" y="821"/>
                  </a:lnTo>
                  <a:lnTo>
                    <a:pt x="1810" y="822"/>
                  </a:lnTo>
                  <a:lnTo>
                    <a:pt x="1805" y="822"/>
                  </a:lnTo>
                  <a:lnTo>
                    <a:pt x="1800" y="825"/>
                  </a:lnTo>
                  <a:lnTo>
                    <a:pt x="1799" y="827"/>
                  </a:lnTo>
                  <a:lnTo>
                    <a:pt x="1799" y="830"/>
                  </a:lnTo>
                  <a:lnTo>
                    <a:pt x="1800" y="832"/>
                  </a:lnTo>
                  <a:lnTo>
                    <a:pt x="1803" y="835"/>
                  </a:lnTo>
                  <a:lnTo>
                    <a:pt x="1805" y="837"/>
                  </a:lnTo>
                  <a:lnTo>
                    <a:pt x="1809" y="844"/>
                  </a:lnTo>
                  <a:lnTo>
                    <a:pt x="1809" y="851"/>
                  </a:lnTo>
                  <a:lnTo>
                    <a:pt x="1805" y="859"/>
                  </a:lnTo>
                  <a:lnTo>
                    <a:pt x="1799" y="865"/>
                  </a:lnTo>
                  <a:lnTo>
                    <a:pt x="1791" y="866"/>
                  </a:lnTo>
                  <a:lnTo>
                    <a:pt x="1783" y="866"/>
                  </a:lnTo>
                  <a:lnTo>
                    <a:pt x="1771" y="866"/>
                  </a:lnTo>
                  <a:lnTo>
                    <a:pt x="1761" y="867"/>
                  </a:lnTo>
                  <a:lnTo>
                    <a:pt x="1754" y="865"/>
                  </a:lnTo>
                  <a:lnTo>
                    <a:pt x="1745" y="864"/>
                  </a:lnTo>
                  <a:lnTo>
                    <a:pt x="1742" y="865"/>
                  </a:lnTo>
                  <a:lnTo>
                    <a:pt x="1739" y="865"/>
                  </a:lnTo>
                  <a:lnTo>
                    <a:pt x="1738" y="867"/>
                  </a:lnTo>
                  <a:lnTo>
                    <a:pt x="1737" y="868"/>
                  </a:lnTo>
                  <a:lnTo>
                    <a:pt x="1738" y="871"/>
                  </a:lnTo>
                  <a:lnTo>
                    <a:pt x="1739" y="872"/>
                  </a:lnTo>
                  <a:lnTo>
                    <a:pt x="1740" y="872"/>
                  </a:lnTo>
                  <a:lnTo>
                    <a:pt x="1743" y="872"/>
                  </a:lnTo>
                  <a:lnTo>
                    <a:pt x="1744" y="871"/>
                  </a:lnTo>
                  <a:lnTo>
                    <a:pt x="1747" y="870"/>
                  </a:lnTo>
                  <a:lnTo>
                    <a:pt x="1748" y="868"/>
                  </a:lnTo>
                  <a:lnTo>
                    <a:pt x="1761" y="868"/>
                  </a:lnTo>
                  <a:lnTo>
                    <a:pt x="1776" y="870"/>
                  </a:lnTo>
                  <a:lnTo>
                    <a:pt x="1786" y="875"/>
                  </a:lnTo>
                  <a:lnTo>
                    <a:pt x="1790" y="878"/>
                  </a:lnTo>
                  <a:lnTo>
                    <a:pt x="1790" y="885"/>
                  </a:lnTo>
                  <a:lnTo>
                    <a:pt x="1791" y="891"/>
                  </a:lnTo>
                  <a:lnTo>
                    <a:pt x="1794" y="895"/>
                  </a:lnTo>
                  <a:lnTo>
                    <a:pt x="1796" y="896"/>
                  </a:lnTo>
                  <a:lnTo>
                    <a:pt x="1798" y="895"/>
                  </a:lnTo>
                  <a:lnTo>
                    <a:pt x="1799" y="893"/>
                  </a:lnTo>
                  <a:lnTo>
                    <a:pt x="1799" y="891"/>
                  </a:lnTo>
                  <a:lnTo>
                    <a:pt x="1799" y="888"/>
                  </a:lnTo>
                  <a:lnTo>
                    <a:pt x="1800" y="886"/>
                  </a:lnTo>
                  <a:lnTo>
                    <a:pt x="1800" y="885"/>
                  </a:lnTo>
                  <a:lnTo>
                    <a:pt x="1801" y="883"/>
                  </a:lnTo>
                  <a:lnTo>
                    <a:pt x="1805" y="882"/>
                  </a:lnTo>
                  <a:lnTo>
                    <a:pt x="1809" y="882"/>
                  </a:lnTo>
                  <a:lnTo>
                    <a:pt x="1813" y="882"/>
                  </a:lnTo>
                  <a:lnTo>
                    <a:pt x="1819" y="887"/>
                  </a:lnTo>
                  <a:lnTo>
                    <a:pt x="1823" y="893"/>
                  </a:lnTo>
                  <a:lnTo>
                    <a:pt x="1821" y="901"/>
                  </a:lnTo>
                  <a:lnTo>
                    <a:pt x="1818" y="906"/>
                  </a:lnTo>
                  <a:lnTo>
                    <a:pt x="1810" y="910"/>
                  </a:lnTo>
                  <a:lnTo>
                    <a:pt x="1800" y="912"/>
                  </a:lnTo>
                  <a:lnTo>
                    <a:pt x="1789" y="916"/>
                  </a:lnTo>
                  <a:lnTo>
                    <a:pt x="1781" y="922"/>
                  </a:lnTo>
                  <a:lnTo>
                    <a:pt x="1778" y="924"/>
                  </a:lnTo>
                  <a:lnTo>
                    <a:pt x="1770" y="929"/>
                  </a:lnTo>
                  <a:lnTo>
                    <a:pt x="1763" y="934"/>
                  </a:lnTo>
                  <a:lnTo>
                    <a:pt x="1755" y="934"/>
                  </a:lnTo>
                  <a:lnTo>
                    <a:pt x="1754" y="933"/>
                  </a:lnTo>
                  <a:lnTo>
                    <a:pt x="1753" y="932"/>
                  </a:lnTo>
                  <a:lnTo>
                    <a:pt x="1753" y="931"/>
                  </a:lnTo>
                  <a:lnTo>
                    <a:pt x="1754" y="928"/>
                  </a:lnTo>
                  <a:lnTo>
                    <a:pt x="1755" y="927"/>
                  </a:lnTo>
                  <a:lnTo>
                    <a:pt x="1755" y="924"/>
                  </a:lnTo>
                  <a:lnTo>
                    <a:pt x="1756" y="923"/>
                  </a:lnTo>
                  <a:lnTo>
                    <a:pt x="1756" y="921"/>
                  </a:lnTo>
                  <a:lnTo>
                    <a:pt x="1755" y="919"/>
                  </a:lnTo>
                  <a:lnTo>
                    <a:pt x="1753" y="918"/>
                  </a:lnTo>
                  <a:lnTo>
                    <a:pt x="1748" y="918"/>
                  </a:lnTo>
                  <a:lnTo>
                    <a:pt x="1743" y="918"/>
                  </a:lnTo>
                  <a:lnTo>
                    <a:pt x="1738" y="917"/>
                  </a:lnTo>
                  <a:lnTo>
                    <a:pt x="1734" y="913"/>
                  </a:lnTo>
                  <a:lnTo>
                    <a:pt x="1733" y="912"/>
                  </a:lnTo>
                  <a:lnTo>
                    <a:pt x="1732" y="911"/>
                  </a:lnTo>
                  <a:lnTo>
                    <a:pt x="1730" y="911"/>
                  </a:lnTo>
                  <a:lnTo>
                    <a:pt x="1728" y="911"/>
                  </a:lnTo>
                  <a:lnTo>
                    <a:pt x="1727" y="912"/>
                  </a:lnTo>
                  <a:lnTo>
                    <a:pt x="1724" y="913"/>
                  </a:lnTo>
                  <a:lnTo>
                    <a:pt x="1720" y="915"/>
                  </a:lnTo>
                  <a:lnTo>
                    <a:pt x="1715" y="913"/>
                  </a:lnTo>
                  <a:lnTo>
                    <a:pt x="1710" y="912"/>
                  </a:lnTo>
                  <a:lnTo>
                    <a:pt x="1705" y="912"/>
                  </a:lnTo>
                  <a:lnTo>
                    <a:pt x="1703" y="916"/>
                  </a:lnTo>
                  <a:lnTo>
                    <a:pt x="1703" y="918"/>
                  </a:lnTo>
                  <a:lnTo>
                    <a:pt x="1702" y="921"/>
                  </a:lnTo>
                  <a:lnTo>
                    <a:pt x="1700" y="921"/>
                  </a:lnTo>
                  <a:lnTo>
                    <a:pt x="1698" y="921"/>
                  </a:lnTo>
                  <a:lnTo>
                    <a:pt x="1695" y="921"/>
                  </a:lnTo>
                  <a:lnTo>
                    <a:pt x="1694" y="919"/>
                  </a:lnTo>
                  <a:lnTo>
                    <a:pt x="1692" y="917"/>
                  </a:lnTo>
                  <a:lnTo>
                    <a:pt x="1690" y="916"/>
                  </a:lnTo>
                  <a:lnTo>
                    <a:pt x="1690" y="913"/>
                  </a:lnTo>
                  <a:lnTo>
                    <a:pt x="1690" y="911"/>
                  </a:lnTo>
                  <a:lnTo>
                    <a:pt x="1689" y="910"/>
                  </a:lnTo>
                  <a:lnTo>
                    <a:pt x="1687" y="908"/>
                  </a:lnTo>
                  <a:lnTo>
                    <a:pt x="1685" y="910"/>
                  </a:lnTo>
                  <a:lnTo>
                    <a:pt x="1683" y="910"/>
                  </a:lnTo>
                  <a:lnTo>
                    <a:pt x="1682" y="911"/>
                  </a:lnTo>
                  <a:lnTo>
                    <a:pt x="1679" y="911"/>
                  </a:lnTo>
                  <a:lnTo>
                    <a:pt x="1678" y="915"/>
                  </a:lnTo>
                  <a:lnTo>
                    <a:pt x="1677" y="917"/>
                  </a:lnTo>
                  <a:lnTo>
                    <a:pt x="1676" y="921"/>
                  </a:lnTo>
                  <a:lnTo>
                    <a:pt x="1674" y="924"/>
                  </a:lnTo>
                  <a:lnTo>
                    <a:pt x="1671" y="928"/>
                  </a:lnTo>
                  <a:lnTo>
                    <a:pt x="1664" y="929"/>
                  </a:lnTo>
                  <a:lnTo>
                    <a:pt x="1658" y="928"/>
                  </a:lnTo>
                  <a:lnTo>
                    <a:pt x="1651" y="927"/>
                  </a:lnTo>
                  <a:lnTo>
                    <a:pt x="1636" y="918"/>
                  </a:lnTo>
                  <a:lnTo>
                    <a:pt x="1632" y="919"/>
                  </a:lnTo>
                  <a:lnTo>
                    <a:pt x="1629" y="921"/>
                  </a:lnTo>
                  <a:lnTo>
                    <a:pt x="1626" y="922"/>
                  </a:lnTo>
                  <a:lnTo>
                    <a:pt x="1623" y="923"/>
                  </a:lnTo>
                  <a:lnTo>
                    <a:pt x="1621" y="923"/>
                  </a:lnTo>
                  <a:lnTo>
                    <a:pt x="1617" y="924"/>
                  </a:lnTo>
                  <a:lnTo>
                    <a:pt x="1611" y="924"/>
                  </a:lnTo>
                  <a:lnTo>
                    <a:pt x="1606" y="922"/>
                  </a:lnTo>
                  <a:lnTo>
                    <a:pt x="1602" y="919"/>
                  </a:lnTo>
                  <a:lnTo>
                    <a:pt x="1597" y="919"/>
                  </a:lnTo>
                  <a:lnTo>
                    <a:pt x="1591" y="922"/>
                  </a:lnTo>
                  <a:lnTo>
                    <a:pt x="1588" y="923"/>
                  </a:lnTo>
                  <a:lnTo>
                    <a:pt x="1586" y="926"/>
                  </a:lnTo>
                  <a:lnTo>
                    <a:pt x="1585" y="929"/>
                  </a:lnTo>
                  <a:lnTo>
                    <a:pt x="1582" y="932"/>
                  </a:lnTo>
                  <a:lnTo>
                    <a:pt x="1581" y="936"/>
                  </a:lnTo>
                  <a:lnTo>
                    <a:pt x="1578" y="938"/>
                  </a:lnTo>
                  <a:lnTo>
                    <a:pt x="1576" y="939"/>
                  </a:lnTo>
                  <a:lnTo>
                    <a:pt x="1570" y="939"/>
                  </a:lnTo>
                  <a:lnTo>
                    <a:pt x="1565" y="938"/>
                  </a:lnTo>
                  <a:lnTo>
                    <a:pt x="1558" y="938"/>
                  </a:lnTo>
                  <a:lnTo>
                    <a:pt x="1552" y="942"/>
                  </a:lnTo>
                  <a:lnTo>
                    <a:pt x="1550" y="946"/>
                  </a:lnTo>
                  <a:lnTo>
                    <a:pt x="1548" y="948"/>
                  </a:lnTo>
                  <a:lnTo>
                    <a:pt x="1548" y="951"/>
                  </a:lnTo>
                  <a:lnTo>
                    <a:pt x="1550" y="952"/>
                  </a:lnTo>
                  <a:lnTo>
                    <a:pt x="1552" y="953"/>
                  </a:lnTo>
                  <a:lnTo>
                    <a:pt x="1556" y="954"/>
                  </a:lnTo>
                  <a:lnTo>
                    <a:pt x="1560" y="956"/>
                  </a:lnTo>
                  <a:lnTo>
                    <a:pt x="1562" y="957"/>
                  </a:lnTo>
                  <a:lnTo>
                    <a:pt x="1565" y="958"/>
                  </a:lnTo>
                  <a:lnTo>
                    <a:pt x="1568" y="959"/>
                  </a:lnTo>
                  <a:lnTo>
                    <a:pt x="1572" y="961"/>
                  </a:lnTo>
                  <a:lnTo>
                    <a:pt x="1576" y="962"/>
                  </a:lnTo>
                  <a:lnTo>
                    <a:pt x="1578" y="963"/>
                  </a:lnTo>
                  <a:lnTo>
                    <a:pt x="1580" y="965"/>
                  </a:lnTo>
                  <a:lnTo>
                    <a:pt x="1580" y="967"/>
                  </a:lnTo>
                  <a:lnTo>
                    <a:pt x="1578" y="969"/>
                  </a:lnTo>
                  <a:lnTo>
                    <a:pt x="1576" y="970"/>
                  </a:lnTo>
                  <a:lnTo>
                    <a:pt x="1576" y="972"/>
                  </a:lnTo>
                  <a:lnTo>
                    <a:pt x="1576" y="973"/>
                  </a:lnTo>
                  <a:lnTo>
                    <a:pt x="1577" y="974"/>
                  </a:lnTo>
                  <a:lnTo>
                    <a:pt x="1580" y="974"/>
                  </a:lnTo>
                  <a:lnTo>
                    <a:pt x="1583" y="974"/>
                  </a:lnTo>
                  <a:lnTo>
                    <a:pt x="1587" y="974"/>
                  </a:lnTo>
                  <a:lnTo>
                    <a:pt x="1590" y="975"/>
                  </a:lnTo>
                  <a:lnTo>
                    <a:pt x="1593" y="975"/>
                  </a:lnTo>
                  <a:lnTo>
                    <a:pt x="1596" y="977"/>
                  </a:lnTo>
                  <a:lnTo>
                    <a:pt x="1601" y="975"/>
                  </a:lnTo>
                  <a:lnTo>
                    <a:pt x="1605" y="974"/>
                  </a:lnTo>
                  <a:lnTo>
                    <a:pt x="1608" y="972"/>
                  </a:lnTo>
                  <a:lnTo>
                    <a:pt x="1612" y="972"/>
                  </a:lnTo>
                  <a:lnTo>
                    <a:pt x="1614" y="970"/>
                  </a:lnTo>
                  <a:lnTo>
                    <a:pt x="1618" y="970"/>
                  </a:lnTo>
                  <a:lnTo>
                    <a:pt x="1621" y="972"/>
                  </a:lnTo>
                  <a:lnTo>
                    <a:pt x="1623" y="973"/>
                  </a:lnTo>
                  <a:lnTo>
                    <a:pt x="1626" y="973"/>
                  </a:lnTo>
                  <a:lnTo>
                    <a:pt x="1628" y="974"/>
                  </a:lnTo>
                  <a:lnTo>
                    <a:pt x="1629" y="977"/>
                  </a:lnTo>
                  <a:lnTo>
                    <a:pt x="1632" y="978"/>
                  </a:lnTo>
                  <a:lnTo>
                    <a:pt x="1633" y="979"/>
                  </a:lnTo>
                  <a:lnTo>
                    <a:pt x="1634" y="980"/>
                  </a:lnTo>
                  <a:lnTo>
                    <a:pt x="1637" y="980"/>
                  </a:lnTo>
                  <a:lnTo>
                    <a:pt x="1641" y="979"/>
                  </a:lnTo>
                  <a:lnTo>
                    <a:pt x="1646" y="979"/>
                  </a:lnTo>
                  <a:lnTo>
                    <a:pt x="1651" y="978"/>
                  </a:lnTo>
                  <a:lnTo>
                    <a:pt x="1654" y="975"/>
                  </a:lnTo>
                  <a:lnTo>
                    <a:pt x="1659" y="974"/>
                  </a:lnTo>
                  <a:lnTo>
                    <a:pt x="1669" y="967"/>
                  </a:lnTo>
                  <a:lnTo>
                    <a:pt x="1682" y="959"/>
                  </a:lnTo>
                  <a:lnTo>
                    <a:pt x="1695" y="953"/>
                  </a:lnTo>
                  <a:lnTo>
                    <a:pt x="1708" y="953"/>
                  </a:lnTo>
                  <a:lnTo>
                    <a:pt x="1722" y="956"/>
                  </a:lnTo>
                  <a:lnTo>
                    <a:pt x="1734" y="958"/>
                  </a:lnTo>
                  <a:lnTo>
                    <a:pt x="1744" y="958"/>
                  </a:lnTo>
                  <a:lnTo>
                    <a:pt x="1754" y="959"/>
                  </a:lnTo>
                  <a:lnTo>
                    <a:pt x="1763" y="961"/>
                  </a:lnTo>
                  <a:lnTo>
                    <a:pt x="1768" y="963"/>
                  </a:lnTo>
                  <a:lnTo>
                    <a:pt x="1771" y="968"/>
                  </a:lnTo>
                  <a:lnTo>
                    <a:pt x="1774" y="972"/>
                  </a:lnTo>
                  <a:lnTo>
                    <a:pt x="1776" y="975"/>
                  </a:lnTo>
                  <a:lnTo>
                    <a:pt x="1776" y="978"/>
                  </a:lnTo>
                  <a:lnTo>
                    <a:pt x="1776" y="982"/>
                  </a:lnTo>
                  <a:lnTo>
                    <a:pt x="1774" y="985"/>
                  </a:lnTo>
                  <a:lnTo>
                    <a:pt x="1771" y="988"/>
                  </a:lnTo>
                  <a:lnTo>
                    <a:pt x="1769" y="990"/>
                  </a:lnTo>
                  <a:lnTo>
                    <a:pt x="1768" y="992"/>
                  </a:lnTo>
                  <a:lnTo>
                    <a:pt x="1769" y="994"/>
                  </a:lnTo>
                  <a:lnTo>
                    <a:pt x="1770" y="995"/>
                  </a:lnTo>
                  <a:lnTo>
                    <a:pt x="1771" y="995"/>
                  </a:lnTo>
                  <a:lnTo>
                    <a:pt x="1774" y="995"/>
                  </a:lnTo>
                  <a:lnTo>
                    <a:pt x="1775" y="997"/>
                  </a:lnTo>
                  <a:lnTo>
                    <a:pt x="1778" y="997"/>
                  </a:lnTo>
                  <a:lnTo>
                    <a:pt x="1779" y="998"/>
                  </a:lnTo>
                  <a:lnTo>
                    <a:pt x="1780" y="999"/>
                  </a:lnTo>
                  <a:lnTo>
                    <a:pt x="1783" y="1002"/>
                  </a:lnTo>
                  <a:lnTo>
                    <a:pt x="1785" y="1004"/>
                  </a:lnTo>
                  <a:lnTo>
                    <a:pt x="1786" y="1007"/>
                  </a:lnTo>
                  <a:lnTo>
                    <a:pt x="1786" y="1008"/>
                  </a:lnTo>
                  <a:lnTo>
                    <a:pt x="1781" y="1014"/>
                  </a:lnTo>
                  <a:lnTo>
                    <a:pt x="1774" y="1019"/>
                  </a:lnTo>
                  <a:lnTo>
                    <a:pt x="1764" y="1021"/>
                  </a:lnTo>
                  <a:lnTo>
                    <a:pt x="1755" y="1024"/>
                  </a:lnTo>
                  <a:lnTo>
                    <a:pt x="1745" y="1026"/>
                  </a:lnTo>
                  <a:lnTo>
                    <a:pt x="1733" y="1029"/>
                  </a:lnTo>
                  <a:lnTo>
                    <a:pt x="1723" y="1029"/>
                  </a:lnTo>
                  <a:lnTo>
                    <a:pt x="1714" y="1024"/>
                  </a:lnTo>
                  <a:lnTo>
                    <a:pt x="1712" y="1021"/>
                  </a:lnTo>
                  <a:lnTo>
                    <a:pt x="1710" y="1020"/>
                  </a:lnTo>
                  <a:lnTo>
                    <a:pt x="1709" y="1018"/>
                  </a:lnTo>
                  <a:lnTo>
                    <a:pt x="1708" y="1016"/>
                  </a:lnTo>
                  <a:lnTo>
                    <a:pt x="1707" y="1016"/>
                  </a:lnTo>
                  <a:lnTo>
                    <a:pt x="1707" y="1018"/>
                  </a:lnTo>
                  <a:lnTo>
                    <a:pt x="1705" y="1020"/>
                  </a:lnTo>
                  <a:lnTo>
                    <a:pt x="1705" y="1024"/>
                  </a:lnTo>
                  <a:lnTo>
                    <a:pt x="1703" y="1028"/>
                  </a:lnTo>
                  <a:lnTo>
                    <a:pt x="1697" y="1030"/>
                  </a:lnTo>
                  <a:lnTo>
                    <a:pt x="1689" y="1031"/>
                  </a:lnTo>
                  <a:lnTo>
                    <a:pt x="1682" y="1031"/>
                  </a:lnTo>
                  <a:lnTo>
                    <a:pt x="1664" y="1033"/>
                  </a:lnTo>
                  <a:lnTo>
                    <a:pt x="1646" y="1034"/>
                  </a:lnTo>
                  <a:lnTo>
                    <a:pt x="1621" y="1035"/>
                  </a:lnTo>
                  <a:lnTo>
                    <a:pt x="1596" y="1034"/>
                  </a:lnTo>
                  <a:lnTo>
                    <a:pt x="1592" y="1033"/>
                  </a:lnTo>
                  <a:lnTo>
                    <a:pt x="1591" y="1033"/>
                  </a:lnTo>
                  <a:lnTo>
                    <a:pt x="1590" y="1031"/>
                  </a:lnTo>
                  <a:lnTo>
                    <a:pt x="1590" y="1030"/>
                  </a:lnTo>
                  <a:lnTo>
                    <a:pt x="1590" y="1029"/>
                  </a:lnTo>
                  <a:lnTo>
                    <a:pt x="1590" y="1028"/>
                  </a:lnTo>
                  <a:lnTo>
                    <a:pt x="1590" y="1025"/>
                  </a:lnTo>
                  <a:lnTo>
                    <a:pt x="1588" y="1024"/>
                  </a:lnTo>
                  <a:lnTo>
                    <a:pt x="1586" y="1021"/>
                  </a:lnTo>
                  <a:lnTo>
                    <a:pt x="1582" y="1020"/>
                  </a:lnTo>
                  <a:lnTo>
                    <a:pt x="1580" y="1020"/>
                  </a:lnTo>
                  <a:lnTo>
                    <a:pt x="1576" y="1020"/>
                  </a:lnTo>
                  <a:lnTo>
                    <a:pt x="1573" y="1021"/>
                  </a:lnTo>
                  <a:lnTo>
                    <a:pt x="1568" y="1023"/>
                  </a:lnTo>
                  <a:lnTo>
                    <a:pt x="1565" y="1025"/>
                  </a:lnTo>
                  <a:lnTo>
                    <a:pt x="1561" y="1028"/>
                  </a:lnTo>
                  <a:lnTo>
                    <a:pt x="1557" y="1031"/>
                  </a:lnTo>
                  <a:lnTo>
                    <a:pt x="1555" y="1034"/>
                  </a:lnTo>
                  <a:lnTo>
                    <a:pt x="1552" y="1034"/>
                  </a:lnTo>
                  <a:lnTo>
                    <a:pt x="1551" y="1034"/>
                  </a:lnTo>
                  <a:lnTo>
                    <a:pt x="1548" y="1033"/>
                  </a:lnTo>
                  <a:lnTo>
                    <a:pt x="1547" y="1031"/>
                  </a:lnTo>
                  <a:lnTo>
                    <a:pt x="1545" y="1031"/>
                  </a:lnTo>
                  <a:lnTo>
                    <a:pt x="1542" y="1030"/>
                  </a:lnTo>
                  <a:lnTo>
                    <a:pt x="1538" y="1031"/>
                  </a:lnTo>
                  <a:lnTo>
                    <a:pt x="1537" y="1031"/>
                  </a:lnTo>
                  <a:lnTo>
                    <a:pt x="1535" y="1031"/>
                  </a:lnTo>
                  <a:lnTo>
                    <a:pt x="1532" y="1030"/>
                  </a:lnTo>
                  <a:lnTo>
                    <a:pt x="1531" y="1029"/>
                  </a:lnTo>
                  <a:lnTo>
                    <a:pt x="1529" y="1024"/>
                  </a:lnTo>
                  <a:lnTo>
                    <a:pt x="1526" y="1020"/>
                  </a:lnTo>
                  <a:lnTo>
                    <a:pt x="1524" y="1015"/>
                  </a:lnTo>
                  <a:lnTo>
                    <a:pt x="1520" y="1003"/>
                  </a:lnTo>
                  <a:lnTo>
                    <a:pt x="1521" y="987"/>
                  </a:lnTo>
                  <a:lnTo>
                    <a:pt x="1524" y="978"/>
                  </a:lnTo>
                  <a:lnTo>
                    <a:pt x="1526" y="969"/>
                  </a:lnTo>
                  <a:lnTo>
                    <a:pt x="1526" y="962"/>
                  </a:lnTo>
                  <a:lnTo>
                    <a:pt x="1521" y="956"/>
                  </a:lnTo>
                  <a:lnTo>
                    <a:pt x="1517" y="953"/>
                  </a:lnTo>
                  <a:lnTo>
                    <a:pt x="1515" y="949"/>
                  </a:lnTo>
                  <a:lnTo>
                    <a:pt x="1514" y="947"/>
                  </a:lnTo>
                  <a:lnTo>
                    <a:pt x="1512" y="943"/>
                  </a:lnTo>
                  <a:lnTo>
                    <a:pt x="1511" y="939"/>
                  </a:lnTo>
                  <a:lnTo>
                    <a:pt x="1510" y="937"/>
                  </a:lnTo>
                  <a:lnTo>
                    <a:pt x="1505" y="934"/>
                  </a:lnTo>
                  <a:lnTo>
                    <a:pt x="1499" y="936"/>
                  </a:lnTo>
                  <a:lnTo>
                    <a:pt x="1491" y="939"/>
                  </a:lnTo>
                  <a:lnTo>
                    <a:pt x="1485" y="942"/>
                  </a:lnTo>
                  <a:lnTo>
                    <a:pt x="1480" y="943"/>
                  </a:lnTo>
                  <a:lnTo>
                    <a:pt x="1476" y="943"/>
                  </a:lnTo>
                  <a:lnTo>
                    <a:pt x="1472" y="943"/>
                  </a:lnTo>
                  <a:lnTo>
                    <a:pt x="1470" y="942"/>
                  </a:lnTo>
                  <a:lnTo>
                    <a:pt x="1469" y="939"/>
                  </a:lnTo>
                  <a:lnTo>
                    <a:pt x="1466" y="937"/>
                  </a:lnTo>
                  <a:lnTo>
                    <a:pt x="1464" y="936"/>
                  </a:lnTo>
                  <a:lnTo>
                    <a:pt x="1461" y="934"/>
                  </a:lnTo>
                  <a:lnTo>
                    <a:pt x="1459" y="933"/>
                  </a:lnTo>
                  <a:lnTo>
                    <a:pt x="1455" y="932"/>
                  </a:lnTo>
                  <a:lnTo>
                    <a:pt x="1453" y="931"/>
                  </a:lnTo>
                  <a:lnTo>
                    <a:pt x="1450" y="928"/>
                  </a:lnTo>
                  <a:lnTo>
                    <a:pt x="1449" y="924"/>
                  </a:lnTo>
                  <a:lnTo>
                    <a:pt x="1448" y="922"/>
                  </a:lnTo>
                  <a:lnTo>
                    <a:pt x="1446" y="919"/>
                  </a:lnTo>
                  <a:lnTo>
                    <a:pt x="1445" y="916"/>
                  </a:lnTo>
                  <a:lnTo>
                    <a:pt x="1445" y="915"/>
                  </a:lnTo>
                  <a:lnTo>
                    <a:pt x="1444" y="913"/>
                  </a:lnTo>
                  <a:lnTo>
                    <a:pt x="1441" y="912"/>
                  </a:lnTo>
                  <a:lnTo>
                    <a:pt x="1439" y="911"/>
                  </a:lnTo>
                  <a:lnTo>
                    <a:pt x="1438" y="908"/>
                  </a:lnTo>
                  <a:lnTo>
                    <a:pt x="1436" y="905"/>
                  </a:lnTo>
                  <a:lnTo>
                    <a:pt x="1438" y="901"/>
                  </a:lnTo>
                  <a:lnTo>
                    <a:pt x="1440" y="898"/>
                  </a:lnTo>
                  <a:lnTo>
                    <a:pt x="1445" y="897"/>
                  </a:lnTo>
                  <a:lnTo>
                    <a:pt x="1450" y="896"/>
                  </a:lnTo>
                  <a:lnTo>
                    <a:pt x="1455" y="895"/>
                  </a:lnTo>
                  <a:lnTo>
                    <a:pt x="1462" y="896"/>
                  </a:lnTo>
                  <a:lnTo>
                    <a:pt x="1469" y="896"/>
                  </a:lnTo>
                  <a:lnTo>
                    <a:pt x="1476" y="895"/>
                  </a:lnTo>
                  <a:lnTo>
                    <a:pt x="1480" y="895"/>
                  </a:lnTo>
                  <a:lnTo>
                    <a:pt x="1482" y="895"/>
                  </a:lnTo>
                  <a:lnTo>
                    <a:pt x="1485" y="895"/>
                  </a:lnTo>
                  <a:lnTo>
                    <a:pt x="1487" y="895"/>
                  </a:lnTo>
                  <a:lnTo>
                    <a:pt x="1490" y="895"/>
                  </a:lnTo>
                  <a:lnTo>
                    <a:pt x="1494" y="897"/>
                  </a:lnTo>
                  <a:lnTo>
                    <a:pt x="1497" y="900"/>
                  </a:lnTo>
                  <a:lnTo>
                    <a:pt x="1499" y="902"/>
                  </a:lnTo>
                  <a:lnTo>
                    <a:pt x="1500" y="905"/>
                  </a:lnTo>
                  <a:lnTo>
                    <a:pt x="1500" y="907"/>
                  </a:lnTo>
                  <a:lnTo>
                    <a:pt x="1500" y="911"/>
                  </a:lnTo>
                  <a:lnTo>
                    <a:pt x="1500" y="913"/>
                  </a:lnTo>
                  <a:lnTo>
                    <a:pt x="1500" y="916"/>
                  </a:lnTo>
                  <a:lnTo>
                    <a:pt x="1500" y="916"/>
                  </a:lnTo>
                  <a:lnTo>
                    <a:pt x="1501" y="917"/>
                  </a:lnTo>
                  <a:lnTo>
                    <a:pt x="1504" y="917"/>
                  </a:lnTo>
                  <a:lnTo>
                    <a:pt x="1505" y="917"/>
                  </a:lnTo>
                  <a:lnTo>
                    <a:pt x="1507" y="917"/>
                  </a:lnTo>
                  <a:lnTo>
                    <a:pt x="1509" y="916"/>
                  </a:lnTo>
                  <a:lnTo>
                    <a:pt x="1510" y="916"/>
                  </a:lnTo>
                  <a:lnTo>
                    <a:pt x="1522" y="913"/>
                  </a:lnTo>
                  <a:lnTo>
                    <a:pt x="1531" y="911"/>
                  </a:lnTo>
                  <a:lnTo>
                    <a:pt x="1538" y="908"/>
                  </a:lnTo>
                  <a:lnTo>
                    <a:pt x="1545" y="906"/>
                  </a:lnTo>
                  <a:lnTo>
                    <a:pt x="1552" y="906"/>
                  </a:lnTo>
                  <a:lnTo>
                    <a:pt x="1556" y="906"/>
                  </a:lnTo>
                  <a:lnTo>
                    <a:pt x="1558" y="907"/>
                  </a:lnTo>
                  <a:lnTo>
                    <a:pt x="1561" y="910"/>
                  </a:lnTo>
                  <a:lnTo>
                    <a:pt x="1562" y="911"/>
                  </a:lnTo>
                  <a:lnTo>
                    <a:pt x="1566" y="912"/>
                  </a:lnTo>
                  <a:lnTo>
                    <a:pt x="1568" y="912"/>
                  </a:lnTo>
                  <a:lnTo>
                    <a:pt x="1571" y="912"/>
                  </a:lnTo>
                  <a:lnTo>
                    <a:pt x="1573" y="911"/>
                  </a:lnTo>
                  <a:lnTo>
                    <a:pt x="1576" y="910"/>
                  </a:lnTo>
                  <a:lnTo>
                    <a:pt x="1578" y="908"/>
                  </a:lnTo>
                  <a:lnTo>
                    <a:pt x="1580" y="906"/>
                  </a:lnTo>
                  <a:lnTo>
                    <a:pt x="1580" y="903"/>
                  </a:lnTo>
                  <a:lnTo>
                    <a:pt x="1580" y="901"/>
                  </a:lnTo>
                  <a:lnTo>
                    <a:pt x="1581" y="898"/>
                  </a:lnTo>
                  <a:lnTo>
                    <a:pt x="1583" y="895"/>
                  </a:lnTo>
                  <a:lnTo>
                    <a:pt x="1585" y="895"/>
                  </a:lnTo>
                  <a:lnTo>
                    <a:pt x="1587" y="893"/>
                  </a:lnTo>
                  <a:lnTo>
                    <a:pt x="1590" y="892"/>
                  </a:lnTo>
                  <a:lnTo>
                    <a:pt x="1592" y="891"/>
                  </a:lnTo>
                  <a:lnTo>
                    <a:pt x="1595" y="890"/>
                  </a:lnTo>
                  <a:lnTo>
                    <a:pt x="1596" y="887"/>
                  </a:lnTo>
                  <a:lnTo>
                    <a:pt x="1598" y="886"/>
                  </a:lnTo>
                  <a:lnTo>
                    <a:pt x="1600" y="883"/>
                  </a:lnTo>
                  <a:lnTo>
                    <a:pt x="1601" y="881"/>
                  </a:lnTo>
                  <a:lnTo>
                    <a:pt x="1605" y="880"/>
                  </a:lnTo>
                  <a:lnTo>
                    <a:pt x="1608" y="877"/>
                  </a:lnTo>
                  <a:lnTo>
                    <a:pt x="1612" y="875"/>
                  </a:lnTo>
                  <a:lnTo>
                    <a:pt x="1614" y="872"/>
                  </a:lnTo>
                  <a:lnTo>
                    <a:pt x="1616" y="870"/>
                  </a:lnTo>
                  <a:lnTo>
                    <a:pt x="1616" y="867"/>
                  </a:lnTo>
                  <a:lnTo>
                    <a:pt x="1614" y="865"/>
                  </a:lnTo>
                  <a:lnTo>
                    <a:pt x="1612" y="861"/>
                  </a:lnTo>
                  <a:lnTo>
                    <a:pt x="1609" y="859"/>
                  </a:lnTo>
                  <a:lnTo>
                    <a:pt x="1607" y="857"/>
                  </a:lnTo>
                  <a:lnTo>
                    <a:pt x="1606" y="855"/>
                  </a:lnTo>
                  <a:lnTo>
                    <a:pt x="1603" y="852"/>
                  </a:lnTo>
                  <a:lnTo>
                    <a:pt x="1602" y="851"/>
                  </a:lnTo>
                  <a:lnTo>
                    <a:pt x="1602" y="849"/>
                  </a:lnTo>
                  <a:lnTo>
                    <a:pt x="1603" y="846"/>
                  </a:lnTo>
                  <a:lnTo>
                    <a:pt x="1607" y="842"/>
                  </a:lnTo>
                  <a:lnTo>
                    <a:pt x="1618" y="837"/>
                  </a:lnTo>
                  <a:lnTo>
                    <a:pt x="1631" y="835"/>
                  </a:lnTo>
                  <a:lnTo>
                    <a:pt x="1643" y="837"/>
                  </a:lnTo>
                  <a:lnTo>
                    <a:pt x="1647" y="841"/>
                  </a:lnTo>
                  <a:lnTo>
                    <a:pt x="1651" y="845"/>
                  </a:lnTo>
                  <a:lnTo>
                    <a:pt x="1653" y="849"/>
                  </a:lnTo>
                  <a:lnTo>
                    <a:pt x="1656" y="852"/>
                  </a:lnTo>
                  <a:lnTo>
                    <a:pt x="1659" y="856"/>
                  </a:lnTo>
                  <a:lnTo>
                    <a:pt x="1664" y="864"/>
                  </a:lnTo>
                  <a:lnTo>
                    <a:pt x="1674" y="867"/>
                  </a:lnTo>
                  <a:lnTo>
                    <a:pt x="1688" y="866"/>
                  </a:lnTo>
                  <a:lnTo>
                    <a:pt x="1689" y="865"/>
                  </a:lnTo>
                  <a:lnTo>
                    <a:pt x="1690" y="864"/>
                  </a:lnTo>
                  <a:lnTo>
                    <a:pt x="1693" y="862"/>
                  </a:lnTo>
                  <a:lnTo>
                    <a:pt x="1695" y="861"/>
                  </a:lnTo>
                  <a:lnTo>
                    <a:pt x="1697" y="859"/>
                  </a:lnTo>
                  <a:lnTo>
                    <a:pt x="1698" y="857"/>
                  </a:lnTo>
                  <a:lnTo>
                    <a:pt x="1699" y="856"/>
                  </a:lnTo>
                  <a:lnTo>
                    <a:pt x="1698" y="855"/>
                  </a:lnTo>
                  <a:lnTo>
                    <a:pt x="1695" y="854"/>
                  </a:lnTo>
                  <a:lnTo>
                    <a:pt x="1689" y="854"/>
                  </a:lnTo>
                  <a:lnTo>
                    <a:pt x="1685" y="852"/>
                  </a:lnTo>
                  <a:lnTo>
                    <a:pt x="1682" y="852"/>
                  </a:lnTo>
                  <a:lnTo>
                    <a:pt x="1679" y="851"/>
                  </a:lnTo>
                  <a:lnTo>
                    <a:pt x="1677" y="849"/>
                  </a:lnTo>
                  <a:lnTo>
                    <a:pt x="1674" y="846"/>
                  </a:lnTo>
                  <a:lnTo>
                    <a:pt x="1672" y="844"/>
                  </a:lnTo>
                  <a:lnTo>
                    <a:pt x="1669" y="842"/>
                  </a:lnTo>
                  <a:lnTo>
                    <a:pt x="1667" y="840"/>
                  </a:lnTo>
                  <a:lnTo>
                    <a:pt x="1664" y="835"/>
                  </a:lnTo>
                  <a:lnTo>
                    <a:pt x="1668" y="830"/>
                  </a:lnTo>
                  <a:lnTo>
                    <a:pt x="1673" y="825"/>
                  </a:lnTo>
                  <a:lnTo>
                    <a:pt x="1677" y="819"/>
                  </a:lnTo>
                  <a:lnTo>
                    <a:pt x="1678" y="816"/>
                  </a:lnTo>
                  <a:lnTo>
                    <a:pt x="1677" y="815"/>
                  </a:lnTo>
                  <a:lnTo>
                    <a:pt x="1676" y="814"/>
                  </a:lnTo>
                  <a:lnTo>
                    <a:pt x="1674" y="814"/>
                  </a:lnTo>
                  <a:lnTo>
                    <a:pt x="1672" y="814"/>
                  </a:lnTo>
                  <a:lnTo>
                    <a:pt x="1669" y="814"/>
                  </a:lnTo>
                  <a:lnTo>
                    <a:pt x="1666" y="814"/>
                  </a:lnTo>
                  <a:lnTo>
                    <a:pt x="1662" y="814"/>
                  </a:lnTo>
                  <a:lnTo>
                    <a:pt x="1659" y="815"/>
                  </a:lnTo>
                  <a:lnTo>
                    <a:pt x="1657" y="815"/>
                  </a:lnTo>
                  <a:lnTo>
                    <a:pt x="1656" y="815"/>
                  </a:lnTo>
                  <a:lnTo>
                    <a:pt x="1653" y="814"/>
                  </a:lnTo>
                  <a:lnTo>
                    <a:pt x="1651" y="814"/>
                  </a:lnTo>
                  <a:lnTo>
                    <a:pt x="1649" y="814"/>
                  </a:lnTo>
                  <a:lnTo>
                    <a:pt x="1648" y="814"/>
                  </a:lnTo>
                  <a:lnTo>
                    <a:pt x="1646" y="814"/>
                  </a:lnTo>
                  <a:lnTo>
                    <a:pt x="1644" y="815"/>
                  </a:lnTo>
                  <a:lnTo>
                    <a:pt x="1642" y="816"/>
                  </a:lnTo>
                  <a:lnTo>
                    <a:pt x="1641" y="816"/>
                  </a:lnTo>
                  <a:lnTo>
                    <a:pt x="1636" y="816"/>
                  </a:lnTo>
                  <a:lnTo>
                    <a:pt x="1631" y="815"/>
                  </a:lnTo>
                  <a:lnTo>
                    <a:pt x="1627" y="813"/>
                  </a:lnTo>
                  <a:lnTo>
                    <a:pt x="1624" y="809"/>
                  </a:lnTo>
                  <a:lnTo>
                    <a:pt x="1624" y="806"/>
                  </a:lnTo>
                  <a:lnTo>
                    <a:pt x="1624" y="804"/>
                  </a:lnTo>
                  <a:lnTo>
                    <a:pt x="1624" y="801"/>
                  </a:lnTo>
                  <a:lnTo>
                    <a:pt x="1624" y="799"/>
                  </a:lnTo>
                  <a:lnTo>
                    <a:pt x="1624" y="795"/>
                  </a:lnTo>
                  <a:lnTo>
                    <a:pt x="1626" y="794"/>
                  </a:lnTo>
                  <a:lnTo>
                    <a:pt x="1626" y="791"/>
                  </a:lnTo>
                  <a:lnTo>
                    <a:pt x="1624" y="789"/>
                  </a:lnTo>
                  <a:lnTo>
                    <a:pt x="1624" y="786"/>
                  </a:lnTo>
                  <a:lnTo>
                    <a:pt x="1624" y="785"/>
                  </a:lnTo>
                  <a:lnTo>
                    <a:pt x="1626" y="784"/>
                  </a:lnTo>
                  <a:lnTo>
                    <a:pt x="1628" y="783"/>
                  </a:lnTo>
                  <a:lnTo>
                    <a:pt x="1631" y="783"/>
                  </a:lnTo>
                  <a:lnTo>
                    <a:pt x="1634" y="783"/>
                  </a:lnTo>
                  <a:lnTo>
                    <a:pt x="1638" y="783"/>
                  </a:lnTo>
                  <a:lnTo>
                    <a:pt x="1641" y="783"/>
                  </a:lnTo>
                  <a:lnTo>
                    <a:pt x="1642" y="780"/>
                  </a:lnTo>
                  <a:lnTo>
                    <a:pt x="1642" y="779"/>
                  </a:lnTo>
                  <a:lnTo>
                    <a:pt x="1642" y="776"/>
                  </a:lnTo>
                  <a:lnTo>
                    <a:pt x="1642" y="775"/>
                  </a:lnTo>
                  <a:lnTo>
                    <a:pt x="1642" y="773"/>
                  </a:lnTo>
                  <a:lnTo>
                    <a:pt x="1642" y="771"/>
                  </a:lnTo>
                  <a:lnTo>
                    <a:pt x="1643" y="769"/>
                  </a:lnTo>
                  <a:lnTo>
                    <a:pt x="1646" y="768"/>
                  </a:lnTo>
                  <a:lnTo>
                    <a:pt x="1648" y="768"/>
                  </a:lnTo>
                  <a:lnTo>
                    <a:pt x="1652" y="768"/>
                  </a:lnTo>
                  <a:lnTo>
                    <a:pt x="1654" y="768"/>
                  </a:lnTo>
                  <a:lnTo>
                    <a:pt x="1657" y="769"/>
                  </a:lnTo>
                  <a:lnTo>
                    <a:pt x="1659" y="771"/>
                  </a:lnTo>
                  <a:lnTo>
                    <a:pt x="1662" y="774"/>
                  </a:lnTo>
                  <a:lnTo>
                    <a:pt x="1664" y="775"/>
                  </a:lnTo>
                  <a:lnTo>
                    <a:pt x="1676" y="776"/>
                  </a:lnTo>
                  <a:lnTo>
                    <a:pt x="1685" y="778"/>
                  </a:lnTo>
                  <a:lnTo>
                    <a:pt x="1698" y="779"/>
                  </a:lnTo>
                  <a:lnTo>
                    <a:pt x="1710" y="780"/>
                  </a:lnTo>
                  <a:lnTo>
                    <a:pt x="1714" y="779"/>
                  </a:lnTo>
                  <a:lnTo>
                    <a:pt x="1715" y="776"/>
                  </a:lnTo>
                  <a:lnTo>
                    <a:pt x="1715" y="775"/>
                  </a:lnTo>
                  <a:lnTo>
                    <a:pt x="1714" y="773"/>
                  </a:lnTo>
                  <a:lnTo>
                    <a:pt x="1712" y="771"/>
                  </a:lnTo>
                  <a:lnTo>
                    <a:pt x="1708" y="769"/>
                  </a:lnTo>
                  <a:lnTo>
                    <a:pt x="1699" y="768"/>
                  </a:lnTo>
                  <a:lnTo>
                    <a:pt x="1688" y="769"/>
                  </a:lnTo>
                  <a:lnTo>
                    <a:pt x="1677" y="769"/>
                  </a:lnTo>
                  <a:lnTo>
                    <a:pt x="1677" y="769"/>
                  </a:lnTo>
                  <a:lnTo>
                    <a:pt x="1676" y="770"/>
                  </a:lnTo>
                  <a:lnTo>
                    <a:pt x="1673" y="770"/>
                  </a:lnTo>
                  <a:lnTo>
                    <a:pt x="1672" y="770"/>
                  </a:lnTo>
                  <a:lnTo>
                    <a:pt x="1669" y="770"/>
                  </a:lnTo>
                  <a:lnTo>
                    <a:pt x="1669" y="770"/>
                  </a:lnTo>
                  <a:lnTo>
                    <a:pt x="1669" y="769"/>
                  </a:lnTo>
                  <a:lnTo>
                    <a:pt x="1671" y="765"/>
                  </a:lnTo>
                  <a:lnTo>
                    <a:pt x="1672" y="763"/>
                  </a:lnTo>
                  <a:lnTo>
                    <a:pt x="1672" y="760"/>
                  </a:lnTo>
                  <a:lnTo>
                    <a:pt x="1672" y="757"/>
                  </a:lnTo>
                  <a:lnTo>
                    <a:pt x="1668" y="757"/>
                  </a:lnTo>
                  <a:lnTo>
                    <a:pt x="1666" y="758"/>
                  </a:lnTo>
                  <a:lnTo>
                    <a:pt x="1663" y="759"/>
                  </a:lnTo>
                  <a:lnTo>
                    <a:pt x="1662" y="762"/>
                  </a:lnTo>
                  <a:lnTo>
                    <a:pt x="1659" y="763"/>
                  </a:lnTo>
                  <a:lnTo>
                    <a:pt x="1657" y="763"/>
                  </a:lnTo>
                  <a:lnTo>
                    <a:pt x="1654" y="763"/>
                  </a:lnTo>
                  <a:lnTo>
                    <a:pt x="1652" y="762"/>
                  </a:lnTo>
                  <a:lnTo>
                    <a:pt x="1648" y="762"/>
                  </a:lnTo>
                  <a:lnTo>
                    <a:pt x="1646" y="762"/>
                  </a:lnTo>
                  <a:lnTo>
                    <a:pt x="1642" y="764"/>
                  </a:lnTo>
                  <a:lnTo>
                    <a:pt x="1638" y="767"/>
                  </a:lnTo>
                  <a:lnTo>
                    <a:pt x="1637" y="769"/>
                  </a:lnTo>
                  <a:lnTo>
                    <a:pt x="1634" y="771"/>
                  </a:lnTo>
                  <a:lnTo>
                    <a:pt x="1634" y="775"/>
                  </a:lnTo>
                  <a:lnTo>
                    <a:pt x="1633" y="778"/>
                  </a:lnTo>
                  <a:lnTo>
                    <a:pt x="1631" y="775"/>
                  </a:lnTo>
                  <a:lnTo>
                    <a:pt x="1629" y="774"/>
                  </a:lnTo>
                  <a:lnTo>
                    <a:pt x="1629" y="771"/>
                  </a:lnTo>
                  <a:lnTo>
                    <a:pt x="1628" y="770"/>
                  </a:lnTo>
                  <a:lnTo>
                    <a:pt x="1627" y="768"/>
                  </a:lnTo>
                  <a:lnTo>
                    <a:pt x="1624" y="767"/>
                  </a:lnTo>
                  <a:lnTo>
                    <a:pt x="1621" y="768"/>
                  </a:lnTo>
                  <a:lnTo>
                    <a:pt x="1619" y="773"/>
                  </a:lnTo>
                  <a:lnTo>
                    <a:pt x="1618" y="779"/>
                  </a:lnTo>
                  <a:lnTo>
                    <a:pt x="1617" y="784"/>
                  </a:lnTo>
                  <a:lnTo>
                    <a:pt x="1617" y="788"/>
                  </a:lnTo>
                  <a:lnTo>
                    <a:pt x="1618" y="789"/>
                  </a:lnTo>
                  <a:lnTo>
                    <a:pt x="1618" y="791"/>
                  </a:lnTo>
                  <a:lnTo>
                    <a:pt x="1618" y="794"/>
                  </a:lnTo>
                  <a:lnTo>
                    <a:pt x="1618" y="796"/>
                  </a:lnTo>
                  <a:lnTo>
                    <a:pt x="1617" y="799"/>
                  </a:lnTo>
                  <a:lnTo>
                    <a:pt x="1614" y="801"/>
                  </a:lnTo>
                  <a:lnTo>
                    <a:pt x="1612" y="803"/>
                  </a:lnTo>
                  <a:lnTo>
                    <a:pt x="1609" y="806"/>
                  </a:lnTo>
                  <a:lnTo>
                    <a:pt x="1606" y="808"/>
                  </a:lnTo>
                  <a:lnTo>
                    <a:pt x="1602" y="809"/>
                  </a:lnTo>
                  <a:lnTo>
                    <a:pt x="1600" y="809"/>
                  </a:lnTo>
                  <a:lnTo>
                    <a:pt x="1597" y="809"/>
                  </a:lnTo>
                  <a:lnTo>
                    <a:pt x="1596" y="808"/>
                  </a:lnTo>
                  <a:lnTo>
                    <a:pt x="1595" y="806"/>
                  </a:lnTo>
                  <a:lnTo>
                    <a:pt x="1595" y="804"/>
                  </a:lnTo>
                  <a:lnTo>
                    <a:pt x="1593" y="803"/>
                  </a:lnTo>
                  <a:lnTo>
                    <a:pt x="1591" y="801"/>
                  </a:lnTo>
                  <a:lnTo>
                    <a:pt x="1588" y="801"/>
                  </a:lnTo>
                  <a:lnTo>
                    <a:pt x="1588" y="803"/>
                  </a:lnTo>
                  <a:lnTo>
                    <a:pt x="1588" y="804"/>
                  </a:lnTo>
                  <a:lnTo>
                    <a:pt x="1588" y="806"/>
                  </a:lnTo>
                  <a:lnTo>
                    <a:pt x="1590" y="808"/>
                  </a:lnTo>
                  <a:lnTo>
                    <a:pt x="1590" y="810"/>
                  </a:lnTo>
                  <a:lnTo>
                    <a:pt x="1588" y="811"/>
                  </a:lnTo>
                  <a:lnTo>
                    <a:pt x="1585" y="813"/>
                  </a:lnTo>
                  <a:lnTo>
                    <a:pt x="1582" y="811"/>
                  </a:lnTo>
                  <a:lnTo>
                    <a:pt x="1578" y="810"/>
                  </a:lnTo>
                  <a:lnTo>
                    <a:pt x="1576" y="809"/>
                  </a:lnTo>
                  <a:lnTo>
                    <a:pt x="1575" y="808"/>
                  </a:lnTo>
                  <a:lnTo>
                    <a:pt x="1573" y="806"/>
                  </a:lnTo>
                  <a:lnTo>
                    <a:pt x="1572" y="805"/>
                  </a:lnTo>
                  <a:lnTo>
                    <a:pt x="1571" y="805"/>
                  </a:lnTo>
                  <a:lnTo>
                    <a:pt x="1570" y="806"/>
                  </a:lnTo>
                  <a:lnTo>
                    <a:pt x="1568" y="808"/>
                  </a:lnTo>
                  <a:lnTo>
                    <a:pt x="1568" y="810"/>
                  </a:lnTo>
                  <a:lnTo>
                    <a:pt x="1567" y="811"/>
                  </a:lnTo>
                  <a:lnTo>
                    <a:pt x="1566" y="814"/>
                  </a:lnTo>
                  <a:lnTo>
                    <a:pt x="1565" y="816"/>
                  </a:lnTo>
                  <a:lnTo>
                    <a:pt x="1562" y="818"/>
                  </a:lnTo>
                  <a:lnTo>
                    <a:pt x="1558" y="819"/>
                  </a:lnTo>
                  <a:lnTo>
                    <a:pt x="1555" y="819"/>
                  </a:lnTo>
                  <a:lnTo>
                    <a:pt x="1548" y="819"/>
                  </a:lnTo>
                  <a:lnTo>
                    <a:pt x="1540" y="819"/>
                  </a:lnTo>
                  <a:lnTo>
                    <a:pt x="1531" y="818"/>
                  </a:lnTo>
                  <a:lnTo>
                    <a:pt x="1524" y="816"/>
                  </a:lnTo>
                  <a:lnTo>
                    <a:pt x="1520" y="813"/>
                  </a:lnTo>
                  <a:lnTo>
                    <a:pt x="1519" y="809"/>
                  </a:lnTo>
                  <a:lnTo>
                    <a:pt x="1520" y="806"/>
                  </a:lnTo>
                  <a:lnTo>
                    <a:pt x="1522" y="805"/>
                  </a:lnTo>
                  <a:lnTo>
                    <a:pt x="1526" y="804"/>
                  </a:lnTo>
                  <a:lnTo>
                    <a:pt x="1530" y="801"/>
                  </a:lnTo>
                  <a:lnTo>
                    <a:pt x="1532" y="800"/>
                  </a:lnTo>
                  <a:lnTo>
                    <a:pt x="1535" y="798"/>
                  </a:lnTo>
                  <a:lnTo>
                    <a:pt x="1536" y="795"/>
                  </a:lnTo>
                  <a:lnTo>
                    <a:pt x="1536" y="793"/>
                  </a:lnTo>
                  <a:lnTo>
                    <a:pt x="1535" y="793"/>
                  </a:lnTo>
                  <a:lnTo>
                    <a:pt x="1533" y="794"/>
                  </a:lnTo>
                  <a:lnTo>
                    <a:pt x="1532" y="795"/>
                  </a:lnTo>
                  <a:lnTo>
                    <a:pt x="1531" y="795"/>
                  </a:lnTo>
                  <a:lnTo>
                    <a:pt x="1529" y="795"/>
                  </a:lnTo>
                  <a:lnTo>
                    <a:pt x="1527" y="795"/>
                  </a:lnTo>
                  <a:lnTo>
                    <a:pt x="1526" y="795"/>
                  </a:lnTo>
                  <a:lnTo>
                    <a:pt x="1525" y="794"/>
                  </a:lnTo>
                  <a:lnTo>
                    <a:pt x="1524" y="793"/>
                  </a:lnTo>
                  <a:lnTo>
                    <a:pt x="1510" y="793"/>
                  </a:lnTo>
                  <a:lnTo>
                    <a:pt x="1509" y="791"/>
                  </a:lnTo>
                  <a:lnTo>
                    <a:pt x="1509" y="789"/>
                  </a:lnTo>
                  <a:lnTo>
                    <a:pt x="1510" y="786"/>
                  </a:lnTo>
                  <a:lnTo>
                    <a:pt x="1511" y="785"/>
                  </a:lnTo>
                  <a:lnTo>
                    <a:pt x="1512" y="783"/>
                  </a:lnTo>
                  <a:lnTo>
                    <a:pt x="1514" y="780"/>
                  </a:lnTo>
                  <a:lnTo>
                    <a:pt x="1515" y="779"/>
                  </a:lnTo>
                  <a:lnTo>
                    <a:pt x="1515" y="776"/>
                  </a:lnTo>
                  <a:lnTo>
                    <a:pt x="1514" y="775"/>
                  </a:lnTo>
                  <a:lnTo>
                    <a:pt x="1510" y="774"/>
                  </a:lnTo>
                  <a:lnTo>
                    <a:pt x="1509" y="773"/>
                  </a:lnTo>
                  <a:lnTo>
                    <a:pt x="1507" y="770"/>
                  </a:lnTo>
                  <a:lnTo>
                    <a:pt x="1509" y="769"/>
                  </a:lnTo>
                  <a:lnTo>
                    <a:pt x="1510" y="768"/>
                  </a:lnTo>
                  <a:lnTo>
                    <a:pt x="1511" y="765"/>
                  </a:lnTo>
                  <a:lnTo>
                    <a:pt x="1514" y="764"/>
                  </a:lnTo>
                  <a:lnTo>
                    <a:pt x="1516" y="762"/>
                  </a:lnTo>
                  <a:lnTo>
                    <a:pt x="1522" y="757"/>
                  </a:lnTo>
                  <a:lnTo>
                    <a:pt x="1530" y="754"/>
                  </a:lnTo>
                  <a:lnTo>
                    <a:pt x="1538" y="754"/>
                  </a:lnTo>
                  <a:lnTo>
                    <a:pt x="1543" y="753"/>
                  </a:lnTo>
                  <a:lnTo>
                    <a:pt x="1547" y="752"/>
                  </a:lnTo>
                  <a:lnTo>
                    <a:pt x="1548" y="750"/>
                  </a:lnTo>
                  <a:lnTo>
                    <a:pt x="1550" y="749"/>
                  </a:lnTo>
                  <a:lnTo>
                    <a:pt x="1548" y="747"/>
                  </a:lnTo>
                  <a:lnTo>
                    <a:pt x="1547" y="745"/>
                  </a:lnTo>
                  <a:lnTo>
                    <a:pt x="1546" y="744"/>
                  </a:lnTo>
                  <a:lnTo>
                    <a:pt x="1543" y="743"/>
                  </a:lnTo>
                  <a:lnTo>
                    <a:pt x="1541" y="742"/>
                  </a:lnTo>
                  <a:lnTo>
                    <a:pt x="1538" y="740"/>
                  </a:lnTo>
                  <a:lnTo>
                    <a:pt x="1530" y="738"/>
                  </a:lnTo>
                  <a:lnTo>
                    <a:pt x="1522" y="739"/>
                  </a:lnTo>
                  <a:lnTo>
                    <a:pt x="1514" y="742"/>
                  </a:lnTo>
                  <a:lnTo>
                    <a:pt x="1502" y="745"/>
                  </a:lnTo>
                  <a:lnTo>
                    <a:pt x="1487" y="745"/>
                  </a:lnTo>
                  <a:lnTo>
                    <a:pt x="1485" y="744"/>
                  </a:lnTo>
                  <a:lnTo>
                    <a:pt x="1484" y="744"/>
                  </a:lnTo>
                  <a:lnTo>
                    <a:pt x="1484" y="743"/>
                  </a:lnTo>
                  <a:lnTo>
                    <a:pt x="1484" y="742"/>
                  </a:lnTo>
                  <a:lnTo>
                    <a:pt x="1485" y="740"/>
                  </a:lnTo>
                  <a:lnTo>
                    <a:pt x="1486" y="739"/>
                  </a:lnTo>
                  <a:lnTo>
                    <a:pt x="1490" y="738"/>
                  </a:lnTo>
                  <a:lnTo>
                    <a:pt x="1492" y="738"/>
                  </a:lnTo>
                  <a:lnTo>
                    <a:pt x="1496" y="737"/>
                  </a:lnTo>
                  <a:lnTo>
                    <a:pt x="1500" y="735"/>
                  </a:lnTo>
                  <a:lnTo>
                    <a:pt x="1501" y="734"/>
                  </a:lnTo>
                  <a:lnTo>
                    <a:pt x="1504" y="732"/>
                  </a:lnTo>
                  <a:lnTo>
                    <a:pt x="1505" y="730"/>
                  </a:lnTo>
                  <a:lnTo>
                    <a:pt x="1506" y="729"/>
                  </a:lnTo>
                  <a:lnTo>
                    <a:pt x="1505" y="728"/>
                  </a:lnTo>
                  <a:lnTo>
                    <a:pt x="1502" y="728"/>
                  </a:lnTo>
                  <a:lnTo>
                    <a:pt x="1499" y="729"/>
                  </a:lnTo>
                  <a:lnTo>
                    <a:pt x="1496" y="729"/>
                  </a:lnTo>
                  <a:lnTo>
                    <a:pt x="1492" y="730"/>
                  </a:lnTo>
                  <a:lnTo>
                    <a:pt x="1490" y="730"/>
                  </a:lnTo>
                  <a:lnTo>
                    <a:pt x="1487" y="730"/>
                  </a:lnTo>
                  <a:lnTo>
                    <a:pt x="1484" y="729"/>
                  </a:lnTo>
                  <a:lnTo>
                    <a:pt x="1480" y="729"/>
                  </a:lnTo>
                  <a:lnTo>
                    <a:pt x="1477" y="728"/>
                  </a:lnTo>
                  <a:lnTo>
                    <a:pt x="1475" y="727"/>
                  </a:lnTo>
                  <a:lnTo>
                    <a:pt x="1474" y="724"/>
                  </a:lnTo>
                  <a:lnTo>
                    <a:pt x="1474" y="723"/>
                  </a:lnTo>
                  <a:lnTo>
                    <a:pt x="1474" y="721"/>
                  </a:lnTo>
                  <a:lnTo>
                    <a:pt x="1475" y="718"/>
                  </a:lnTo>
                  <a:lnTo>
                    <a:pt x="1477" y="717"/>
                  </a:lnTo>
                  <a:lnTo>
                    <a:pt x="1479" y="714"/>
                  </a:lnTo>
                  <a:lnTo>
                    <a:pt x="1479" y="712"/>
                  </a:lnTo>
                  <a:lnTo>
                    <a:pt x="1479" y="711"/>
                  </a:lnTo>
                  <a:lnTo>
                    <a:pt x="1479" y="708"/>
                  </a:lnTo>
                  <a:lnTo>
                    <a:pt x="1479" y="707"/>
                  </a:lnTo>
                  <a:lnTo>
                    <a:pt x="1480" y="704"/>
                  </a:lnTo>
                  <a:lnTo>
                    <a:pt x="1481" y="703"/>
                  </a:lnTo>
                  <a:lnTo>
                    <a:pt x="1485" y="701"/>
                  </a:lnTo>
                  <a:lnTo>
                    <a:pt x="1486" y="701"/>
                  </a:lnTo>
                  <a:lnTo>
                    <a:pt x="1489" y="701"/>
                  </a:lnTo>
                  <a:lnTo>
                    <a:pt x="1492" y="701"/>
                  </a:lnTo>
                  <a:lnTo>
                    <a:pt x="1495" y="701"/>
                  </a:lnTo>
                  <a:lnTo>
                    <a:pt x="1496" y="699"/>
                  </a:lnTo>
                  <a:lnTo>
                    <a:pt x="1497" y="698"/>
                  </a:lnTo>
                  <a:lnTo>
                    <a:pt x="1497" y="697"/>
                  </a:lnTo>
                  <a:lnTo>
                    <a:pt x="1497" y="696"/>
                  </a:lnTo>
                  <a:lnTo>
                    <a:pt x="1495" y="694"/>
                  </a:lnTo>
                  <a:lnTo>
                    <a:pt x="1494" y="694"/>
                  </a:lnTo>
                  <a:lnTo>
                    <a:pt x="1491" y="693"/>
                  </a:lnTo>
                  <a:lnTo>
                    <a:pt x="1490" y="693"/>
                  </a:lnTo>
                  <a:lnTo>
                    <a:pt x="1487" y="692"/>
                  </a:lnTo>
                  <a:lnTo>
                    <a:pt x="1486" y="691"/>
                  </a:lnTo>
                  <a:lnTo>
                    <a:pt x="1486" y="689"/>
                  </a:lnTo>
                  <a:lnTo>
                    <a:pt x="1486" y="688"/>
                  </a:lnTo>
                  <a:lnTo>
                    <a:pt x="1487" y="687"/>
                  </a:lnTo>
                  <a:lnTo>
                    <a:pt x="1487" y="684"/>
                  </a:lnTo>
                  <a:lnTo>
                    <a:pt x="1487" y="683"/>
                  </a:lnTo>
                  <a:lnTo>
                    <a:pt x="1486" y="682"/>
                  </a:lnTo>
                  <a:lnTo>
                    <a:pt x="1485" y="679"/>
                  </a:lnTo>
                  <a:lnTo>
                    <a:pt x="1485" y="678"/>
                  </a:lnTo>
                  <a:lnTo>
                    <a:pt x="1486" y="676"/>
                  </a:lnTo>
                  <a:lnTo>
                    <a:pt x="1487" y="674"/>
                  </a:lnTo>
                  <a:lnTo>
                    <a:pt x="1489" y="673"/>
                  </a:lnTo>
                  <a:lnTo>
                    <a:pt x="1492" y="672"/>
                  </a:lnTo>
                  <a:lnTo>
                    <a:pt x="1495" y="672"/>
                  </a:lnTo>
                  <a:lnTo>
                    <a:pt x="1497" y="673"/>
                  </a:lnTo>
                  <a:lnTo>
                    <a:pt x="1500" y="674"/>
                  </a:lnTo>
                  <a:lnTo>
                    <a:pt x="1502" y="674"/>
                  </a:lnTo>
                  <a:lnTo>
                    <a:pt x="1505" y="674"/>
                  </a:lnTo>
                  <a:lnTo>
                    <a:pt x="1506" y="674"/>
                  </a:lnTo>
                  <a:lnTo>
                    <a:pt x="1507" y="672"/>
                  </a:lnTo>
                  <a:lnTo>
                    <a:pt x="1509" y="671"/>
                  </a:lnTo>
                  <a:lnTo>
                    <a:pt x="1507" y="670"/>
                  </a:lnTo>
                  <a:lnTo>
                    <a:pt x="1506" y="668"/>
                  </a:lnTo>
                  <a:lnTo>
                    <a:pt x="1502" y="667"/>
                  </a:lnTo>
                  <a:lnTo>
                    <a:pt x="1500" y="667"/>
                  </a:lnTo>
                  <a:lnTo>
                    <a:pt x="1499" y="665"/>
                  </a:lnTo>
                  <a:lnTo>
                    <a:pt x="1497" y="662"/>
                  </a:lnTo>
                  <a:lnTo>
                    <a:pt x="1499" y="660"/>
                  </a:lnTo>
                  <a:lnTo>
                    <a:pt x="1500" y="656"/>
                  </a:lnTo>
                  <a:lnTo>
                    <a:pt x="1502" y="653"/>
                  </a:lnTo>
                  <a:lnTo>
                    <a:pt x="1506" y="651"/>
                  </a:lnTo>
                  <a:lnTo>
                    <a:pt x="1510" y="650"/>
                  </a:lnTo>
                  <a:lnTo>
                    <a:pt x="1514" y="648"/>
                  </a:lnTo>
                  <a:lnTo>
                    <a:pt x="1519" y="648"/>
                  </a:lnTo>
                  <a:lnTo>
                    <a:pt x="1521" y="650"/>
                  </a:lnTo>
                  <a:lnTo>
                    <a:pt x="1524" y="650"/>
                  </a:lnTo>
                  <a:lnTo>
                    <a:pt x="1525" y="648"/>
                  </a:lnTo>
                  <a:lnTo>
                    <a:pt x="1526" y="648"/>
                  </a:lnTo>
                  <a:lnTo>
                    <a:pt x="1526" y="647"/>
                  </a:lnTo>
                  <a:lnTo>
                    <a:pt x="1526" y="646"/>
                  </a:lnTo>
                  <a:lnTo>
                    <a:pt x="1526" y="645"/>
                  </a:lnTo>
                  <a:lnTo>
                    <a:pt x="1526" y="643"/>
                  </a:lnTo>
                  <a:lnTo>
                    <a:pt x="1529" y="642"/>
                  </a:lnTo>
                  <a:lnTo>
                    <a:pt x="1531" y="641"/>
                  </a:lnTo>
                  <a:lnTo>
                    <a:pt x="1533" y="641"/>
                  </a:lnTo>
                  <a:lnTo>
                    <a:pt x="1537" y="641"/>
                  </a:lnTo>
                  <a:lnTo>
                    <a:pt x="1538" y="641"/>
                  </a:lnTo>
                  <a:lnTo>
                    <a:pt x="1538" y="638"/>
                  </a:lnTo>
                  <a:lnTo>
                    <a:pt x="1535" y="637"/>
                  </a:lnTo>
                  <a:lnTo>
                    <a:pt x="1529" y="636"/>
                  </a:lnTo>
                  <a:lnTo>
                    <a:pt x="1521" y="636"/>
                  </a:lnTo>
                  <a:lnTo>
                    <a:pt x="1515" y="636"/>
                  </a:lnTo>
                  <a:lnTo>
                    <a:pt x="1510" y="636"/>
                  </a:lnTo>
                  <a:lnTo>
                    <a:pt x="1509" y="635"/>
                  </a:lnTo>
                  <a:lnTo>
                    <a:pt x="1507" y="635"/>
                  </a:lnTo>
                  <a:lnTo>
                    <a:pt x="1507" y="632"/>
                  </a:lnTo>
                  <a:lnTo>
                    <a:pt x="1509" y="631"/>
                  </a:lnTo>
                  <a:lnTo>
                    <a:pt x="1511" y="630"/>
                  </a:lnTo>
                  <a:lnTo>
                    <a:pt x="1514" y="627"/>
                  </a:lnTo>
                  <a:lnTo>
                    <a:pt x="1515" y="626"/>
                  </a:lnTo>
                  <a:lnTo>
                    <a:pt x="1519" y="626"/>
                  </a:lnTo>
                  <a:lnTo>
                    <a:pt x="1521" y="625"/>
                  </a:lnTo>
                  <a:lnTo>
                    <a:pt x="1525" y="625"/>
                  </a:lnTo>
                  <a:lnTo>
                    <a:pt x="1529" y="625"/>
                  </a:lnTo>
                  <a:lnTo>
                    <a:pt x="1540" y="623"/>
                  </a:lnTo>
                  <a:lnTo>
                    <a:pt x="1547" y="625"/>
                  </a:lnTo>
                  <a:lnTo>
                    <a:pt x="1555" y="627"/>
                  </a:lnTo>
                  <a:lnTo>
                    <a:pt x="1557" y="631"/>
                  </a:lnTo>
                  <a:lnTo>
                    <a:pt x="1558" y="633"/>
                  </a:lnTo>
                  <a:lnTo>
                    <a:pt x="1558" y="636"/>
                  </a:lnTo>
                  <a:lnTo>
                    <a:pt x="1558" y="640"/>
                  </a:lnTo>
                  <a:lnTo>
                    <a:pt x="1557" y="642"/>
                  </a:lnTo>
                  <a:lnTo>
                    <a:pt x="1557" y="646"/>
                  </a:lnTo>
                  <a:lnTo>
                    <a:pt x="1560" y="650"/>
                  </a:lnTo>
                  <a:lnTo>
                    <a:pt x="1562" y="652"/>
                  </a:lnTo>
                  <a:lnTo>
                    <a:pt x="1566" y="653"/>
                  </a:lnTo>
                  <a:lnTo>
                    <a:pt x="1568" y="656"/>
                  </a:lnTo>
                  <a:lnTo>
                    <a:pt x="1571" y="660"/>
                  </a:lnTo>
                  <a:lnTo>
                    <a:pt x="1571" y="661"/>
                  </a:lnTo>
                  <a:lnTo>
                    <a:pt x="1572" y="663"/>
                  </a:lnTo>
                  <a:lnTo>
                    <a:pt x="1573" y="666"/>
                  </a:lnTo>
                  <a:lnTo>
                    <a:pt x="1575" y="668"/>
                  </a:lnTo>
                  <a:lnTo>
                    <a:pt x="1576" y="671"/>
                  </a:lnTo>
                  <a:lnTo>
                    <a:pt x="1578" y="672"/>
                  </a:lnTo>
                  <a:lnTo>
                    <a:pt x="1581" y="672"/>
                  </a:lnTo>
                  <a:lnTo>
                    <a:pt x="1582" y="672"/>
                  </a:lnTo>
                  <a:lnTo>
                    <a:pt x="1585" y="672"/>
                  </a:lnTo>
                  <a:lnTo>
                    <a:pt x="1587" y="671"/>
                  </a:lnTo>
                  <a:lnTo>
                    <a:pt x="1590" y="671"/>
                  </a:lnTo>
                  <a:lnTo>
                    <a:pt x="1591" y="672"/>
                  </a:lnTo>
                  <a:lnTo>
                    <a:pt x="1602" y="672"/>
                  </a:lnTo>
                  <a:lnTo>
                    <a:pt x="1603" y="672"/>
                  </a:lnTo>
                  <a:lnTo>
                    <a:pt x="1605" y="673"/>
                  </a:lnTo>
                  <a:lnTo>
                    <a:pt x="1606" y="674"/>
                  </a:lnTo>
                  <a:lnTo>
                    <a:pt x="1607" y="676"/>
                  </a:lnTo>
                  <a:lnTo>
                    <a:pt x="1607" y="678"/>
                  </a:lnTo>
                  <a:lnTo>
                    <a:pt x="1607" y="681"/>
                  </a:lnTo>
                  <a:lnTo>
                    <a:pt x="1606" y="682"/>
                  </a:lnTo>
                  <a:lnTo>
                    <a:pt x="1605" y="683"/>
                  </a:lnTo>
                  <a:lnTo>
                    <a:pt x="1603" y="686"/>
                  </a:lnTo>
                  <a:lnTo>
                    <a:pt x="1602" y="688"/>
                  </a:lnTo>
                  <a:lnTo>
                    <a:pt x="1602" y="691"/>
                  </a:lnTo>
                  <a:lnTo>
                    <a:pt x="1602" y="693"/>
                  </a:lnTo>
                  <a:lnTo>
                    <a:pt x="1605" y="694"/>
                  </a:lnTo>
                  <a:lnTo>
                    <a:pt x="1607" y="697"/>
                  </a:lnTo>
                  <a:lnTo>
                    <a:pt x="1609" y="698"/>
                  </a:lnTo>
                  <a:lnTo>
                    <a:pt x="1612" y="701"/>
                  </a:lnTo>
                  <a:lnTo>
                    <a:pt x="1614" y="701"/>
                  </a:lnTo>
                  <a:lnTo>
                    <a:pt x="1617" y="701"/>
                  </a:lnTo>
                  <a:lnTo>
                    <a:pt x="1618" y="699"/>
                  </a:lnTo>
                  <a:lnTo>
                    <a:pt x="1618" y="698"/>
                  </a:lnTo>
                  <a:lnTo>
                    <a:pt x="1618" y="696"/>
                  </a:lnTo>
                  <a:lnTo>
                    <a:pt x="1617" y="693"/>
                  </a:lnTo>
                  <a:lnTo>
                    <a:pt x="1613" y="691"/>
                  </a:lnTo>
                  <a:lnTo>
                    <a:pt x="1612" y="688"/>
                  </a:lnTo>
                  <a:lnTo>
                    <a:pt x="1611" y="684"/>
                  </a:lnTo>
                  <a:lnTo>
                    <a:pt x="1612" y="681"/>
                  </a:lnTo>
                  <a:lnTo>
                    <a:pt x="1616" y="678"/>
                  </a:lnTo>
                  <a:lnTo>
                    <a:pt x="1619" y="677"/>
                  </a:lnTo>
                  <a:lnTo>
                    <a:pt x="1622" y="677"/>
                  </a:lnTo>
                  <a:lnTo>
                    <a:pt x="1626" y="678"/>
                  </a:lnTo>
                  <a:lnTo>
                    <a:pt x="1628" y="679"/>
                  </a:lnTo>
                  <a:lnTo>
                    <a:pt x="1629" y="682"/>
                  </a:lnTo>
                  <a:lnTo>
                    <a:pt x="1631" y="683"/>
                  </a:lnTo>
                  <a:lnTo>
                    <a:pt x="1631" y="687"/>
                  </a:lnTo>
                  <a:lnTo>
                    <a:pt x="1631" y="689"/>
                  </a:lnTo>
                  <a:lnTo>
                    <a:pt x="1631" y="692"/>
                  </a:lnTo>
                  <a:lnTo>
                    <a:pt x="1631" y="693"/>
                  </a:lnTo>
                  <a:lnTo>
                    <a:pt x="1628" y="696"/>
                  </a:lnTo>
                  <a:lnTo>
                    <a:pt x="1628" y="697"/>
                  </a:lnTo>
                  <a:lnTo>
                    <a:pt x="1629" y="698"/>
                  </a:lnTo>
                  <a:lnTo>
                    <a:pt x="1631" y="698"/>
                  </a:lnTo>
                  <a:lnTo>
                    <a:pt x="1632" y="699"/>
                  </a:lnTo>
                  <a:lnTo>
                    <a:pt x="1632" y="701"/>
                  </a:lnTo>
                  <a:lnTo>
                    <a:pt x="1633" y="701"/>
                  </a:lnTo>
                  <a:lnTo>
                    <a:pt x="1632" y="706"/>
                  </a:lnTo>
                  <a:lnTo>
                    <a:pt x="1632" y="712"/>
                  </a:lnTo>
                  <a:lnTo>
                    <a:pt x="1631" y="718"/>
                  </a:lnTo>
                  <a:lnTo>
                    <a:pt x="1632" y="723"/>
                  </a:lnTo>
                  <a:lnTo>
                    <a:pt x="1636" y="724"/>
                  </a:lnTo>
                  <a:lnTo>
                    <a:pt x="1644" y="725"/>
                  </a:lnTo>
                  <a:lnTo>
                    <a:pt x="1653" y="727"/>
                  </a:lnTo>
                  <a:lnTo>
                    <a:pt x="1662" y="728"/>
                  </a:lnTo>
                  <a:lnTo>
                    <a:pt x="1663" y="728"/>
                  </a:lnTo>
                  <a:lnTo>
                    <a:pt x="1664" y="729"/>
                  </a:lnTo>
                  <a:lnTo>
                    <a:pt x="1667" y="730"/>
                  </a:lnTo>
                  <a:lnTo>
                    <a:pt x="1668" y="730"/>
                  </a:lnTo>
                  <a:lnTo>
                    <a:pt x="1671" y="732"/>
                  </a:lnTo>
                  <a:lnTo>
                    <a:pt x="1672" y="732"/>
                  </a:lnTo>
                  <a:lnTo>
                    <a:pt x="1673" y="732"/>
                  </a:lnTo>
                  <a:lnTo>
                    <a:pt x="1674" y="732"/>
                  </a:lnTo>
                  <a:lnTo>
                    <a:pt x="1673" y="732"/>
                  </a:lnTo>
                  <a:lnTo>
                    <a:pt x="1672" y="730"/>
                  </a:lnTo>
                  <a:lnTo>
                    <a:pt x="1669" y="728"/>
                  </a:lnTo>
                  <a:lnTo>
                    <a:pt x="1667" y="727"/>
                  </a:lnTo>
                  <a:lnTo>
                    <a:pt x="1666" y="724"/>
                  </a:lnTo>
                  <a:lnTo>
                    <a:pt x="1664" y="722"/>
                  </a:lnTo>
                  <a:lnTo>
                    <a:pt x="1663" y="721"/>
                  </a:lnTo>
                  <a:lnTo>
                    <a:pt x="1661" y="718"/>
                  </a:lnTo>
                  <a:lnTo>
                    <a:pt x="1659" y="717"/>
                  </a:lnTo>
                  <a:lnTo>
                    <a:pt x="1657" y="714"/>
                  </a:lnTo>
                  <a:lnTo>
                    <a:pt x="1653" y="714"/>
                  </a:lnTo>
                  <a:lnTo>
                    <a:pt x="1649" y="713"/>
                  </a:lnTo>
                  <a:lnTo>
                    <a:pt x="1648" y="711"/>
                  </a:lnTo>
                  <a:lnTo>
                    <a:pt x="1646" y="708"/>
                  </a:lnTo>
                  <a:lnTo>
                    <a:pt x="1646" y="706"/>
                  </a:lnTo>
                  <a:lnTo>
                    <a:pt x="1646" y="703"/>
                  </a:lnTo>
                  <a:lnTo>
                    <a:pt x="1646" y="701"/>
                  </a:lnTo>
                  <a:lnTo>
                    <a:pt x="1646" y="698"/>
                  </a:lnTo>
                  <a:lnTo>
                    <a:pt x="1646" y="697"/>
                  </a:lnTo>
                  <a:lnTo>
                    <a:pt x="1646" y="696"/>
                  </a:lnTo>
                  <a:lnTo>
                    <a:pt x="1646" y="693"/>
                  </a:lnTo>
                  <a:lnTo>
                    <a:pt x="1646" y="691"/>
                  </a:lnTo>
                  <a:lnTo>
                    <a:pt x="1646" y="687"/>
                  </a:lnTo>
                  <a:lnTo>
                    <a:pt x="1647" y="686"/>
                  </a:lnTo>
                  <a:lnTo>
                    <a:pt x="1648" y="683"/>
                  </a:lnTo>
                  <a:lnTo>
                    <a:pt x="1651" y="683"/>
                  </a:lnTo>
                  <a:lnTo>
                    <a:pt x="1653" y="683"/>
                  </a:lnTo>
                  <a:lnTo>
                    <a:pt x="1667" y="683"/>
                  </a:lnTo>
                  <a:lnTo>
                    <a:pt x="1682" y="684"/>
                  </a:lnTo>
                  <a:lnTo>
                    <a:pt x="1695" y="688"/>
                  </a:lnTo>
                  <a:lnTo>
                    <a:pt x="1704" y="694"/>
                  </a:lnTo>
                  <a:lnTo>
                    <a:pt x="1710" y="701"/>
                  </a:lnTo>
                  <a:lnTo>
                    <a:pt x="1717" y="707"/>
                  </a:lnTo>
                  <a:lnTo>
                    <a:pt x="1718" y="709"/>
                  </a:lnTo>
                  <a:lnTo>
                    <a:pt x="1719" y="711"/>
                  </a:lnTo>
                  <a:lnTo>
                    <a:pt x="1720" y="713"/>
                  </a:lnTo>
                  <a:lnTo>
                    <a:pt x="1722" y="716"/>
                  </a:lnTo>
                  <a:lnTo>
                    <a:pt x="1724" y="717"/>
                  </a:lnTo>
                  <a:lnTo>
                    <a:pt x="1727" y="719"/>
                  </a:lnTo>
                  <a:lnTo>
                    <a:pt x="1729" y="721"/>
                  </a:lnTo>
                  <a:lnTo>
                    <a:pt x="1732" y="722"/>
                  </a:lnTo>
                  <a:lnTo>
                    <a:pt x="1734" y="723"/>
                  </a:lnTo>
                  <a:lnTo>
                    <a:pt x="1737" y="724"/>
                  </a:lnTo>
                  <a:lnTo>
                    <a:pt x="1739" y="724"/>
                  </a:lnTo>
                  <a:lnTo>
                    <a:pt x="1744" y="725"/>
                  </a:lnTo>
                  <a:lnTo>
                    <a:pt x="1747" y="725"/>
                  </a:lnTo>
                  <a:lnTo>
                    <a:pt x="1748" y="725"/>
                  </a:lnTo>
                  <a:lnTo>
                    <a:pt x="1748" y="724"/>
                  </a:lnTo>
                  <a:lnTo>
                    <a:pt x="1747" y="724"/>
                  </a:lnTo>
                  <a:lnTo>
                    <a:pt x="1745" y="723"/>
                  </a:lnTo>
                  <a:lnTo>
                    <a:pt x="1744" y="722"/>
                  </a:lnTo>
                  <a:lnTo>
                    <a:pt x="1742" y="722"/>
                  </a:lnTo>
                  <a:lnTo>
                    <a:pt x="1739" y="721"/>
                  </a:lnTo>
                  <a:lnTo>
                    <a:pt x="1737" y="719"/>
                  </a:lnTo>
                  <a:lnTo>
                    <a:pt x="1734" y="718"/>
                  </a:lnTo>
                  <a:lnTo>
                    <a:pt x="1733" y="716"/>
                  </a:lnTo>
                  <a:lnTo>
                    <a:pt x="1732" y="713"/>
                  </a:lnTo>
                  <a:lnTo>
                    <a:pt x="1730" y="711"/>
                  </a:lnTo>
                  <a:lnTo>
                    <a:pt x="1729" y="709"/>
                  </a:lnTo>
                  <a:lnTo>
                    <a:pt x="1727" y="706"/>
                  </a:lnTo>
                  <a:lnTo>
                    <a:pt x="1724" y="703"/>
                  </a:lnTo>
                  <a:lnTo>
                    <a:pt x="1722" y="699"/>
                  </a:lnTo>
                  <a:lnTo>
                    <a:pt x="1719" y="696"/>
                  </a:lnTo>
                  <a:lnTo>
                    <a:pt x="1717" y="694"/>
                  </a:lnTo>
                  <a:lnTo>
                    <a:pt x="1714" y="692"/>
                  </a:lnTo>
                  <a:lnTo>
                    <a:pt x="1713" y="691"/>
                  </a:lnTo>
                  <a:lnTo>
                    <a:pt x="1710" y="688"/>
                  </a:lnTo>
                  <a:lnTo>
                    <a:pt x="1710" y="686"/>
                  </a:lnTo>
                  <a:lnTo>
                    <a:pt x="1712" y="684"/>
                  </a:lnTo>
                  <a:lnTo>
                    <a:pt x="1714" y="682"/>
                  </a:lnTo>
                  <a:lnTo>
                    <a:pt x="1719" y="681"/>
                  </a:lnTo>
                  <a:lnTo>
                    <a:pt x="1724" y="678"/>
                  </a:lnTo>
                  <a:lnTo>
                    <a:pt x="1730" y="674"/>
                  </a:lnTo>
                  <a:lnTo>
                    <a:pt x="1737" y="672"/>
                  </a:lnTo>
                  <a:lnTo>
                    <a:pt x="1742" y="672"/>
                  </a:lnTo>
                  <a:lnTo>
                    <a:pt x="1747" y="672"/>
                  </a:lnTo>
                  <a:lnTo>
                    <a:pt x="1751" y="671"/>
                  </a:lnTo>
                  <a:lnTo>
                    <a:pt x="1755" y="670"/>
                  </a:lnTo>
                  <a:lnTo>
                    <a:pt x="1759" y="667"/>
                  </a:lnTo>
                  <a:lnTo>
                    <a:pt x="1763" y="665"/>
                  </a:lnTo>
                  <a:lnTo>
                    <a:pt x="1765" y="662"/>
                  </a:lnTo>
                  <a:lnTo>
                    <a:pt x="1768" y="661"/>
                  </a:lnTo>
                  <a:lnTo>
                    <a:pt x="1771" y="660"/>
                  </a:lnTo>
                  <a:lnTo>
                    <a:pt x="1774" y="658"/>
                  </a:lnTo>
                  <a:lnTo>
                    <a:pt x="1776" y="657"/>
                  </a:lnTo>
                  <a:lnTo>
                    <a:pt x="1788" y="652"/>
                  </a:lnTo>
                  <a:lnTo>
                    <a:pt x="1799" y="651"/>
                  </a:lnTo>
                  <a:lnTo>
                    <a:pt x="1810" y="651"/>
                  </a:lnTo>
                  <a:lnTo>
                    <a:pt x="1811" y="651"/>
                  </a:lnTo>
                  <a:lnTo>
                    <a:pt x="1814" y="651"/>
                  </a:lnTo>
                  <a:lnTo>
                    <a:pt x="1818" y="651"/>
                  </a:lnTo>
                  <a:lnTo>
                    <a:pt x="1820" y="650"/>
                  </a:lnTo>
                  <a:lnTo>
                    <a:pt x="1823" y="648"/>
                  </a:lnTo>
                  <a:lnTo>
                    <a:pt x="1825" y="648"/>
                  </a:lnTo>
                  <a:lnTo>
                    <a:pt x="1825" y="647"/>
                  </a:lnTo>
                  <a:lnTo>
                    <a:pt x="1823" y="646"/>
                  </a:lnTo>
                  <a:lnTo>
                    <a:pt x="1816" y="645"/>
                  </a:lnTo>
                  <a:lnTo>
                    <a:pt x="1806" y="643"/>
                  </a:lnTo>
                  <a:lnTo>
                    <a:pt x="1796" y="643"/>
                  </a:lnTo>
                  <a:lnTo>
                    <a:pt x="1776" y="643"/>
                  </a:lnTo>
                  <a:lnTo>
                    <a:pt x="1774" y="641"/>
                  </a:lnTo>
                  <a:lnTo>
                    <a:pt x="1775" y="637"/>
                  </a:lnTo>
                  <a:lnTo>
                    <a:pt x="1779" y="632"/>
                  </a:lnTo>
                  <a:lnTo>
                    <a:pt x="1785" y="627"/>
                  </a:lnTo>
                  <a:lnTo>
                    <a:pt x="1790" y="622"/>
                  </a:lnTo>
                  <a:lnTo>
                    <a:pt x="1794" y="620"/>
                  </a:lnTo>
                  <a:lnTo>
                    <a:pt x="1798" y="619"/>
                  </a:lnTo>
                  <a:lnTo>
                    <a:pt x="1800" y="617"/>
                  </a:lnTo>
                  <a:lnTo>
                    <a:pt x="1803" y="616"/>
                  </a:lnTo>
                  <a:lnTo>
                    <a:pt x="1805" y="615"/>
                  </a:lnTo>
                  <a:lnTo>
                    <a:pt x="1808" y="612"/>
                  </a:lnTo>
                  <a:lnTo>
                    <a:pt x="1808" y="612"/>
                  </a:lnTo>
                  <a:lnTo>
                    <a:pt x="1808" y="611"/>
                  </a:lnTo>
                  <a:lnTo>
                    <a:pt x="1806" y="610"/>
                  </a:lnTo>
                  <a:lnTo>
                    <a:pt x="1805" y="610"/>
                  </a:lnTo>
                  <a:lnTo>
                    <a:pt x="1803" y="610"/>
                  </a:lnTo>
                  <a:lnTo>
                    <a:pt x="1791" y="612"/>
                  </a:lnTo>
                  <a:lnTo>
                    <a:pt x="1781" y="617"/>
                  </a:lnTo>
                  <a:lnTo>
                    <a:pt x="1773" y="622"/>
                  </a:lnTo>
                  <a:lnTo>
                    <a:pt x="1768" y="630"/>
                  </a:lnTo>
                  <a:lnTo>
                    <a:pt x="1765" y="638"/>
                  </a:lnTo>
                  <a:lnTo>
                    <a:pt x="1766" y="640"/>
                  </a:lnTo>
                  <a:lnTo>
                    <a:pt x="1766" y="642"/>
                  </a:lnTo>
                  <a:lnTo>
                    <a:pt x="1766" y="645"/>
                  </a:lnTo>
                  <a:lnTo>
                    <a:pt x="1765" y="646"/>
                  </a:lnTo>
                  <a:lnTo>
                    <a:pt x="1764" y="648"/>
                  </a:lnTo>
                  <a:lnTo>
                    <a:pt x="1760" y="650"/>
                  </a:lnTo>
                  <a:lnTo>
                    <a:pt x="1759" y="652"/>
                  </a:lnTo>
                  <a:lnTo>
                    <a:pt x="1758" y="655"/>
                  </a:lnTo>
                  <a:lnTo>
                    <a:pt x="1753" y="658"/>
                  </a:lnTo>
                  <a:lnTo>
                    <a:pt x="1744" y="661"/>
                  </a:lnTo>
                  <a:lnTo>
                    <a:pt x="1734" y="663"/>
                  </a:lnTo>
                  <a:lnTo>
                    <a:pt x="1724" y="665"/>
                  </a:lnTo>
                  <a:lnTo>
                    <a:pt x="1720" y="667"/>
                  </a:lnTo>
                  <a:lnTo>
                    <a:pt x="1715" y="668"/>
                  </a:lnTo>
                  <a:lnTo>
                    <a:pt x="1712" y="670"/>
                  </a:lnTo>
                  <a:lnTo>
                    <a:pt x="1705" y="670"/>
                  </a:lnTo>
                  <a:lnTo>
                    <a:pt x="1704" y="668"/>
                  </a:lnTo>
                  <a:lnTo>
                    <a:pt x="1703" y="667"/>
                  </a:lnTo>
                  <a:lnTo>
                    <a:pt x="1703" y="666"/>
                  </a:lnTo>
                  <a:lnTo>
                    <a:pt x="1703" y="665"/>
                  </a:lnTo>
                  <a:lnTo>
                    <a:pt x="1704" y="663"/>
                  </a:lnTo>
                  <a:lnTo>
                    <a:pt x="1704" y="662"/>
                  </a:lnTo>
                  <a:lnTo>
                    <a:pt x="1704" y="661"/>
                  </a:lnTo>
                  <a:lnTo>
                    <a:pt x="1703" y="660"/>
                  </a:lnTo>
                  <a:lnTo>
                    <a:pt x="1700" y="658"/>
                  </a:lnTo>
                  <a:lnTo>
                    <a:pt x="1698" y="660"/>
                  </a:lnTo>
                  <a:lnTo>
                    <a:pt x="1694" y="662"/>
                  </a:lnTo>
                  <a:lnTo>
                    <a:pt x="1692" y="663"/>
                  </a:lnTo>
                  <a:lnTo>
                    <a:pt x="1689" y="666"/>
                  </a:lnTo>
                  <a:lnTo>
                    <a:pt x="1687" y="668"/>
                  </a:lnTo>
                  <a:lnTo>
                    <a:pt x="1685" y="670"/>
                  </a:lnTo>
                  <a:lnTo>
                    <a:pt x="1679" y="672"/>
                  </a:lnTo>
                  <a:lnTo>
                    <a:pt x="1671" y="673"/>
                  </a:lnTo>
                  <a:lnTo>
                    <a:pt x="1662" y="672"/>
                  </a:lnTo>
                  <a:lnTo>
                    <a:pt x="1657" y="670"/>
                  </a:lnTo>
                  <a:lnTo>
                    <a:pt x="1654" y="668"/>
                  </a:lnTo>
                  <a:lnTo>
                    <a:pt x="1654" y="667"/>
                  </a:lnTo>
                  <a:lnTo>
                    <a:pt x="1654" y="665"/>
                  </a:lnTo>
                  <a:lnTo>
                    <a:pt x="1656" y="662"/>
                  </a:lnTo>
                  <a:lnTo>
                    <a:pt x="1656" y="661"/>
                  </a:lnTo>
                  <a:lnTo>
                    <a:pt x="1657" y="660"/>
                  </a:lnTo>
                  <a:lnTo>
                    <a:pt x="1657" y="656"/>
                  </a:lnTo>
                  <a:lnTo>
                    <a:pt x="1658" y="655"/>
                  </a:lnTo>
                  <a:lnTo>
                    <a:pt x="1661" y="652"/>
                  </a:lnTo>
                  <a:lnTo>
                    <a:pt x="1663" y="651"/>
                  </a:lnTo>
                  <a:lnTo>
                    <a:pt x="1667" y="648"/>
                  </a:lnTo>
                  <a:lnTo>
                    <a:pt x="1684" y="642"/>
                  </a:lnTo>
                  <a:lnTo>
                    <a:pt x="1703" y="638"/>
                  </a:lnTo>
                  <a:lnTo>
                    <a:pt x="1707" y="637"/>
                  </a:lnTo>
                  <a:lnTo>
                    <a:pt x="1708" y="636"/>
                  </a:lnTo>
                  <a:lnTo>
                    <a:pt x="1708" y="636"/>
                  </a:lnTo>
                  <a:lnTo>
                    <a:pt x="1707" y="635"/>
                  </a:lnTo>
                  <a:lnTo>
                    <a:pt x="1704" y="635"/>
                  </a:lnTo>
                  <a:lnTo>
                    <a:pt x="1703" y="635"/>
                  </a:lnTo>
                  <a:lnTo>
                    <a:pt x="1699" y="635"/>
                  </a:lnTo>
                  <a:lnTo>
                    <a:pt x="1697" y="636"/>
                  </a:lnTo>
                  <a:lnTo>
                    <a:pt x="1694" y="636"/>
                  </a:lnTo>
                  <a:lnTo>
                    <a:pt x="1693" y="636"/>
                  </a:lnTo>
                  <a:lnTo>
                    <a:pt x="1678" y="637"/>
                  </a:lnTo>
                  <a:lnTo>
                    <a:pt x="1666" y="641"/>
                  </a:lnTo>
                  <a:lnTo>
                    <a:pt x="1653" y="646"/>
                  </a:lnTo>
                  <a:lnTo>
                    <a:pt x="1649" y="648"/>
                  </a:lnTo>
                  <a:lnTo>
                    <a:pt x="1647" y="651"/>
                  </a:lnTo>
                  <a:lnTo>
                    <a:pt x="1643" y="653"/>
                  </a:lnTo>
                  <a:lnTo>
                    <a:pt x="1641" y="656"/>
                  </a:lnTo>
                  <a:lnTo>
                    <a:pt x="1638" y="660"/>
                  </a:lnTo>
                  <a:lnTo>
                    <a:pt x="1631" y="661"/>
                  </a:lnTo>
                  <a:lnTo>
                    <a:pt x="1623" y="660"/>
                  </a:lnTo>
                  <a:lnTo>
                    <a:pt x="1614" y="657"/>
                  </a:lnTo>
                  <a:lnTo>
                    <a:pt x="1609" y="655"/>
                  </a:lnTo>
                  <a:lnTo>
                    <a:pt x="1606" y="652"/>
                  </a:lnTo>
                  <a:lnTo>
                    <a:pt x="1603" y="651"/>
                  </a:lnTo>
                  <a:lnTo>
                    <a:pt x="1603" y="650"/>
                  </a:lnTo>
                  <a:lnTo>
                    <a:pt x="1605" y="648"/>
                  </a:lnTo>
                  <a:lnTo>
                    <a:pt x="1607" y="647"/>
                  </a:lnTo>
                  <a:lnTo>
                    <a:pt x="1612" y="646"/>
                  </a:lnTo>
                  <a:lnTo>
                    <a:pt x="1624" y="643"/>
                  </a:lnTo>
                  <a:lnTo>
                    <a:pt x="1638" y="642"/>
                  </a:lnTo>
                  <a:lnTo>
                    <a:pt x="1651" y="641"/>
                  </a:lnTo>
                  <a:lnTo>
                    <a:pt x="1664" y="633"/>
                  </a:lnTo>
                  <a:lnTo>
                    <a:pt x="1677" y="625"/>
                  </a:lnTo>
                  <a:lnTo>
                    <a:pt x="1678" y="625"/>
                  </a:lnTo>
                  <a:lnTo>
                    <a:pt x="1679" y="623"/>
                  </a:lnTo>
                  <a:lnTo>
                    <a:pt x="1678" y="623"/>
                  </a:lnTo>
                  <a:lnTo>
                    <a:pt x="1677" y="622"/>
                  </a:lnTo>
                  <a:lnTo>
                    <a:pt x="1673" y="623"/>
                  </a:lnTo>
                  <a:lnTo>
                    <a:pt x="1671" y="623"/>
                  </a:lnTo>
                  <a:lnTo>
                    <a:pt x="1668" y="625"/>
                  </a:lnTo>
                  <a:lnTo>
                    <a:pt x="1667" y="625"/>
                  </a:lnTo>
                  <a:lnTo>
                    <a:pt x="1657" y="631"/>
                  </a:lnTo>
                  <a:lnTo>
                    <a:pt x="1646" y="636"/>
                  </a:lnTo>
                  <a:lnTo>
                    <a:pt x="1633" y="638"/>
                  </a:lnTo>
                  <a:lnTo>
                    <a:pt x="1619" y="641"/>
                  </a:lnTo>
                  <a:lnTo>
                    <a:pt x="1613" y="642"/>
                  </a:lnTo>
                  <a:lnTo>
                    <a:pt x="1606" y="643"/>
                  </a:lnTo>
                  <a:lnTo>
                    <a:pt x="1600" y="643"/>
                  </a:lnTo>
                  <a:lnTo>
                    <a:pt x="1596" y="643"/>
                  </a:lnTo>
                  <a:lnTo>
                    <a:pt x="1592" y="643"/>
                  </a:lnTo>
                  <a:lnTo>
                    <a:pt x="1590" y="642"/>
                  </a:lnTo>
                  <a:lnTo>
                    <a:pt x="1588" y="641"/>
                  </a:lnTo>
                  <a:lnTo>
                    <a:pt x="1587" y="640"/>
                  </a:lnTo>
                  <a:lnTo>
                    <a:pt x="1587" y="637"/>
                  </a:lnTo>
                  <a:lnTo>
                    <a:pt x="1588" y="636"/>
                  </a:lnTo>
                  <a:lnTo>
                    <a:pt x="1590" y="635"/>
                  </a:lnTo>
                  <a:lnTo>
                    <a:pt x="1591" y="633"/>
                  </a:lnTo>
                  <a:lnTo>
                    <a:pt x="1592" y="632"/>
                  </a:lnTo>
                  <a:lnTo>
                    <a:pt x="1593" y="631"/>
                  </a:lnTo>
                  <a:lnTo>
                    <a:pt x="1596" y="631"/>
                  </a:lnTo>
                  <a:lnTo>
                    <a:pt x="1597" y="630"/>
                  </a:lnTo>
                  <a:lnTo>
                    <a:pt x="1598" y="630"/>
                  </a:lnTo>
                  <a:lnTo>
                    <a:pt x="1600" y="627"/>
                  </a:lnTo>
                  <a:lnTo>
                    <a:pt x="1600" y="627"/>
                  </a:lnTo>
                  <a:lnTo>
                    <a:pt x="1600" y="626"/>
                  </a:lnTo>
                  <a:lnTo>
                    <a:pt x="1598" y="625"/>
                  </a:lnTo>
                  <a:lnTo>
                    <a:pt x="1597" y="625"/>
                  </a:lnTo>
                  <a:lnTo>
                    <a:pt x="1597" y="623"/>
                  </a:lnTo>
                  <a:lnTo>
                    <a:pt x="1596" y="622"/>
                  </a:lnTo>
                  <a:lnTo>
                    <a:pt x="1597" y="620"/>
                  </a:lnTo>
                  <a:lnTo>
                    <a:pt x="1600" y="619"/>
                  </a:lnTo>
                  <a:lnTo>
                    <a:pt x="1602" y="617"/>
                  </a:lnTo>
                  <a:lnTo>
                    <a:pt x="1608" y="615"/>
                  </a:lnTo>
                  <a:lnTo>
                    <a:pt x="1614" y="611"/>
                  </a:lnTo>
                  <a:lnTo>
                    <a:pt x="1619" y="607"/>
                  </a:lnTo>
                  <a:lnTo>
                    <a:pt x="1616" y="607"/>
                  </a:lnTo>
                  <a:lnTo>
                    <a:pt x="1612" y="609"/>
                  </a:lnTo>
                  <a:lnTo>
                    <a:pt x="1608" y="610"/>
                  </a:lnTo>
                  <a:lnTo>
                    <a:pt x="1606" y="611"/>
                  </a:lnTo>
                  <a:lnTo>
                    <a:pt x="1603" y="612"/>
                  </a:lnTo>
                  <a:lnTo>
                    <a:pt x="1602" y="612"/>
                  </a:lnTo>
                  <a:lnTo>
                    <a:pt x="1596" y="615"/>
                  </a:lnTo>
                  <a:lnTo>
                    <a:pt x="1591" y="616"/>
                  </a:lnTo>
                  <a:lnTo>
                    <a:pt x="1586" y="617"/>
                  </a:lnTo>
                  <a:lnTo>
                    <a:pt x="1583" y="617"/>
                  </a:lnTo>
                  <a:lnTo>
                    <a:pt x="1583" y="616"/>
                  </a:lnTo>
                  <a:lnTo>
                    <a:pt x="1582" y="615"/>
                  </a:lnTo>
                  <a:lnTo>
                    <a:pt x="1583" y="614"/>
                  </a:lnTo>
                  <a:lnTo>
                    <a:pt x="1583" y="612"/>
                  </a:lnTo>
                  <a:lnTo>
                    <a:pt x="1583" y="612"/>
                  </a:lnTo>
                  <a:lnTo>
                    <a:pt x="1585" y="611"/>
                  </a:lnTo>
                  <a:lnTo>
                    <a:pt x="1586" y="610"/>
                  </a:lnTo>
                  <a:lnTo>
                    <a:pt x="1587" y="609"/>
                  </a:lnTo>
                  <a:lnTo>
                    <a:pt x="1590" y="607"/>
                  </a:lnTo>
                  <a:lnTo>
                    <a:pt x="1591" y="606"/>
                  </a:lnTo>
                  <a:lnTo>
                    <a:pt x="1591" y="605"/>
                  </a:lnTo>
                  <a:lnTo>
                    <a:pt x="1592" y="605"/>
                  </a:lnTo>
                  <a:lnTo>
                    <a:pt x="1591" y="604"/>
                  </a:lnTo>
                  <a:lnTo>
                    <a:pt x="1590" y="604"/>
                  </a:lnTo>
                  <a:lnTo>
                    <a:pt x="1586" y="604"/>
                  </a:lnTo>
                  <a:lnTo>
                    <a:pt x="1576" y="606"/>
                  </a:lnTo>
                  <a:lnTo>
                    <a:pt x="1565" y="607"/>
                  </a:lnTo>
                  <a:lnTo>
                    <a:pt x="1563" y="606"/>
                  </a:lnTo>
                  <a:lnTo>
                    <a:pt x="1561" y="605"/>
                  </a:lnTo>
                  <a:lnTo>
                    <a:pt x="1561" y="604"/>
                  </a:lnTo>
                  <a:lnTo>
                    <a:pt x="1561" y="602"/>
                  </a:lnTo>
                  <a:lnTo>
                    <a:pt x="1561" y="600"/>
                  </a:lnTo>
                  <a:lnTo>
                    <a:pt x="1562" y="599"/>
                  </a:lnTo>
                  <a:lnTo>
                    <a:pt x="1565" y="599"/>
                  </a:lnTo>
                  <a:lnTo>
                    <a:pt x="1567" y="597"/>
                  </a:lnTo>
                  <a:lnTo>
                    <a:pt x="1570" y="596"/>
                  </a:lnTo>
                  <a:lnTo>
                    <a:pt x="1571" y="594"/>
                  </a:lnTo>
                  <a:lnTo>
                    <a:pt x="1571" y="591"/>
                  </a:lnTo>
                  <a:lnTo>
                    <a:pt x="1573" y="590"/>
                  </a:lnTo>
                  <a:lnTo>
                    <a:pt x="1576" y="589"/>
                  </a:lnTo>
                  <a:lnTo>
                    <a:pt x="1580" y="587"/>
                  </a:lnTo>
                  <a:lnTo>
                    <a:pt x="1582" y="586"/>
                  </a:lnTo>
                  <a:lnTo>
                    <a:pt x="1586" y="586"/>
                  </a:lnTo>
                  <a:lnTo>
                    <a:pt x="1588" y="586"/>
                  </a:lnTo>
                  <a:lnTo>
                    <a:pt x="1591" y="586"/>
                  </a:lnTo>
                  <a:lnTo>
                    <a:pt x="1593" y="586"/>
                  </a:lnTo>
                  <a:lnTo>
                    <a:pt x="1595" y="585"/>
                  </a:lnTo>
                  <a:lnTo>
                    <a:pt x="1596" y="584"/>
                  </a:lnTo>
                  <a:lnTo>
                    <a:pt x="1596" y="582"/>
                  </a:lnTo>
                  <a:lnTo>
                    <a:pt x="1596" y="580"/>
                  </a:lnTo>
                  <a:lnTo>
                    <a:pt x="1600" y="579"/>
                  </a:lnTo>
                  <a:lnTo>
                    <a:pt x="1602" y="577"/>
                  </a:lnTo>
                  <a:lnTo>
                    <a:pt x="1605" y="576"/>
                  </a:lnTo>
                  <a:lnTo>
                    <a:pt x="1608" y="576"/>
                  </a:lnTo>
                  <a:lnTo>
                    <a:pt x="1612" y="575"/>
                  </a:lnTo>
                  <a:lnTo>
                    <a:pt x="1616" y="573"/>
                  </a:lnTo>
                  <a:lnTo>
                    <a:pt x="1619" y="571"/>
                  </a:lnTo>
                  <a:lnTo>
                    <a:pt x="1624" y="570"/>
                  </a:lnTo>
                  <a:lnTo>
                    <a:pt x="1628" y="570"/>
                  </a:lnTo>
                  <a:lnTo>
                    <a:pt x="1631" y="571"/>
                  </a:lnTo>
                  <a:lnTo>
                    <a:pt x="1633" y="573"/>
                  </a:lnTo>
                  <a:lnTo>
                    <a:pt x="1636" y="573"/>
                  </a:lnTo>
                  <a:lnTo>
                    <a:pt x="1638" y="574"/>
                  </a:lnTo>
                  <a:lnTo>
                    <a:pt x="1639" y="574"/>
                  </a:lnTo>
                  <a:lnTo>
                    <a:pt x="1641" y="574"/>
                  </a:lnTo>
                  <a:lnTo>
                    <a:pt x="1642" y="574"/>
                  </a:lnTo>
                  <a:lnTo>
                    <a:pt x="1643" y="573"/>
                  </a:lnTo>
                  <a:lnTo>
                    <a:pt x="1646" y="573"/>
                  </a:lnTo>
                  <a:lnTo>
                    <a:pt x="1648" y="573"/>
                  </a:lnTo>
                  <a:lnTo>
                    <a:pt x="1651" y="574"/>
                  </a:lnTo>
                  <a:lnTo>
                    <a:pt x="1653" y="575"/>
                  </a:lnTo>
                  <a:lnTo>
                    <a:pt x="1656" y="575"/>
                  </a:lnTo>
                  <a:lnTo>
                    <a:pt x="1658" y="575"/>
                  </a:lnTo>
                  <a:lnTo>
                    <a:pt x="1661" y="575"/>
                  </a:lnTo>
                  <a:lnTo>
                    <a:pt x="1662" y="575"/>
                  </a:lnTo>
                  <a:lnTo>
                    <a:pt x="1663" y="575"/>
                  </a:lnTo>
                  <a:lnTo>
                    <a:pt x="1663" y="574"/>
                  </a:lnTo>
                  <a:lnTo>
                    <a:pt x="1662" y="573"/>
                  </a:lnTo>
                  <a:lnTo>
                    <a:pt x="1659" y="571"/>
                  </a:lnTo>
                  <a:lnTo>
                    <a:pt x="1658" y="570"/>
                  </a:lnTo>
                  <a:lnTo>
                    <a:pt x="1654" y="569"/>
                  </a:lnTo>
                  <a:lnTo>
                    <a:pt x="1652" y="568"/>
                  </a:lnTo>
                  <a:lnTo>
                    <a:pt x="1649" y="566"/>
                  </a:lnTo>
                  <a:lnTo>
                    <a:pt x="1647" y="565"/>
                  </a:lnTo>
                  <a:lnTo>
                    <a:pt x="1646" y="564"/>
                  </a:lnTo>
                  <a:lnTo>
                    <a:pt x="1646" y="563"/>
                  </a:lnTo>
                  <a:lnTo>
                    <a:pt x="1647" y="561"/>
                  </a:lnTo>
                  <a:lnTo>
                    <a:pt x="1648" y="560"/>
                  </a:lnTo>
                  <a:lnTo>
                    <a:pt x="1649" y="560"/>
                  </a:lnTo>
                  <a:lnTo>
                    <a:pt x="1652" y="560"/>
                  </a:lnTo>
                  <a:lnTo>
                    <a:pt x="1653" y="560"/>
                  </a:lnTo>
                  <a:lnTo>
                    <a:pt x="1656" y="559"/>
                  </a:lnTo>
                  <a:lnTo>
                    <a:pt x="1657" y="559"/>
                  </a:lnTo>
                  <a:lnTo>
                    <a:pt x="1657" y="558"/>
                  </a:lnTo>
                  <a:lnTo>
                    <a:pt x="1657" y="556"/>
                  </a:lnTo>
                  <a:lnTo>
                    <a:pt x="1657" y="555"/>
                  </a:lnTo>
                  <a:lnTo>
                    <a:pt x="1657" y="554"/>
                  </a:lnTo>
                  <a:lnTo>
                    <a:pt x="1654" y="553"/>
                  </a:lnTo>
                  <a:lnTo>
                    <a:pt x="1652" y="551"/>
                  </a:lnTo>
                  <a:lnTo>
                    <a:pt x="1649" y="549"/>
                  </a:lnTo>
                  <a:lnTo>
                    <a:pt x="1648" y="548"/>
                  </a:lnTo>
                  <a:lnTo>
                    <a:pt x="1648" y="546"/>
                  </a:lnTo>
                  <a:lnTo>
                    <a:pt x="1649" y="546"/>
                  </a:lnTo>
                  <a:lnTo>
                    <a:pt x="1652" y="545"/>
                  </a:lnTo>
                  <a:lnTo>
                    <a:pt x="1657" y="544"/>
                  </a:lnTo>
                  <a:lnTo>
                    <a:pt x="1661" y="544"/>
                  </a:lnTo>
                  <a:lnTo>
                    <a:pt x="1666" y="544"/>
                  </a:lnTo>
                  <a:lnTo>
                    <a:pt x="1671" y="545"/>
                  </a:lnTo>
                  <a:lnTo>
                    <a:pt x="1674" y="546"/>
                  </a:lnTo>
                  <a:lnTo>
                    <a:pt x="1677" y="548"/>
                  </a:lnTo>
                  <a:lnTo>
                    <a:pt x="1678" y="549"/>
                  </a:lnTo>
                  <a:lnTo>
                    <a:pt x="1680" y="551"/>
                  </a:lnTo>
                  <a:lnTo>
                    <a:pt x="1682" y="551"/>
                  </a:lnTo>
                  <a:lnTo>
                    <a:pt x="1687" y="554"/>
                  </a:lnTo>
                  <a:lnTo>
                    <a:pt x="1690" y="558"/>
                  </a:lnTo>
                  <a:lnTo>
                    <a:pt x="1695" y="560"/>
                  </a:lnTo>
                  <a:lnTo>
                    <a:pt x="1698" y="559"/>
                  </a:lnTo>
                  <a:lnTo>
                    <a:pt x="1700" y="558"/>
                  </a:lnTo>
                  <a:lnTo>
                    <a:pt x="1703" y="558"/>
                  </a:lnTo>
                  <a:lnTo>
                    <a:pt x="1708" y="560"/>
                  </a:lnTo>
                  <a:lnTo>
                    <a:pt x="1710" y="563"/>
                  </a:lnTo>
                  <a:lnTo>
                    <a:pt x="1714" y="565"/>
                  </a:lnTo>
                  <a:lnTo>
                    <a:pt x="1718" y="566"/>
                  </a:lnTo>
                  <a:lnTo>
                    <a:pt x="1723" y="569"/>
                  </a:lnTo>
                  <a:lnTo>
                    <a:pt x="1728" y="570"/>
                  </a:lnTo>
                  <a:lnTo>
                    <a:pt x="1732" y="570"/>
                  </a:lnTo>
                  <a:lnTo>
                    <a:pt x="1735" y="570"/>
                  </a:lnTo>
                  <a:lnTo>
                    <a:pt x="1737" y="569"/>
                  </a:lnTo>
                  <a:lnTo>
                    <a:pt x="1737" y="569"/>
                  </a:lnTo>
                  <a:lnTo>
                    <a:pt x="1735" y="568"/>
                  </a:lnTo>
                  <a:lnTo>
                    <a:pt x="1734" y="566"/>
                  </a:lnTo>
                  <a:lnTo>
                    <a:pt x="1732" y="566"/>
                  </a:lnTo>
                  <a:lnTo>
                    <a:pt x="1730" y="565"/>
                  </a:lnTo>
                  <a:lnTo>
                    <a:pt x="1729" y="565"/>
                  </a:lnTo>
                  <a:lnTo>
                    <a:pt x="1725" y="563"/>
                  </a:lnTo>
                  <a:lnTo>
                    <a:pt x="1722" y="560"/>
                  </a:lnTo>
                  <a:lnTo>
                    <a:pt x="1719" y="558"/>
                  </a:lnTo>
                  <a:lnTo>
                    <a:pt x="1715" y="555"/>
                  </a:lnTo>
                  <a:lnTo>
                    <a:pt x="1712" y="553"/>
                  </a:lnTo>
                  <a:lnTo>
                    <a:pt x="1709" y="550"/>
                  </a:lnTo>
                  <a:lnTo>
                    <a:pt x="1708" y="548"/>
                  </a:lnTo>
                  <a:lnTo>
                    <a:pt x="1707" y="545"/>
                  </a:lnTo>
                  <a:lnTo>
                    <a:pt x="1705" y="544"/>
                  </a:lnTo>
                  <a:lnTo>
                    <a:pt x="1707" y="543"/>
                  </a:lnTo>
                  <a:lnTo>
                    <a:pt x="1708" y="541"/>
                  </a:lnTo>
                  <a:lnTo>
                    <a:pt x="1709" y="541"/>
                  </a:lnTo>
                  <a:lnTo>
                    <a:pt x="1710" y="540"/>
                  </a:lnTo>
                  <a:lnTo>
                    <a:pt x="1710" y="539"/>
                  </a:lnTo>
                  <a:lnTo>
                    <a:pt x="1713" y="538"/>
                  </a:lnTo>
                  <a:lnTo>
                    <a:pt x="1713" y="536"/>
                  </a:lnTo>
                  <a:lnTo>
                    <a:pt x="1714" y="535"/>
                  </a:lnTo>
                  <a:lnTo>
                    <a:pt x="1714" y="534"/>
                  </a:lnTo>
                  <a:lnTo>
                    <a:pt x="1713" y="533"/>
                  </a:lnTo>
                  <a:lnTo>
                    <a:pt x="1713" y="533"/>
                  </a:lnTo>
                  <a:lnTo>
                    <a:pt x="1713" y="531"/>
                  </a:lnTo>
                  <a:lnTo>
                    <a:pt x="1714" y="531"/>
                  </a:lnTo>
                  <a:lnTo>
                    <a:pt x="1717" y="530"/>
                  </a:lnTo>
                  <a:lnTo>
                    <a:pt x="1719" y="533"/>
                  </a:lnTo>
                  <a:lnTo>
                    <a:pt x="1722" y="535"/>
                  </a:lnTo>
                  <a:lnTo>
                    <a:pt x="1724" y="536"/>
                  </a:lnTo>
                  <a:lnTo>
                    <a:pt x="1728" y="539"/>
                  </a:lnTo>
                  <a:lnTo>
                    <a:pt x="1730" y="539"/>
                  </a:lnTo>
                  <a:lnTo>
                    <a:pt x="1734" y="539"/>
                  </a:lnTo>
                  <a:lnTo>
                    <a:pt x="1734" y="538"/>
                  </a:lnTo>
                  <a:lnTo>
                    <a:pt x="1733" y="536"/>
                  </a:lnTo>
                  <a:lnTo>
                    <a:pt x="1732" y="533"/>
                  </a:lnTo>
                  <a:lnTo>
                    <a:pt x="1730" y="530"/>
                  </a:lnTo>
                  <a:lnTo>
                    <a:pt x="1729" y="528"/>
                  </a:lnTo>
                  <a:lnTo>
                    <a:pt x="1728" y="524"/>
                  </a:lnTo>
                  <a:lnTo>
                    <a:pt x="1727" y="523"/>
                  </a:lnTo>
                  <a:lnTo>
                    <a:pt x="1725" y="522"/>
                  </a:lnTo>
                  <a:lnTo>
                    <a:pt x="1725" y="520"/>
                  </a:lnTo>
                  <a:lnTo>
                    <a:pt x="1724" y="519"/>
                  </a:lnTo>
                  <a:lnTo>
                    <a:pt x="1724" y="518"/>
                  </a:lnTo>
                  <a:lnTo>
                    <a:pt x="1725" y="518"/>
                  </a:lnTo>
                  <a:lnTo>
                    <a:pt x="1727" y="517"/>
                  </a:lnTo>
                  <a:lnTo>
                    <a:pt x="1729" y="517"/>
                  </a:lnTo>
                  <a:lnTo>
                    <a:pt x="1732" y="518"/>
                  </a:lnTo>
                  <a:lnTo>
                    <a:pt x="1733" y="518"/>
                  </a:lnTo>
                  <a:lnTo>
                    <a:pt x="1734" y="519"/>
                  </a:lnTo>
                  <a:lnTo>
                    <a:pt x="1735" y="519"/>
                  </a:lnTo>
                  <a:lnTo>
                    <a:pt x="1738" y="520"/>
                  </a:lnTo>
                  <a:lnTo>
                    <a:pt x="1740" y="522"/>
                  </a:lnTo>
                  <a:lnTo>
                    <a:pt x="1743" y="523"/>
                  </a:lnTo>
                  <a:lnTo>
                    <a:pt x="1744" y="523"/>
                  </a:lnTo>
                  <a:lnTo>
                    <a:pt x="1745" y="524"/>
                  </a:lnTo>
                  <a:lnTo>
                    <a:pt x="1745" y="523"/>
                  </a:lnTo>
                  <a:lnTo>
                    <a:pt x="1744" y="520"/>
                  </a:lnTo>
                  <a:lnTo>
                    <a:pt x="1744" y="519"/>
                  </a:lnTo>
                  <a:lnTo>
                    <a:pt x="1743" y="518"/>
                  </a:lnTo>
                  <a:lnTo>
                    <a:pt x="1742" y="517"/>
                  </a:lnTo>
                  <a:lnTo>
                    <a:pt x="1742" y="515"/>
                  </a:lnTo>
                  <a:lnTo>
                    <a:pt x="1743" y="513"/>
                  </a:lnTo>
                  <a:lnTo>
                    <a:pt x="1744" y="512"/>
                  </a:lnTo>
                  <a:lnTo>
                    <a:pt x="1748" y="510"/>
                  </a:lnTo>
                  <a:lnTo>
                    <a:pt x="1751" y="510"/>
                  </a:lnTo>
                  <a:lnTo>
                    <a:pt x="1755" y="510"/>
                  </a:lnTo>
                  <a:lnTo>
                    <a:pt x="1760" y="510"/>
                  </a:lnTo>
                  <a:lnTo>
                    <a:pt x="1763" y="512"/>
                  </a:lnTo>
                  <a:lnTo>
                    <a:pt x="1766" y="513"/>
                  </a:lnTo>
                  <a:lnTo>
                    <a:pt x="1770" y="514"/>
                  </a:lnTo>
                  <a:lnTo>
                    <a:pt x="1773" y="515"/>
                  </a:lnTo>
                  <a:lnTo>
                    <a:pt x="1776" y="515"/>
                  </a:lnTo>
                  <a:lnTo>
                    <a:pt x="1779" y="515"/>
                  </a:lnTo>
                  <a:lnTo>
                    <a:pt x="1780" y="514"/>
                  </a:lnTo>
                  <a:lnTo>
                    <a:pt x="1781" y="513"/>
                  </a:lnTo>
                  <a:lnTo>
                    <a:pt x="1783" y="513"/>
                  </a:lnTo>
                  <a:lnTo>
                    <a:pt x="1784" y="513"/>
                  </a:lnTo>
                  <a:lnTo>
                    <a:pt x="1789" y="513"/>
                  </a:lnTo>
                  <a:lnTo>
                    <a:pt x="1790" y="514"/>
                  </a:lnTo>
                  <a:lnTo>
                    <a:pt x="1791" y="517"/>
                  </a:lnTo>
                  <a:lnTo>
                    <a:pt x="1793" y="518"/>
                  </a:lnTo>
                  <a:lnTo>
                    <a:pt x="1794" y="518"/>
                  </a:lnTo>
                  <a:lnTo>
                    <a:pt x="1803" y="524"/>
                  </a:lnTo>
                  <a:lnTo>
                    <a:pt x="1810" y="529"/>
                  </a:lnTo>
                  <a:lnTo>
                    <a:pt x="1815" y="536"/>
                  </a:lnTo>
                  <a:lnTo>
                    <a:pt x="1816" y="538"/>
                  </a:lnTo>
                  <a:lnTo>
                    <a:pt x="1818" y="539"/>
                  </a:lnTo>
                  <a:lnTo>
                    <a:pt x="1819" y="540"/>
                  </a:lnTo>
                  <a:lnTo>
                    <a:pt x="1820" y="541"/>
                  </a:lnTo>
                  <a:lnTo>
                    <a:pt x="1823" y="541"/>
                  </a:lnTo>
                  <a:lnTo>
                    <a:pt x="1825" y="541"/>
                  </a:lnTo>
                  <a:lnTo>
                    <a:pt x="1826" y="540"/>
                  </a:lnTo>
                  <a:lnTo>
                    <a:pt x="1826" y="540"/>
                  </a:lnTo>
                  <a:lnTo>
                    <a:pt x="1826" y="539"/>
                  </a:lnTo>
                  <a:lnTo>
                    <a:pt x="1826" y="538"/>
                  </a:lnTo>
                  <a:lnTo>
                    <a:pt x="1825" y="536"/>
                  </a:lnTo>
                  <a:lnTo>
                    <a:pt x="1825" y="534"/>
                  </a:lnTo>
                  <a:lnTo>
                    <a:pt x="1824" y="530"/>
                  </a:lnTo>
                  <a:lnTo>
                    <a:pt x="1821" y="528"/>
                  </a:lnTo>
                  <a:lnTo>
                    <a:pt x="1818" y="525"/>
                  </a:lnTo>
                  <a:lnTo>
                    <a:pt x="1815" y="524"/>
                  </a:lnTo>
                  <a:lnTo>
                    <a:pt x="1813" y="523"/>
                  </a:lnTo>
                  <a:lnTo>
                    <a:pt x="1809" y="522"/>
                  </a:lnTo>
                  <a:lnTo>
                    <a:pt x="1805" y="520"/>
                  </a:lnTo>
                  <a:lnTo>
                    <a:pt x="1803" y="519"/>
                  </a:lnTo>
                  <a:lnTo>
                    <a:pt x="1800" y="518"/>
                  </a:lnTo>
                  <a:lnTo>
                    <a:pt x="1799" y="517"/>
                  </a:lnTo>
                  <a:lnTo>
                    <a:pt x="1796" y="515"/>
                  </a:lnTo>
                  <a:lnTo>
                    <a:pt x="1794" y="515"/>
                  </a:lnTo>
                  <a:lnTo>
                    <a:pt x="1791" y="513"/>
                  </a:lnTo>
                  <a:lnTo>
                    <a:pt x="1790" y="510"/>
                  </a:lnTo>
                  <a:lnTo>
                    <a:pt x="1789" y="508"/>
                  </a:lnTo>
                  <a:lnTo>
                    <a:pt x="1791" y="507"/>
                  </a:lnTo>
                  <a:lnTo>
                    <a:pt x="1793" y="507"/>
                  </a:lnTo>
                  <a:lnTo>
                    <a:pt x="1795" y="507"/>
                  </a:lnTo>
                  <a:lnTo>
                    <a:pt x="1798" y="507"/>
                  </a:lnTo>
                  <a:lnTo>
                    <a:pt x="1800" y="507"/>
                  </a:lnTo>
                  <a:lnTo>
                    <a:pt x="1803" y="508"/>
                  </a:lnTo>
                  <a:lnTo>
                    <a:pt x="1806" y="507"/>
                  </a:lnTo>
                  <a:lnTo>
                    <a:pt x="1811" y="505"/>
                  </a:lnTo>
                  <a:lnTo>
                    <a:pt x="1816" y="505"/>
                  </a:lnTo>
                  <a:lnTo>
                    <a:pt x="1820" y="504"/>
                  </a:lnTo>
                  <a:lnTo>
                    <a:pt x="1831" y="505"/>
                  </a:lnTo>
                  <a:lnTo>
                    <a:pt x="1840" y="508"/>
                  </a:lnTo>
                  <a:lnTo>
                    <a:pt x="1846" y="513"/>
                  </a:lnTo>
                  <a:lnTo>
                    <a:pt x="1849" y="515"/>
                  </a:lnTo>
                  <a:lnTo>
                    <a:pt x="1855" y="520"/>
                  </a:lnTo>
                  <a:lnTo>
                    <a:pt x="1862" y="523"/>
                  </a:lnTo>
                  <a:lnTo>
                    <a:pt x="1867" y="523"/>
                  </a:lnTo>
                  <a:lnTo>
                    <a:pt x="1857" y="515"/>
                  </a:lnTo>
                  <a:lnTo>
                    <a:pt x="1855" y="513"/>
                  </a:lnTo>
                  <a:lnTo>
                    <a:pt x="1855" y="512"/>
                  </a:lnTo>
                  <a:lnTo>
                    <a:pt x="1856" y="509"/>
                  </a:lnTo>
                  <a:lnTo>
                    <a:pt x="1859" y="508"/>
                  </a:lnTo>
                  <a:lnTo>
                    <a:pt x="1861" y="507"/>
                  </a:lnTo>
                  <a:lnTo>
                    <a:pt x="1864" y="505"/>
                  </a:lnTo>
                  <a:lnTo>
                    <a:pt x="1867" y="504"/>
                  </a:lnTo>
                  <a:lnTo>
                    <a:pt x="1872" y="503"/>
                  </a:lnTo>
                  <a:lnTo>
                    <a:pt x="1877" y="503"/>
                  </a:lnTo>
                  <a:lnTo>
                    <a:pt x="1882" y="504"/>
                  </a:lnTo>
                  <a:lnTo>
                    <a:pt x="1886" y="505"/>
                  </a:lnTo>
                  <a:lnTo>
                    <a:pt x="1889" y="507"/>
                  </a:lnTo>
                  <a:lnTo>
                    <a:pt x="1891" y="508"/>
                  </a:lnTo>
                  <a:lnTo>
                    <a:pt x="1892" y="507"/>
                  </a:lnTo>
                  <a:lnTo>
                    <a:pt x="1892" y="505"/>
                  </a:lnTo>
                  <a:lnTo>
                    <a:pt x="1892" y="504"/>
                  </a:lnTo>
                  <a:lnTo>
                    <a:pt x="1891" y="503"/>
                  </a:lnTo>
                  <a:lnTo>
                    <a:pt x="1891" y="503"/>
                  </a:lnTo>
                  <a:lnTo>
                    <a:pt x="1891" y="502"/>
                  </a:lnTo>
                  <a:lnTo>
                    <a:pt x="1894" y="500"/>
                  </a:lnTo>
                  <a:close/>
                  <a:moveTo>
                    <a:pt x="2037" y="0"/>
                  </a:moveTo>
                  <a:lnTo>
                    <a:pt x="2160" y="4"/>
                  </a:lnTo>
                  <a:lnTo>
                    <a:pt x="2282" y="15"/>
                  </a:lnTo>
                  <a:lnTo>
                    <a:pt x="2402" y="34"/>
                  </a:lnTo>
                  <a:lnTo>
                    <a:pt x="2520" y="59"/>
                  </a:lnTo>
                  <a:lnTo>
                    <a:pt x="2635" y="90"/>
                  </a:lnTo>
                  <a:lnTo>
                    <a:pt x="2747" y="129"/>
                  </a:lnTo>
                  <a:lnTo>
                    <a:pt x="2856" y="172"/>
                  </a:lnTo>
                  <a:lnTo>
                    <a:pt x="2962" y="223"/>
                  </a:lnTo>
                  <a:lnTo>
                    <a:pt x="3065" y="279"/>
                  </a:lnTo>
                  <a:lnTo>
                    <a:pt x="3163" y="340"/>
                  </a:lnTo>
                  <a:lnTo>
                    <a:pt x="3258" y="407"/>
                  </a:lnTo>
                  <a:lnTo>
                    <a:pt x="3349" y="479"/>
                  </a:lnTo>
                  <a:lnTo>
                    <a:pt x="3434" y="556"/>
                  </a:lnTo>
                  <a:lnTo>
                    <a:pt x="3517" y="638"/>
                  </a:lnTo>
                  <a:lnTo>
                    <a:pt x="3594" y="724"/>
                  </a:lnTo>
                  <a:lnTo>
                    <a:pt x="3666" y="815"/>
                  </a:lnTo>
                  <a:lnTo>
                    <a:pt x="3733" y="910"/>
                  </a:lnTo>
                  <a:lnTo>
                    <a:pt x="3794" y="1008"/>
                  </a:lnTo>
                  <a:lnTo>
                    <a:pt x="3852" y="1111"/>
                  </a:lnTo>
                  <a:lnTo>
                    <a:pt x="3902" y="1217"/>
                  </a:lnTo>
                  <a:lnTo>
                    <a:pt x="3945" y="1325"/>
                  </a:lnTo>
                  <a:lnTo>
                    <a:pt x="3984" y="1437"/>
                  </a:lnTo>
                  <a:lnTo>
                    <a:pt x="4015" y="1551"/>
                  </a:lnTo>
                  <a:lnTo>
                    <a:pt x="4040" y="1669"/>
                  </a:lnTo>
                  <a:lnTo>
                    <a:pt x="4059" y="1789"/>
                  </a:lnTo>
                  <a:lnTo>
                    <a:pt x="4070" y="1911"/>
                  </a:lnTo>
                  <a:lnTo>
                    <a:pt x="4074" y="2034"/>
                  </a:lnTo>
                  <a:lnTo>
                    <a:pt x="4070" y="2161"/>
                  </a:lnTo>
                  <a:lnTo>
                    <a:pt x="4057" y="2285"/>
                  </a:lnTo>
                  <a:lnTo>
                    <a:pt x="4039" y="2407"/>
                  </a:lnTo>
                  <a:lnTo>
                    <a:pt x="4013" y="2526"/>
                  </a:lnTo>
                  <a:lnTo>
                    <a:pt x="3980" y="2643"/>
                  </a:lnTo>
                  <a:lnTo>
                    <a:pt x="3940" y="2756"/>
                  </a:lnTo>
                  <a:lnTo>
                    <a:pt x="3894" y="2867"/>
                  </a:lnTo>
                  <a:lnTo>
                    <a:pt x="3842" y="2974"/>
                  </a:lnTo>
                  <a:lnTo>
                    <a:pt x="3783" y="3078"/>
                  </a:lnTo>
                  <a:lnTo>
                    <a:pt x="3720" y="3178"/>
                  </a:lnTo>
                  <a:lnTo>
                    <a:pt x="3618" y="3076"/>
                  </a:lnTo>
                  <a:lnTo>
                    <a:pt x="3672" y="2989"/>
                  </a:lnTo>
                  <a:lnTo>
                    <a:pt x="3722" y="2898"/>
                  </a:lnTo>
                  <a:lnTo>
                    <a:pt x="3767" y="2806"/>
                  </a:lnTo>
                  <a:lnTo>
                    <a:pt x="3807" y="2710"/>
                  </a:lnTo>
                  <a:lnTo>
                    <a:pt x="3841" y="2612"/>
                  </a:lnTo>
                  <a:lnTo>
                    <a:pt x="3870" y="2511"/>
                  </a:lnTo>
                  <a:lnTo>
                    <a:pt x="3893" y="2409"/>
                  </a:lnTo>
                  <a:lnTo>
                    <a:pt x="3910" y="2312"/>
                  </a:lnTo>
                  <a:lnTo>
                    <a:pt x="3922" y="2215"/>
                  </a:lnTo>
                  <a:lnTo>
                    <a:pt x="3930" y="2115"/>
                  </a:lnTo>
                  <a:lnTo>
                    <a:pt x="3932" y="2076"/>
                  </a:lnTo>
                  <a:lnTo>
                    <a:pt x="3933" y="2034"/>
                  </a:lnTo>
                  <a:lnTo>
                    <a:pt x="3929" y="1919"/>
                  </a:lnTo>
                  <a:lnTo>
                    <a:pt x="3919" y="1806"/>
                  </a:lnTo>
                  <a:lnTo>
                    <a:pt x="3902" y="1696"/>
                  </a:lnTo>
                  <a:lnTo>
                    <a:pt x="3879" y="1586"/>
                  </a:lnTo>
                  <a:lnTo>
                    <a:pt x="3849" y="1480"/>
                  </a:lnTo>
                  <a:lnTo>
                    <a:pt x="3814" y="1376"/>
                  </a:lnTo>
                  <a:lnTo>
                    <a:pt x="3773" y="1274"/>
                  </a:lnTo>
                  <a:lnTo>
                    <a:pt x="3771" y="1274"/>
                  </a:lnTo>
                  <a:lnTo>
                    <a:pt x="3736" y="1197"/>
                  </a:lnTo>
                  <a:lnTo>
                    <a:pt x="3697" y="1123"/>
                  </a:lnTo>
                  <a:lnTo>
                    <a:pt x="3655" y="1050"/>
                  </a:lnTo>
                  <a:lnTo>
                    <a:pt x="3609" y="979"/>
                  </a:lnTo>
                  <a:lnTo>
                    <a:pt x="3549" y="896"/>
                  </a:lnTo>
                  <a:lnTo>
                    <a:pt x="3484" y="815"/>
                  </a:lnTo>
                  <a:lnTo>
                    <a:pt x="3416" y="738"/>
                  </a:lnTo>
                  <a:lnTo>
                    <a:pt x="3396" y="717"/>
                  </a:lnTo>
                  <a:lnTo>
                    <a:pt x="3375" y="696"/>
                  </a:lnTo>
                  <a:lnTo>
                    <a:pt x="3335" y="657"/>
                  </a:lnTo>
                  <a:lnTo>
                    <a:pt x="3332" y="657"/>
                  </a:lnTo>
                  <a:lnTo>
                    <a:pt x="3332" y="655"/>
                  </a:lnTo>
                  <a:lnTo>
                    <a:pt x="3300" y="623"/>
                  </a:lnTo>
                  <a:lnTo>
                    <a:pt x="3265" y="595"/>
                  </a:lnTo>
                  <a:lnTo>
                    <a:pt x="3264" y="592"/>
                  </a:lnTo>
                  <a:lnTo>
                    <a:pt x="3263" y="592"/>
                  </a:lnTo>
                  <a:lnTo>
                    <a:pt x="3263" y="592"/>
                  </a:lnTo>
                  <a:lnTo>
                    <a:pt x="3263" y="592"/>
                  </a:lnTo>
                  <a:lnTo>
                    <a:pt x="3226" y="563"/>
                  </a:lnTo>
                  <a:lnTo>
                    <a:pt x="3189" y="534"/>
                  </a:lnTo>
                  <a:lnTo>
                    <a:pt x="3189" y="533"/>
                  </a:lnTo>
                  <a:lnTo>
                    <a:pt x="3189" y="531"/>
                  </a:lnTo>
                  <a:lnTo>
                    <a:pt x="3189" y="531"/>
                  </a:lnTo>
                  <a:lnTo>
                    <a:pt x="3150" y="504"/>
                  </a:lnTo>
                  <a:lnTo>
                    <a:pt x="3113" y="477"/>
                  </a:lnTo>
                  <a:lnTo>
                    <a:pt x="3111" y="477"/>
                  </a:lnTo>
                  <a:lnTo>
                    <a:pt x="3072" y="451"/>
                  </a:lnTo>
                  <a:lnTo>
                    <a:pt x="3032" y="426"/>
                  </a:lnTo>
                  <a:lnTo>
                    <a:pt x="2957" y="382"/>
                  </a:lnTo>
                  <a:lnTo>
                    <a:pt x="2881" y="341"/>
                  </a:lnTo>
                  <a:lnTo>
                    <a:pt x="2804" y="305"/>
                  </a:lnTo>
                  <a:lnTo>
                    <a:pt x="2724" y="272"/>
                  </a:lnTo>
                  <a:lnTo>
                    <a:pt x="2638" y="240"/>
                  </a:lnTo>
                  <a:lnTo>
                    <a:pt x="2553" y="214"/>
                  </a:lnTo>
                  <a:lnTo>
                    <a:pt x="2549" y="213"/>
                  </a:lnTo>
                  <a:lnTo>
                    <a:pt x="2546" y="212"/>
                  </a:lnTo>
                  <a:lnTo>
                    <a:pt x="2545" y="212"/>
                  </a:lnTo>
                  <a:lnTo>
                    <a:pt x="2543" y="212"/>
                  </a:lnTo>
                  <a:lnTo>
                    <a:pt x="2498" y="198"/>
                  </a:lnTo>
                  <a:lnTo>
                    <a:pt x="2490" y="198"/>
                  </a:lnTo>
                  <a:lnTo>
                    <a:pt x="2435" y="184"/>
                  </a:lnTo>
                  <a:lnTo>
                    <a:pt x="2381" y="176"/>
                  </a:lnTo>
                  <a:lnTo>
                    <a:pt x="2381" y="175"/>
                  </a:lnTo>
                  <a:lnTo>
                    <a:pt x="2379" y="175"/>
                  </a:lnTo>
                  <a:lnTo>
                    <a:pt x="2378" y="172"/>
                  </a:lnTo>
                  <a:lnTo>
                    <a:pt x="2313" y="162"/>
                  </a:lnTo>
                  <a:lnTo>
                    <a:pt x="2247" y="155"/>
                  </a:lnTo>
                  <a:lnTo>
                    <a:pt x="2247" y="155"/>
                  </a:lnTo>
                  <a:lnTo>
                    <a:pt x="2247" y="155"/>
                  </a:lnTo>
                  <a:lnTo>
                    <a:pt x="2244" y="155"/>
                  </a:lnTo>
                  <a:lnTo>
                    <a:pt x="2240" y="155"/>
                  </a:lnTo>
                  <a:lnTo>
                    <a:pt x="2235" y="155"/>
                  </a:lnTo>
                  <a:lnTo>
                    <a:pt x="2180" y="148"/>
                  </a:lnTo>
                  <a:lnTo>
                    <a:pt x="2123" y="143"/>
                  </a:lnTo>
                  <a:lnTo>
                    <a:pt x="2047" y="143"/>
                  </a:lnTo>
                  <a:lnTo>
                    <a:pt x="2047" y="143"/>
                  </a:lnTo>
                  <a:lnTo>
                    <a:pt x="2047" y="143"/>
                  </a:lnTo>
                  <a:lnTo>
                    <a:pt x="2045" y="143"/>
                  </a:lnTo>
                  <a:lnTo>
                    <a:pt x="2042" y="143"/>
                  </a:lnTo>
                  <a:lnTo>
                    <a:pt x="2039" y="143"/>
                  </a:lnTo>
                  <a:lnTo>
                    <a:pt x="1951" y="143"/>
                  </a:lnTo>
                  <a:lnTo>
                    <a:pt x="1894" y="148"/>
                  </a:lnTo>
                  <a:lnTo>
                    <a:pt x="1836" y="155"/>
                  </a:lnTo>
                  <a:lnTo>
                    <a:pt x="1836" y="155"/>
                  </a:lnTo>
                  <a:lnTo>
                    <a:pt x="1835" y="155"/>
                  </a:lnTo>
                  <a:lnTo>
                    <a:pt x="1832" y="155"/>
                  </a:lnTo>
                  <a:lnTo>
                    <a:pt x="1830" y="155"/>
                  </a:lnTo>
                  <a:lnTo>
                    <a:pt x="1825" y="155"/>
                  </a:lnTo>
                  <a:lnTo>
                    <a:pt x="1759" y="162"/>
                  </a:lnTo>
                  <a:lnTo>
                    <a:pt x="1694" y="172"/>
                  </a:lnTo>
                  <a:lnTo>
                    <a:pt x="1638" y="184"/>
                  </a:lnTo>
                  <a:lnTo>
                    <a:pt x="1582" y="198"/>
                  </a:lnTo>
                  <a:lnTo>
                    <a:pt x="1575" y="198"/>
                  </a:lnTo>
                  <a:lnTo>
                    <a:pt x="1552" y="206"/>
                  </a:lnTo>
                  <a:lnTo>
                    <a:pt x="1531" y="212"/>
                  </a:lnTo>
                  <a:lnTo>
                    <a:pt x="1529" y="212"/>
                  </a:lnTo>
                  <a:lnTo>
                    <a:pt x="1526" y="212"/>
                  </a:lnTo>
                  <a:lnTo>
                    <a:pt x="1524" y="213"/>
                  </a:lnTo>
                  <a:lnTo>
                    <a:pt x="1520" y="214"/>
                  </a:lnTo>
                  <a:lnTo>
                    <a:pt x="1485" y="224"/>
                  </a:lnTo>
                  <a:lnTo>
                    <a:pt x="1448" y="235"/>
                  </a:lnTo>
                  <a:lnTo>
                    <a:pt x="1399" y="253"/>
                  </a:lnTo>
                  <a:lnTo>
                    <a:pt x="1348" y="272"/>
                  </a:lnTo>
                  <a:lnTo>
                    <a:pt x="1268" y="305"/>
                  </a:lnTo>
                  <a:lnTo>
                    <a:pt x="1191" y="341"/>
                  </a:lnTo>
                  <a:lnTo>
                    <a:pt x="1116" y="382"/>
                  </a:lnTo>
                  <a:lnTo>
                    <a:pt x="1043" y="426"/>
                  </a:lnTo>
                  <a:lnTo>
                    <a:pt x="1040" y="426"/>
                  </a:lnTo>
                  <a:lnTo>
                    <a:pt x="1002" y="451"/>
                  </a:lnTo>
                  <a:lnTo>
                    <a:pt x="962" y="477"/>
                  </a:lnTo>
                  <a:lnTo>
                    <a:pt x="959" y="477"/>
                  </a:lnTo>
                  <a:lnTo>
                    <a:pt x="923" y="504"/>
                  </a:lnTo>
                  <a:lnTo>
                    <a:pt x="886" y="531"/>
                  </a:lnTo>
                  <a:lnTo>
                    <a:pt x="884" y="531"/>
                  </a:lnTo>
                  <a:lnTo>
                    <a:pt x="883" y="533"/>
                  </a:lnTo>
                  <a:lnTo>
                    <a:pt x="883" y="534"/>
                  </a:lnTo>
                  <a:lnTo>
                    <a:pt x="847" y="561"/>
                  </a:lnTo>
                  <a:lnTo>
                    <a:pt x="813" y="589"/>
                  </a:lnTo>
                  <a:lnTo>
                    <a:pt x="812" y="591"/>
                  </a:lnTo>
                  <a:lnTo>
                    <a:pt x="811" y="592"/>
                  </a:lnTo>
                  <a:lnTo>
                    <a:pt x="810" y="592"/>
                  </a:lnTo>
                  <a:lnTo>
                    <a:pt x="808" y="595"/>
                  </a:lnTo>
                  <a:lnTo>
                    <a:pt x="774" y="623"/>
                  </a:lnTo>
                  <a:lnTo>
                    <a:pt x="740" y="655"/>
                  </a:lnTo>
                  <a:lnTo>
                    <a:pt x="740" y="657"/>
                  </a:lnTo>
                  <a:lnTo>
                    <a:pt x="737" y="657"/>
                  </a:lnTo>
                  <a:lnTo>
                    <a:pt x="671" y="722"/>
                  </a:lnTo>
                  <a:lnTo>
                    <a:pt x="608" y="790"/>
                  </a:lnTo>
                  <a:lnTo>
                    <a:pt x="549" y="862"/>
                  </a:lnTo>
                  <a:lnTo>
                    <a:pt x="493" y="937"/>
                  </a:lnTo>
                  <a:lnTo>
                    <a:pt x="441" y="1014"/>
                  </a:lnTo>
                  <a:lnTo>
                    <a:pt x="394" y="1095"/>
                  </a:lnTo>
                  <a:lnTo>
                    <a:pt x="360" y="1152"/>
                  </a:lnTo>
                  <a:lnTo>
                    <a:pt x="330" y="1212"/>
                  </a:lnTo>
                  <a:lnTo>
                    <a:pt x="303" y="1274"/>
                  </a:lnTo>
                  <a:lnTo>
                    <a:pt x="299" y="1274"/>
                  </a:lnTo>
                  <a:lnTo>
                    <a:pt x="259" y="1376"/>
                  </a:lnTo>
                  <a:lnTo>
                    <a:pt x="224" y="1480"/>
                  </a:lnTo>
                  <a:lnTo>
                    <a:pt x="196" y="1586"/>
                  </a:lnTo>
                  <a:lnTo>
                    <a:pt x="173" y="1696"/>
                  </a:lnTo>
                  <a:lnTo>
                    <a:pt x="156" y="1806"/>
                  </a:lnTo>
                  <a:lnTo>
                    <a:pt x="146" y="1919"/>
                  </a:lnTo>
                  <a:lnTo>
                    <a:pt x="143" y="2034"/>
                  </a:lnTo>
                  <a:lnTo>
                    <a:pt x="143" y="2115"/>
                  </a:lnTo>
                  <a:lnTo>
                    <a:pt x="151" y="2230"/>
                  </a:lnTo>
                  <a:lnTo>
                    <a:pt x="167" y="2345"/>
                  </a:lnTo>
                  <a:lnTo>
                    <a:pt x="188" y="2455"/>
                  </a:lnTo>
                  <a:lnTo>
                    <a:pt x="217" y="2565"/>
                  </a:lnTo>
                  <a:lnTo>
                    <a:pt x="252" y="2671"/>
                  </a:lnTo>
                  <a:lnTo>
                    <a:pt x="293" y="2774"/>
                  </a:lnTo>
                  <a:lnTo>
                    <a:pt x="339" y="2874"/>
                  </a:lnTo>
                  <a:lnTo>
                    <a:pt x="391" y="2971"/>
                  </a:lnTo>
                  <a:lnTo>
                    <a:pt x="448" y="3065"/>
                  </a:lnTo>
                  <a:lnTo>
                    <a:pt x="511" y="3154"/>
                  </a:lnTo>
                  <a:lnTo>
                    <a:pt x="578" y="3241"/>
                  </a:lnTo>
                  <a:lnTo>
                    <a:pt x="650" y="3323"/>
                  </a:lnTo>
                  <a:lnTo>
                    <a:pt x="728" y="3401"/>
                  </a:lnTo>
                  <a:lnTo>
                    <a:pt x="759" y="3430"/>
                  </a:lnTo>
                  <a:lnTo>
                    <a:pt x="790" y="3459"/>
                  </a:lnTo>
                  <a:lnTo>
                    <a:pt x="790" y="3459"/>
                  </a:lnTo>
                  <a:lnTo>
                    <a:pt x="790" y="3460"/>
                  </a:lnTo>
                  <a:lnTo>
                    <a:pt x="791" y="3460"/>
                  </a:lnTo>
                  <a:lnTo>
                    <a:pt x="792" y="3461"/>
                  </a:lnTo>
                  <a:lnTo>
                    <a:pt x="823" y="3489"/>
                  </a:lnTo>
                  <a:lnTo>
                    <a:pt x="857" y="3516"/>
                  </a:lnTo>
                  <a:lnTo>
                    <a:pt x="893" y="3542"/>
                  </a:lnTo>
                  <a:lnTo>
                    <a:pt x="928" y="3567"/>
                  </a:lnTo>
                  <a:lnTo>
                    <a:pt x="964" y="3593"/>
                  </a:lnTo>
                  <a:lnTo>
                    <a:pt x="1002" y="3617"/>
                  </a:lnTo>
                  <a:lnTo>
                    <a:pt x="1002" y="3619"/>
                  </a:lnTo>
                  <a:lnTo>
                    <a:pt x="1003" y="3619"/>
                  </a:lnTo>
                  <a:lnTo>
                    <a:pt x="1004" y="3621"/>
                  </a:lnTo>
                  <a:lnTo>
                    <a:pt x="1007" y="3622"/>
                  </a:lnTo>
                  <a:lnTo>
                    <a:pt x="1007" y="3622"/>
                  </a:lnTo>
                  <a:lnTo>
                    <a:pt x="1007" y="3623"/>
                  </a:lnTo>
                  <a:lnTo>
                    <a:pt x="1007" y="3623"/>
                  </a:lnTo>
                  <a:lnTo>
                    <a:pt x="1008" y="3623"/>
                  </a:lnTo>
                  <a:lnTo>
                    <a:pt x="1009" y="3624"/>
                  </a:lnTo>
                  <a:lnTo>
                    <a:pt x="1012" y="3626"/>
                  </a:lnTo>
                  <a:lnTo>
                    <a:pt x="1015" y="3627"/>
                  </a:lnTo>
                  <a:lnTo>
                    <a:pt x="1019" y="3629"/>
                  </a:lnTo>
                  <a:lnTo>
                    <a:pt x="1024" y="3633"/>
                  </a:lnTo>
                  <a:lnTo>
                    <a:pt x="1120" y="3689"/>
                  </a:lnTo>
                  <a:lnTo>
                    <a:pt x="1218" y="3740"/>
                  </a:lnTo>
                  <a:lnTo>
                    <a:pt x="1320" y="3786"/>
                  </a:lnTo>
                  <a:lnTo>
                    <a:pt x="1426" y="3826"/>
                  </a:lnTo>
                  <a:lnTo>
                    <a:pt x="1431" y="3826"/>
                  </a:lnTo>
                  <a:lnTo>
                    <a:pt x="1527" y="3856"/>
                  </a:lnTo>
                  <a:lnTo>
                    <a:pt x="1624" y="3881"/>
                  </a:lnTo>
                  <a:lnTo>
                    <a:pt x="1725" y="3900"/>
                  </a:lnTo>
                  <a:lnTo>
                    <a:pt x="1827" y="3914"/>
                  </a:lnTo>
                  <a:lnTo>
                    <a:pt x="1827" y="3914"/>
                  </a:lnTo>
                  <a:lnTo>
                    <a:pt x="1829" y="3914"/>
                  </a:lnTo>
                  <a:lnTo>
                    <a:pt x="1830" y="3914"/>
                  </a:lnTo>
                  <a:lnTo>
                    <a:pt x="1831" y="3914"/>
                  </a:lnTo>
                  <a:lnTo>
                    <a:pt x="1836" y="3914"/>
                  </a:lnTo>
                  <a:lnTo>
                    <a:pt x="1902" y="3920"/>
                  </a:lnTo>
                  <a:lnTo>
                    <a:pt x="1968" y="3923"/>
                  </a:lnTo>
                  <a:lnTo>
                    <a:pt x="2037" y="3924"/>
                  </a:lnTo>
                  <a:lnTo>
                    <a:pt x="2138" y="3922"/>
                  </a:lnTo>
                  <a:lnTo>
                    <a:pt x="2240" y="3914"/>
                  </a:lnTo>
                  <a:lnTo>
                    <a:pt x="2240" y="3914"/>
                  </a:lnTo>
                  <a:lnTo>
                    <a:pt x="2240" y="3914"/>
                  </a:lnTo>
                  <a:lnTo>
                    <a:pt x="2244" y="3914"/>
                  </a:lnTo>
                  <a:lnTo>
                    <a:pt x="2246" y="3914"/>
                  </a:lnTo>
                  <a:lnTo>
                    <a:pt x="2250" y="3914"/>
                  </a:lnTo>
                  <a:lnTo>
                    <a:pt x="2276" y="3910"/>
                  </a:lnTo>
                  <a:lnTo>
                    <a:pt x="2300" y="3907"/>
                  </a:lnTo>
                  <a:lnTo>
                    <a:pt x="2389" y="3893"/>
                  </a:lnTo>
                  <a:lnTo>
                    <a:pt x="2477" y="3874"/>
                  </a:lnTo>
                  <a:lnTo>
                    <a:pt x="2561" y="3852"/>
                  </a:lnTo>
                  <a:lnTo>
                    <a:pt x="2645" y="3826"/>
                  </a:lnTo>
                  <a:lnTo>
                    <a:pt x="2650" y="3826"/>
                  </a:lnTo>
                  <a:lnTo>
                    <a:pt x="2746" y="3789"/>
                  </a:lnTo>
                  <a:lnTo>
                    <a:pt x="2839" y="3748"/>
                  </a:lnTo>
                  <a:lnTo>
                    <a:pt x="2930" y="3703"/>
                  </a:lnTo>
                  <a:lnTo>
                    <a:pt x="3017" y="3652"/>
                  </a:lnTo>
                  <a:lnTo>
                    <a:pt x="3072" y="3701"/>
                  </a:lnTo>
                  <a:lnTo>
                    <a:pt x="3128" y="3750"/>
                  </a:lnTo>
                  <a:lnTo>
                    <a:pt x="3031" y="3807"/>
                  </a:lnTo>
                  <a:lnTo>
                    <a:pt x="2931" y="3861"/>
                  </a:lnTo>
                  <a:lnTo>
                    <a:pt x="2829" y="3907"/>
                  </a:lnTo>
                  <a:lnTo>
                    <a:pt x="2723" y="3949"/>
                  </a:lnTo>
                  <a:lnTo>
                    <a:pt x="2615" y="3984"/>
                  </a:lnTo>
                  <a:lnTo>
                    <a:pt x="2503" y="4014"/>
                  </a:lnTo>
                  <a:lnTo>
                    <a:pt x="2389" y="4037"/>
                  </a:lnTo>
                  <a:lnTo>
                    <a:pt x="2273" y="4053"/>
                  </a:lnTo>
                  <a:lnTo>
                    <a:pt x="2156" y="4065"/>
                  </a:lnTo>
                  <a:lnTo>
                    <a:pt x="2037" y="4067"/>
                  </a:lnTo>
                  <a:lnTo>
                    <a:pt x="1912" y="4065"/>
                  </a:lnTo>
                  <a:lnTo>
                    <a:pt x="1790" y="4053"/>
                  </a:lnTo>
                  <a:lnTo>
                    <a:pt x="1671" y="4035"/>
                  </a:lnTo>
                  <a:lnTo>
                    <a:pt x="1553" y="4010"/>
                  </a:lnTo>
                  <a:lnTo>
                    <a:pt x="1438" y="3979"/>
                  </a:lnTo>
                  <a:lnTo>
                    <a:pt x="1325" y="3940"/>
                  </a:lnTo>
                  <a:lnTo>
                    <a:pt x="1217" y="3897"/>
                  </a:lnTo>
                  <a:lnTo>
                    <a:pt x="1111" y="3846"/>
                  </a:lnTo>
                  <a:lnTo>
                    <a:pt x="1009" y="3790"/>
                  </a:lnTo>
                  <a:lnTo>
                    <a:pt x="911" y="3729"/>
                  </a:lnTo>
                  <a:lnTo>
                    <a:pt x="815" y="3662"/>
                  </a:lnTo>
                  <a:lnTo>
                    <a:pt x="725" y="3590"/>
                  </a:lnTo>
                  <a:lnTo>
                    <a:pt x="638" y="3512"/>
                  </a:lnTo>
                  <a:lnTo>
                    <a:pt x="556" y="3430"/>
                  </a:lnTo>
                  <a:lnTo>
                    <a:pt x="478" y="3345"/>
                  </a:lnTo>
                  <a:lnTo>
                    <a:pt x="406" y="3254"/>
                  </a:lnTo>
                  <a:lnTo>
                    <a:pt x="340" y="3159"/>
                  </a:lnTo>
                  <a:lnTo>
                    <a:pt x="278" y="3060"/>
                  </a:lnTo>
                  <a:lnTo>
                    <a:pt x="222" y="2958"/>
                  </a:lnTo>
                  <a:lnTo>
                    <a:pt x="172" y="2852"/>
                  </a:lnTo>
                  <a:lnTo>
                    <a:pt x="127" y="2744"/>
                  </a:lnTo>
                  <a:lnTo>
                    <a:pt x="88" y="2632"/>
                  </a:lnTo>
                  <a:lnTo>
                    <a:pt x="57" y="2516"/>
                  </a:lnTo>
                  <a:lnTo>
                    <a:pt x="32" y="2399"/>
                  </a:lnTo>
                  <a:lnTo>
                    <a:pt x="14" y="2280"/>
                  </a:lnTo>
                  <a:lnTo>
                    <a:pt x="4" y="2158"/>
                  </a:lnTo>
                  <a:lnTo>
                    <a:pt x="0" y="2034"/>
                  </a:lnTo>
                  <a:lnTo>
                    <a:pt x="4" y="1911"/>
                  </a:lnTo>
                  <a:lnTo>
                    <a:pt x="14" y="1789"/>
                  </a:lnTo>
                  <a:lnTo>
                    <a:pt x="32" y="1669"/>
                  </a:lnTo>
                  <a:lnTo>
                    <a:pt x="57" y="1551"/>
                  </a:lnTo>
                  <a:lnTo>
                    <a:pt x="88" y="1437"/>
                  </a:lnTo>
                  <a:lnTo>
                    <a:pt x="127" y="1325"/>
                  </a:lnTo>
                  <a:lnTo>
                    <a:pt x="172" y="1217"/>
                  </a:lnTo>
                  <a:lnTo>
                    <a:pt x="222" y="1111"/>
                  </a:lnTo>
                  <a:lnTo>
                    <a:pt x="278" y="1008"/>
                  </a:lnTo>
                  <a:lnTo>
                    <a:pt x="340" y="910"/>
                  </a:lnTo>
                  <a:lnTo>
                    <a:pt x="406" y="815"/>
                  </a:lnTo>
                  <a:lnTo>
                    <a:pt x="478" y="724"/>
                  </a:lnTo>
                  <a:lnTo>
                    <a:pt x="556" y="638"/>
                  </a:lnTo>
                  <a:lnTo>
                    <a:pt x="638" y="556"/>
                  </a:lnTo>
                  <a:lnTo>
                    <a:pt x="725" y="479"/>
                  </a:lnTo>
                  <a:lnTo>
                    <a:pt x="815" y="407"/>
                  </a:lnTo>
                  <a:lnTo>
                    <a:pt x="911" y="340"/>
                  </a:lnTo>
                  <a:lnTo>
                    <a:pt x="1009" y="279"/>
                  </a:lnTo>
                  <a:lnTo>
                    <a:pt x="1111" y="223"/>
                  </a:lnTo>
                  <a:lnTo>
                    <a:pt x="1217" y="172"/>
                  </a:lnTo>
                  <a:lnTo>
                    <a:pt x="1325" y="129"/>
                  </a:lnTo>
                  <a:lnTo>
                    <a:pt x="1438" y="90"/>
                  </a:lnTo>
                  <a:lnTo>
                    <a:pt x="1553" y="59"/>
                  </a:lnTo>
                  <a:lnTo>
                    <a:pt x="1671" y="34"/>
                  </a:lnTo>
                  <a:lnTo>
                    <a:pt x="1790" y="15"/>
                  </a:lnTo>
                  <a:lnTo>
                    <a:pt x="1912" y="4"/>
                  </a:lnTo>
                  <a:lnTo>
                    <a:pt x="2037" y="0"/>
                  </a:lnTo>
                  <a:close/>
                </a:path>
              </a:pathLst>
            </a:custGeom>
            <a:grpFill/>
            <a:ln w="0">
              <a:solidFill>
                <a:schemeClr val="bg1">
                  <a:lumMod val="95000"/>
                </a:schemeClr>
              </a:solidFill>
              <a:prstDash val="solid"/>
              <a:round/>
              <a:headEnd/>
              <a:tailEnd/>
            </a:ln>
          </p:spPr>
          <p:txBody>
            <a:bodyPr vert="horz" wrap="square" lIns="91427" tIns="45713" rIns="91427" bIns="45713" numCol="1" anchor="t" anchorCtr="0" compatLnSpc="1">
              <a:prstTxWarp prst="textNoShape">
                <a:avLst/>
              </a:prstTxWarp>
            </a:bodyPr>
            <a:lstStyle/>
            <a:p>
              <a:pPr defTabSz="932563"/>
              <a:endParaRPr lang="en-GB">
                <a:solidFill>
                  <a:srgbClr val="505050"/>
                </a:solidFill>
                <a:latin typeface="微软雅黑" panose="020B0503020204020204" pitchFamily="34" charset="-122"/>
                <a:ea typeface="微软雅黑" panose="020B0503020204020204" pitchFamily="34" charset="-122"/>
              </a:endParaRPr>
            </a:p>
          </p:txBody>
        </p:sp>
      </p:grpSp>
      <p:sp>
        <p:nvSpPr>
          <p:cNvPr id="90" name="Freeform 58"/>
          <p:cNvSpPr>
            <a:spLocks noChangeAspect="1" noEditPoints="1"/>
          </p:cNvSpPr>
          <p:nvPr/>
        </p:nvSpPr>
        <p:spPr bwMode="black">
          <a:xfrm>
            <a:off x="6485372" y="3215143"/>
            <a:ext cx="488944" cy="485000"/>
          </a:xfrm>
          <a:custGeom>
            <a:avLst/>
            <a:gdLst>
              <a:gd name="T0" fmla="*/ 75 w 150"/>
              <a:gd name="T1" fmla="*/ 9 h 149"/>
              <a:gd name="T2" fmla="*/ 10 w 150"/>
              <a:gd name="T3" fmla="*/ 75 h 149"/>
              <a:gd name="T4" fmla="*/ 75 w 150"/>
              <a:gd name="T5" fmla="*/ 140 h 149"/>
              <a:gd name="T6" fmla="*/ 141 w 150"/>
              <a:gd name="T7" fmla="*/ 75 h 149"/>
              <a:gd name="T8" fmla="*/ 75 w 150"/>
              <a:gd name="T9" fmla="*/ 9 h 149"/>
              <a:gd name="T10" fmla="*/ 75 w 150"/>
              <a:gd name="T11" fmla="*/ 0 h 149"/>
              <a:gd name="T12" fmla="*/ 150 w 150"/>
              <a:gd name="T13" fmla="*/ 75 h 149"/>
              <a:gd name="T14" fmla="*/ 75 w 150"/>
              <a:gd name="T15" fmla="*/ 149 h 149"/>
              <a:gd name="T16" fmla="*/ 0 w 150"/>
              <a:gd name="T17" fmla="*/ 75 h 149"/>
              <a:gd name="T18" fmla="*/ 75 w 150"/>
              <a:gd name="T19" fmla="*/ 0 h 149"/>
              <a:gd name="T20" fmla="*/ 67 w 150"/>
              <a:gd name="T21" fmla="*/ 53 h 149"/>
              <a:gd name="T22" fmla="*/ 76 w 150"/>
              <a:gd name="T23" fmla="*/ 51 h 149"/>
              <a:gd name="T24" fmla="*/ 84 w 150"/>
              <a:gd name="T25" fmla="*/ 53 h 149"/>
              <a:gd name="T26" fmla="*/ 86 w 150"/>
              <a:gd name="T27" fmla="*/ 64 h 149"/>
              <a:gd name="T28" fmla="*/ 86 w 150"/>
              <a:gd name="T29" fmla="*/ 66 h 149"/>
              <a:gd name="T30" fmla="*/ 86 w 150"/>
              <a:gd name="T31" fmla="*/ 68 h 149"/>
              <a:gd name="T32" fmla="*/ 65 w 150"/>
              <a:gd name="T33" fmla="*/ 68 h 149"/>
              <a:gd name="T34" fmla="*/ 65 w 150"/>
              <a:gd name="T35" fmla="*/ 66 h 149"/>
              <a:gd name="T36" fmla="*/ 65 w 150"/>
              <a:gd name="T37" fmla="*/ 63 h 149"/>
              <a:gd name="T38" fmla="*/ 67 w 150"/>
              <a:gd name="T39" fmla="*/ 53 h 149"/>
              <a:gd name="T40" fmla="*/ 95 w 150"/>
              <a:gd name="T41" fmla="*/ 69 h 149"/>
              <a:gd name="T42" fmla="*/ 95 w 150"/>
              <a:gd name="T43" fmla="*/ 66 h 149"/>
              <a:gd name="T44" fmla="*/ 95 w 150"/>
              <a:gd name="T45" fmla="*/ 64 h 149"/>
              <a:gd name="T46" fmla="*/ 91 w 150"/>
              <a:gd name="T47" fmla="*/ 46 h 149"/>
              <a:gd name="T48" fmla="*/ 76 w 150"/>
              <a:gd name="T49" fmla="*/ 41 h 149"/>
              <a:gd name="T50" fmla="*/ 60 w 150"/>
              <a:gd name="T51" fmla="*/ 46 h 149"/>
              <a:gd name="T52" fmla="*/ 56 w 150"/>
              <a:gd name="T53" fmla="*/ 64 h 149"/>
              <a:gd name="T54" fmla="*/ 56 w 150"/>
              <a:gd name="T55" fmla="*/ 66 h 149"/>
              <a:gd name="T56" fmla="*/ 56 w 150"/>
              <a:gd name="T57" fmla="*/ 68 h 149"/>
              <a:gd name="T58" fmla="*/ 51 w 150"/>
              <a:gd name="T59" fmla="*/ 73 h 149"/>
              <a:gd name="T60" fmla="*/ 51 w 150"/>
              <a:gd name="T61" fmla="*/ 103 h 149"/>
              <a:gd name="T62" fmla="*/ 57 w 150"/>
              <a:gd name="T63" fmla="*/ 108 h 149"/>
              <a:gd name="T64" fmla="*/ 94 w 150"/>
              <a:gd name="T65" fmla="*/ 108 h 149"/>
              <a:gd name="T66" fmla="*/ 99 w 150"/>
              <a:gd name="T67" fmla="*/ 103 h 149"/>
              <a:gd name="T68" fmla="*/ 99 w 150"/>
              <a:gd name="T69" fmla="*/ 73 h 149"/>
              <a:gd name="T70" fmla="*/ 95 w 150"/>
              <a:gd name="T71" fmla="*/ 69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50" h="149">
                <a:moveTo>
                  <a:pt x="75" y="9"/>
                </a:moveTo>
                <a:cubicBezTo>
                  <a:pt x="39" y="9"/>
                  <a:pt x="10" y="38"/>
                  <a:pt x="10" y="75"/>
                </a:cubicBezTo>
                <a:cubicBezTo>
                  <a:pt x="10" y="111"/>
                  <a:pt x="39" y="140"/>
                  <a:pt x="75" y="140"/>
                </a:cubicBezTo>
                <a:cubicBezTo>
                  <a:pt x="111" y="140"/>
                  <a:pt x="141" y="111"/>
                  <a:pt x="141" y="75"/>
                </a:cubicBezTo>
                <a:cubicBezTo>
                  <a:pt x="141" y="38"/>
                  <a:pt x="111" y="9"/>
                  <a:pt x="75" y="9"/>
                </a:cubicBezTo>
                <a:moveTo>
                  <a:pt x="75" y="0"/>
                </a:moveTo>
                <a:cubicBezTo>
                  <a:pt x="117" y="0"/>
                  <a:pt x="150" y="33"/>
                  <a:pt x="150" y="75"/>
                </a:cubicBezTo>
                <a:cubicBezTo>
                  <a:pt x="150" y="116"/>
                  <a:pt x="117" y="149"/>
                  <a:pt x="75" y="149"/>
                </a:cubicBezTo>
                <a:cubicBezTo>
                  <a:pt x="34" y="149"/>
                  <a:pt x="0" y="116"/>
                  <a:pt x="0" y="75"/>
                </a:cubicBezTo>
                <a:cubicBezTo>
                  <a:pt x="0" y="33"/>
                  <a:pt x="34" y="0"/>
                  <a:pt x="75" y="0"/>
                </a:cubicBezTo>
                <a:moveTo>
                  <a:pt x="67" y="53"/>
                </a:moveTo>
                <a:cubicBezTo>
                  <a:pt x="68" y="51"/>
                  <a:pt x="71" y="51"/>
                  <a:pt x="76" y="51"/>
                </a:cubicBezTo>
                <a:cubicBezTo>
                  <a:pt x="80" y="51"/>
                  <a:pt x="83" y="51"/>
                  <a:pt x="84" y="53"/>
                </a:cubicBezTo>
                <a:cubicBezTo>
                  <a:pt x="86" y="54"/>
                  <a:pt x="86" y="59"/>
                  <a:pt x="86" y="64"/>
                </a:cubicBezTo>
                <a:cubicBezTo>
                  <a:pt x="86" y="66"/>
                  <a:pt x="86" y="66"/>
                  <a:pt x="86" y="66"/>
                </a:cubicBezTo>
                <a:cubicBezTo>
                  <a:pt x="86" y="67"/>
                  <a:pt x="86" y="68"/>
                  <a:pt x="86" y="68"/>
                </a:cubicBezTo>
                <a:cubicBezTo>
                  <a:pt x="65" y="68"/>
                  <a:pt x="65" y="68"/>
                  <a:pt x="65" y="68"/>
                </a:cubicBezTo>
                <a:cubicBezTo>
                  <a:pt x="65" y="68"/>
                  <a:pt x="65" y="67"/>
                  <a:pt x="65" y="66"/>
                </a:cubicBezTo>
                <a:cubicBezTo>
                  <a:pt x="65" y="63"/>
                  <a:pt x="65" y="63"/>
                  <a:pt x="65" y="63"/>
                </a:cubicBezTo>
                <a:cubicBezTo>
                  <a:pt x="65" y="58"/>
                  <a:pt x="65" y="54"/>
                  <a:pt x="67" y="53"/>
                </a:cubicBezTo>
                <a:moveTo>
                  <a:pt x="95" y="69"/>
                </a:moveTo>
                <a:cubicBezTo>
                  <a:pt x="95" y="68"/>
                  <a:pt x="95" y="67"/>
                  <a:pt x="95" y="66"/>
                </a:cubicBezTo>
                <a:cubicBezTo>
                  <a:pt x="95" y="64"/>
                  <a:pt x="95" y="64"/>
                  <a:pt x="95" y="64"/>
                </a:cubicBezTo>
                <a:cubicBezTo>
                  <a:pt x="95" y="57"/>
                  <a:pt x="95" y="51"/>
                  <a:pt x="91" y="46"/>
                </a:cubicBezTo>
                <a:cubicBezTo>
                  <a:pt x="88" y="43"/>
                  <a:pt x="83" y="41"/>
                  <a:pt x="76" y="41"/>
                </a:cubicBezTo>
                <a:cubicBezTo>
                  <a:pt x="68" y="41"/>
                  <a:pt x="63" y="43"/>
                  <a:pt x="60" y="46"/>
                </a:cubicBezTo>
                <a:cubicBezTo>
                  <a:pt x="56" y="51"/>
                  <a:pt x="56" y="57"/>
                  <a:pt x="56" y="64"/>
                </a:cubicBezTo>
                <a:cubicBezTo>
                  <a:pt x="56" y="66"/>
                  <a:pt x="56" y="66"/>
                  <a:pt x="56" y="66"/>
                </a:cubicBezTo>
                <a:cubicBezTo>
                  <a:pt x="56" y="67"/>
                  <a:pt x="56" y="68"/>
                  <a:pt x="56" y="68"/>
                </a:cubicBezTo>
                <a:cubicBezTo>
                  <a:pt x="53" y="69"/>
                  <a:pt x="51" y="71"/>
                  <a:pt x="51" y="73"/>
                </a:cubicBezTo>
                <a:cubicBezTo>
                  <a:pt x="51" y="103"/>
                  <a:pt x="51" y="103"/>
                  <a:pt x="51" y="103"/>
                </a:cubicBezTo>
                <a:cubicBezTo>
                  <a:pt x="51" y="106"/>
                  <a:pt x="54" y="108"/>
                  <a:pt x="57" y="108"/>
                </a:cubicBezTo>
                <a:cubicBezTo>
                  <a:pt x="94" y="108"/>
                  <a:pt x="94" y="108"/>
                  <a:pt x="94" y="108"/>
                </a:cubicBezTo>
                <a:cubicBezTo>
                  <a:pt x="97" y="108"/>
                  <a:pt x="99" y="106"/>
                  <a:pt x="99" y="103"/>
                </a:cubicBezTo>
                <a:cubicBezTo>
                  <a:pt x="99" y="73"/>
                  <a:pt x="99" y="73"/>
                  <a:pt x="99" y="73"/>
                </a:cubicBezTo>
                <a:cubicBezTo>
                  <a:pt x="99" y="71"/>
                  <a:pt x="97" y="69"/>
                  <a:pt x="95" y="69"/>
                </a:cubicBezTo>
              </a:path>
            </a:pathLst>
          </a:custGeom>
          <a:solidFill>
            <a:schemeClr val="bg1">
              <a:lumMod val="95000"/>
            </a:schemeClr>
          </a:solidFill>
          <a:ln w="9525">
            <a:solidFill>
              <a:schemeClr val="bg1">
                <a:lumMod val="95000"/>
              </a:schemeClr>
            </a:solidFill>
            <a:round/>
            <a:headEnd/>
            <a:tailEnd/>
          </a:ln>
          <a:extLst/>
        </p:spPr>
        <p:txBody>
          <a:bodyPr vert="horz" wrap="square" lIns="91427" tIns="45713" rIns="91427" bIns="45713" numCol="1" anchor="t" anchorCtr="0" compatLnSpc="1">
            <a:prstTxWarp prst="textNoShape">
              <a:avLst/>
            </a:prstTxWarp>
          </a:bodyPr>
          <a:lstStyle/>
          <a:p>
            <a:pPr defTabSz="932563"/>
            <a:endParaRPr lang="en-US" dirty="0">
              <a:solidFill>
                <a:srgbClr val="FFFFFF"/>
              </a:solidFill>
              <a:latin typeface="微软雅黑" panose="020B0503020204020204" pitchFamily="34" charset="-122"/>
              <a:ea typeface="微软雅黑" panose="020B0503020204020204" pitchFamily="34" charset="-122"/>
            </a:endParaRPr>
          </a:p>
        </p:txBody>
      </p:sp>
      <p:grpSp>
        <p:nvGrpSpPr>
          <p:cNvPr id="91" name="Group 6"/>
          <p:cNvGrpSpPr/>
          <p:nvPr/>
        </p:nvGrpSpPr>
        <p:grpSpPr>
          <a:xfrm>
            <a:off x="4333875" y="1803125"/>
            <a:ext cx="422863" cy="506863"/>
            <a:chOff x="6432216" y="1933575"/>
            <a:chExt cx="984250" cy="1371600"/>
          </a:xfrm>
        </p:grpSpPr>
        <p:sp>
          <p:nvSpPr>
            <p:cNvPr id="92" name="Freeform 6"/>
            <p:cNvSpPr>
              <a:spLocks noEditPoints="1"/>
            </p:cNvSpPr>
            <p:nvPr/>
          </p:nvSpPr>
          <p:spPr bwMode="auto">
            <a:xfrm>
              <a:off x="6714791" y="1933575"/>
              <a:ext cx="701675" cy="1371600"/>
            </a:xfrm>
            <a:custGeom>
              <a:avLst/>
              <a:gdLst>
                <a:gd name="T0" fmla="*/ 1547 w 1766"/>
                <a:gd name="T1" fmla="*/ 3217 h 3458"/>
                <a:gd name="T2" fmla="*/ 195 w 1766"/>
                <a:gd name="T3" fmla="*/ 3054 h 3458"/>
                <a:gd name="T4" fmla="*/ 195 w 1766"/>
                <a:gd name="T5" fmla="*/ 3240 h 3458"/>
                <a:gd name="T6" fmla="*/ 218 w 1766"/>
                <a:gd name="T7" fmla="*/ 2908 h 3458"/>
                <a:gd name="T8" fmla="*/ 218 w 1766"/>
                <a:gd name="T9" fmla="*/ 2724 h 3458"/>
                <a:gd name="T10" fmla="*/ 489 w 1766"/>
                <a:gd name="T11" fmla="*/ 2931 h 3458"/>
                <a:gd name="T12" fmla="*/ 314 w 1766"/>
                <a:gd name="T13" fmla="*/ 2348 h 3458"/>
                <a:gd name="T14" fmla="*/ 195 w 1766"/>
                <a:gd name="T15" fmla="*/ 2578 h 3458"/>
                <a:gd name="T16" fmla="*/ 218 w 1766"/>
                <a:gd name="T17" fmla="*/ 2556 h 3458"/>
                <a:gd name="T18" fmla="*/ 316 w 1766"/>
                <a:gd name="T19" fmla="*/ 2372 h 3458"/>
                <a:gd name="T20" fmla="*/ 22 w 1766"/>
                <a:gd name="T21" fmla="*/ 1204 h 3458"/>
                <a:gd name="T22" fmla="*/ 0 w 1766"/>
                <a:gd name="T23" fmla="*/ 1204 h 3458"/>
                <a:gd name="T24" fmla="*/ 1547 w 1766"/>
                <a:gd name="T25" fmla="*/ 775 h 3458"/>
                <a:gd name="T26" fmla="*/ 195 w 1766"/>
                <a:gd name="T27" fmla="*/ 595 h 3458"/>
                <a:gd name="T28" fmla="*/ 195 w 1766"/>
                <a:gd name="T29" fmla="*/ 797 h 3458"/>
                <a:gd name="T30" fmla="*/ 218 w 1766"/>
                <a:gd name="T31" fmla="*/ 429 h 3458"/>
                <a:gd name="T32" fmla="*/ 218 w 1766"/>
                <a:gd name="T33" fmla="*/ 288 h 3458"/>
                <a:gd name="T34" fmla="*/ 1569 w 1766"/>
                <a:gd name="T35" fmla="*/ 452 h 3458"/>
                <a:gd name="T36" fmla="*/ 243 w 1766"/>
                <a:gd name="T37" fmla="*/ 0 h 3458"/>
                <a:gd name="T38" fmla="*/ 1599 w 1766"/>
                <a:gd name="T39" fmla="*/ 12 h 3458"/>
                <a:gd name="T40" fmla="*/ 1694 w 1766"/>
                <a:gd name="T41" fmla="*/ 64 h 3458"/>
                <a:gd name="T42" fmla="*/ 1753 w 1766"/>
                <a:gd name="T43" fmla="*/ 149 h 3458"/>
                <a:gd name="T44" fmla="*/ 1766 w 1766"/>
                <a:gd name="T45" fmla="*/ 3241 h 3458"/>
                <a:gd name="T46" fmla="*/ 1739 w 1766"/>
                <a:gd name="T47" fmla="*/ 3340 h 3458"/>
                <a:gd name="T48" fmla="*/ 1666 w 1766"/>
                <a:gd name="T49" fmla="*/ 3416 h 3458"/>
                <a:gd name="T50" fmla="*/ 1562 w 1766"/>
                <a:gd name="T51" fmla="*/ 3455 h 3458"/>
                <a:gd name="T52" fmla="*/ 204 w 1766"/>
                <a:gd name="T53" fmla="*/ 3455 h 3458"/>
                <a:gd name="T54" fmla="*/ 100 w 1766"/>
                <a:gd name="T55" fmla="*/ 3416 h 3458"/>
                <a:gd name="T56" fmla="*/ 27 w 1766"/>
                <a:gd name="T57" fmla="*/ 3340 h 3458"/>
                <a:gd name="T58" fmla="*/ 0 w 1766"/>
                <a:gd name="T59" fmla="*/ 3241 h 3458"/>
                <a:gd name="T60" fmla="*/ 22 w 1766"/>
                <a:gd name="T61" fmla="*/ 3241 h 3458"/>
                <a:gd name="T62" fmla="*/ 47 w 1766"/>
                <a:gd name="T63" fmla="*/ 3330 h 3458"/>
                <a:gd name="T64" fmla="*/ 112 w 1766"/>
                <a:gd name="T65" fmla="*/ 3398 h 3458"/>
                <a:gd name="T66" fmla="*/ 207 w 1766"/>
                <a:gd name="T67" fmla="*/ 3433 h 3458"/>
                <a:gd name="T68" fmla="*/ 1558 w 1766"/>
                <a:gd name="T69" fmla="*/ 3433 h 3458"/>
                <a:gd name="T70" fmla="*/ 1652 w 1766"/>
                <a:gd name="T71" fmla="*/ 3398 h 3458"/>
                <a:gd name="T72" fmla="*/ 1719 w 1766"/>
                <a:gd name="T73" fmla="*/ 3330 h 3458"/>
                <a:gd name="T74" fmla="*/ 1743 w 1766"/>
                <a:gd name="T75" fmla="*/ 3241 h 3458"/>
                <a:gd name="T76" fmla="*/ 1731 w 1766"/>
                <a:gd name="T77" fmla="*/ 156 h 3458"/>
                <a:gd name="T78" fmla="*/ 1678 w 1766"/>
                <a:gd name="T79" fmla="*/ 80 h 3458"/>
                <a:gd name="T80" fmla="*/ 1591 w 1766"/>
                <a:gd name="T81" fmla="*/ 33 h 3458"/>
                <a:gd name="T82" fmla="*/ 243 w 1766"/>
                <a:gd name="T83" fmla="*/ 23 h 3458"/>
                <a:gd name="T84" fmla="*/ 142 w 1766"/>
                <a:gd name="T85" fmla="*/ 45 h 3458"/>
                <a:gd name="T86" fmla="*/ 65 w 1766"/>
                <a:gd name="T87" fmla="*/ 103 h 3458"/>
                <a:gd name="T88" fmla="*/ 25 w 1766"/>
                <a:gd name="T89" fmla="*/ 186 h 3458"/>
                <a:gd name="T90" fmla="*/ 0 w 1766"/>
                <a:gd name="T91" fmla="*/ 1011 h 3458"/>
                <a:gd name="T92" fmla="*/ 12 w 1766"/>
                <a:gd name="T93" fmla="*/ 149 h 3458"/>
                <a:gd name="T94" fmla="*/ 71 w 1766"/>
                <a:gd name="T95" fmla="*/ 64 h 3458"/>
                <a:gd name="T96" fmla="*/ 166 w 1766"/>
                <a:gd name="T97" fmla="*/ 12 h 34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766" h="3458">
                  <a:moveTo>
                    <a:pt x="218" y="3076"/>
                  </a:moveTo>
                  <a:lnTo>
                    <a:pt x="218" y="3217"/>
                  </a:lnTo>
                  <a:lnTo>
                    <a:pt x="1547" y="3217"/>
                  </a:lnTo>
                  <a:lnTo>
                    <a:pt x="1547" y="3076"/>
                  </a:lnTo>
                  <a:lnTo>
                    <a:pt x="218" y="3076"/>
                  </a:lnTo>
                  <a:close/>
                  <a:moveTo>
                    <a:pt x="195" y="3054"/>
                  </a:moveTo>
                  <a:lnTo>
                    <a:pt x="1569" y="3054"/>
                  </a:lnTo>
                  <a:lnTo>
                    <a:pt x="1569" y="3240"/>
                  </a:lnTo>
                  <a:lnTo>
                    <a:pt x="195" y="3240"/>
                  </a:lnTo>
                  <a:lnTo>
                    <a:pt x="195" y="3054"/>
                  </a:lnTo>
                  <a:close/>
                  <a:moveTo>
                    <a:pt x="218" y="2724"/>
                  </a:moveTo>
                  <a:lnTo>
                    <a:pt x="218" y="2908"/>
                  </a:lnTo>
                  <a:lnTo>
                    <a:pt x="465" y="2908"/>
                  </a:lnTo>
                  <a:lnTo>
                    <a:pt x="465" y="2724"/>
                  </a:lnTo>
                  <a:lnTo>
                    <a:pt x="218" y="2724"/>
                  </a:lnTo>
                  <a:close/>
                  <a:moveTo>
                    <a:pt x="195" y="2701"/>
                  </a:moveTo>
                  <a:lnTo>
                    <a:pt x="489" y="2701"/>
                  </a:lnTo>
                  <a:lnTo>
                    <a:pt x="489" y="2931"/>
                  </a:lnTo>
                  <a:lnTo>
                    <a:pt x="195" y="2931"/>
                  </a:lnTo>
                  <a:lnTo>
                    <a:pt x="195" y="2701"/>
                  </a:lnTo>
                  <a:close/>
                  <a:moveTo>
                    <a:pt x="314" y="2348"/>
                  </a:moveTo>
                  <a:lnTo>
                    <a:pt x="489" y="2348"/>
                  </a:lnTo>
                  <a:lnTo>
                    <a:pt x="489" y="2578"/>
                  </a:lnTo>
                  <a:lnTo>
                    <a:pt x="195" y="2578"/>
                  </a:lnTo>
                  <a:lnTo>
                    <a:pt x="195" y="2445"/>
                  </a:lnTo>
                  <a:lnTo>
                    <a:pt x="218" y="2445"/>
                  </a:lnTo>
                  <a:lnTo>
                    <a:pt x="218" y="2556"/>
                  </a:lnTo>
                  <a:lnTo>
                    <a:pt x="465" y="2556"/>
                  </a:lnTo>
                  <a:lnTo>
                    <a:pt x="465" y="2372"/>
                  </a:lnTo>
                  <a:lnTo>
                    <a:pt x="316" y="2372"/>
                  </a:lnTo>
                  <a:lnTo>
                    <a:pt x="314" y="2348"/>
                  </a:lnTo>
                  <a:close/>
                  <a:moveTo>
                    <a:pt x="0" y="1204"/>
                  </a:moveTo>
                  <a:lnTo>
                    <a:pt x="22" y="1204"/>
                  </a:lnTo>
                  <a:lnTo>
                    <a:pt x="22" y="1558"/>
                  </a:lnTo>
                  <a:lnTo>
                    <a:pt x="0" y="1558"/>
                  </a:lnTo>
                  <a:lnTo>
                    <a:pt x="0" y="1204"/>
                  </a:lnTo>
                  <a:close/>
                  <a:moveTo>
                    <a:pt x="218" y="618"/>
                  </a:moveTo>
                  <a:lnTo>
                    <a:pt x="218" y="775"/>
                  </a:lnTo>
                  <a:lnTo>
                    <a:pt x="1547" y="775"/>
                  </a:lnTo>
                  <a:lnTo>
                    <a:pt x="1547" y="618"/>
                  </a:lnTo>
                  <a:lnTo>
                    <a:pt x="218" y="618"/>
                  </a:lnTo>
                  <a:close/>
                  <a:moveTo>
                    <a:pt x="195" y="595"/>
                  </a:moveTo>
                  <a:lnTo>
                    <a:pt x="1569" y="595"/>
                  </a:lnTo>
                  <a:lnTo>
                    <a:pt x="1569" y="797"/>
                  </a:lnTo>
                  <a:lnTo>
                    <a:pt x="195" y="797"/>
                  </a:lnTo>
                  <a:lnTo>
                    <a:pt x="195" y="595"/>
                  </a:lnTo>
                  <a:close/>
                  <a:moveTo>
                    <a:pt x="218" y="288"/>
                  </a:moveTo>
                  <a:lnTo>
                    <a:pt x="218" y="429"/>
                  </a:lnTo>
                  <a:lnTo>
                    <a:pt x="1547" y="429"/>
                  </a:lnTo>
                  <a:lnTo>
                    <a:pt x="1547" y="288"/>
                  </a:lnTo>
                  <a:lnTo>
                    <a:pt x="218" y="288"/>
                  </a:lnTo>
                  <a:close/>
                  <a:moveTo>
                    <a:pt x="195" y="265"/>
                  </a:moveTo>
                  <a:lnTo>
                    <a:pt x="1569" y="265"/>
                  </a:lnTo>
                  <a:lnTo>
                    <a:pt x="1569" y="452"/>
                  </a:lnTo>
                  <a:lnTo>
                    <a:pt x="195" y="452"/>
                  </a:lnTo>
                  <a:lnTo>
                    <a:pt x="195" y="265"/>
                  </a:lnTo>
                  <a:close/>
                  <a:moveTo>
                    <a:pt x="243" y="0"/>
                  </a:moveTo>
                  <a:lnTo>
                    <a:pt x="1522" y="0"/>
                  </a:lnTo>
                  <a:lnTo>
                    <a:pt x="1562" y="3"/>
                  </a:lnTo>
                  <a:lnTo>
                    <a:pt x="1599" y="12"/>
                  </a:lnTo>
                  <a:lnTo>
                    <a:pt x="1635" y="24"/>
                  </a:lnTo>
                  <a:lnTo>
                    <a:pt x="1666" y="42"/>
                  </a:lnTo>
                  <a:lnTo>
                    <a:pt x="1694" y="64"/>
                  </a:lnTo>
                  <a:lnTo>
                    <a:pt x="1719" y="90"/>
                  </a:lnTo>
                  <a:lnTo>
                    <a:pt x="1739" y="118"/>
                  </a:lnTo>
                  <a:lnTo>
                    <a:pt x="1753" y="149"/>
                  </a:lnTo>
                  <a:lnTo>
                    <a:pt x="1763" y="182"/>
                  </a:lnTo>
                  <a:lnTo>
                    <a:pt x="1766" y="218"/>
                  </a:lnTo>
                  <a:lnTo>
                    <a:pt x="1766" y="3241"/>
                  </a:lnTo>
                  <a:lnTo>
                    <a:pt x="1763" y="3276"/>
                  </a:lnTo>
                  <a:lnTo>
                    <a:pt x="1753" y="3310"/>
                  </a:lnTo>
                  <a:lnTo>
                    <a:pt x="1739" y="3340"/>
                  </a:lnTo>
                  <a:lnTo>
                    <a:pt x="1719" y="3369"/>
                  </a:lnTo>
                  <a:lnTo>
                    <a:pt x="1694" y="3394"/>
                  </a:lnTo>
                  <a:lnTo>
                    <a:pt x="1666" y="3416"/>
                  </a:lnTo>
                  <a:lnTo>
                    <a:pt x="1635" y="3434"/>
                  </a:lnTo>
                  <a:lnTo>
                    <a:pt x="1599" y="3446"/>
                  </a:lnTo>
                  <a:lnTo>
                    <a:pt x="1562" y="3455"/>
                  </a:lnTo>
                  <a:lnTo>
                    <a:pt x="1522" y="3458"/>
                  </a:lnTo>
                  <a:lnTo>
                    <a:pt x="243" y="3458"/>
                  </a:lnTo>
                  <a:lnTo>
                    <a:pt x="204" y="3455"/>
                  </a:lnTo>
                  <a:lnTo>
                    <a:pt x="166" y="3446"/>
                  </a:lnTo>
                  <a:lnTo>
                    <a:pt x="131" y="3434"/>
                  </a:lnTo>
                  <a:lnTo>
                    <a:pt x="100" y="3416"/>
                  </a:lnTo>
                  <a:lnTo>
                    <a:pt x="71" y="3394"/>
                  </a:lnTo>
                  <a:lnTo>
                    <a:pt x="46" y="3369"/>
                  </a:lnTo>
                  <a:lnTo>
                    <a:pt x="27" y="3340"/>
                  </a:lnTo>
                  <a:lnTo>
                    <a:pt x="12" y="3310"/>
                  </a:lnTo>
                  <a:lnTo>
                    <a:pt x="3" y="3276"/>
                  </a:lnTo>
                  <a:lnTo>
                    <a:pt x="0" y="3241"/>
                  </a:lnTo>
                  <a:lnTo>
                    <a:pt x="0" y="2408"/>
                  </a:lnTo>
                  <a:lnTo>
                    <a:pt x="22" y="2408"/>
                  </a:lnTo>
                  <a:lnTo>
                    <a:pt x="22" y="3241"/>
                  </a:lnTo>
                  <a:lnTo>
                    <a:pt x="25" y="3272"/>
                  </a:lnTo>
                  <a:lnTo>
                    <a:pt x="33" y="3303"/>
                  </a:lnTo>
                  <a:lnTo>
                    <a:pt x="47" y="3330"/>
                  </a:lnTo>
                  <a:lnTo>
                    <a:pt x="65" y="3356"/>
                  </a:lnTo>
                  <a:lnTo>
                    <a:pt x="87" y="3378"/>
                  </a:lnTo>
                  <a:lnTo>
                    <a:pt x="112" y="3398"/>
                  </a:lnTo>
                  <a:lnTo>
                    <a:pt x="142" y="3414"/>
                  </a:lnTo>
                  <a:lnTo>
                    <a:pt x="173" y="3425"/>
                  </a:lnTo>
                  <a:lnTo>
                    <a:pt x="207" y="3433"/>
                  </a:lnTo>
                  <a:lnTo>
                    <a:pt x="243" y="3435"/>
                  </a:lnTo>
                  <a:lnTo>
                    <a:pt x="1522" y="3435"/>
                  </a:lnTo>
                  <a:lnTo>
                    <a:pt x="1558" y="3433"/>
                  </a:lnTo>
                  <a:lnTo>
                    <a:pt x="1591" y="3425"/>
                  </a:lnTo>
                  <a:lnTo>
                    <a:pt x="1624" y="3414"/>
                  </a:lnTo>
                  <a:lnTo>
                    <a:pt x="1652" y="3398"/>
                  </a:lnTo>
                  <a:lnTo>
                    <a:pt x="1678" y="3378"/>
                  </a:lnTo>
                  <a:lnTo>
                    <a:pt x="1700" y="3356"/>
                  </a:lnTo>
                  <a:lnTo>
                    <a:pt x="1719" y="3330"/>
                  </a:lnTo>
                  <a:lnTo>
                    <a:pt x="1731" y="3303"/>
                  </a:lnTo>
                  <a:lnTo>
                    <a:pt x="1740" y="3272"/>
                  </a:lnTo>
                  <a:lnTo>
                    <a:pt x="1743" y="3241"/>
                  </a:lnTo>
                  <a:lnTo>
                    <a:pt x="1743" y="218"/>
                  </a:lnTo>
                  <a:lnTo>
                    <a:pt x="1740" y="186"/>
                  </a:lnTo>
                  <a:lnTo>
                    <a:pt x="1731" y="156"/>
                  </a:lnTo>
                  <a:lnTo>
                    <a:pt x="1719" y="128"/>
                  </a:lnTo>
                  <a:lnTo>
                    <a:pt x="1700" y="103"/>
                  </a:lnTo>
                  <a:lnTo>
                    <a:pt x="1678" y="80"/>
                  </a:lnTo>
                  <a:lnTo>
                    <a:pt x="1652" y="61"/>
                  </a:lnTo>
                  <a:lnTo>
                    <a:pt x="1624" y="45"/>
                  </a:lnTo>
                  <a:lnTo>
                    <a:pt x="1591" y="33"/>
                  </a:lnTo>
                  <a:lnTo>
                    <a:pt x="1558" y="25"/>
                  </a:lnTo>
                  <a:lnTo>
                    <a:pt x="1522" y="23"/>
                  </a:lnTo>
                  <a:lnTo>
                    <a:pt x="243" y="23"/>
                  </a:lnTo>
                  <a:lnTo>
                    <a:pt x="207" y="25"/>
                  </a:lnTo>
                  <a:lnTo>
                    <a:pt x="173" y="33"/>
                  </a:lnTo>
                  <a:lnTo>
                    <a:pt x="142" y="45"/>
                  </a:lnTo>
                  <a:lnTo>
                    <a:pt x="112" y="61"/>
                  </a:lnTo>
                  <a:lnTo>
                    <a:pt x="87" y="80"/>
                  </a:lnTo>
                  <a:lnTo>
                    <a:pt x="65" y="103"/>
                  </a:lnTo>
                  <a:lnTo>
                    <a:pt x="47" y="128"/>
                  </a:lnTo>
                  <a:lnTo>
                    <a:pt x="33" y="156"/>
                  </a:lnTo>
                  <a:lnTo>
                    <a:pt x="25" y="186"/>
                  </a:lnTo>
                  <a:lnTo>
                    <a:pt x="22" y="218"/>
                  </a:lnTo>
                  <a:lnTo>
                    <a:pt x="22" y="1011"/>
                  </a:lnTo>
                  <a:lnTo>
                    <a:pt x="0" y="1011"/>
                  </a:lnTo>
                  <a:lnTo>
                    <a:pt x="0" y="218"/>
                  </a:lnTo>
                  <a:lnTo>
                    <a:pt x="3" y="182"/>
                  </a:lnTo>
                  <a:lnTo>
                    <a:pt x="12" y="149"/>
                  </a:lnTo>
                  <a:lnTo>
                    <a:pt x="27" y="118"/>
                  </a:lnTo>
                  <a:lnTo>
                    <a:pt x="46" y="90"/>
                  </a:lnTo>
                  <a:lnTo>
                    <a:pt x="71" y="64"/>
                  </a:lnTo>
                  <a:lnTo>
                    <a:pt x="100" y="42"/>
                  </a:lnTo>
                  <a:lnTo>
                    <a:pt x="131" y="24"/>
                  </a:lnTo>
                  <a:lnTo>
                    <a:pt x="166" y="12"/>
                  </a:lnTo>
                  <a:lnTo>
                    <a:pt x="204" y="3"/>
                  </a:lnTo>
                  <a:lnTo>
                    <a:pt x="243" y="0"/>
                  </a:lnTo>
                  <a:close/>
                </a:path>
              </a:pathLst>
            </a:custGeom>
            <a:solidFill>
              <a:srgbClr val="FFFFFF"/>
            </a:solidFill>
            <a:ln w="0">
              <a:solidFill>
                <a:schemeClr val="bg1">
                  <a:lumMod val="95000"/>
                </a:schemeClr>
              </a:solidFill>
              <a:prstDash val="solid"/>
              <a:round/>
              <a:headEnd/>
              <a:tailEnd/>
            </a:ln>
          </p:spPr>
          <p:txBody>
            <a:bodyPr vert="horz" wrap="square" lIns="91427" tIns="45713" rIns="91427" bIns="45713" numCol="1" anchor="t" anchorCtr="0" compatLnSpc="1">
              <a:prstTxWarp prst="textNoShape">
                <a:avLst/>
              </a:prstTxWarp>
            </a:bodyPr>
            <a:lstStyle/>
            <a:p>
              <a:pPr defTabSz="932563"/>
              <a:endParaRPr lang="en-GB">
                <a:solidFill>
                  <a:srgbClr val="505050"/>
                </a:solidFill>
                <a:latin typeface="微软雅黑" panose="020B0503020204020204" pitchFamily="34" charset="-122"/>
                <a:ea typeface="微软雅黑" panose="020B0503020204020204" pitchFamily="34" charset="-122"/>
              </a:endParaRPr>
            </a:p>
          </p:txBody>
        </p:sp>
        <p:sp>
          <p:nvSpPr>
            <p:cNvPr id="93" name="Freeform 7"/>
            <p:cNvSpPr>
              <a:spLocks noEditPoints="1"/>
            </p:cNvSpPr>
            <p:nvPr/>
          </p:nvSpPr>
          <p:spPr bwMode="auto">
            <a:xfrm>
              <a:off x="6432216" y="2325688"/>
              <a:ext cx="476250" cy="587375"/>
            </a:xfrm>
            <a:custGeom>
              <a:avLst/>
              <a:gdLst>
                <a:gd name="T0" fmla="*/ 630 w 1202"/>
                <a:gd name="T1" fmla="*/ 234 h 1478"/>
                <a:gd name="T2" fmla="*/ 596 w 1202"/>
                <a:gd name="T3" fmla="*/ 255 h 1478"/>
                <a:gd name="T4" fmla="*/ 555 w 1202"/>
                <a:gd name="T5" fmla="*/ 347 h 1478"/>
                <a:gd name="T6" fmla="*/ 927 w 1202"/>
                <a:gd name="T7" fmla="*/ 616 h 1478"/>
                <a:gd name="T8" fmla="*/ 967 w 1202"/>
                <a:gd name="T9" fmla="*/ 468 h 1478"/>
                <a:gd name="T10" fmla="*/ 981 w 1202"/>
                <a:gd name="T11" fmla="*/ 375 h 1478"/>
                <a:gd name="T12" fmla="*/ 965 w 1202"/>
                <a:gd name="T13" fmla="*/ 331 h 1478"/>
                <a:gd name="T14" fmla="*/ 935 w 1202"/>
                <a:gd name="T15" fmla="*/ 292 h 1478"/>
                <a:gd name="T16" fmla="*/ 846 w 1202"/>
                <a:gd name="T17" fmla="*/ 258 h 1478"/>
                <a:gd name="T18" fmla="*/ 721 w 1202"/>
                <a:gd name="T19" fmla="*/ 226 h 1478"/>
                <a:gd name="T20" fmla="*/ 697 w 1202"/>
                <a:gd name="T21" fmla="*/ 199 h 1478"/>
                <a:gd name="T22" fmla="*/ 824 w 1202"/>
                <a:gd name="T23" fmla="*/ 229 h 1478"/>
                <a:gd name="T24" fmla="*/ 930 w 1202"/>
                <a:gd name="T25" fmla="*/ 264 h 1478"/>
                <a:gd name="T26" fmla="*/ 985 w 1202"/>
                <a:gd name="T27" fmla="*/ 319 h 1478"/>
                <a:gd name="T28" fmla="*/ 1004 w 1202"/>
                <a:gd name="T29" fmla="*/ 390 h 1478"/>
                <a:gd name="T30" fmla="*/ 984 w 1202"/>
                <a:gd name="T31" fmla="*/ 495 h 1478"/>
                <a:gd name="T32" fmla="*/ 484 w 1202"/>
                <a:gd name="T33" fmla="*/ 517 h 1478"/>
                <a:gd name="T34" fmla="*/ 541 w 1202"/>
                <a:gd name="T35" fmla="*/ 314 h 1478"/>
                <a:gd name="T36" fmla="*/ 586 w 1202"/>
                <a:gd name="T37" fmla="*/ 233 h 1478"/>
                <a:gd name="T38" fmla="*/ 651 w 1202"/>
                <a:gd name="T39" fmla="*/ 199 h 1478"/>
                <a:gd name="T40" fmla="*/ 592 w 1202"/>
                <a:gd name="T41" fmla="*/ 32 h 1478"/>
                <a:gd name="T42" fmla="*/ 463 w 1202"/>
                <a:gd name="T43" fmla="*/ 106 h 1478"/>
                <a:gd name="T44" fmla="*/ 389 w 1202"/>
                <a:gd name="T45" fmla="*/ 230 h 1478"/>
                <a:gd name="T46" fmla="*/ 342 w 1202"/>
                <a:gd name="T47" fmla="*/ 380 h 1478"/>
                <a:gd name="T48" fmla="*/ 253 w 1202"/>
                <a:gd name="T49" fmla="*/ 477 h 1478"/>
                <a:gd name="T50" fmla="*/ 190 w 1202"/>
                <a:gd name="T51" fmla="*/ 529 h 1478"/>
                <a:gd name="T52" fmla="*/ 31 w 1202"/>
                <a:gd name="T53" fmla="*/ 1172 h 1478"/>
                <a:gd name="T54" fmla="*/ 92 w 1202"/>
                <a:gd name="T55" fmla="*/ 1228 h 1478"/>
                <a:gd name="T56" fmla="*/ 920 w 1202"/>
                <a:gd name="T57" fmla="*/ 1456 h 1478"/>
                <a:gd name="T58" fmla="*/ 973 w 1202"/>
                <a:gd name="T59" fmla="*/ 1438 h 1478"/>
                <a:gd name="T60" fmla="*/ 1169 w 1202"/>
                <a:gd name="T61" fmla="*/ 802 h 1478"/>
                <a:gd name="T62" fmla="*/ 1147 w 1202"/>
                <a:gd name="T63" fmla="*/ 734 h 1478"/>
                <a:gd name="T64" fmla="*/ 1134 w 1202"/>
                <a:gd name="T65" fmla="*/ 601 h 1478"/>
                <a:gd name="T66" fmla="*/ 1176 w 1202"/>
                <a:gd name="T67" fmla="*/ 411 h 1478"/>
                <a:gd name="T68" fmla="*/ 1150 w 1202"/>
                <a:gd name="T69" fmla="*/ 233 h 1478"/>
                <a:gd name="T70" fmla="*/ 1022 w 1202"/>
                <a:gd name="T71" fmla="*/ 114 h 1478"/>
                <a:gd name="T72" fmla="*/ 820 w 1202"/>
                <a:gd name="T73" fmla="*/ 40 h 1478"/>
                <a:gd name="T74" fmla="*/ 678 w 1202"/>
                <a:gd name="T75" fmla="*/ 0 h 1478"/>
                <a:gd name="T76" fmla="*/ 880 w 1202"/>
                <a:gd name="T77" fmla="*/ 32 h 1478"/>
                <a:gd name="T78" fmla="*/ 1056 w 1202"/>
                <a:gd name="T79" fmla="*/ 109 h 1478"/>
                <a:gd name="T80" fmla="*/ 1170 w 1202"/>
                <a:gd name="T81" fmla="*/ 222 h 1478"/>
                <a:gd name="T82" fmla="*/ 1202 w 1202"/>
                <a:gd name="T83" fmla="*/ 348 h 1478"/>
                <a:gd name="T84" fmla="*/ 1181 w 1202"/>
                <a:gd name="T85" fmla="*/ 518 h 1478"/>
                <a:gd name="T86" fmla="*/ 1149 w 1202"/>
                <a:gd name="T87" fmla="*/ 706 h 1478"/>
                <a:gd name="T88" fmla="*/ 1191 w 1202"/>
                <a:gd name="T89" fmla="*/ 771 h 1478"/>
                <a:gd name="T90" fmla="*/ 1018 w 1202"/>
                <a:gd name="T91" fmla="*/ 1419 h 1478"/>
                <a:gd name="T92" fmla="*/ 944 w 1202"/>
                <a:gd name="T93" fmla="*/ 1476 h 1478"/>
                <a:gd name="T94" fmla="*/ 880 w 1202"/>
                <a:gd name="T95" fmla="*/ 1473 h 1478"/>
                <a:gd name="T96" fmla="*/ 40 w 1202"/>
                <a:gd name="T97" fmla="*/ 1221 h 1478"/>
                <a:gd name="T98" fmla="*/ 0 w 1202"/>
                <a:gd name="T99" fmla="*/ 1134 h 1478"/>
                <a:gd name="T100" fmla="*/ 188 w 1202"/>
                <a:gd name="T101" fmla="*/ 489 h 1478"/>
                <a:gd name="T102" fmla="*/ 272 w 1202"/>
                <a:gd name="T103" fmla="*/ 448 h 1478"/>
                <a:gd name="T104" fmla="*/ 343 w 1202"/>
                <a:gd name="T105" fmla="*/ 293 h 1478"/>
                <a:gd name="T106" fmla="*/ 403 w 1202"/>
                <a:gd name="T107" fmla="*/ 150 h 1478"/>
                <a:gd name="T108" fmla="*/ 507 w 1202"/>
                <a:gd name="T109" fmla="*/ 38 h 1478"/>
                <a:gd name="T110" fmla="*/ 630 w 1202"/>
                <a:gd name="T111" fmla="*/ 2 h 14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202" h="1478">
                  <a:moveTo>
                    <a:pt x="673" y="220"/>
                  </a:moveTo>
                  <a:lnTo>
                    <a:pt x="655" y="222"/>
                  </a:lnTo>
                  <a:lnTo>
                    <a:pt x="641" y="226"/>
                  </a:lnTo>
                  <a:lnTo>
                    <a:pt x="630" y="234"/>
                  </a:lnTo>
                  <a:lnTo>
                    <a:pt x="628" y="237"/>
                  </a:lnTo>
                  <a:lnTo>
                    <a:pt x="623" y="237"/>
                  </a:lnTo>
                  <a:lnTo>
                    <a:pt x="609" y="244"/>
                  </a:lnTo>
                  <a:lnTo>
                    <a:pt x="596" y="255"/>
                  </a:lnTo>
                  <a:lnTo>
                    <a:pt x="584" y="271"/>
                  </a:lnTo>
                  <a:lnTo>
                    <a:pt x="574" y="293"/>
                  </a:lnTo>
                  <a:lnTo>
                    <a:pt x="564" y="318"/>
                  </a:lnTo>
                  <a:lnTo>
                    <a:pt x="555" y="347"/>
                  </a:lnTo>
                  <a:lnTo>
                    <a:pt x="546" y="378"/>
                  </a:lnTo>
                  <a:lnTo>
                    <a:pt x="536" y="413"/>
                  </a:lnTo>
                  <a:lnTo>
                    <a:pt x="512" y="501"/>
                  </a:lnTo>
                  <a:lnTo>
                    <a:pt x="927" y="616"/>
                  </a:lnTo>
                  <a:lnTo>
                    <a:pt x="946" y="548"/>
                  </a:lnTo>
                  <a:lnTo>
                    <a:pt x="953" y="522"/>
                  </a:lnTo>
                  <a:lnTo>
                    <a:pt x="961" y="495"/>
                  </a:lnTo>
                  <a:lnTo>
                    <a:pt x="967" y="468"/>
                  </a:lnTo>
                  <a:lnTo>
                    <a:pt x="973" y="442"/>
                  </a:lnTo>
                  <a:lnTo>
                    <a:pt x="978" y="418"/>
                  </a:lnTo>
                  <a:lnTo>
                    <a:pt x="980" y="396"/>
                  </a:lnTo>
                  <a:lnTo>
                    <a:pt x="981" y="375"/>
                  </a:lnTo>
                  <a:lnTo>
                    <a:pt x="980" y="358"/>
                  </a:lnTo>
                  <a:lnTo>
                    <a:pt x="974" y="343"/>
                  </a:lnTo>
                  <a:lnTo>
                    <a:pt x="967" y="334"/>
                  </a:lnTo>
                  <a:lnTo>
                    <a:pt x="965" y="331"/>
                  </a:lnTo>
                  <a:lnTo>
                    <a:pt x="964" y="328"/>
                  </a:lnTo>
                  <a:lnTo>
                    <a:pt x="958" y="314"/>
                  </a:lnTo>
                  <a:lnTo>
                    <a:pt x="948" y="302"/>
                  </a:lnTo>
                  <a:lnTo>
                    <a:pt x="935" y="292"/>
                  </a:lnTo>
                  <a:lnTo>
                    <a:pt x="917" y="283"/>
                  </a:lnTo>
                  <a:lnTo>
                    <a:pt x="896" y="274"/>
                  </a:lnTo>
                  <a:lnTo>
                    <a:pt x="871" y="267"/>
                  </a:lnTo>
                  <a:lnTo>
                    <a:pt x="846" y="258"/>
                  </a:lnTo>
                  <a:lnTo>
                    <a:pt x="818" y="251"/>
                  </a:lnTo>
                  <a:lnTo>
                    <a:pt x="782" y="241"/>
                  </a:lnTo>
                  <a:lnTo>
                    <a:pt x="750" y="232"/>
                  </a:lnTo>
                  <a:lnTo>
                    <a:pt x="721" y="226"/>
                  </a:lnTo>
                  <a:lnTo>
                    <a:pt x="695" y="222"/>
                  </a:lnTo>
                  <a:lnTo>
                    <a:pt x="673" y="220"/>
                  </a:lnTo>
                  <a:close/>
                  <a:moveTo>
                    <a:pt x="673" y="196"/>
                  </a:moveTo>
                  <a:lnTo>
                    <a:pt x="697" y="199"/>
                  </a:lnTo>
                  <a:lnTo>
                    <a:pt x="723" y="203"/>
                  </a:lnTo>
                  <a:lnTo>
                    <a:pt x="753" y="209"/>
                  </a:lnTo>
                  <a:lnTo>
                    <a:pt x="786" y="218"/>
                  </a:lnTo>
                  <a:lnTo>
                    <a:pt x="824" y="229"/>
                  </a:lnTo>
                  <a:lnTo>
                    <a:pt x="854" y="237"/>
                  </a:lnTo>
                  <a:lnTo>
                    <a:pt x="882" y="246"/>
                  </a:lnTo>
                  <a:lnTo>
                    <a:pt x="907" y="254"/>
                  </a:lnTo>
                  <a:lnTo>
                    <a:pt x="930" y="264"/>
                  </a:lnTo>
                  <a:lnTo>
                    <a:pt x="950" y="275"/>
                  </a:lnTo>
                  <a:lnTo>
                    <a:pt x="966" y="288"/>
                  </a:lnTo>
                  <a:lnTo>
                    <a:pt x="978" y="302"/>
                  </a:lnTo>
                  <a:lnTo>
                    <a:pt x="985" y="319"/>
                  </a:lnTo>
                  <a:lnTo>
                    <a:pt x="994" y="332"/>
                  </a:lnTo>
                  <a:lnTo>
                    <a:pt x="1001" y="349"/>
                  </a:lnTo>
                  <a:lnTo>
                    <a:pt x="1004" y="368"/>
                  </a:lnTo>
                  <a:lnTo>
                    <a:pt x="1004" y="390"/>
                  </a:lnTo>
                  <a:lnTo>
                    <a:pt x="1001" y="413"/>
                  </a:lnTo>
                  <a:lnTo>
                    <a:pt x="997" y="439"/>
                  </a:lnTo>
                  <a:lnTo>
                    <a:pt x="991" y="466"/>
                  </a:lnTo>
                  <a:lnTo>
                    <a:pt x="984" y="495"/>
                  </a:lnTo>
                  <a:lnTo>
                    <a:pt x="977" y="524"/>
                  </a:lnTo>
                  <a:lnTo>
                    <a:pt x="968" y="554"/>
                  </a:lnTo>
                  <a:lnTo>
                    <a:pt x="943" y="645"/>
                  </a:lnTo>
                  <a:lnTo>
                    <a:pt x="484" y="517"/>
                  </a:lnTo>
                  <a:lnTo>
                    <a:pt x="514" y="406"/>
                  </a:lnTo>
                  <a:lnTo>
                    <a:pt x="523" y="373"/>
                  </a:lnTo>
                  <a:lnTo>
                    <a:pt x="533" y="342"/>
                  </a:lnTo>
                  <a:lnTo>
                    <a:pt x="541" y="314"/>
                  </a:lnTo>
                  <a:lnTo>
                    <a:pt x="551" y="289"/>
                  </a:lnTo>
                  <a:lnTo>
                    <a:pt x="561" y="267"/>
                  </a:lnTo>
                  <a:lnTo>
                    <a:pt x="573" y="248"/>
                  </a:lnTo>
                  <a:lnTo>
                    <a:pt x="586" y="233"/>
                  </a:lnTo>
                  <a:lnTo>
                    <a:pt x="599" y="223"/>
                  </a:lnTo>
                  <a:lnTo>
                    <a:pt x="616" y="216"/>
                  </a:lnTo>
                  <a:lnTo>
                    <a:pt x="632" y="206"/>
                  </a:lnTo>
                  <a:lnTo>
                    <a:pt x="651" y="199"/>
                  </a:lnTo>
                  <a:lnTo>
                    <a:pt x="673" y="196"/>
                  </a:lnTo>
                  <a:close/>
                  <a:moveTo>
                    <a:pt x="678" y="22"/>
                  </a:moveTo>
                  <a:lnTo>
                    <a:pt x="633" y="25"/>
                  </a:lnTo>
                  <a:lnTo>
                    <a:pt x="592" y="32"/>
                  </a:lnTo>
                  <a:lnTo>
                    <a:pt x="554" y="42"/>
                  </a:lnTo>
                  <a:lnTo>
                    <a:pt x="519" y="57"/>
                  </a:lnTo>
                  <a:lnTo>
                    <a:pt x="489" y="80"/>
                  </a:lnTo>
                  <a:lnTo>
                    <a:pt x="463" y="106"/>
                  </a:lnTo>
                  <a:lnTo>
                    <a:pt x="440" y="133"/>
                  </a:lnTo>
                  <a:lnTo>
                    <a:pt x="420" y="164"/>
                  </a:lnTo>
                  <a:lnTo>
                    <a:pt x="404" y="195"/>
                  </a:lnTo>
                  <a:lnTo>
                    <a:pt x="389" y="230"/>
                  </a:lnTo>
                  <a:lnTo>
                    <a:pt x="376" y="265"/>
                  </a:lnTo>
                  <a:lnTo>
                    <a:pt x="365" y="302"/>
                  </a:lnTo>
                  <a:lnTo>
                    <a:pt x="353" y="340"/>
                  </a:lnTo>
                  <a:lnTo>
                    <a:pt x="342" y="380"/>
                  </a:lnTo>
                  <a:lnTo>
                    <a:pt x="317" y="467"/>
                  </a:lnTo>
                  <a:lnTo>
                    <a:pt x="309" y="467"/>
                  </a:lnTo>
                  <a:lnTo>
                    <a:pt x="280" y="470"/>
                  </a:lnTo>
                  <a:lnTo>
                    <a:pt x="253" y="477"/>
                  </a:lnTo>
                  <a:lnTo>
                    <a:pt x="230" y="486"/>
                  </a:lnTo>
                  <a:lnTo>
                    <a:pt x="211" y="498"/>
                  </a:lnTo>
                  <a:lnTo>
                    <a:pt x="199" y="512"/>
                  </a:lnTo>
                  <a:lnTo>
                    <a:pt x="190" y="529"/>
                  </a:lnTo>
                  <a:lnTo>
                    <a:pt x="26" y="1117"/>
                  </a:lnTo>
                  <a:lnTo>
                    <a:pt x="23" y="1135"/>
                  </a:lnTo>
                  <a:lnTo>
                    <a:pt x="25" y="1154"/>
                  </a:lnTo>
                  <a:lnTo>
                    <a:pt x="31" y="1172"/>
                  </a:lnTo>
                  <a:lnTo>
                    <a:pt x="42" y="1188"/>
                  </a:lnTo>
                  <a:lnTo>
                    <a:pt x="56" y="1204"/>
                  </a:lnTo>
                  <a:lnTo>
                    <a:pt x="72" y="1218"/>
                  </a:lnTo>
                  <a:lnTo>
                    <a:pt x="92" y="1228"/>
                  </a:lnTo>
                  <a:lnTo>
                    <a:pt x="113" y="1236"/>
                  </a:lnTo>
                  <a:lnTo>
                    <a:pt x="886" y="1451"/>
                  </a:lnTo>
                  <a:lnTo>
                    <a:pt x="903" y="1455"/>
                  </a:lnTo>
                  <a:lnTo>
                    <a:pt x="920" y="1456"/>
                  </a:lnTo>
                  <a:lnTo>
                    <a:pt x="920" y="1456"/>
                  </a:lnTo>
                  <a:lnTo>
                    <a:pt x="940" y="1454"/>
                  </a:lnTo>
                  <a:lnTo>
                    <a:pt x="958" y="1448"/>
                  </a:lnTo>
                  <a:lnTo>
                    <a:pt x="973" y="1438"/>
                  </a:lnTo>
                  <a:lnTo>
                    <a:pt x="986" y="1425"/>
                  </a:lnTo>
                  <a:lnTo>
                    <a:pt x="998" y="1409"/>
                  </a:lnTo>
                  <a:lnTo>
                    <a:pt x="1005" y="1389"/>
                  </a:lnTo>
                  <a:lnTo>
                    <a:pt x="1169" y="802"/>
                  </a:lnTo>
                  <a:lnTo>
                    <a:pt x="1170" y="784"/>
                  </a:lnTo>
                  <a:lnTo>
                    <a:pt x="1167" y="766"/>
                  </a:lnTo>
                  <a:lnTo>
                    <a:pt x="1158" y="749"/>
                  </a:lnTo>
                  <a:lnTo>
                    <a:pt x="1147" y="734"/>
                  </a:lnTo>
                  <a:lnTo>
                    <a:pt x="1132" y="721"/>
                  </a:lnTo>
                  <a:lnTo>
                    <a:pt x="1114" y="714"/>
                  </a:lnTo>
                  <a:lnTo>
                    <a:pt x="1104" y="711"/>
                  </a:lnTo>
                  <a:lnTo>
                    <a:pt x="1134" y="601"/>
                  </a:lnTo>
                  <a:lnTo>
                    <a:pt x="1148" y="551"/>
                  </a:lnTo>
                  <a:lnTo>
                    <a:pt x="1161" y="504"/>
                  </a:lnTo>
                  <a:lnTo>
                    <a:pt x="1170" y="457"/>
                  </a:lnTo>
                  <a:lnTo>
                    <a:pt x="1176" y="411"/>
                  </a:lnTo>
                  <a:lnTo>
                    <a:pt x="1178" y="367"/>
                  </a:lnTo>
                  <a:lnTo>
                    <a:pt x="1176" y="321"/>
                  </a:lnTo>
                  <a:lnTo>
                    <a:pt x="1167" y="277"/>
                  </a:lnTo>
                  <a:lnTo>
                    <a:pt x="1150" y="233"/>
                  </a:lnTo>
                  <a:lnTo>
                    <a:pt x="1127" y="200"/>
                  </a:lnTo>
                  <a:lnTo>
                    <a:pt x="1096" y="169"/>
                  </a:lnTo>
                  <a:lnTo>
                    <a:pt x="1062" y="140"/>
                  </a:lnTo>
                  <a:lnTo>
                    <a:pt x="1022" y="114"/>
                  </a:lnTo>
                  <a:lnTo>
                    <a:pt x="977" y="90"/>
                  </a:lnTo>
                  <a:lnTo>
                    <a:pt x="927" y="70"/>
                  </a:lnTo>
                  <a:lnTo>
                    <a:pt x="874" y="53"/>
                  </a:lnTo>
                  <a:lnTo>
                    <a:pt x="820" y="40"/>
                  </a:lnTo>
                  <a:lnTo>
                    <a:pt x="769" y="31"/>
                  </a:lnTo>
                  <a:lnTo>
                    <a:pt x="722" y="24"/>
                  </a:lnTo>
                  <a:lnTo>
                    <a:pt x="678" y="22"/>
                  </a:lnTo>
                  <a:close/>
                  <a:moveTo>
                    <a:pt x="678" y="0"/>
                  </a:moveTo>
                  <a:lnTo>
                    <a:pt x="724" y="2"/>
                  </a:lnTo>
                  <a:lnTo>
                    <a:pt x="773" y="8"/>
                  </a:lnTo>
                  <a:lnTo>
                    <a:pt x="825" y="18"/>
                  </a:lnTo>
                  <a:lnTo>
                    <a:pt x="880" y="32"/>
                  </a:lnTo>
                  <a:lnTo>
                    <a:pt x="929" y="46"/>
                  </a:lnTo>
                  <a:lnTo>
                    <a:pt x="976" y="65"/>
                  </a:lnTo>
                  <a:lnTo>
                    <a:pt x="1018" y="86"/>
                  </a:lnTo>
                  <a:lnTo>
                    <a:pt x="1056" y="109"/>
                  </a:lnTo>
                  <a:lnTo>
                    <a:pt x="1091" y="135"/>
                  </a:lnTo>
                  <a:lnTo>
                    <a:pt x="1122" y="162"/>
                  </a:lnTo>
                  <a:lnTo>
                    <a:pt x="1148" y="191"/>
                  </a:lnTo>
                  <a:lnTo>
                    <a:pt x="1170" y="222"/>
                  </a:lnTo>
                  <a:lnTo>
                    <a:pt x="1171" y="223"/>
                  </a:lnTo>
                  <a:lnTo>
                    <a:pt x="1187" y="265"/>
                  </a:lnTo>
                  <a:lnTo>
                    <a:pt x="1196" y="307"/>
                  </a:lnTo>
                  <a:lnTo>
                    <a:pt x="1202" y="348"/>
                  </a:lnTo>
                  <a:lnTo>
                    <a:pt x="1202" y="390"/>
                  </a:lnTo>
                  <a:lnTo>
                    <a:pt x="1197" y="432"/>
                  </a:lnTo>
                  <a:lnTo>
                    <a:pt x="1190" y="474"/>
                  </a:lnTo>
                  <a:lnTo>
                    <a:pt x="1181" y="518"/>
                  </a:lnTo>
                  <a:lnTo>
                    <a:pt x="1169" y="562"/>
                  </a:lnTo>
                  <a:lnTo>
                    <a:pt x="1156" y="607"/>
                  </a:lnTo>
                  <a:lnTo>
                    <a:pt x="1132" y="696"/>
                  </a:lnTo>
                  <a:lnTo>
                    <a:pt x="1149" y="706"/>
                  </a:lnTo>
                  <a:lnTo>
                    <a:pt x="1164" y="718"/>
                  </a:lnTo>
                  <a:lnTo>
                    <a:pt x="1176" y="735"/>
                  </a:lnTo>
                  <a:lnTo>
                    <a:pt x="1186" y="752"/>
                  </a:lnTo>
                  <a:lnTo>
                    <a:pt x="1191" y="771"/>
                  </a:lnTo>
                  <a:lnTo>
                    <a:pt x="1193" y="790"/>
                  </a:lnTo>
                  <a:lnTo>
                    <a:pt x="1191" y="808"/>
                  </a:lnTo>
                  <a:lnTo>
                    <a:pt x="1027" y="1395"/>
                  </a:lnTo>
                  <a:lnTo>
                    <a:pt x="1018" y="1419"/>
                  </a:lnTo>
                  <a:lnTo>
                    <a:pt x="1004" y="1440"/>
                  </a:lnTo>
                  <a:lnTo>
                    <a:pt x="987" y="1456"/>
                  </a:lnTo>
                  <a:lnTo>
                    <a:pt x="967" y="1469"/>
                  </a:lnTo>
                  <a:lnTo>
                    <a:pt x="944" y="1476"/>
                  </a:lnTo>
                  <a:lnTo>
                    <a:pt x="920" y="1478"/>
                  </a:lnTo>
                  <a:lnTo>
                    <a:pt x="920" y="1478"/>
                  </a:lnTo>
                  <a:lnTo>
                    <a:pt x="900" y="1477"/>
                  </a:lnTo>
                  <a:lnTo>
                    <a:pt x="880" y="1473"/>
                  </a:lnTo>
                  <a:lnTo>
                    <a:pt x="107" y="1258"/>
                  </a:lnTo>
                  <a:lnTo>
                    <a:pt x="83" y="1248"/>
                  </a:lnTo>
                  <a:lnTo>
                    <a:pt x="60" y="1236"/>
                  </a:lnTo>
                  <a:lnTo>
                    <a:pt x="40" y="1221"/>
                  </a:lnTo>
                  <a:lnTo>
                    <a:pt x="24" y="1203"/>
                  </a:lnTo>
                  <a:lnTo>
                    <a:pt x="10" y="1181"/>
                  </a:lnTo>
                  <a:lnTo>
                    <a:pt x="2" y="1158"/>
                  </a:lnTo>
                  <a:lnTo>
                    <a:pt x="0" y="1134"/>
                  </a:lnTo>
                  <a:lnTo>
                    <a:pt x="4" y="1111"/>
                  </a:lnTo>
                  <a:lnTo>
                    <a:pt x="168" y="523"/>
                  </a:lnTo>
                  <a:lnTo>
                    <a:pt x="176" y="505"/>
                  </a:lnTo>
                  <a:lnTo>
                    <a:pt x="188" y="489"/>
                  </a:lnTo>
                  <a:lnTo>
                    <a:pt x="204" y="476"/>
                  </a:lnTo>
                  <a:lnTo>
                    <a:pt x="223" y="464"/>
                  </a:lnTo>
                  <a:lnTo>
                    <a:pt x="246" y="455"/>
                  </a:lnTo>
                  <a:lnTo>
                    <a:pt x="272" y="448"/>
                  </a:lnTo>
                  <a:lnTo>
                    <a:pt x="300" y="445"/>
                  </a:lnTo>
                  <a:lnTo>
                    <a:pt x="320" y="374"/>
                  </a:lnTo>
                  <a:lnTo>
                    <a:pt x="331" y="333"/>
                  </a:lnTo>
                  <a:lnTo>
                    <a:pt x="343" y="293"/>
                  </a:lnTo>
                  <a:lnTo>
                    <a:pt x="355" y="255"/>
                  </a:lnTo>
                  <a:lnTo>
                    <a:pt x="369" y="218"/>
                  </a:lnTo>
                  <a:lnTo>
                    <a:pt x="385" y="183"/>
                  </a:lnTo>
                  <a:lnTo>
                    <a:pt x="403" y="150"/>
                  </a:lnTo>
                  <a:lnTo>
                    <a:pt x="423" y="119"/>
                  </a:lnTo>
                  <a:lnTo>
                    <a:pt x="447" y="89"/>
                  </a:lnTo>
                  <a:lnTo>
                    <a:pt x="475" y="62"/>
                  </a:lnTo>
                  <a:lnTo>
                    <a:pt x="507" y="38"/>
                  </a:lnTo>
                  <a:lnTo>
                    <a:pt x="508" y="37"/>
                  </a:lnTo>
                  <a:lnTo>
                    <a:pt x="546" y="21"/>
                  </a:lnTo>
                  <a:lnTo>
                    <a:pt x="586" y="10"/>
                  </a:lnTo>
                  <a:lnTo>
                    <a:pt x="630" y="2"/>
                  </a:lnTo>
                  <a:lnTo>
                    <a:pt x="678" y="0"/>
                  </a:lnTo>
                  <a:close/>
                </a:path>
              </a:pathLst>
            </a:custGeom>
            <a:solidFill>
              <a:srgbClr val="FFFFFF"/>
            </a:solidFill>
            <a:ln w="0">
              <a:solidFill>
                <a:schemeClr val="bg1">
                  <a:lumMod val="95000"/>
                </a:schemeClr>
              </a:solidFill>
              <a:prstDash val="solid"/>
              <a:round/>
              <a:headEnd/>
              <a:tailEnd/>
            </a:ln>
          </p:spPr>
          <p:txBody>
            <a:bodyPr vert="horz" wrap="square" lIns="91427" tIns="45713" rIns="91427" bIns="45713" numCol="1" anchor="t" anchorCtr="0" compatLnSpc="1">
              <a:prstTxWarp prst="textNoShape">
                <a:avLst/>
              </a:prstTxWarp>
            </a:bodyPr>
            <a:lstStyle/>
            <a:p>
              <a:pPr defTabSz="932563"/>
              <a:endParaRPr lang="en-GB">
                <a:solidFill>
                  <a:srgbClr val="505050"/>
                </a:solidFill>
                <a:latin typeface="微软雅黑" panose="020B0503020204020204" pitchFamily="34" charset="-122"/>
                <a:ea typeface="微软雅黑" panose="020B0503020204020204" pitchFamily="34" charset="-122"/>
              </a:endParaRPr>
            </a:p>
          </p:txBody>
        </p:sp>
      </p:grpSp>
      <p:sp>
        <p:nvSpPr>
          <p:cNvPr id="94" name="TextBox 93"/>
          <p:cNvSpPr txBox="1"/>
          <p:nvPr/>
        </p:nvSpPr>
        <p:spPr>
          <a:xfrm>
            <a:off x="1939213" y="2314230"/>
            <a:ext cx="1005403" cy="338554"/>
          </a:xfrm>
          <a:prstGeom prst="rect">
            <a:avLst/>
          </a:prstGeom>
          <a:noFill/>
        </p:spPr>
        <p:txBody>
          <a:bodyPr wrap="none" rtlCol="0">
            <a:spAutoFit/>
          </a:bodyPr>
          <a:lstStyle/>
          <a:p>
            <a:r>
              <a:rPr lang="zh-CN" altLang="en-US" sz="1600" dirty="0">
                <a:solidFill>
                  <a:schemeClr val="bg1"/>
                </a:solidFill>
                <a:latin typeface="微软雅黑" panose="020B0503020204020204" pitchFamily="34" charset="-122"/>
                <a:ea typeface="微软雅黑" panose="020B0503020204020204" pitchFamily="34" charset="-122"/>
              </a:rPr>
              <a:t>插入标签</a:t>
            </a:r>
          </a:p>
        </p:txBody>
      </p:sp>
      <p:sp>
        <p:nvSpPr>
          <p:cNvPr id="95" name="TextBox 94"/>
          <p:cNvSpPr txBox="1"/>
          <p:nvPr/>
        </p:nvSpPr>
        <p:spPr>
          <a:xfrm>
            <a:off x="6262124" y="2314230"/>
            <a:ext cx="1005403" cy="338554"/>
          </a:xfrm>
          <a:prstGeom prst="rect">
            <a:avLst/>
          </a:prstGeom>
          <a:noFill/>
        </p:spPr>
        <p:txBody>
          <a:bodyPr wrap="none" rtlCol="0">
            <a:spAutoFit/>
          </a:bodyPr>
          <a:lstStyle/>
          <a:p>
            <a:r>
              <a:rPr lang="zh-CN" altLang="en-US" sz="1600" dirty="0">
                <a:solidFill>
                  <a:schemeClr val="bg1"/>
                </a:solidFill>
                <a:latin typeface="微软雅黑" panose="020B0503020204020204" pitchFamily="34" charset="-122"/>
                <a:ea typeface="微软雅黑" panose="020B0503020204020204" pitchFamily="34" charset="-122"/>
              </a:rPr>
              <a:t>插入标签</a:t>
            </a:r>
          </a:p>
        </p:txBody>
      </p:sp>
      <p:sp>
        <p:nvSpPr>
          <p:cNvPr id="96" name="TextBox 95"/>
          <p:cNvSpPr txBox="1"/>
          <p:nvPr/>
        </p:nvSpPr>
        <p:spPr>
          <a:xfrm>
            <a:off x="4087080" y="3038062"/>
            <a:ext cx="1005403" cy="338554"/>
          </a:xfrm>
          <a:prstGeom prst="rect">
            <a:avLst/>
          </a:prstGeom>
          <a:noFill/>
        </p:spPr>
        <p:txBody>
          <a:bodyPr wrap="none" rtlCol="0">
            <a:spAutoFit/>
          </a:bodyPr>
          <a:lstStyle/>
          <a:p>
            <a:r>
              <a:rPr lang="zh-CN" altLang="en-US" sz="1600" dirty="0">
                <a:solidFill>
                  <a:schemeClr val="bg1"/>
                </a:solidFill>
                <a:latin typeface="微软雅黑" panose="020B0503020204020204" pitchFamily="34" charset="-122"/>
                <a:ea typeface="微软雅黑" panose="020B0503020204020204" pitchFamily="34" charset="-122"/>
              </a:rPr>
              <a:t>插入标签</a:t>
            </a:r>
          </a:p>
        </p:txBody>
      </p:sp>
    </p:spTree>
    <p:extLst>
      <p:ext uri="{BB962C8B-B14F-4D97-AF65-F5344CB8AC3E}">
        <p14:creationId xmlns:p14="http://schemas.microsoft.com/office/powerpoint/2010/main" val="4256288910"/>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nodeType="afterEffect">
                                  <p:stCondLst>
                                    <p:cond delay="0"/>
                                  </p:stCondLst>
                                  <p:childTnLst>
                                    <p:set>
                                      <p:cBhvr>
                                        <p:cTn id="6" dur="1" fill="hold">
                                          <p:stCondLst>
                                            <p:cond delay="0"/>
                                          </p:stCondLst>
                                        </p:cTn>
                                        <p:tgtEl>
                                          <p:spTgt spid="73"/>
                                        </p:tgtEl>
                                        <p:attrNameLst>
                                          <p:attrName>style.visibility</p:attrName>
                                        </p:attrNameLst>
                                      </p:cBhvr>
                                      <p:to>
                                        <p:strVal val="visible"/>
                                      </p:to>
                                    </p:set>
                                    <p:animEffect transition="in" filter="barn(outVertical)">
                                      <p:cBhvr>
                                        <p:cTn id="7" dur="500"/>
                                        <p:tgtEl>
                                          <p:spTgt spid="73"/>
                                        </p:tgtEl>
                                      </p:cBhvr>
                                    </p:animEffect>
                                  </p:childTnLst>
                                </p:cTn>
                              </p:par>
                              <p:par>
                                <p:cTn id="8" presetID="16" presetClass="entr" presetSubtype="37" fill="hold" grpId="0" nodeType="withEffect">
                                  <p:stCondLst>
                                    <p:cond delay="0"/>
                                  </p:stCondLst>
                                  <p:childTnLst>
                                    <p:set>
                                      <p:cBhvr>
                                        <p:cTn id="9" dur="1" fill="hold">
                                          <p:stCondLst>
                                            <p:cond delay="0"/>
                                          </p:stCondLst>
                                        </p:cTn>
                                        <p:tgtEl>
                                          <p:spTgt spid="96"/>
                                        </p:tgtEl>
                                        <p:attrNameLst>
                                          <p:attrName>style.visibility</p:attrName>
                                        </p:attrNameLst>
                                      </p:cBhvr>
                                      <p:to>
                                        <p:strVal val="visible"/>
                                      </p:to>
                                    </p:set>
                                    <p:animEffect transition="in" filter="barn(outVertical)">
                                      <p:cBhvr>
                                        <p:cTn id="10" dur="500"/>
                                        <p:tgtEl>
                                          <p:spTgt spid="96"/>
                                        </p:tgtEl>
                                      </p:cBhvr>
                                    </p:animEffect>
                                  </p:childTnLst>
                                </p:cTn>
                              </p:par>
                              <p:par>
                                <p:cTn id="11" presetID="16" presetClass="entr" presetSubtype="37" fill="hold" grpId="0" nodeType="withEffect">
                                  <p:stCondLst>
                                    <p:cond delay="0"/>
                                  </p:stCondLst>
                                  <p:childTnLst>
                                    <p:set>
                                      <p:cBhvr>
                                        <p:cTn id="12" dur="1" fill="hold">
                                          <p:stCondLst>
                                            <p:cond delay="0"/>
                                          </p:stCondLst>
                                        </p:cTn>
                                        <p:tgtEl>
                                          <p:spTgt spid="94"/>
                                        </p:tgtEl>
                                        <p:attrNameLst>
                                          <p:attrName>style.visibility</p:attrName>
                                        </p:attrNameLst>
                                      </p:cBhvr>
                                      <p:to>
                                        <p:strVal val="visible"/>
                                      </p:to>
                                    </p:set>
                                    <p:animEffect transition="in" filter="barn(outVertical)">
                                      <p:cBhvr>
                                        <p:cTn id="13" dur="500"/>
                                        <p:tgtEl>
                                          <p:spTgt spid="94"/>
                                        </p:tgtEl>
                                      </p:cBhvr>
                                    </p:animEffect>
                                  </p:childTnLst>
                                </p:cTn>
                              </p:par>
                              <p:par>
                                <p:cTn id="14" presetID="16" presetClass="entr" presetSubtype="37" fill="hold" grpId="0" nodeType="withEffect">
                                  <p:stCondLst>
                                    <p:cond delay="0"/>
                                  </p:stCondLst>
                                  <p:childTnLst>
                                    <p:set>
                                      <p:cBhvr>
                                        <p:cTn id="15" dur="1" fill="hold">
                                          <p:stCondLst>
                                            <p:cond delay="0"/>
                                          </p:stCondLst>
                                        </p:cTn>
                                        <p:tgtEl>
                                          <p:spTgt spid="95"/>
                                        </p:tgtEl>
                                        <p:attrNameLst>
                                          <p:attrName>style.visibility</p:attrName>
                                        </p:attrNameLst>
                                      </p:cBhvr>
                                      <p:to>
                                        <p:strVal val="visible"/>
                                      </p:to>
                                    </p:set>
                                    <p:animEffect transition="in" filter="barn(outVertical)">
                                      <p:cBhvr>
                                        <p:cTn id="16" dur="500"/>
                                        <p:tgtEl>
                                          <p:spTgt spid="95"/>
                                        </p:tgtEl>
                                      </p:cBhvr>
                                    </p:animEffect>
                                  </p:childTnLst>
                                </p:cTn>
                              </p:par>
                            </p:childTnLst>
                          </p:cTn>
                        </p:par>
                        <p:par>
                          <p:cTn id="17" fill="hold">
                            <p:stCondLst>
                              <p:cond delay="500"/>
                            </p:stCondLst>
                            <p:childTnLst>
                              <p:par>
                                <p:cTn id="18" presetID="49" presetClass="entr" presetSubtype="0" decel="100000" fill="hold" grpId="0" nodeType="afterEffect">
                                  <p:stCondLst>
                                    <p:cond delay="0"/>
                                  </p:stCondLst>
                                  <p:childTnLst>
                                    <p:set>
                                      <p:cBhvr>
                                        <p:cTn id="19" dur="1" fill="hold">
                                          <p:stCondLst>
                                            <p:cond delay="0"/>
                                          </p:stCondLst>
                                        </p:cTn>
                                        <p:tgtEl>
                                          <p:spTgt spid="78"/>
                                        </p:tgtEl>
                                        <p:attrNameLst>
                                          <p:attrName>style.visibility</p:attrName>
                                        </p:attrNameLst>
                                      </p:cBhvr>
                                      <p:to>
                                        <p:strVal val="visible"/>
                                      </p:to>
                                    </p:set>
                                    <p:anim calcmode="lin" valueType="num">
                                      <p:cBhvr>
                                        <p:cTn id="20" dur="500" fill="hold"/>
                                        <p:tgtEl>
                                          <p:spTgt spid="78"/>
                                        </p:tgtEl>
                                        <p:attrNameLst>
                                          <p:attrName>ppt_w</p:attrName>
                                        </p:attrNameLst>
                                      </p:cBhvr>
                                      <p:tavLst>
                                        <p:tav tm="0">
                                          <p:val>
                                            <p:fltVal val="0"/>
                                          </p:val>
                                        </p:tav>
                                        <p:tav tm="100000">
                                          <p:val>
                                            <p:strVal val="#ppt_w"/>
                                          </p:val>
                                        </p:tav>
                                      </p:tavLst>
                                    </p:anim>
                                    <p:anim calcmode="lin" valueType="num">
                                      <p:cBhvr>
                                        <p:cTn id="21" dur="500" fill="hold"/>
                                        <p:tgtEl>
                                          <p:spTgt spid="78"/>
                                        </p:tgtEl>
                                        <p:attrNameLst>
                                          <p:attrName>ppt_h</p:attrName>
                                        </p:attrNameLst>
                                      </p:cBhvr>
                                      <p:tavLst>
                                        <p:tav tm="0">
                                          <p:val>
                                            <p:fltVal val="0"/>
                                          </p:val>
                                        </p:tav>
                                        <p:tav tm="100000">
                                          <p:val>
                                            <p:strVal val="#ppt_h"/>
                                          </p:val>
                                        </p:tav>
                                      </p:tavLst>
                                    </p:anim>
                                    <p:anim calcmode="lin" valueType="num">
                                      <p:cBhvr>
                                        <p:cTn id="22" dur="500" fill="hold"/>
                                        <p:tgtEl>
                                          <p:spTgt spid="78"/>
                                        </p:tgtEl>
                                        <p:attrNameLst>
                                          <p:attrName>style.rotation</p:attrName>
                                        </p:attrNameLst>
                                      </p:cBhvr>
                                      <p:tavLst>
                                        <p:tav tm="0">
                                          <p:val>
                                            <p:fltVal val="360"/>
                                          </p:val>
                                        </p:tav>
                                        <p:tav tm="100000">
                                          <p:val>
                                            <p:fltVal val="0"/>
                                          </p:val>
                                        </p:tav>
                                      </p:tavLst>
                                    </p:anim>
                                    <p:animEffect transition="in" filter="fade">
                                      <p:cBhvr>
                                        <p:cTn id="23" dur="500"/>
                                        <p:tgtEl>
                                          <p:spTgt spid="78"/>
                                        </p:tgtEl>
                                      </p:cBhvr>
                                    </p:animEffect>
                                  </p:childTnLst>
                                </p:cTn>
                              </p:par>
                              <p:par>
                                <p:cTn id="24" presetID="49" presetClass="entr" presetSubtype="0" decel="100000" fill="hold" grpId="0" nodeType="withEffect">
                                  <p:stCondLst>
                                    <p:cond delay="0"/>
                                  </p:stCondLst>
                                  <p:childTnLst>
                                    <p:set>
                                      <p:cBhvr>
                                        <p:cTn id="25" dur="1" fill="hold">
                                          <p:stCondLst>
                                            <p:cond delay="0"/>
                                          </p:stCondLst>
                                        </p:cTn>
                                        <p:tgtEl>
                                          <p:spTgt spid="90"/>
                                        </p:tgtEl>
                                        <p:attrNameLst>
                                          <p:attrName>style.visibility</p:attrName>
                                        </p:attrNameLst>
                                      </p:cBhvr>
                                      <p:to>
                                        <p:strVal val="visible"/>
                                      </p:to>
                                    </p:set>
                                    <p:anim calcmode="lin" valueType="num">
                                      <p:cBhvr>
                                        <p:cTn id="26" dur="500" fill="hold"/>
                                        <p:tgtEl>
                                          <p:spTgt spid="90"/>
                                        </p:tgtEl>
                                        <p:attrNameLst>
                                          <p:attrName>ppt_w</p:attrName>
                                        </p:attrNameLst>
                                      </p:cBhvr>
                                      <p:tavLst>
                                        <p:tav tm="0">
                                          <p:val>
                                            <p:fltVal val="0"/>
                                          </p:val>
                                        </p:tav>
                                        <p:tav tm="100000">
                                          <p:val>
                                            <p:strVal val="#ppt_w"/>
                                          </p:val>
                                        </p:tav>
                                      </p:tavLst>
                                    </p:anim>
                                    <p:anim calcmode="lin" valueType="num">
                                      <p:cBhvr>
                                        <p:cTn id="27" dur="500" fill="hold"/>
                                        <p:tgtEl>
                                          <p:spTgt spid="90"/>
                                        </p:tgtEl>
                                        <p:attrNameLst>
                                          <p:attrName>ppt_h</p:attrName>
                                        </p:attrNameLst>
                                      </p:cBhvr>
                                      <p:tavLst>
                                        <p:tav tm="0">
                                          <p:val>
                                            <p:fltVal val="0"/>
                                          </p:val>
                                        </p:tav>
                                        <p:tav tm="100000">
                                          <p:val>
                                            <p:strVal val="#ppt_h"/>
                                          </p:val>
                                        </p:tav>
                                      </p:tavLst>
                                    </p:anim>
                                    <p:anim calcmode="lin" valueType="num">
                                      <p:cBhvr>
                                        <p:cTn id="28" dur="500" fill="hold"/>
                                        <p:tgtEl>
                                          <p:spTgt spid="90"/>
                                        </p:tgtEl>
                                        <p:attrNameLst>
                                          <p:attrName>style.rotation</p:attrName>
                                        </p:attrNameLst>
                                      </p:cBhvr>
                                      <p:tavLst>
                                        <p:tav tm="0">
                                          <p:val>
                                            <p:fltVal val="360"/>
                                          </p:val>
                                        </p:tav>
                                        <p:tav tm="100000">
                                          <p:val>
                                            <p:fltVal val="0"/>
                                          </p:val>
                                        </p:tav>
                                      </p:tavLst>
                                    </p:anim>
                                    <p:animEffect transition="in" filter="fade">
                                      <p:cBhvr>
                                        <p:cTn id="29" dur="500"/>
                                        <p:tgtEl>
                                          <p:spTgt spid="90"/>
                                        </p:tgtEl>
                                      </p:cBhvr>
                                    </p:animEffect>
                                  </p:childTnLst>
                                </p:cTn>
                              </p:par>
                              <p:par>
                                <p:cTn id="30" presetID="49" presetClass="entr" presetSubtype="0" decel="100000" fill="hold" grpId="0" nodeType="withEffect">
                                  <p:stCondLst>
                                    <p:cond delay="0"/>
                                  </p:stCondLst>
                                  <p:childTnLst>
                                    <p:set>
                                      <p:cBhvr>
                                        <p:cTn id="31" dur="1" fill="hold">
                                          <p:stCondLst>
                                            <p:cond delay="0"/>
                                          </p:stCondLst>
                                        </p:cTn>
                                        <p:tgtEl>
                                          <p:spTgt spid="77"/>
                                        </p:tgtEl>
                                        <p:attrNameLst>
                                          <p:attrName>style.visibility</p:attrName>
                                        </p:attrNameLst>
                                      </p:cBhvr>
                                      <p:to>
                                        <p:strVal val="visible"/>
                                      </p:to>
                                    </p:set>
                                    <p:anim calcmode="lin" valueType="num">
                                      <p:cBhvr>
                                        <p:cTn id="32" dur="500" fill="hold"/>
                                        <p:tgtEl>
                                          <p:spTgt spid="77"/>
                                        </p:tgtEl>
                                        <p:attrNameLst>
                                          <p:attrName>ppt_w</p:attrName>
                                        </p:attrNameLst>
                                      </p:cBhvr>
                                      <p:tavLst>
                                        <p:tav tm="0">
                                          <p:val>
                                            <p:fltVal val="0"/>
                                          </p:val>
                                        </p:tav>
                                        <p:tav tm="100000">
                                          <p:val>
                                            <p:strVal val="#ppt_w"/>
                                          </p:val>
                                        </p:tav>
                                      </p:tavLst>
                                    </p:anim>
                                    <p:anim calcmode="lin" valueType="num">
                                      <p:cBhvr>
                                        <p:cTn id="33" dur="500" fill="hold"/>
                                        <p:tgtEl>
                                          <p:spTgt spid="77"/>
                                        </p:tgtEl>
                                        <p:attrNameLst>
                                          <p:attrName>ppt_h</p:attrName>
                                        </p:attrNameLst>
                                      </p:cBhvr>
                                      <p:tavLst>
                                        <p:tav tm="0">
                                          <p:val>
                                            <p:fltVal val="0"/>
                                          </p:val>
                                        </p:tav>
                                        <p:tav tm="100000">
                                          <p:val>
                                            <p:strVal val="#ppt_h"/>
                                          </p:val>
                                        </p:tav>
                                      </p:tavLst>
                                    </p:anim>
                                    <p:anim calcmode="lin" valueType="num">
                                      <p:cBhvr>
                                        <p:cTn id="34" dur="500" fill="hold"/>
                                        <p:tgtEl>
                                          <p:spTgt spid="77"/>
                                        </p:tgtEl>
                                        <p:attrNameLst>
                                          <p:attrName>style.rotation</p:attrName>
                                        </p:attrNameLst>
                                      </p:cBhvr>
                                      <p:tavLst>
                                        <p:tav tm="0">
                                          <p:val>
                                            <p:fltVal val="360"/>
                                          </p:val>
                                        </p:tav>
                                        <p:tav tm="100000">
                                          <p:val>
                                            <p:fltVal val="0"/>
                                          </p:val>
                                        </p:tav>
                                      </p:tavLst>
                                    </p:anim>
                                    <p:animEffect transition="in" filter="fade">
                                      <p:cBhvr>
                                        <p:cTn id="35" dur="500"/>
                                        <p:tgtEl>
                                          <p:spTgt spid="77"/>
                                        </p:tgtEl>
                                      </p:cBhvr>
                                    </p:animEffect>
                                  </p:childTnLst>
                                </p:cTn>
                              </p:par>
                              <p:par>
                                <p:cTn id="36" presetID="49" presetClass="entr" presetSubtype="0" decel="100000" fill="hold" nodeType="withEffect">
                                  <p:stCondLst>
                                    <p:cond delay="0"/>
                                  </p:stCondLst>
                                  <p:childTnLst>
                                    <p:set>
                                      <p:cBhvr>
                                        <p:cTn id="37" dur="1" fill="hold">
                                          <p:stCondLst>
                                            <p:cond delay="0"/>
                                          </p:stCondLst>
                                        </p:cTn>
                                        <p:tgtEl>
                                          <p:spTgt spid="83"/>
                                        </p:tgtEl>
                                        <p:attrNameLst>
                                          <p:attrName>style.visibility</p:attrName>
                                        </p:attrNameLst>
                                      </p:cBhvr>
                                      <p:to>
                                        <p:strVal val="visible"/>
                                      </p:to>
                                    </p:set>
                                    <p:anim calcmode="lin" valueType="num">
                                      <p:cBhvr>
                                        <p:cTn id="38" dur="500" fill="hold"/>
                                        <p:tgtEl>
                                          <p:spTgt spid="83"/>
                                        </p:tgtEl>
                                        <p:attrNameLst>
                                          <p:attrName>ppt_w</p:attrName>
                                        </p:attrNameLst>
                                      </p:cBhvr>
                                      <p:tavLst>
                                        <p:tav tm="0">
                                          <p:val>
                                            <p:fltVal val="0"/>
                                          </p:val>
                                        </p:tav>
                                        <p:tav tm="100000">
                                          <p:val>
                                            <p:strVal val="#ppt_w"/>
                                          </p:val>
                                        </p:tav>
                                      </p:tavLst>
                                    </p:anim>
                                    <p:anim calcmode="lin" valueType="num">
                                      <p:cBhvr>
                                        <p:cTn id="39" dur="500" fill="hold"/>
                                        <p:tgtEl>
                                          <p:spTgt spid="83"/>
                                        </p:tgtEl>
                                        <p:attrNameLst>
                                          <p:attrName>ppt_h</p:attrName>
                                        </p:attrNameLst>
                                      </p:cBhvr>
                                      <p:tavLst>
                                        <p:tav tm="0">
                                          <p:val>
                                            <p:fltVal val="0"/>
                                          </p:val>
                                        </p:tav>
                                        <p:tav tm="100000">
                                          <p:val>
                                            <p:strVal val="#ppt_h"/>
                                          </p:val>
                                        </p:tav>
                                      </p:tavLst>
                                    </p:anim>
                                    <p:anim calcmode="lin" valueType="num">
                                      <p:cBhvr>
                                        <p:cTn id="40" dur="500" fill="hold"/>
                                        <p:tgtEl>
                                          <p:spTgt spid="83"/>
                                        </p:tgtEl>
                                        <p:attrNameLst>
                                          <p:attrName>style.rotation</p:attrName>
                                        </p:attrNameLst>
                                      </p:cBhvr>
                                      <p:tavLst>
                                        <p:tav tm="0">
                                          <p:val>
                                            <p:fltVal val="360"/>
                                          </p:val>
                                        </p:tav>
                                        <p:tav tm="100000">
                                          <p:val>
                                            <p:fltVal val="0"/>
                                          </p:val>
                                        </p:tav>
                                      </p:tavLst>
                                    </p:anim>
                                    <p:animEffect transition="in" filter="fade">
                                      <p:cBhvr>
                                        <p:cTn id="41" dur="500"/>
                                        <p:tgtEl>
                                          <p:spTgt spid="83"/>
                                        </p:tgtEl>
                                      </p:cBhvr>
                                    </p:animEffect>
                                  </p:childTnLst>
                                </p:cTn>
                              </p:par>
                              <p:par>
                                <p:cTn id="42" presetID="49" presetClass="entr" presetSubtype="0" decel="100000" fill="hold" grpId="0" nodeType="withEffect">
                                  <p:stCondLst>
                                    <p:cond delay="0"/>
                                  </p:stCondLst>
                                  <p:childTnLst>
                                    <p:set>
                                      <p:cBhvr>
                                        <p:cTn id="43" dur="1" fill="hold">
                                          <p:stCondLst>
                                            <p:cond delay="0"/>
                                          </p:stCondLst>
                                        </p:cTn>
                                        <p:tgtEl>
                                          <p:spTgt spid="79"/>
                                        </p:tgtEl>
                                        <p:attrNameLst>
                                          <p:attrName>style.visibility</p:attrName>
                                        </p:attrNameLst>
                                      </p:cBhvr>
                                      <p:to>
                                        <p:strVal val="visible"/>
                                      </p:to>
                                    </p:set>
                                    <p:anim calcmode="lin" valueType="num">
                                      <p:cBhvr>
                                        <p:cTn id="44" dur="500" fill="hold"/>
                                        <p:tgtEl>
                                          <p:spTgt spid="79"/>
                                        </p:tgtEl>
                                        <p:attrNameLst>
                                          <p:attrName>ppt_w</p:attrName>
                                        </p:attrNameLst>
                                      </p:cBhvr>
                                      <p:tavLst>
                                        <p:tav tm="0">
                                          <p:val>
                                            <p:fltVal val="0"/>
                                          </p:val>
                                        </p:tav>
                                        <p:tav tm="100000">
                                          <p:val>
                                            <p:strVal val="#ppt_w"/>
                                          </p:val>
                                        </p:tav>
                                      </p:tavLst>
                                    </p:anim>
                                    <p:anim calcmode="lin" valueType="num">
                                      <p:cBhvr>
                                        <p:cTn id="45" dur="500" fill="hold"/>
                                        <p:tgtEl>
                                          <p:spTgt spid="79"/>
                                        </p:tgtEl>
                                        <p:attrNameLst>
                                          <p:attrName>ppt_h</p:attrName>
                                        </p:attrNameLst>
                                      </p:cBhvr>
                                      <p:tavLst>
                                        <p:tav tm="0">
                                          <p:val>
                                            <p:fltVal val="0"/>
                                          </p:val>
                                        </p:tav>
                                        <p:tav tm="100000">
                                          <p:val>
                                            <p:strVal val="#ppt_h"/>
                                          </p:val>
                                        </p:tav>
                                      </p:tavLst>
                                    </p:anim>
                                    <p:anim calcmode="lin" valueType="num">
                                      <p:cBhvr>
                                        <p:cTn id="46" dur="500" fill="hold"/>
                                        <p:tgtEl>
                                          <p:spTgt spid="79"/>
                                        </p:tgtEl>
                                        <p:attrNameLst>
                                          <p:attrName>style.rotation</p:attrName>
                                        </p:attrNameLst>
                                      </p:cBhvr>
                                      <p:tavLst>
                                        <p:tav tm="0">
                                          <p:val>
                                            <p:fltVal val="360"/>
                                          </p:val>
                                        </p:tav>
                                        <p:tav tm="100000">
                                          <p:val>
                                            <p:fltVal val="0"/>
                                          </p:val>
                                        </p:tav>
                                      </p:tavLst>
                                    </p:anim>
                                    <p:animEffect transition="in" filter="fade">
                                      <p:cBhvr>
                                        <p:cTn id="47" dur="500"/>
                                        <p:tgtEl>
                                          <p:spTgt spid="79"/>
                                        </p:tgtEl>
                                      </p:cBhvr>
                                    </p:animEffect>
                                  </p:childTnLst>
                                </p:cTn>
                              </p:par>
                              <p:par>
                                <p:cTn id="48" presetID="49" presetClass="entr" presetSubtype="0" decel="100000" fill="hold" nodeType="withEffect">
                                  <p:stCondLst>
                                    <p:cond delay="0"/>
                                  </p:stCondLst>
                                  <p:childTnLst>
                                    <p:set>
                                      <p:cBhvr>
                                        <p:cTn id="49" dur="1" fill="hold">
                                          <p:stCondLst>
                                            <p:cond delay="0"/>
                                          </p:stCondLst>
                                        </p:cTn>
                                        <p:tgtEl>
                                          <p:spTgt spid="91"/>
                                        </p:tgtEl>
                                        <p:attrNameLst>
                                          <p:attrName>style.visibility</p:attrName>
                                        </p:attrNameLst>
                                      </p:cBhvr>
                                      <p:to>
                                        <p:strVal val="visible"/>
                                      </p:to>
                                    </p:set>
                                    <p:anim calcmode="lin" valueType="num">
                                      <p:cBhvr>
                                        <p:cTn id="50" dur="500" fill="hold"/>
                                        <p:tgtEl>
                                          <p:spTgt spid="91"/>
                                        </p:tgtEl>
                                        <p:attrNameLst>
                                          <p:attrName>ppt_w</p:attrName>
                                        </p:attrNameLst>
                                      </p:cBhvr>
                                      <p:tavLst>
                                        <p:tav tm="0">
                                          <p:val>
                                            <p:fltVal val="0"/>
                                          </p:val>
                                        </p:tav>
                                        <p:tav tm="100000">
                                          <p:val>
                                            <p:strVal val="#ppt_w"/>
                                          </p:val>
                                        </p:tav>
                                      </p:tavLst>
                                    </p:anim>
                                    <p:anim calcmode="lin" valueType="num">
                                      <p:cBhvr>
                                        <p:cTn id="51" dur="500" fill="hold"/>
                                        <p:tgtEl>
                                          <p:spTgt spid="91"/>
                                        </p:tgtEl>
                                        <p:attrNameLst>
                                          <p:attrName>ppt_h</p:attrName>
                                        </p:attrNameLst>
                                      </p:cBhvr>
                                      <p:tavLst>
                                        <p:tav tm="0">
                                          <p:val>
                                            <p:fltVal val="0"/>
                                          </p:val>
                                        </p:tav>
                                        <p:tav tm="100000">
                                          <p:val>
                                            <p:strVal val="#ppt_h"/>
                                          </p:val>
                                        </p:tav>
                                      </p:tavLst>
                                    </p:anim>
                                    <p:anim calcmode="lin" valueType="num">
                                      <p:cBhvr>
                                        <p:cTn id="52" dur="500" fill="hold"/>
                                        <p:tgtEl>
                                          <p:spTgt spid="91"/>
                                        </p:tgtEl>
                                        <p:attrNameLst>
                                          <p:attrName>style.rotation</p:attrName>
                                        </p:attrNameLst>
                                      </p:cBhvr>
                                      <p:tavLst>
                                        <p:tav tm="0">
                                          <p:val>
                                            <p:fltVal val="360"/>
                                          </p:val>
                                        </p:tav>
                                        <p:tav tm="100000">
                                          <p:val>
                                            <p:fltVal val="0"/>
                                          </p:val>
                                        </p:tav>
                                      </p:tavLst>
                                    </p:anim>
                                    <p:animEffect transition="in" filter="fade">
                                      <p:cBhvr>
                                        <p:cTn id="53" dur="500"/>
                                        <p:tgtEl>
                                          <p:spTgt spid="91"/>
                                        </p:tgtEl>
                                      </p:cBhvr>
                                    </p:animEffect>
                                  </p:childTnLst>
                                </p:cTn>
                              </p:par>
                            </p:childTnLst>
                          </p:cTn>
                        </p:par>
                        <p:par>
                          <p:cTn id="54" fill="hold">
                            <p:stCondLst>
                              <p:cond delay="1000"/>
                            </p:stCondLst>
                            <p:childTnLst>
                              <p:par>
                                <p:cTn id="55" presetID="2" presetClass="entr" presetSubtype="4" fill="hold" grpId="0" nodeType="afterEffect">
                                  <p:stCondLst>
                                    <p:cond delay="0"/>
                                  </p:stCondLst>
                                  <p:childTnLst>
                                    <p:set>
                                      <p:cBhvr>
                                        <p:cTn id="56" dur="1" fill="hold">
                                          <p:stCondLst>
                                            <p:cond delay="0"/>
                                          </p:stCondLst>
                                        </p:cTn>
                                        <p:tgtEl>
                                          <p:spTgt spid="81"/>
                                        </p:tgtEl>
                                        <p:attrNameLst>
                                          <p:attrName>style.visibility</p:attrName>
                                        </p:attrNameLst>
                                      </p:cBhvr>
                                      <p:to>
                                        <p:strVal val="visible"/>
                                      </p:to>
                                    </p:set>
                                    <p:anim calcmode="lin" valueType="num">
                                      <p:cBhvr additive="base">
                                        <p:cTn id="57" dur="500" fill="hold"/>
                                        <p:tgtEl>
                                          <p:spTgt spid="81"/>
                                        </p:tgtEl>
                                        <p:attrNameLst>
                                          <p:attrName>ppt_x</p:attrName>
                                        </p:attrNameLst>
                                      </p:cBhvr>
                                      <p:tavLst>
                                        <p:tav tm="0">
                                          <p:val>
                                            <p:strVal val="#ppt_x"/>
                                          </p:val>
                                        </p:tav>
                                        <p:tav tm="100000">
                                          <p:val>
                                            <p:strVal val="#ppt_x"/>
                                          </p:val>
                                        </p:tav>
                                      </p:tavLst>
                                    </p:anim>
                                    <p:anim calcmode="lin" valueType="num">
                                      <p:cBhvr additive="base">
                                        <p:cTn id="58" dur="500" fill="hold"/>
                                        <p:tgtEl>
                                          <p:spTgt spid="81"/>
                                        </p:tgtEl>
                                        <p:attrNameLst>
                                          <p:attrName>ppt_y</p:attrName>
                                        </p:attrNameLst>
                                      </p:cBhvr>
                                      <p:tavLst>
                                        <p:tav tm="0">
                                          <p:val>
                                            <p:strVal val="1+#ppt_h/2"/>
                                          </p:val>
                                        </p:tav>
                                        <p:tav tm="100000">
                                          <p:val>
                                            <p:strVal val="#ppt_y"/>
                                          </p:val>
                                        </p:tav>
                                      </p:tavLst>
                                    </p:anim>
                                  </p:childTnLst>
                                </p:cTn>
                              </p:par>
                              <p:par>
                                <p:cTn id="59" presetID="2" presetClass="entr" presetSubtype="4" fill="hold" grpId="0" nodeType="withEffect">
                                  <p:stCondLst>
                                    <p:cond delay="0"/>
                                  </p:stCondLst>
                                  <p:childTnLst>
                                    <p:set>
                                      <p:cBhvr>
                                        <p:cTn id="60" dur="1" fill="hold">
                                          <p:stCondLst>
                                            <p:cond delay="0"/>
                                          </p:stCondLst>
                                        </p:cTn>
                                        <p:tgtEl>
                                          <p:spTgt spid="80"/>
                                        </p:tgtEl>
                                        <p:attrNameLst>
                                          <p:attrName>style.visibility</p:attrName>
                                        </p:attrNameLst>
                                      </p:cBhvr>
                                      <p:to>
                                        <p:strVal val="visible"/>
                                      </p:to>
                                    </p:set>
                                    <p:anim calcmode="lin" valueType="num">
                                      <p:cBhvr additive="base">
                                        <p:cTn id="61" dur="500" fill="hold"/>
                                        <p:tgtEl>
                                          <p:spTgt spid="80"/>
                                        </p:tgtEl>
                                        <p:attrNameLst>
                                          <p:attrName>ppt_x</p:attrName>
                                        </p:attrNameLst>
                                      </p:cBhvr>
                                      <p:tavLst>
                                        <p:tav tm="0">
                                          <p:val>
                                            <p:strVal val="#ppt_x"/>
                                          </p:val>
                                        </p:tav>
                                        <p:tav tm="100000">
                                          <p:val>
                                            <p:strVal val="#ppt_x"/>
                                          </p:val>
                                        </p:tav>
                                      </p:tavLst>
                                    </p:anim>
                                    <p:anim calcmode="lin" valueType="num">
                                      <p:cBhvr additive="base">
                                        <p:cTn id="62" dur="500" fill="hold"/>
                                        <p:tgtEl>
                                          <p:spTgt spid="80"/>
                                        </p:tgtEl>
                                        <p:attrNameLst>
                                          <p:attrName>ppt_y</p:attrName>
                                        </p:attrNameLst>
                                      </p:cBhvr>
                                      <p:tavLst>
                                        <p:tav tm="0">
                                          <p:val>
                                            <p:strVal val="1+#ppt_h/2"/>
                                          </p:val>
                                        </p:tav>
                                        <p:tav tm="100000">
                                          <p:val>
                                            <p:strVal val="#ppt_y"/>
                                          </p:val>
                                        </p:tav>
                                      </p:tavLst>
                                    </p:anim>
                                  </p:childTnLst>
                                </p:cTn>
                              </p:par>
                              <p:par>
                                <p:cTn id="63" presetID="2" presetClass="entr" presetSubtype="1" fill="hold" grpId="0" nodeType="withEffect">
                                  <p:stCondLst>
                                    <p:cond delay="0"/>
                                  </p:stCondLst>
                                  <p:childTnLst>
                                    <p:set>
                                      <p:cBhvr>
                                        <p:cTn id="64" dur="1" fill="hold">
                                          <p:stCondLst>
                                            <p:cond delay="0"/>
                                          </p:stCondLst>
                                        </p:cTn>
                                        <p:tgtEl>
                                          <p:spTgt spid="82"/>
                                        </p:tgtEl>
                                        <p:attrNameLst>
                                          <p:attrName>style.visibility</p:attrName>
                                        </p:attrNameLst>
                                      </p:cBhvr>
                                      <p:to>
                                        <p:strVal val="visible"/>
                                      </p:to>
                                    </p:set>
                                    <p:anim calcmode="lin" valueType="num">
                                      <p:cBhvr additive="base">
                                        <p:cTn id="65" dur="500" fill="hold"/>
                                        <p:tgtEl>
                                          <p:spTgt spid="82"/>
                                        </p:tgtEl>
                                        <p:attrNameLst>
                                          <p:attrName>ppt_x</p:attrName>
                                        </p:attrNameLst>
                                      </p:cBhvr>
                                      <p:tavLst>
                                        <p:tav tm="0">
                                          <p:val>
                                            <p:strVal val="#ppt_x"/>
                                          </p:val>
                                        </p:tav>
                                        <p:tav tm="100000">
                                          <p:val>
                                            <p:strVal val="#ppt_x"/>
                                          </p:val>
                                        </p:tav>
                                      </p:tavLst>
                                    </p:anim>
                                    <p:anim calcmode="lin" valueType="num">
                                      <p:cBhvr additive="base">
                                        <p:cTn id="66" dur="500" fill="hold"/>
                                        <p:tgtEl>
                                          <p:spTgt spid="82"/>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7" grpId="0" animBg="1"/>
      <p:bldP spid="78" grpId="0" animBg="1"/>
      <p:bldP spid="79" grpId="0" animBg="1"/>
      <p:bldP spid="80" grpId="0"/>
      <p:bldP spid="81" grpId="0"/>
      <p:bldP spid="82" grpId="0"/>
      <p:bldP spid="90" grpId="0" animBg="1"/>
      <p:bldP spid="94" grpId="0"/>
      <p:bldP spid="95" grpId="0"/>
      <p:bldP spid="96"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Picture 2"/>
          <p:cNvPicPr>
            <a:picLocks noChangeAspect="1" noChangeArrowheads="1"/>
          </p:cNvPicPr>
          <p:nvPr/>
        </p:nvPicPr>
        <p:blipFill>
          <a:blip r:embed="rId2">
            <a:extLst>
              <a:ext uri="{BEBA8EAE-BF5A-486C-A8C5-ECC9F3942E4B}">
                <a14:imgProps xmlns:a14="http://schemas.microsoft.com/office/drawing/2010/main">
                  <a14:imgLayer r:embed="rId3">
                    <a14:imgEffect>
                      <a14:artisticPastelsSmooth/>
                    </a14:imgEffect>
                  </a14:imgLayer>
                </a14:imgProps>
              </a:ext>
              <a:ext uri="{28A0092B-C50C-407E-A947-70E740481C1C}">
                <a14:useLocalDpi xmlns:a14="http://schemas.microsoft.com/office/drawing/2010/main"/>
              </a:ext>
            </a:extLst>
          </a:blip>
          <a:stretch>
            <a:fillRect/>
          </a:stretch>
        </p:blipFill>
        <p:spPr bwMode="auto">
          <a:xfrm>
            <a:off x="0" y="0"/>
            <a:ext cx="9144000" cy="5143500"/>
          </a:xfrm>
          <a:prstGeom prst="rect">
            <a:avLst/>
          </a:prstGeom>
          <a:noFill/>
        </p:spPr>
      </p:pic>
      <p:sp>
        <p:nvSpPr>
          <p:cNvPr id="35" name="矩形 69"/>
          <p:cNvSpPr>
            <a:spLocks noChangeArrowheads="1"/>
          </p:cNvSpPr>
          <p:nvPr/>
        </p:nvSpPr>
        <p:spPr bwMode="auto">
          <a:xfrm>
            <a:off x="2612945" y="1547170"/>
            <a:ext cx="4032448" cy="8617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buFont typeface="Arial" charset="0"/>
              <a:buNone/>
            </a:pPr>
            <a:r>
              <a:rPr lang="zh-CN" altLang="en-US" sz="5000" b="1" dirty="0">
                <a:solidFill>
                  <a:schemeClr val="accent1"/>
                </a:solidFill>
                <a:latin typeface="方正卡通简体" panose="03000509000000000000" pitchFamily="65" charset="-122"/>
                <a:ea typeface="方正卡通简体" panose="03000509000000000000" pitchFamily="65" charset="-122"/>
                <a:sym typeface="微软雅黑" pitchFamily="34" charset="-122"/>
              </a:rPr>
              <a:t>点击</a:t>
            </a:r>
            <a:r>
              <a:rPr lang="zh-CN" altLang="en-US" sz="5000" b="1" dirty="0">
                <a:solidFill>
                  <a:schemeClr val="accent2"/>
                </a:solidFill>
                <a:latin typeface="方正卡通简体" panose="03000509000000000000" pitchFamily="65" charset="-122"/>
                <a:ea typeface="方正卡通简体" panose="03000509000000000000" pitchFamily="65" charset="-122"/>
                <a:sym typeface="微软雅黑" pitchFamily="34" charset="-122"/>
              </a:rPr>
              <a:t>添加</a:t>
            </a:r>
            <a:r>
              <a:rPr lang="zh-CN" altLang="en-US" sz="5000" b="1" dirty="0">
                <a:solidFill>
                  <a:schemeClr val="accent3"/>
                </a:solidFill>
                <a:latin typeface="方正卡通简体" panose="03000509000000000000" pitchFamily="65" charset="-122"/>
                <a:ea typeface="方正卡通简体" panose="03000509000000000000" pitchFamily="65" charset="-122"/>
                <a:sym typeface="微软雅黑" pitchFamily="34" charset="-122"/>
              </a:rPr>
              <a:t>标题</a:t>
            </a:r>
            <a:endParaRPr lang="en-US" altLang="zh-CN" sz="5000" b="1" dirty="0">
              <a:solidFill>
                <a:schemeClr val="accent3"/>
              </a:solidFill>
              <a:latin typeface="方正卡通简体" panose="03000509000000000000" pitchFamily="65" charset="-122"/>
              <a:ea typeface="方正卡通简体" panose="03000509000000000000" pitchFamily="65" charset="-122"/>
              <a:sym typeface="微软雅黑" pitchFamily="34" charset="-122"/>
            </a:endParaRPr>
          </a:p>
        </p:txBody>
      </p:sp>
      <p:sp>
        <p:nvSpPr>
          <p:cNvPr id="36" name="矩形 70"/>
          <p:cNvSpPr>
            <a:spLocks noChangeArrowheads="1"/>
          </p:cNvSpPr>
          <p:nvPr/>
        </p:nvSpPr>
        <p:spPr bwMode="auto">
          <a:xfrm>
            <a:off x="2684953" y="2814196"/>
            <a:ext cx="3672408"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a:r>
              <a:rPr lang="zh-CN" altLang="en-US" sz="1100" dirty="0">
                <a:solidFill>
                  <a:schemeClr val="tx1">
                    <a:lumMod val="85000"/>
                    <a:lumOff val="15000"/>
                  </a:schemeClr>
                </a:solidFill>
                <a:latin typeface="方正卡通简体" panose="03000509000000000000" pitchFamily="65" charset="-122"/>
                <a:ea typeface="方正卡通简体" panose="03000509000000000000" pitchFamily="65" charset="-122"/>
              </a:rPr>
              <a:t>在此处添加文字，在此处添加文字，在此处添加文字</a:t>
            </a:r>
          </a:p>
        </p:txBody>
      </p:sp>
      <p:pic>
        <p:nvPicPr>
          <p:cNvPr id="37" name="图片 36"/>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2051720" y="2162174"/>
            <a:ext cx="5404115" cy="905258"/>
          </a:xfrm>
          <a:prstGeom prst="rect">
            <a:avLst/>
          </a:prstGeom>
        </p:spPr>
      </p:pic>
      <p:sp>
        <p:nvSpPr>
          <p:cNvPr id="41" name="五角星 40"/>
          <p:cNvSpPr/>
          <p:nvPr/>
        </p:nvSpPr>
        <p:spPr>
          <a:xfrm rot="19903756">
            <a:off x="778865" y="2253336"/>
            <a:ext cx="792273" cy="792273"/>
          </a:xfrm>
          <a:prstGeom prst="star5">
            <a:avLst>
              <a:gd name="adj" fmla="val 23926"/>
              <a:gd name="hf" fmla="val 105146"/>
              <a:gd name="vf" fmla="val 110557"/>
            </a:avLst>
          </a:prstGeom>
          <a:blipFill dpi="0" rotWithShape="1">
            <a:blip r:embed="rId5">
              <a:extLst>
                <a:ext uri="{28A0092B-C50C-407E-A947-70E740481C1C}">
                  <a14:useLocalDpi xmlns:a14="http://schemas.microsoft.com/office/drawing/2010/main"/>
                </a:ext>
              </a:extLst>
            </a:blip>
            <a:srcRect/>
            <a:stretch>
              <a:fillRect/>
            </a:stretch>
          </a:blipFill>
          <a:ln w="28575">
            <a:solidFill>
              <a:srgbClr val="804D2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五角星 41"/>
          <p:cNvSpPr/>
          <p:nvPr/>
        </p:nvSpPr>
        <p:spPr>
          <a:xfrm rot="21380687">
            <a:off x="1082934" y="3588714"/>
            <a:ext cx="458393" cy="458393"/>
          </a:xfrm>
          <a:prstGeom prst="star5">
            <a:avLst>
              <a:gd name="adj" fmla="val 23926"/>
              <a:gd name="hf" fmla="val 105146"/>
              <a:gd name="vf" fmla="val 110557"/>
            </a:avLst>
          </a:prstGeom>
          <a:blipFill dpi="0" rotWithShape="1">
            <a:blip r:embed="rId6">
              <a:extLst>
                <a:ext uri="{28A0092B-C50C-407E-A947-70E740481C1C}">
                  <a14:useLocalDpi xmlns:a14="http://schemas.microsoft.com/office/drawing/2010/main"/>
                </a:ext>
              </a:extLst>
            </a:blip>
            <a:srcRect/>
            <a:stretch>
              <a:fillRect/>
            </a:stretch>
          </a:blipFill>
          <a:ln w="28575">
            <a:solidFill>
              <a:srgbClr val="804D2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五角星 42"/>
          <p:cNvSpPr/>
          <p:nvPr/>
        </p:nvSpPr>
        <p:spPr>
          <a:xfrm rot="19938392">
            <a:off x="2502562" y="3526712"/>
            <a:ext cx="364784" cy="364784"/>
          </a:xfrm>
          <a:prstGeom prst="star5">
            <a:avLst>
              <a:gd name="adj" fmla="val 23926"/>
              <a:gd name="hf" fmla="val 105146"/>
              <a:gd name="vf" fmla="val 110557"/>
            </a:avLst>
          </a:prstGeom>
          <a:solidFill>
            <a:srgbClr val="FFFF00"/>
          </a:solidFill>
          <a:ln w="28575">
            <a:solidFill>
              <a:srgbClr val="804D2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五角星 43"/>
          <p:cNvSpPr/>
          <p:nvPr/>
        </p:nvSpPr>
        <p:spPr>
          <a:xfrm rot="19938392">
            <a:off x="1838245" y="3176261"/>
            <a:ext cx="364784" cy="364784"/>
          </a:xfrm>
          <a:prstGeom prst="star5">
            <a:avLst>
              <a:gd name="adj" fmla="val 23926"/>
              <a:gd name="hf" fmla="val 105146"/>
              <a:gd name="vf" fmla="val 110557"/>
            </a:avLst>
          </a:prstGeom>
          <a:blipFill dpi="0" rotWithShape="1">
            <a:blip r:embed="rId7">
              <a:extLst>
                <a:ext uri="{28A0092B-C50C-407E-A947-70E740481C1C}">
                  <a14:useLocalDpi xmlns:a14="http://schemas.microsoft.com/office/drawing/2010/main"/>
                </a:ext>
              </a:extLst>
            </a:blip>
            <a:srcRect/>
            <a:stretch>
              <a:fillRect/>
            </a:stretch>
          </a:blipFill>
          <a:ln w="28575">
            <a:solidFill>
              <a:srgbClr val="804D2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五角星 44"/>
          <p:cNvSpPr/>
          <p:nvPr/>
        </p:nvSpPr>
        <p:spPr>
          <a:xfrm rot="19967404">
            <a:off x="7226638" y="3099693"/>
            <a:ext cx="458393" cy="458393"/>
          </a:xfrm>
          <a:prstGeom prst="star5">
            <a:avLst>
              <a:gd name="adj" fmla="val 23926"/>
              <a:gd name="hf" fmla="val 105146"/>
              <a:gd name="vf" fmla="val 110557"/>
            </a:avLst>
          </a:prstGeom>
          <a:blipFill dpi="0" rotWithShape="1">
            <a:blip r:embed="rId6">
              <a:extLst>
                <a:ext uri="{28A0092B-C50C-407E-A947-70E740481C1C}">
                  <a14:useLocalDpi xmlns:a14="http://schemas.microsoft.com/office/drawing/2010/main"/>
                </a:ext>
              </a:extLst>
            </a:blip>
            <a:srcRect/>
            <a:stretch>
              <a:fillRect/>
            </a:stretch>
          </a:blipFill>
          <a:ln w="28575">
            <a:solidFill>
              <a:srgbClr val="804D2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 name="五角星 45"/>
          <p:cNvSpPr/>
          <p:nvPr/>
        </p:nvSpPr>
        <p:spPr>
          <a:xfrm>
            <a:off x="6343247" y="3487531"/>
            <a:ext cx="253437" cy="253437"/>
          </a:xfrm>
          <a:prstGeom prst="star5">
            <a:avLst>
              <a:gd name="adj" fmla="val 23926"/>
              <a:gd name="hf" fmla="val 105146"/>
              <a:gd name="vf" fmla="val 110557"/>
            </a:avLst>
          </a:prstGeom>
          <a:blipFill dpi="0" rotWithShape="1">
            <a:blip r:embed="rId8" cstate="screen">
              <a:extLst>
                <a:ext uri="{28A0092B-C50C-407E-A947-70E740481C1C}">
                  <a14:useLocalDpi xmlns:a14="http://schemas.microsoft.com/office/drawing/2010/main"/>
                </a:ext>
              </a:extLst>
            </a:blip>
            <a:srcRect/>
            <a:stretch>
              <a:fillRect/>
            </a:stretch>
          </a:blipFill>
          <a:ln w="19050">
            <a:solidFill>
              <a:srgbClr val="804D2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 name="五角星 46"/>
          <p:cNvSpPr/>
          <p:nvPr/>
        </p:nvSpPr>
        <p:spPr>
          <a:xfrm>
            <a:off x="8122729" y="3484610"/>
            <a:ext cx="186345" cy="186345"/>
          </a:xfrm>
          <a:prstGeom prst="star5">
            <a:avLst>
              <a:gd name="adj" fmla="val 23926"/>
              <a:gd name="hf" fmla="val 105146"/>
              <a:gd name="vf" fmla="val 110557"/>
            </a:avLst>
          </a:prstGeom>
          <a:blipFill dpi="0" rotWithShape="1">
            <a:blip r:embed="rId9" cstate="screen">
              <a:extLst>
                <a:ext uri="{28A0092B-C50C-407E-A947-70E740481C1C}">
                  <a14:useLocalDpi xmlns:a14="http://schemas.microsoft.com/office/drawing/2010/main"/>
                </a:ext>
              </a:extLst>
            </a:blip>
            <a:srcRect/>
            <a:stretch>
              <a:fillRect/>
            </a:stretch>
          </a:blipFill>
          <a:ln w="12700">
            <a:solidFill>
              <a:srgbClr val="804D2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 name="五角星 47"/>
          <p:cNvSpPr/>
          <p:nvPr/>
        </p:nvSpPr>
        <p:spPr>
          <a:xfrm>
            <a:off x="8636173" y="3727953"/>
            <a:ext cx="93172" cy="93172"/>
          </a:xfrm>
          <a:prstGeom prst="star5">
            <a:avLst>
              <a:gd name="adj" fmla="val 23926"/>
              <a:gd name="hf" fmla="val 105146"/>
              <a:gd name="vf" fmla="val 110557"/>
            </a:avLst>
          </a:prstGeom>
          <a:solidFill>
            <a:srgbClr val="FFFF00"/>
          </a:solidFill>
          <a:ln w="12700">
            <a:solidFill>
              <a:srgbClr val="804D2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1" name="五角星 50"/>
          <p:cNvSpPr/>
          <p:nvPr/>
        </p:nvSpPr>
        <p:spPr>
          <a:xfrm rot="19922997">
            <a:off x="8316952" y="3102505"/>
            <a:ext cx="143799" cy="143799"/>
          </a:xfrm>
          <a:prstGeom prst="star5">
            <a:avLst>
              <a:gd name="adj" fmla="val 23926"/>
              <a:gd name="hf" fmla="val 105146"/>
              <a:gd name="vf" fmla="val 110557"/>
            </a:avLst>
          </a:prstGeom>
          <a:blipFill dpi="0" rotWithShape="1">
            <a:blip r:embed="rId10" cstate="screen">
              <a:extLst>
                <a:ext uri="{28A0092B-C50C-407E-A947-70E740481C1C}">
                  <a14:useLocalDpi xmlns:a14="http://schemas.microsoft.com/office/drawing/2010/main"/>
                </a:ext>
              </a:extLst>
            </a:blip>
            <a:srcRect/>
            <a:stretch>
              <a:fillRect/>
            </a:stretch>
          </a:blipFill>
          <a:ln w="12700">
            <a:solidFill>
              <a:srgbClr val="804D2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52" name="Picture 5" descr="C:\Users\Administrator\Desktop\小鸟.png"/>
          <p:cNvPicPr>
            <a:picLocks noChangeAspect="1" noChangeArrowheads="1"/>
          </p:cNvPicPr>
          <p:nvPr/>
        </p:nvPicPr>
        <p:blipFill>
          <a:blip r:embed="rId11" cstate="screen">
            <a:extLst>
              <a:ext uri="{28A0092B-C50C-407E-A947-70E740481C1C}">
                <a14:useLocalDpi xmlns:a14="http://schemas.microsoft.com/office/drawing/2010/main"/>
              </a:ext>
            </a:extLst>
          </a:blip>
          <a:srcRect/>
          <a:stretch>
            <a:fillRect/>
          </a:stretch>
        </p:blipFill>
        <p:spPr bwMode="auto">
          <a:xfrm>
            <a:off x="7891636" y="1684365"/>
            <a:ext cx="834877" cy="88738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50306555"/>
      </p:ext>
    </p:extLst>
  </p:cSld>
  <p:clrMapOvr>
    <a:masterClrMapping/>
  </p:clrMapOvr>
  <p:transition spd="slow">
    <p:fade/>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35"/>
                                            </p:tgtEl>
                                            <p:attrNameLst>
                                              <p:attrName>style.visibility</p:attrName>
                                            </p:attrNameLst>
                                          </p:cBhvr>
                                          <p:to>
                                            <p:strVal val="visible"/>
                                          </p:to>
                                        </p:set>
                                        <p:anim calcmode="lin" valueType="num">
                                          <p:cBhvr>
                                            <p:cTn id="7" dur="500" fill="hold"/>
                                            <p:tgtEl>
                                              <p:spTgt spid="35"/>
                                            </p:tgtEl>
                                            <p:attrNameLst>
                                              <p:attrName>ppt_w</p:attrName>
                                            </p:attrNameLst>
                                          </p:cBhvr>
                                          <p:tavLst>
                                            <p:tav tm="0">
                                              <p:val>
                                                <p:fltVal val="0"/>
                                              </p:val>
                                            </p:tav>
                                            <p:tav tm="100000">
                                              <p:val>
                                                <p:strVal val="#ppt_w"/>
                                              </p:val>
                                            </p:tav>
                                          </p:tavLst>
                                        </p:anim>
                                        <p:anim calcmode="lin" valueType="num">
                                          <p:cBhvr>
                                            <p:cTn id="8" dur="500" fill="hold"/>
                                            <p:tgtEl>
                                              <p:spTgt spid="35"/>
                                            </p:tgtEl>
                                            <p:attrNameLst>
                                              <p:attrName>ppt_h</p:attrName>
                                            </p:attrNameLst>
                                          </p:cBhvr>
                                          <p:tavLst>
                                            <p:tav tm="0">
                                              <p:val>
                                                <p:fltVal val="0"/>
                                              </p:val>
                                            </p:tav>
                                            <p:tav tm="100000">
                                              <p:val>
                                                <p:strVal val="#ppt_h"/>
                                              </p:val>
                                            </p:tav>
                                          </p:tavLst>
                                        </p:anim>
                                        <p:animEffect transition="in" filter="fade">
                                          <p:cBhvr>
                                            <p:cTn id="9" dur="500"/>
                                            <p:tgtEl>
                                              <p:spTgt spid="35"/>
                                            </p:tgtEl>
                                          </p:cBhvr>
                                        </p:animEffect>
                                      </p:childTnLst>
                                    </p:cTn>
                                  </p:par>
                                </p:childTnLst>
                              </p:cTn>
                            </p:par>
                            <p:par>
                              <p:cTn id="10" fill="hold">
                                <p:stCondLst>
                                  <p:cond delay="500"/>
                                </p:stCondLst>
                                <p:childTnLst>
                                  <p:par>
                                    <p:cTn id="11" presetID="22" presetClass="entr" presetSubtype="8" fill="hold" nodeType="afterEffect">
                                      <p:stCondLst>
                                        <p:cond delay="0"/>
                                      </p:stCondLst>
                                      <p:childTnLst>
                                        <p:set>
                                          <p:cBhvr>
                                            <p:cTn id="12" dur="1" fill="hold">
                                              <p:stCondLst>
                                                <p:cond delay="0"/>
                                              </p:stCondLst>
                                            </p:cTn>
                                            <p:tgtEl>
                                              <p:spTgt spid="37"/>
                                            </p:tgtEl>
                                            <p:attrNameLst>
                                              <p:attrName>style.visibility</p:attrName>
                                            </p:attrNameLst>
                                          </p:cBhvr>
                                          <p:to>
                                            <p:strVal val="visible"/>
                                          </p:to>
                                        </p:set>
                                        <p:animEffect transition="in" filter="wipe(left)">
                                          <p:cBhvr>
                                            <p:cTn id="13" dur="500"/>
                                            <p:tgtEl>
                                              <p:spTgt spid="37"/>
                                            </p:tgtEl>
                                          </p:cBhvr>
                                        </p:animEffect>
                                      </p:childTnLst>
                                    </p:cTn>
                                  </p:par>
                                </p:childTnLst>
                              </p:cTn>
                            </p:par>
                            <p:par>
                              <p:cTn id="14" fill="hold">
                                <p:stCondLst>
                                  <p:cond delay="1000"/>
                                </p:stCondLst>
                                <p:childTnLst>
                                  <p:par>
                                    <p:cTn id="15" presetID="31" presetClass="entr" presetSubtype="0" fill="hold" grpId="0" nodeType="afterEffect">
                                      <p:stCondLst>
                                        <p:cond delay="0"/>
                                      </p:stCondLst>
                                      <p:childTnLst>
                                        <p:set>
                                          <p:cBhvr>
                                            <p:cTn id="16" dur="1" fill="hold">
                                              <p:stCondLst>
                                                <p:cond delay="0"/>
                                              </p:stCondLst>
                                            </p:cTn>
                                            <p:tgtEl>
                                              <p:spTgt spid="36"/>
                                            </p:tgtEl>
                                            <p:attrNameLst>
                                              <p:attrName>style.visibility</p:attrName>
                                            </p:attrNameLst>
                                          </p:cBhvr>
                                          <p:to>
                                            <p:strVal val="visible"/>
                                          </p:to>
                                        </p:set>
                                        <p:anim calcmode="lin" valueType="num">
                                          <p:cBhvr>
                                            <p:cTn id="17" dur="1000" fill="hold"/>
                                            <p:tgtEl>
                                              <p:spTgt spid="36"/>
                                            </p:tgtEl>
                                            <p:attrNameLst>
                                              <p:attrName>ppt_w</p:attrName>
                                            </p:attrNameLst>
                                          </p:cBhvr>
                                          <p:tavLst>
                                            <p:tav tm="0">
                                              <p:val>
                                                <p:fltVal val="0"/>
                                              </p:val>
                                            </p:tav>
                                            <p:tav tm="100000">
                                              <p:val>
                                                <p:strVal val="#ppt_w"/>
                                              </p:val>
                                            </p:tav>
                                          </p:tavLst>
                                        </p:anim>
                                        <p:anim calcmode="lin" valueType="num">
                                          <p:cBhvr>
                                            <p:cTn id="18" dur="1000" fill="hold"/>
                                            <p:tgtEl>
                                              <p:spTgt spid="36"/>
                                            </p:tgtEl>
                                            <p:attrNameLst>
                                              <p:attrName>ppt_h</p:attrName>
                                            </p:attrNameLst>
                                          </p:cBhvr>
                                          <p:tavLst>
                                            <p:tav tm="0">
                                              <p:val>
                                                <p:fltVal val="0"/>
                                              </p:val>
                                            </p:tav>
                                            <p:tav tm="100000">
                                              <p:val>
                                                <p:strVal val="#ppt_h"/>
                                              </p:val>
                                            </p:tav>
                                          </p:tavLst>
                                        </p:anim>
                                        <p:anim calcmode="lin" valueType="num">
                                          <p:cBhvr>
                                            <p:cTn id="19" dur="1000" fill="hold"/>
                                            <p:tgtEl>
                                              <p:spTgt spid="36"/>
                                            </p:tgtEl>
                                            <p:attrNameLst>
                                              <p:attrName>style.rotation</p:attrName>
                                            </p:attrNameLst>
                                          </p:cBhvr>
                                          <p:tavLst>
                                            <p:tav tm="0">
                                              <p:val>
                                                <p:fltVal val="90"/>
                                              </p:val>
                                            </p:tav>
                                            <p:tav tm="100000">
                                              <p:val>
                                                <p:fltVal val="0"/>
                                              </p:val>
                                            </p:tav>
                                          </p:tavLst>
                                        </p:anim>
                                        <p:animEffect transition="in" filter="fade">
                                          <p:cBhvr>
                                            <p:cTn id="20" dur="1000"/>
                                            <p:tgtEl>
                                              <p:spTgt spid="36"/>
                                            </p:tgtEl>
                                          </p:cBhvr>
                                        </p:animEffect>
                                      </p:childTnLst>
                                    </p:cTn>
                                  </p:par>
                                </p:childTnLst>
                              </p:cTn>
                            </p:par>
                            <p:par>
                              <p:cTn id="21" fill="hold">
                                <p:stCondLst>
                                  <p:cond delay="2000"/>
                                </p:stCondLst>
                                <p:childTnLst>
                                  <p:par>
                                    <p:cTn id="22" presetID="2" presetClass="entr" presetSubtype="1" fill="hold" grpId="0" nodeType="afterEffect" p14:presetBounceEnd="50000">
                                      <p:stCondLst>
                                        <p:cond delay="0"/>
                                      </p:stCondLst>
                                      <p:childTnLst>
                                        <p:set>
                                          <p:cBhvr>
                                            <p:cTn id="23" dur="1" fill="hold">
                                              <p:stCondLst>
                                                <p:cond delay="0"/>
                                              </p:stCondLst>
                                            </p:cTn>
                                            <p:tgtEl>
                                              <p:spTgt spid="41"/>
                                            </p:tgtEl>
                                            <p:attrNameLst>
                                              <p:attrName>style.visibility</p:attrName>
                                            </p:attrNameLst>
                                          </p:cBhvr>
                                          <p:to>
                                            <p:strVal val="visible"/>
                                          </p:to>
                                        </p:set>
                                        <p:anim calcmode="lin" valueType="num" p14:bounceEnd="50000">
                                          <p:cBhvr additive="base">
                                            <p:cTn id="24" dur="500" fill="hold"/>
                                            <p:tgtEl>
                                              <p:spTgt spid="41"/>
                                            </p:tgtEl>
                                            <p:attrNameLst>
                                              <p:attrName>ppt_x</p:attrName>
                                            </p:attrNameLst>
                                          </p:cBhvr>
                                          <p:tavLst>
                                            <p:tav tm="0">
                                              <p:val>
                                                <p:strVal val="#ppt_x"/>
                                              </p:val>
                                            </p:tav>
                                            <p:tav tm="100000">
                                              <p:val>
                                                <p:strVal val="#ppt_x"/>
                                              </p:val>
                                            </p:tav>
                                          </p:tavLst>
                                        </p:anim>
                                        <p:anim calcmode="lin" valueType="num" p14:bounceEnd="50000">
                                          <p:cBhvr additive="base">
                                            <p:cTn id="25" dur="500" fill="hold"/>
                                            <p:tgtEl>
                                              <p:spTgt spid="41"/>
                                            </p:tgtEl>
                                            <p:attrNameLst>
                                              <p:attrName>ppt_y</p:attrName>
                                            </p:attrNameLst>
                                          </p:cBhvr>
                                          <p:tavLst>
                                            <p:tav tm="0">
                                              <p:val>
                                                <p:strVal val="0-#ppt_h/2"/>
                                              </p:val>
                                            </p:tav>
                                            <p:tav tm="100000">
                                              <p:val>
                                                <p:strVal val="#ppt_y"/>
                                              </p:val>
                                            </p:tav>
                                          </p:tavLst>
                                        </p:anim>
                                      </p:childTnLst>
                                    </p:cTn>
                                  </p:par>
                                  <p:par>
                                    <p:cTn id="26" presetID="2" presetClass="entr" presetSubtype="1" fill="hold" grpId="0" nodeType="withEffect" p14:presetBounceEnd="50000">
                                      <p:stCondLst>
                                        <p:cond delay="250"/>
                                      </p:stCondLst>
                                      <p:childTnLst>
                                        <p:set>
                                          <p:cBhvr>
                                            <p:cTn id="27" dur="1" fill="hold">
                                              <p:stCondLst>
                                                <p:cond delay="0"/>
                                              </p:stCondLst>
                                            </p:cTn>
                                            <p:tgtEl>
                                              <p:spTgt spid="42"/>
                                            </p:tgtEl>
                                            <p:attrNameLst>
                                              <p:attrName>style.visibility</p:attrName>
                                            </p:attrNameLst>
                                          </p:cBhvr>
                                          <p:to>
                                            <p:strVal val="visible"/>
                                          </p:to>
                                        </p:set>
                                        <p:anim calcmode="lin" valueType="num" p14:bounceEnd="50000">
                                          <p:cBhvr additive="base">
                                            <p:cTn id="28" dur="500" fill="hold"/>
                                            <p:tgtEl>
                                              <p:spTgt spid="42"/>
                                            </p:tgtEl>
                                            <p:attrNameLst>
                                              <p:attrName>ppt_x</p:attrName>
                                            </p:attrNameLst>
                                          </p:cBhvr>
                                          <p:tavLst>
                                            <p:tav tm="0">
                                              <p:val>
                                                <p:strVal val="#ppt_x"/>
                                              </p:val>
                                            </p:tav>
                                            <p:tav tm="100000">
                                              <p:val>
                                                <p:strVal val="#ppt_x"/>
                                              </p:val>
                                            </p:tav>
                                          </p:tavLst>
                                        </p:anim>
                                        <p:anim calcmode="lin" valueType="num" p14:bounceEnd="50000">
                                          <p:cBhvr additive="base">
                                            <p:cTn id="29" dur="500" fill="hold"/>
                                            <p:tgtEl>
                                              <p:spTgt spid="42"/>
                                            </p:tgtEl>
                                            <p:attrNameLst>
                                              <p:attrName>ppt_y</p:attrName>
                                            </p:attrNameLst>
                                          </p:cBhvr>
                                          <p:tavLst>
                                            <p:tav tm="0">
                                              <p:val>
                                                <p:strVal val="0-#ppt_h/2"/>
                                              </p:val>
                                            </p:tav>
                                            <p:tav tm="100000">
                                              <p:val>
                                                <p:strVal val="#ppt_y"/>
                                              </p:val>
                                            </p:tav>
                                          </p:tavLst>
                                        </p:anim>
                                      </p:childTnLst>
                                    </p:cTn>
                                  </p:par>
                                  <p:par>
                                    <p:cTn id="30" presetID="2" presetClass="entr" presetSubtype="1" fill="hold" grpId="0" nodeType="withEffect" p14:presetBounceEnd="50000">
                                      <p:stCondLst>
                                        <p:cond delay="500"/>
                                      </p:stCondLst>
                                      <p:childTnLst>
                                        <p:set>
                                          <p:cBhvr>
                                            <p:cTn id="31" dur="1" fill="hold">
                                              <p:stCondLst>
                                                <p:cond delay="0"/>
                                              </p:stCondLst>
                                            </p:cTn>
                                            <p:tgtEl>
                                              <p:spTgt spid="43"/>
                                            </p:tgtEl>
                                            <p:attrNameLst>
                                              <p:attrName>style.visibility</p:attrName>
                                            </p:attrNameLst>
                                          </p:cBhvr>
                                          <p:to>
                                            <p:strVal val="visible"/>
                                          </p:to>
                                        </p:set>
                                        <p:anim calcmode="lin" valueType="num" p14:bounceEnd="50000">
                                          <p:cBhvr additive="base">
                                            <p:cTn id="32" dur="500" fill="hold"/>
                                            <p:tgtEl>
                                              <p:spTgt spid="43"/>
                                            </p:tgtEl>
                                            <p:attrNameLst>
                                              <p:attrName>ppt_x</p:attrName>
                                            </p:attrNameLst>
                                          </p:cBhvr>
                                          <p:tavLst>
                                            <p:tav tm="0">
                                              <p:val>
                                                <p:strVal val="#ppt_x"/>
                                              </p:val>
                                            </p:tav>
                                            <p:tav tm="100000">
                                              <p:val>
                                                <p:strVal val="#ppt_x"/>
                                              </p:val>
                                            </p:tav>
                                          </p:tavLst>
                                        </p:anim>
                                        <p:anim calcmode="lin" valueType="num" p14:bounceEnd="50000">
                                          <p:cBhvr additive="base">
                                            <p:cTn id="33" dur="500" fill="hold"/>
                                            <p:tgtEl>
                                              <p:spTgt spid="43"/>
                                            </p:tgtEl>
                                            <p:attrNameLst>
                                              <p:attrName>ppt_y</p:attrName>
                                            </p:attrNameLst>
                                          </p:cBhvr>
                                          <p:tavLst>
                                            <p:tav tm="0">
                                              <p:val>
                                                <p:strVal val="0-#ppt_h/2"/>
                                              </p:val>
                                            </p:tav>
                                            <p:tav tm="100000">
                                              <p:val>
                                                <p:strVal val="#ppt_y"/>
                                              </p:val>
                                            </p:tav>
                                          </p:tavLst>
                                        </p:anim>
                                      </p:childTnLst>
                                    </p:cTn>
                                  </p:par>
                                  <p:par>
                                    <p:cTn id="34" presetID="2" presetClass="entr" presetSubtype="1" fill="hold" grpId="0" nodeType="withEffect" p14:presetBounceEnd="50000">
                                      <p:stCondLst>
                                        <p:cond delay="0"/>
                                      </p:stCondLst>
                                      <p:childTnLst>
                                        <p:set>
                                          <p:cBhvr>
                                            <p:cTn id="35" dur="1" fill="hold">
                                              <p:stCondLst>
                                                <p:cond delay="0"/>
                                              </p:stCondLst>
                                            </p:cTn>
                                            <p:tgtEl>
                                              <p:spTgt spid="44"/>
                                            </p:tgtEl>
                                            <p:attrNameLst>
                                              <p:attrName>style.visibility</p:attrName>
                                            </p:attrNameLst>
                                          </p:cBhvr>
                                          <p:to>
                                            <p:strVal val="visible"/>
                                          </p:to>
                                        </p:set>
                                        <p:anim calcmode="lin" valueType="num" p14:bounceEnd="50000">
                                          <p:cBhvr additive="base">
                                            <p:cTn id="36" dur="750" fill="hold"/>
                                            <p:tgtEl>
                                              <p:spTgt spid="44"/>
                                            </p:tgtEl>
                                            <p:attrNameLst>
                                              <p:attrName>ppt_x</p:attrName>
                                            </p:attrNameLst>
                                          </p:cBhvr>
                                          <p:tavLst>
                                            <p:tav tm="0">
                                              <p:val>
                                                <p:strVal val="#ppt_x"/>
                                              </p:val>
                                            </p:tav>
                                            <p:tav tm="100000">
                                              <p:val>
                                                <p:strVal val="#ppt_x"/>
                                              </p:val>
                                            </p:tav>
                                          </p:tavLst>
                                        </p:anim>
                                        <p:anim calcmode="lin" valueType="num" p14:bounceEnd="50000">
                                          <p:cBhvr additive="base">
                                            <p:cTn id="37" dur="750" fill="hold"/>
                                            <p:tgtEl>
                                              <p:spTgt spid="44"/>
                                            </p:tgtEl>
                                            <p:attrNameLst>
                                              <p:attrName>ppt_y</p:attrName>
                                            </p:attrNameLst>
                                          </p:cBhvr>
                                          <p:tavLst>
                                            <p:tav tm="0">
                                              <p:val>
                                                <p:strVal val="0-#ppt_h/2"/>
                                              </p:val>
                                            </p:tav>
                                            <p:tav tm="100000">
                                              <p:val>
                                                <p:strVal val="#ppt_y"/>
                                              </p:val>
                                            </p:tav>
                                          </p:tavLst>
                                        </p:anim>
                                      </p:childTnLst>
                                    </p:cTn>
                                  </p:par>
                                  <p:par>
                                    <p:cTn id="38" presetID="2" presetClass="entr" presetSubtype="1" fill="hold" grpId="0" nodeType="withEffect" p14:presetBounceEnd="50000">
                                      <p:stCondLst>
                                        <p:cond delay="0"/>
                                      </p:stCondLst>
                                      <p:childTnLst>
                                        <p:set>
                                          <p:cBhvr>
                                            <p:cTn id="39" dur="1" fill="hold">
                                              <p:stCondLst>
                                                <p:cond delay="0"/>
                                              </p:stCondLst>
                                            </p:cTn>
                                            <p:tgtEl>
                                              <p:spTgt spid="45"/>
                                            </p:tgtEl>
                                            <p:attrNameLst>
                                              <p:attrName>style.visibility</p:attrName>
                                            </p:attrNameLst>
                                          </p:cBhvr>
                                          <p:to>
                                            <p:strVal val="visible"/>
                                          </p:to>
                                        </p:set>
                                        <p:anim calcmode="lin" valueType="num" p14:bounceEnd="50000">
                                          <p:cBhvr additive="base">
                                            <p:cTn id="40" dur="500" fill="hold"/>
                                            <p:tgtEl>
                                              <p:spTgt spid="45"/>
                                            </p:tgtEl>
                                            <p:attrNameLst>
                                              <p:attrName>ppt_x</p:attrName>
                                            </p:attrNameLst>
                                          </p:cBhvr>
                                          <p:tavLst>
                                            <p:tav tm="0">
                                              <p:val>
                                                <p:strVal val="#ppt_x"/>
                                              </p:val>
                                            </p:tav>
                                            <p:tav tm="100000">
                                              <p:val>
                                                <p:strVal val="#ppt_x"/>
                                              </p:val>
                                            </p:tav>
                                          </p:tavLst>
                                        </p:anim>
                                        <p:anim calcmode="lin" valueType="num" p14:bounceEnd="50000">
                                          <p:cBhvr additive="base">
                                            <p:cTn id="41" dur="500" fill="hold"/>
                                            <p:tgtEl>
                                              <p:spTgt spid="45"/>
                                            </p:tgtEl>
                                            <p:attrNameLst>
                                              <p:attrName>ppt_y</p:attrName>
                                            </p:attrNameLst>
                                          </p:cBhvr>
                                          <p:tavLst>
                                            <p:tav tm="0">
                                              <p:val>
                                                <p:strVal val="0-#ppt_h/2"/>
                                              </p:val>
                                            </p:tav>
                                            <p:tav tm="100000">
                                              <p:val>
                                                <p:strVal val="#ppt_y"/>
                                              </p:val>
                                            </p:tav>
                                          </p:tavLst>
                                        </p:anim>
                                      </p:childTnLst>
                                    </p:cTn>
                                  </p:par>
                                  <p:par>
                                    <p:cTn id="42" presetID="2" presetClass="entr" presetSubtype="1" fill="hold" grpId="0" nodeType="withEffect" p14:presetBounceEnd="50000">
                                      <p:stCondLst>
                                        <p:cond delay="250"/>
                                      </p:stCondLst>
                                      <p:childTnLst>
                                        <p:set>
                                          <p:cBhvr>
                                            <p:cTn id="43" dur="1" fill="hold">
                                              <p:stCondLst>
                                                <p:cond delay="0"/>
                                              </p:stCondLst>
                                            </p:cTn>
                                            <p:tgtEl>
                                              <p:spTgt spid="46"/>
                                            </p:tgtEl>
                                            <p:attrNameLst>
                                              <p:attrName>style.visibility</p:attrName>
                                            </p:attrNameLst>
                                          </p:cBhvr>
                                          <p:to>
                                            <p:strVal val="visible"/>
                                          </p:to>
                                        </p:set>
                                        <p:anim calcmode="lin" valueType="num" p14:bounceEnd="50000">
                                          <p:cBhvr additive="base">
                                            <p:cTn id="44" dur="750" fill="hold"/>
                                            <p:tgtEl>
                                              <p:spTgt spid="46"/>
                                            </p:tgtEl>
                                            <p:attrNameLst>
                                              <p:attrName>ppt_x</p:attrName>
                                            </p:attrNameLst>
                                          </p:cBhvr>
                                          <p:tavLst>
                                            <p:tav tm="0">
                                              <p:val>
                                                <p:strVal val="#ppt_x"/>
                                              </p:val>
                                            </p:tav>
                                            <p:tav tm="100000">
                                              <p:val>
                                                <p:strVal val="#ppt_x"/>
                                              </p:val>
                                            </p:tav>
                                          </p:tavLst>
                                        </p:anim>
                                        <p:anim calcmode="lin" valueType="num" p14:bounceEnd="50000">
                                          <p:cBhvr additive="base">
                                            <p:cTn id="45" dur="750" fill="hold"/>
                                            <p:tgtEl>
                                              <p:spTgt spid="46"/>
                                            </p:tgtEl>
                                            <p:attrNameLst>
                                              <p:attrName>ppt_y</p:attrName>
                                            </p:attrNameLst>
                                          </p:cBhvr>
                                          <p:tavLst>
                                            <p:tav tm="0">
                                              <p:val>
                                                <p:strVal val="0-#ppt_h/2"/>
                                              </p:val>
                                            </p:tav>
                                            <p:tav tm="100000">
                                              <p:val>
                                                <p:strVal val="#ppt_y"/>
                                              </p:val>
                                            </p:tav>
                                          </p:tavLst>
                                        </p:anim>
                                      </p:childTnLst>
                                    </p:cTn>
                                  </p:par>
                                  <p:par>
                                    <p:cTn id="46" presetID="2" presetClass="entr" presetSubtype="1" fill="hold" grpId="0" nodeType="withEffect" p14:presetBounceEnd="50000">
                                      <p:stCondLst>
                                        <p:cond delay="0"/>
                                      </p:stCondLst>
                                      <p:childTnLst>
                                        <p:set>
                                          <p:cBhvr>
                                            <p:cTn id="47" dur="1" fill="hold">
                                              <p:stCondLst>
                                                <p:cond delay="0"/>
                                              </p:stCondLst>
                                            </p:cTn>
                                            <p:tgtEl>
                                              <p:spTgt spid="47"/>
                                            </p:tgtEl>
                                            <p:attrNameLst>
                                              <p:attrName>style.visibility</p:attrName>
                                            </p:attrNameLst>
                                          </p:cBhvr>
                                          <p:to>
                                            <p:strVal val="visible"/>
                                          </p:to>
                                        </p:set>
                                        <p:anim calcmode="lin" valueType="num" p14:bounceEnd="50000">
                                          <p:cBhvr additive="base">
                                            <p:cTn id="48" dur="500" fill="hold"/>
                                            <p:tgtEl>
                                              <p:spTgt spid="47"/>
                                            </p:tgtEl>
                                            <p:attrNameLst>
                                              <p:attrName>ppt_x</p:attrName>
                                            </p:attrNameLst>
                                          </p:cBhvr>
                                          <p:tavLst>
                                            <p:tav tm="0">
                                              <p:val>
                                                <p:strVal val="#ppt_x"/>
                                              </p:val>
                                            </p:tav>
                                            <p:tav tm="100000">
                                              <p:val>
                                                <p:strVal val="#ppt_x"/>
                                              </p:val>
                                            </p:tav>
                                          </p:tavLst>
                                        </p:anim>
                                        <p:anim calcmode="lin" valueType="num" p14:bounceEnd="50000">
                                          <p:cBhvr additive="base">
                                            <p:cTn id="49" dur="500" fill="hold"/>
                                            <p:tgtEl>
                                              <p:spTgt spid="47"/>
                                            </p:tgtEl>
                                            <p:attrNameLst>
                                              <p:attrName>ppt_y</p:attrName>
                                            </p:attrNameLst>
                                          </p:cBhvr>
                                          <p:tavLst>
                                            <p:tav tm="0">
                                              <p:val>
                                                <p:strVal val="0-#ppt_h/2"/>
                                              </p:val>
                                            </p:tav>
                                            <p:tav tm="100000">
                                              <p:val>
                                                <p:strVal val="#ppt_y"/>
                                              </p:val>
                                            </p:tav>
                                          </p:tavLst>
                                        </p:anim>
                                      </p:childTnLst>
                                    </p:cTn>
                                  </p:par>
                                  <p:par>
                                    <p:cTn id="50" presetID="2" presetClass="entr" presetSubtype="1" fill="hold" grpId="0" nodeType="withEffect" p14:presetBounceEnd="50000">
                                      <p:stCondLst>
                                        <p:cond delay="250"/>
                                      </p:stCondLst>
                                      <p:childTnLst>
                                        <p:set>
                                          <p:cBhvr>
                                            <p:cTn id="51" dur="1" fill="hold">
                                              <p:stCondLst>
                                                <p:cond delay="0"/>
                                              </p:stCondLst>
                                            </p:cTn>
                                            <p:tgtEl>
                                              <p:spTgt spid="48"/>
                                            </p:tgtEl>
                                            <p:attrNameLst>
                                              <p:attrName>style.visibility</p:attrName>
                                            </p:attrNameLst>
                                          </p:cBhvr>
                                          <p:to>
                                            <p:strVal val="visible"/>
                                          </p:to>
                                        </p:set>
                                        <p:anim calcmode="lin" valueType="num" p14:bounceEnd="50000">
                                          <p:cBhvr additive="base">
                                            <p:cTn id="52" dur="750" fill="hold"/>
                                            <p:tgtEl>
                                              <p:spTgt spid="48"/>
                                            </p:tgtEl>
                                            <p:attrNameLst>
                                              <p:attrName>ppt_x</p:attrName>
                                            </p:attrNameLst>
                                          </p:cBhvr>
                                          <p:tavLst>
                                            <p:tav tm="0">
                                              <p:val>
                                                <p:strVal val="#ppt_x"/>
                                              </p:val>
                                            </p:tav>
                                            <p:tav tm="100000">
                                              <p:val>
                                                <p:strVal val="#ppt_x"/>
                                              </p:val>
                                            </p:tav>
                                          </p:tavLst>
                                        </p:anim>
                                        <p:anim calcmode="lin" valueType="num" p14:bounceEnd="50000">
                                          <p:cBhvr additive="base">
                                            <p:cTn id="53" dur="750" fill="hold"/>
                                            <p:tgtEl>
                                              <p:spTgt spid="48"/>
                                            </p:tgtEl>
                                            <p:attrNameLst>
                                              <p:attrName>ppt_y</p:attrName>
                                            </p:attrNameLst>
                                          </p:cBhvr>
                                          <p:tavLst>
                                            <p:tav tm="0">
                                              <p:val>
                                                <p:strVal val="0-#ppt_h/2"/>
                                              </p:val>
                                            </p:tav>
                                            <p:tav tm="100000">
                                              <p:val>
                                                <p:strVal val="#ppt_y"/>
                                              </p:val>
                                            </p:tav>
                                          </p:tavLst>
                                        </p:anim>
                                      </p:childTnLst>
                                    </p:cTn>
                                  </p:par>
                                  <p:par>
                                    <p:cTn id="54" presetID="2" presetClass="entr" presetSubtype="1" fill="hold" grpId="0" nodeType="withEffect" p14:presetBounceEnd="50000">
                                      <p:stCondLst>
                                        <p:cond delay="250"/>
                                      </p:stCondLst>
                                      <p:childTnLst>
                                        <p:set>
                                          <p:cBhvr>
                                            <p:cTn id="55" dur="1" fill="hold">
                                              <p:stCondLst>
                                                <p:cond delay="0"/>
                                              </p:stCondLst>
                                            </p:cTn>
                                            <p:tgtEl>
                                              <p:spTgt spid="51"/>
                                            </p:tgtEl>
                                            <p:attrNameLst>
                                              <p:attrName>style.visibility</p:attrName>
                                            </p:attrNameLst>
                                          </p:cBhvr>
                                          <p:to>
                                            <p:strVal val="visible"/>
                                          </p:to>
                                        </p:set>
                                        <p:anim calcmode="lin" valueType="num" p14:bounceEnd="50000">
                                          <p:cBhvr additive="base">
                                            <p:cTn id="56" dur="500" fill="hold"/>
                                            <p:tgtEl>
                                              <p:spTgt spid="51"/>
                                            </p:tgtEl>
                                            <p:attrNameLst>
                                              <p:attrName>ppt_x</p:attrName>
                                            </p:attrNameLst>
                                          </p:cBhvr>
                                          <p:tavLst>
                                            <p:tav tm="0">
                                              <p:val>
                                                <p:strVal val="#ppt_x"/>
                                              </p:val>
                                            </p:tav>
                                            <p:tav tm="100000">
                                              <p:val>
                                                <p:strVal val="#ppt_x"/>
                                              </p:val>
                                            </p:tav>
                                          </p:tavLst>
                                        </p:anim>
                                        <p:anim calcmode="lin" valueType="num" p14:bounceEnd="50000">
                                          <p:cBhvr additive="base">
                                            <p:cTn id="57" dur="500" fill="hold"/>
                                            <p:tgtEl>
                                              <p:spTgt spid="51"/>
                                            </p:tgtEl>
                                            <p:attrNameLst>
                                              <p:attrName>ppt_y</p:attrName>
                                            </p:attrNameLst>
                                          </p:cBhvr>
                                          <p:tavLst>
                                            <p:tav tm="0">
                                              <p:val>
                                                <p:strVal val="0-#ppt_h/2"/>
                                              </p:val>
                                            </p:tav>
                                            <p:tav tm="100000">
                                              <p:val>
                                                <p:strVal val="#ppt_y"/>
                                              </p:val>
                                            </p:tav>
                                          </p:tavLst>
                                        </p:anim>
                                      </p:childTnLst>
                                    </p:cTn>
                                  </p:par>
                                </p:childTnLst>
                              </p:cTn>
                            </p:par>
                            <p:par>
                              <p:cTn id="58" fill="hold">
                                <p:stCondLst>
                                  <p:cond delay="3000"/>
                                </p:stCondLst>
                                <p:childTnLst>
                                  <p:par>
                                    <p:cTn id="59" presetID="2" presetClass="entr" presetSubtype="2" fill="hold" nodeType="afterEffect">
                                      <p:stCondLst>
                                        <p:cond delay="0"/>
                                      </p:stCondLst>
                                      <p:childTnLst>
                                        <p:set>
                                          <p:cBhvr>
                                            <p:cTn id="60" dur="1" fill="hold">
                                              <p:stCondLst>
                                                <p:cond delay="0"/>
                                              </p:stCondLst>
                                            </p:cTn>
                                            <p:tgtEl>
                                              <p:spTgt spid="52"/>
                                            </p:tgtEl>
                                            <p:attrNameLst>
                                              <p:attrName>style.visibility</p:attrName>
                                            </p:attrNameLst>
                                          </p:cBhvr>
                                          <p:to>
                                            <p:strVal val="visible"/>
                                          </p:to>
                                        </p:set>
                                        <p:anim calcmode="lin" valueType="num">
                                          <p:cBhvr additive="base">
                                            <p:cTn id="61" dur="500" fill="hold"/>
                                            <p:tgtEl>
                                              <p:spTgt spid="52"/>
                                            </p:tgtEl>
                                            <p:attrNameLst>
                                              <p:attrName>ppt_x</p:attrName>
                                            </p:attrNameLst>
                                          </p:cBhvr>
                                          <p:tavLst>
                                            <p:tav tm="0">
                                              <p:val>
                                                <p:strVal val="1+#ppt_w/2"/>
                                              </p:val>
                                            </p:tav>
                                            <p:tav tm="100000">
                                              <p:val>
                                                <p:strVal val="#ppt_x"/>
                                              </p:val>
                                            </p:tav>
                                          </p:tavLst>
                                        </p:anim>
                                        <p:anim calcmode="lin" valueType="num">
                                          <p:cBhvr additive="base">
                                            <p:cTn id="62" dur="500" fill="hold"/>
                                            <p:tgtEl>
                                              <p:spTgt spid="52"/>
                                            </p:tgtEl>
                                            <p:attrNameLst>
                                              <p:attrName>ppt_y</p:attrName>
                                            </p:attrNameLst>
                                          </p:cBhvr>
                                          <p:tavLst>
                                            <p:tav tm="0">
                                              <p:val>
                                                <p:strVal val="#ppt_y"/>
                                              </p:val>
                                            </p:tav>
                                            <p:tav tm="100000">
                                              <p:val>
                                                <p:strVal val="#ppt_y"/>
                                              </p:val>
                                            </p:tav>
                                          </p:tavLst>
                                        </p:anim>
                                      </p:childTnLst>
                                    </p:cTn>
                                  </p:par>
                                  <p:par>
                                    <p:cTn id="63" presetID="0" presetClass="path" presetSubtype="0" accel="50000" decel="50000" fill="hold" nodeType="withEffect">
                                      <p:stCondLst>
                                        <p:cond delay="500"/>
                                      </p:stCondLst>
                                      <p:childTnLst>
                                        <p:animMotion origin="layout" path="M 5.55556E-7 1.35802E-6 C -0.01233 0.00154 -0.02309 0.00741 -0.03542 0.00926 C -0.04809 0.01543 -0.05972 0.01697 -0.07292 0.01852 C -0.18837 0.01574 -0.19062 0.03302 -0.25625 0.0037 C -0.26302 -0.00432 -0.26458 -0.01111 -0.27083 -0.02222 C -0.28073 -0.03982 -0.29132 -0.05864 -0.30521 -0.06482 C -0.34097 -0.1071 -0.42309 -0.09012 -0.44896 -0.09074 C -0.45955 -0.09537 -0.47049 -0.09722 -0.48125 -0.10185 C -0.48802 -0.10494 -0.4941 -0.10895 -0.50104 -0.11111 C -0.51059 -0.1179 -0.52118 -0.12469 -0.53125 -0.12778 C -0.54705 -0.14198 -0.56319 -0.15309 -0.58021 -0.16111 C -0.58628 -0.16389 -0.59132 -0.17006 -0.59687 -0.17408 C -0.6099 -0.18364 -0.62552 -0.19043 -0.63958 -0.19445 C -0.67187 -0.1929 -0.70312 -0.19074 -0.73542 -0.19259 C -0.74983 -0.20124 -0.76441 -0.20833 -0.77812 -0.22037 C -0.7842 -0.22593 -0.79028 -0.2321 -0.79705 -0.23519 C -0.81007 -0.24908 -0.79462 -0.23395 -0.80729 -0.24259 C -0.81302 -0.2463 -0.8184 -0.25309 -0.82413 -0.25741 C -0.83003 -0.26204 -0.82622 -0.25648 -0.83125 -0.26111 C -0.84097 -0.26975 -0.85104 -0.27809 -0.86146 -0.28333 C -0.87083 -0.29445 -0.88108 -0.30556 -0.89184 -0.31296 C -0.89965 -0.32716 -0.91215 -0.33457 -0.91875 -0.35185 C -0.92014 -0.35556 -0.92205 -0.35895 -0.92292 -0.36296 C -0.92361 -0.36605 -0.92396 -0.36945 -0.925 -0.37222 C -0.9276 -0.37963 -0.9316 -0.38519 -0.93438 -0.39259 C -0.94045 -0.40864 -0.94549 -0.4179 -0.95313 -0.43148 " pathEditMode="relative" ptsTypes="fffffffffffffffffffffffffA">
                                          <p:cBhvr>
                                            <p:cTn id="64" dur="6500" fill="hold"/>
                                            <p:tgtEl>
                                              <p:spTgt spid="52"/>
                                            </p:tgtEl>
                                            <p:attrNameLst>
                                              <p:attrName>ppt_x</p:attrName>
                                              <p:attrName>ppt_y</p:attrName>
                                            </p:attrNameLst>
                                          </p:cBhvr>
                                        </p:animMotion>
                                      </p:childTnLst>
                                    </p:cTn>
                                  </p:par>
                                  <p:par>
                                    <p:cTn id="65" presetID="8" presetClass="emph" presetSubtype="0" repeatCount="2000" fill="hold" grpId="1" nodeType="withEffect">
                                      <p:stCondLst>
                                        <p:cond delay="0"/>
                                      </p:stCondLst>
                                      <p:childTnLst>
                                        <p:animRot by="21600000">
                                          <p:cBhvr>
                                            <p:cTn id="66" dur="3500" fill="hold"/>
                                            <p:tgtEl>
                                              <p:spTgt spid="41"/>
                                            </p:tgtEl>
                                            <p:attrNameLst>
                                              <p:attrName>r</p:attrName>
                                            </p:attrNameLst>
                                          </p:cBhvr>
                                        </p:animRot>
                                      </p:childTnLst>
                                    </p:cTn>
                                  </p:par>
                                  <p:par>
                                    <p:cTn id="67" presetID="8" presetClass="emph" presetSubtype="0" repeatCount="2000" fill="hold" grpId="1" nodeType="withEffect">
                                      <p:stCondLst>
                                        <p:cond delay="0"/>
                                      </p:stCondLst>
                                      <p:childTnLst>
                                        <p:animRot by="-21600000">
                                          <p:cBhvr>
                                            <p:cTn id="68" dur="3500" fill="hold"/>
                                            <p:tgtEl>
                                              <p:spTgt spid="44"/>
                                            </p:tgtEl>
                                            <p:attrNameLst>
                                              <p:attrName>r</p:attrName>
                                            </p:attrNameLst>
                                          </p:cBhvr>
                                        </p:animRot>
                                      </p:childTnLst>
                                    </p:cTn>
                                  </p:par>
                                  <p:par>
                                    <p:cTn id="69" presetID="8" presetClass="emph" presetSubtype="0" repeatCount="2000" fill="hold" grpId="1" nodeType="withEffect">
                                      <p:stCondLst>
                                        <p:cond delay="0"/>
                                      </p:stCondLst>
                                      <p:childTnLst>
                                        <p:animRot by="21600000">
                                          <p:cBhvr>
                                            <p:cTn id="70" dur="3500" fill="hold"/>
                                            <p:tgtEl>
                                              <p:spTgt spid="45"/>
                                            </p:tgtEl>
                                            <p:attrNameLst>
                                              <p:attrName>r</p:attrName>
                                            </p:attrNameLst>
                                          </p:cBhvr>
                                        </p:animRot>
                                      </p:childTnLst>
                                    </p:cTn>
                                  </p:par>
                                  <p:par>
                                    <p:cTn id="71" presetID="8" presetClass="emph" presetSubtype="0" repeatCount="2000" fill="hold" grpId="1" nodeType="withEffect">
                                      <p:stCondLst>
                                        <p:cond delay="0"/>
                                      </p:stCondLst>
                                      <p:childTnLst>
                                        <p:animRot by="-21600000">
                                          <p:cBhvr>
                                            <p:cTn id="72" dur="3500" fill="hold"/>
                                            <p:tgtEl>
                                              <p:spTgt spid="47"/>
                                            </p:tgtEl>
                                            <p:attrNameLst>
                                              <p:attrName>r</p:attrName>
                                            </p:attrNameLst>
                                          </p:cBhvr>
                                        </p:animRot>
                                      </p:childTnLst>
                                    </p:cTn>
                                  </p:par>
                                  <p:par>
                                    <p:cTn id="73" presetID="8" presetClass="emph" presetSubtype="0" repeatCount="2000" fill="hold" grpId="1" nodeType="withEffect">
                                      <p:stCondLst>
                                        <p:cond delay="0"/>
                                      </p:stCondLst>
                                      <p:childTnLst>
                                        <p:animRot by="21600000">
                                          <p:cBhvr>
                                            <p:cTn id="74" dur="3500" fill="hold"/>
                                            <p:tgtEl>
                                              <p:spTgt spid="43"/>
                                            </p:tgtEl>
                                            <p:attrNameLst>
                                              <p:attrName>r</p:attrName>
                                            </p:attrNameLst>
                                          </p:cBhvr>
                                        </p:animRot>
                                      </p:childTnLst>
                                    </p:cTn>
                                  </p:par>
                                  <p:par>
                                    <p:cTn id="75" presetID="6" presetClass="emph" presetSubtype="0" repeatCount="2000" autoRev="1" fill="hold" grpId="1" nodeType="withEffect">
                                      <p:stCondLst>
                                        <p:cond delay="0"/>
                                      </p:stCondLst>
                                      <p:childTnLst>
                                        <p:animScale>
                                          <p:cBhvr>
                                            <p:cTn id="76" dur="2000" fill="hold"/>
                                            <p:tgtEl>
                                              <p:spTgt spid="51"/>
                                            </p:tgtEl>
                                          </p:cBhvr>
                                          <p:by x="150000" y="150000"/>
                                        </p:animScale>
                                      </p:childTnLst>
                                    </p:cTn>
                                  </p:par>
                                  <p:par>
                                    <p:cTn id="77" presetID="6" presetClass="emph" presetSubtype="0" repeatCount="2000" autoRev="1" fill="hold" grpId="1" nodeType="withEffect">
                                      <p:stCondLst>
                                        <p:cond delay="0"/>
                                      </p:stCondLst>
                                      <p:childTnLst>
                                        <p:animScale>
                                          <p:cBhvr>
                                            <p:cTn id="78" dur="2000" fill="hold"/>
                                            <p:tgtEl>
                                              <p:spTgt spid="42"/>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P spid="36" grpId="0"/>
          <p:bldP spid="41" grpId="0" animBg="1"/>
          <p:bldP spid="41" grpId="1" animBg="1"/>
          <p:bldP spid="42" grpId="0" animBg="1"/>
          <p:bldP spid="42" grpId="1" animBg="1"/>
          <p:bldP spid="43" grpId="0" animBg="1"/>
          <p:bldP spid="43" grpId="1" animBg="1"/>
          <p:bldP spid="44" grpId="0" animBg="1"/>
          <p:bldP spid="44" grpId="1" animBg="1"/>
          <p:bldP spid="45" grpId="0" animBg="1"/>
          <p:bldP spid="45" grpId="1" animBg="1"/>
          <p:bldP spid="46" grpId="0" animBg="1"/>
          <p:bldP spid="47" grpId="0" animBg="1"/>
          <p:bldP spid="47" grpId="1" animBg="1"/>
          <p:bldP spid="48" grpId="0" animBg="1"/>
          <p:bldP spid="51" grpId="0" animBg="1"/>
          <p:bldP spid="51" grpId="1"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35"/>
                                            </p:tgtEl>
                                            <p:attrNameLst>
                                              <p:attrName>style.visibility</p:attrName>
                                            </p:attrNameLst>
                                          </p:cBhvr>
                                          <p:to>
                                            <p:strVal val="visible"/>
                                          </p:to>
                                        </p:set>
                                        <p:anim calcmode="lin" valueType="num">
                                          <p:cBhvr>
                                            <p:cTn id="7" dur="500" fill="hold"/>
                                            <p:tgtEl>
                                              <p:spTgt spid="35"/>
                                            </p:tgtEl>
                                            <p:attrNameLst>
                                              <p:attrName>ppt_w</p:attrName>
                                            </p:attrNameLst>
                                          </p:cBhvr>
                                          <p:tavLst>
                                            <p:tav tm="0">
                                              <p:val>
                                                <p:fltVal val="0"/>
                                              </p:val>
                                            </p:tav>
                                            <p:tav tm="100000">
                                              <p:val>
                                                <p:strVal val="#ppt_w"/>
                                              </p:val>
                                            </p:tav>
                                          </p:tavLst>
                                        </p:anim>
                                        <p:anim calcmode="lin" valueType="num">
                                          <p:cBhvr>
                                            <p:cTn id="8" dur="500" fill="hold"/>
                                            <p:tgtEl>
                                              <p:spTgt spid="35"/>
                                            </p:tgtEl>
                                            <p:attrNameLst>
                                              <p:attrName>ppt_h</p:attrName>
                                            </p:attrNameLst>
                                          </p:cBhvr>
                                          <p:tavLst>
                                            <p:tav tm="0">
                                              <p:val>
                                                <p:fltVal val="0"/>
                                              </p:val>
                                            </p:tav>
                                            <p:tav tm="100000">
                                              <p:val>
                                                <p:strVal val="#ppt_h"/>
                                              </p:val>
                                            </p:tav>
                                          </p:tavLst>
                                        </p:anim>
                                        <p:animEffect transition="in" filter="fade">
                                          <p:cBhvr>
                                            <p:cTn id="9" dur="500"/>
                                            <p:tgtEl>
                                              <p:spTgt spid="35"/>
                                            </p:tgtEl>
                                          </p:cBhvr>
                                        </p:animEffect>
                                      </p:childTnLst>
                                    </p:cTn>
                                  </p:par>
                                </p:childTnLst>
                              </p:cTn>
                            </p:par>
                            <p:par>
                              <p:cTn id="10" fill="hold">
                                <p:stCondLst>
                                  <p:cond delay="500"/>
                                </p:stCondLst>
                                <p:childTnLst>
                                  <p:par>
                                    <p:cTn id="11" presetID="22" presetClass="entr" presetSubtype="8" fill="hold" nodeType="afterEffect">
                                      <p:stCondLst>
                                        <p:cond delay="0"/>
                                      </p:stCondLst>
                                      <p:childTnLst>
                                        <p:set>
                                          <p:cBhvr>
                                            <p:cTn id="12" dur="1" fill="hold">
                                              <p:stCondLst>
                                                <p:cond delay="0"/>
                                              </p:stCondLst>
                                            </p:cTn>
                                            <p:tgtEl>
                                              <p:spTgt spid="37"/>
                                            </p:tgtEl>
                                            <p:attrNameLst>
                                              <p:attrName>style.visibility</p:attrName>
                                            </p:attrNameLst>
                                          </p:cBhvr>
                                          <p:to>
                                            <p:strVal val="visible"/>
                                          </p:to>
                                        </p:set>
                                        <p:animEffect transition="in" filter="wipe(left)">
                                          <p:cBhvr>
                                            <p:cTn id="13" dur="500"/>
                                            <p:tgtEl>
                                              <p:spTgt spid="37"/>
                                            </p:tgtEl>
                                          </p:cBhvr>
                                        </p:animEffect>
                                      </p:childTnLst>
                                    </p:cTn>
                                  </p:par>
                                </p:childTnLst>
                              </p:cTn>
                            </p:par>
                            <p:par>
                              <p:cTn id="14" fill="hold">
                                <p:stCondLst>
                                  <p:cond delay="1000"/>
                                </p:stCondLst>
                                <p:childTnLst>
                                  <p:par>
                                    <p:cTn id="15" presetID="31" presetClass="entr" presetSubtype="0" fill="hold" grpId="0" nodeType="afterEffect">
                                      <p:stCondLst>
                                        <p:cond delay="0"/>
                                      </p:stCondLst>
                                      <p:childTnLst>
                                        <p:set>
                                          <p:cBhvr>
                                            <p:cTn id="16" dur="1" fill="hold">
                                              <p:stCondLst>
                                                <p:cond delay="0"/>
                                              </p:stCondLst>
                                            </p:cTn>
                                            <p:tgtEl>
                                              <p:spTgt spid="36"/>
                                            </p:tgtEl>
                                            <p:attrNameLst>
                                              <p:attrName>style.visibility</p:attrName>
                                            </p:attrNameLst>
                                          </p:cBhvr>
                                          <p:to>
                                            <p:strVal val="visible"/>
                                          </p:to>
                                        </p:set>
                                        <p:anim calcmode="lin" valueType="num">
                                          <p:cBhvr>
                                            <p:cTn id="17" dur="1000" fill="hold"/>
                                            <p:tgtEl>
                                              <p:spTgt spid="36"/>
                                            </p:tgtEl>
                                            <p:attrNameLst>
                                              <p:attrName>ppt_w</p:attrName>
                                            </p:attrNameLst>
                                          </p:cBhvr>
                                          <p:tavLst>
                                            <p:tav tm="0">
                                              <p:val>
                                                <p:fltVal val="0"/>
                                              </p:val>
                                            </p:tav>
                                            <p:tav tm="100000">
                                              <p:val>
                                                <p:strVal val="#ppt_w"/>
                                              </p:val>
                                            </p:tav>
                                          </p:tavLst>
                                        </p:anim>
                                        <p:anim calcmode="lin" valueType="num">
                                          <p:cBhvr>
                                            <p:cTn id="18" dur="1000" fill="hold"/>
                                            <p:tgtEl>
                                              <p:spTgt spid="36"/>
                                            </p:tgtEl>
                                            <p:attrNameLst>
                                              <p:attrName>ppt_h</p:attrName>
                                            </p:attrNameLst>
                                          </p:cBhvr>
                                          <p:tavLst>
                                            <p:tav tm="0">
                                              <p:val>
                                                <p:fltVal val="0"/>
                                              </p:val>
                                            </p:tav>
                                            <p:tav tm="100000">
                                              <p:val>
                                                <p:strVal val="#ppt_h"/>
                                              </p:val>
                                            </p:tav>
                                          </p:tavLst>
                                        </p:anim>
                                        <p:anim calcmode="lin" valueType="num">
                                          <p:cBhvr>
                                            <p:cTn id="19" dur="1000" fill="hold"/>
                                            <p:tgtEl>
                                              <p:spTgt spid="36"/>
                                            </p:tgtEl>
                                            <p:attrNameLst>
                                              <p:attrName>style.rotation</p:attrName>
                                            </p:attrNameLst>
                                          </p:cBhvr>
                                          <p:tavLst>
                                            <p:tav tm="0">
                                              <p:val>
                                                <p:fltVal val="90"/>
                                              </p:val>
                                            </p:tav>
                                            <p:tav tm="100000">
                                              <p:val>
                                                <p:fltVal val="0"/>
                                              </p:val>
                                            </p:tav>
                                          </p:tavLst>
                                        </p:anim>
                                        <p:animEffect transition="in" filter="fade">
                                          <p:cBhvr>
                                            <p:cTn id="20" dur="1000"/>
                                            <p:tgtEl>
                                              <p:spTgt spid="36"/>
                                            </p:tgtEl>
                                          </p:cBhvr>
                                        </p:animEffect>
                                      </p:childTnLst>
                                    </p:cTn>
                                  </p:par>
                                </p:childTnLst>
                              </p:cTn>
                            </p:par>
                            <p:par>
                              <p:cTn id="21" fill="hold">
                                <p:stCondLst>
                                  <p:cond delay="2000"/>
                                </p:stCondLst>
                                <p:childTnLst>
                                  <p:par>
                                    <p:cTn id="22" presetID="2" presetClass="entr" presetSubtype="1" fill="hold" grpId="0" nodeType="afterEffect">
                                      <p:stCondLst>
                                        <p:cond delay="0"/>
                                      </p:stCondLst>
                                      <p:childTnLst>
                                        <p:set>
                                          <p:cBhvr>
                                            <p:cTn id="23" dur="1" fill="hold">
                                              <p:stCondLst>
                                                <p:cond delay="0"/>
                                              </p:stCondLst>
                                            </p:cTn>
                                            <p:tgtEl>
                                              <p:spTgt spid="41"/>
                                            </p:tgtEl>
                                            <p:attrNameLst>
                                              <p:attrName>style.visibility</p:attrName>
                                            </p:attrNameLst>
                                          </p:cBhvr>
                                          <p:to>
                                            <p:strVal val="visible"/>
                                          </p:to>
                                        </p:set>
                                        <p:anim calcmode="lin" valueType="num">
                                          <p:cBhvr additive="base">
                                            <p:cTn id="24" dur="500" fill="hold"/>
                                            <p:tgtEl>
                                              <p:spTgt spid="41"/>
                                            </p:tgtEl>
                                            <p:attrNameLst>
                                              <p:attrName>ppt_x</p:attrName>
                                            </p:attrNameLst>
                                          </p:cBhvr>
                                          <p:tavLst>
                                            <p:tav tm="0">
                                              <p:val>
                                                <p:strVal val="#ppt_x"/>
                                              </p:val>
                                            </p:tav>
                                            <p:tav tm="100000">
                                              <p:val>
                                                <p:strVal val="#ppt_x"/>
                                              </p:val>
                                            </p:tav>
                                          </p:tavLst>
                                        </p:anim>
                                        <p:anim calcmode="lin" valueType="num">
                                          <p:cBhvr additive="base">
                                            <p:cTn id="25" dur="500" fill="hold"/>
                                            <p:tgtEl>
                                              <p:spTgt spid="41"/>
                                            </p:tgtEl>
                                            <p:attrNameLst>
                                              <p:attrName>ppt_y</p:attrName>
                                            </p:attrNameLst>
                                          </p:cBhvr>
                                          <p:tavLst>
                                            <p:tav tm="0">
                                              <p:val>
                                                <p:strVal val="0-#ppt_h/2"/>
                                              </p:val>
                                            </p:tav>
                                            <p:tav tm="100000">
                                              <p:val>
                                                <p:strVal val="#ppt_y"/>
                                              </p:val>
                                            </p:tav>
                                          </p:tavLst>
                                        </p:anim>
                                      </p:childTnLst>
                                    </p:cTn>
                                  </p:par>
                                  <p:par>
                                    <p:cTn id="26" presetID="2" presetClass="entr" presetSubtype="1" fill="hold" grpId="0" nodeType="withEffect">
                                      <p:stCondLst>
                                        <p:cond delay="250"/>
                                      </p:stCondLst>
                                      <p:childTnLst>
                                        <p:set>
                                          <p:cBhvr>
                                            <p:cTn id="27" dur="1" fill="hold">
                                              <p:stCondLst>
                                                <p:cond delay="0"/>
                                              </p:stCondLst>
                                            </p:cTn>
                                            <p:tgtEl>
                                              <p:spTgt spid="42"/>
                                            </p:tgtEl>
                                            <p:attrNameLst>
                                              <p:attrName>style.visibility</p:attrName>
                                            </p:attrNameLst>
                                          </p:cBhvr>
                                          <p:to>
                                            <p:strVal val="visible"/>
                                          </p:to>
                                        </p:set>
                                        <p:anim calcmode="lin" valueType="num">
                                          <p:cBhvr additive="base">
                                            <p:cTn id="28" dur="500" fill="hold"/>
                                            <p:tgtEl>
                                              <p:spTgt spid="42"/>
                                            </p:tgtEl>
                                            <p:attrNameLst>
                                              <p:attrName>ppt_x</p:attrName>
                                            </p:attrNameLst>
                                          </p:cBhvr>
                                          <p:tavLst>
                                            <p:tav tm="0">
                                              <p:val>
                                                <p:strVal val="#ppt_x"/>
                                              </p:val>
                                            </p:tav>
                                            <p:tav tm="100000">
                                              <p:val>
                                                <p:strVal val="#ppt_x"/>
                                              </p:val>
                                            </p:tav>
                                          </p:tavLst>
                                        </p:anim>
                                        <p:anim calcmode="lin" valueType="num">
                                          <p:cBhvr additive="base">
                                            <p:cTn id="29" dur="500" fill="hold"/>
                                            <p:tgtEl>
                                              <p:spTgt spid="42"/>
                                            </p:tgtEl>
                                            <p:attrNameLst>
                                              <p:attrName>ppt_y</p:attrName>
                                            </p:attrNameLst>
                                          </p:cBhvr>
                                          <p:tavLst>
                                            <p:tav tm="0">
                                              <p:val>
                                                <p:strVal val="0-#ppt_h/2"/>
                                              </p:val>
                                            </p:tav>
                                            <p:tav tm="100000">
                                              <p:val>
                                                <p:strVal val="#ppt_y"/>
                                              </p:val>
                                            </p:tav>
                                          </p:tavLst>
                                        </p:anim>
                                      </p:childTnLst>
                                    </p:cTn>
                                  </p:par>
                                  <p:par>
                                    <p:cTn id="30" presetID="2" presetClass="entr" presetSubtype="1" fill="hold" grpId="0" nodeType="withEffect">
                                      <p:stCondLst>
                                        <p:cond delay="500"/>
                                      </p:stCondLst>
                                      <p:childTnLst>
                                        <p:set>
                                          <p:cBhvr>
                                            <p:cTn id="31" dur="1" fill="hold">
                                              <p:stCondLst>
                                                <p:cond delay="0"/>
                                              </p:stCondLst>
                                            </p:cTn>
                                            <p:tgtEl>
                                              <p:spTgt spid="43"/>
                                            </p:tgtEl>
                                            <p:attrNameLst>
                                              <p:attrName>style.visibility</p:attrName>
                                            </p:attrNameLst>
                                          </p:cBhvr>
                                          <p:to>
                                            <p:strVal val="visible"/>
                                          </p:to>
                                        </p:set>
                                        <p:anim calcmode="lin" valueType="num">
                                          <p:cBhvr additive="base">
                                            <p:cTn id="32" dur="500" fill="hold"/>
                                            <p:tgtEl>
                                              <p:spTgt spid="43"/>
                                            </p:tgtEl>
                                            <p:attrNameLst>
                                              <p:attrName>ppt_x</p:attrName>
                                            </p:attrNameLst>
                                          </p:cBhvr>
                                          <p:tavLst>
                                            <p:tav tm="0">
                                              <p:val>
                                                <p:strVal val="#ppt_x"/>
                                              </p:val>
                                            </p:tav>
                                            <p:tav tm="100000">
                                              <p:val>
                                                <p:strVal val="#ppt_x"/>
                                              </p:val>
                                            </p:tav>
                                          </p:tavLst>
                                        </p:anim>
                                        <p:anim calcmode="lin" valueType="num">
                                          <p:cBhvr additive="base">
                                            <p:cTn id="33" dur="500" fill="hold"/>
                                            <p:tgtEl>
                                              <p:spTgt spid="43"/>
                                            </p:tgtEl>
                                            <p:attrNameLst>
                                              <p:attrName>ppt_y</p:attrName>
                                            </p:attrNameLst>
                                          </p:cBhvr>
                                          <p:tavLst>
                                            <p:tav tm="0">
                                              <p:val>
                                                <p:strVal val="0-#ppt_h/2"/>
                                              </p:val>
                                            </p:tav>
                                            <p:tav tm="100000">
                                              <p:val>
                                                <p:strVal val="#ppt_y"/>
                                              </p:val>
                                            </p:tav>
                                          </p:tavLst>
                                        </p:anim>
                                      </p:childTnLst>
                                    </p:cTn>
                                  </p:par>
                                  <p:par>
                                    <p:cTn id="34" presetID="2" presetClass="entr" presetSubtype="1" fill="hold" grpId="0" nodeType="withEffect">
                                      <p:stCondLst>
                                        <p:cond delay="0"/>
                                      </p:stCondLst>
                                      <p:childTnLst>
                                        <p:set>
                                          <p:cBhvr>
                                            <p:cTn id="35" dur="1" fill="hold">
                                              <p:stCondLst>
                                                <p:cond delay="0"/>
                                              </p:stCondLst>
                                            </p:cTn>
                                            <p:tgtEl>
                                              <p:spTgt spid="44"/>
                                            </p:tgtEl>
                                            <p:attrNameLst>
                                              <p:attrName>style.visibility</p:attrName>
                                            </p:attrNameLst>
                                          </p:cBhvr>
                                          <p:to>
                                            <p:strVal val="visible"/>
                                          </p:to>
                                        </p:set>
                                        <p:anim calcmode="lin" valueType="num">
                                          <p:cBhvr additive="base">
                                            <p:cTn id="36" dur="750" fill="hold"/>
                                            <p:tgtEl>
                                              <p:spTgt spid="44"/>
                                            </p:tgtEl>
                                            <p:attrNameLst>
                                              <p:attrName>ppt_x</p:attrName>
                                            </p:attrNameLst>
                                          </p:cBhvr>
                                          <p:tavLst>
                                            <p:tav tm="0">
                                              <p:val>
                                                <p:strVal val="#ppt_x"/>
                                              </p:val>
                                            </p:tav>
                                            <p:tav tm="100000">
                                              <p:val>
                                                <p:strVal val="#ppt_x"/>
                                              </p:val>
                                            </p:tav>
                                          </p:tavLst>
                                        </p:anim>
                                        <p:anim calcmode="lin" valueType="num">
                                          <p:cBhvr additive="base">
                                            <p:cTn id="37" dur="750" fill="hold"/>
                                            <p:tgtEl>
                                              <p:spTgt spid="44"/>
                                            </p:tgtEl>
                                            <p:attrNameLst>
                                              <p:attrName>ppt_y</p:attrName>
                                            </p:attrNameLst>
                                          </p:cBhvr>
                                          <p:tavLst>
                                            <p:tav tm="0">
                                              <p:val>
                                                <p:strVal val="0-#ppt_h/2"/>
                                              </p:val>
                                            </p:tav>
                                            <p:tav tm="100000">
                                              <p:val>
                                                <p:strVal val="#ppt_y"/>
                                              </p:val>
                                            </p:tav>
                                          </p:tavLst>
                                        </p:anim>
                                      </p:childTnLst>
                                    </p:cTn>
                                  </p:par>
                                  <p:par>
                                    <p:cTn id="38" presetID="2" presetClass="entr" presetSubtype="1" fill="hold" grpId="0" nodeType="withEffect">
                                      <p:stCondLst>
                                        <p:cond delay="0"/>
                                      </p:stCondLst>
                                      <p:childTnLst>
                                        <p:set>
                                          <p:cBhvr>
                                            <p:cTn id="39" dur="1" fill="hold">
                                              <p:stCondLst>
                                                <p:cond delay="0"/>
                                              </p:stCondLst>
                                            </p:cTn>
                                            <p:tgtEl>
                                              <p:spTgt spid="45"/>
                                            </p:tgtEl>
                                            <p:attrNameLst>
                                              <p:attrName>style.visibility</p:attrName>
                                            </p:attrNameLst>
                                          </p:cBhvr>
                                          <p:to>
                                            <p:strVal val="visible"/>
                                          </p:to>
                                        </p:set>
                                        <p:anim calcmode="lin" valueType="num">
                                          <p:cBhvr additive="base">
                                            <p:cTn id="40" dur="500" fill="hold"/>
                                            <p:tgtEl>
                                              <p:spTgt spid="45"/>
                                            </p:tgtEl>
                                            <p:attrNameLst>
                                              <p:attrName>ppt_x</p:attrName>
                                            </p:attrNameLst>
                                          </p:cBhvr>
                                          <p:tavLst>
                                            <p:tav tm="0">
                                              <p:val>
                                                <p:strVal val="#ppt_x"/>
                                              </p:val>
                                            </p:tav>
                                            <p:tav tm="100000">
                                              <p:val>
                                                <p:strVal val="#ppt_x"/>
                                              </p:val>
                                            </p:tav>
                                          </p:tavLst>
                                        </p:anim>
                                        <p:anim calcmode="lin" valueType="num">
                                          <p:cBhvr additive="base">
                                            <p:cTn id="41" dur="500" fill="hold"/>
                                            <p:tgtEl>
                                              <p:spTgt spid="45"/>
                                            </p:tgtEl>
                                            <p:attrNameLst>
                                              <p:attrName>ppt_y</p:attrName>
                                            </p:attrNameLst>
                                          </p:cBhvr>
                                          <p:tavLst>
                                            <p:tav tm="0">
                                              <p:val>
                                                <p:strVal val="0-#ppt_h/2"/>
                                              </p:val>
                                            </p:tav>
                                            <p:tav tm="100000">
                                              <p:val>
                                                <p:strVal val="#ppt_y"/>
                                              </p:val>
                                            </p:tav>
                                          </p:tavLst>
                                        </p:anim>
                                      </p:childTnLst>
                                    </p:cTn>
                                  </p:par>
                                  <p:par>
                                    <p:cTn id="42" presetID="2" presetClass="entr" presetSubtype="1" fill="hold" grpId="0" nodeType="withEffect">
                                      <p:stCondLst>
                                        <p:cond delay="250"/>
                                      </p:stCondLst>
                                      <p:childTnLst>
                                        <p:set>
                                          <p:cBhvr>
                                            <p:cTn id="43" dur="1" fill="hold">
                                              <p:stCondLst>
                                                <p:cond delay="0"/>
                                              </p:stCondLst>
                                            </p:cTn>
                                            <p:tgtEl>
                                              <p:spTgt spid="46"/>
                                            </p:tgtEl>
                                            <p:attrNameLst>
                                              <p:attrName>style.visibility</p:attrName>
                                            </p:attrNameLst>
                                          </p:cBhvr>
                                          <p:to>
                                            <p:strVal val="visible"/>
                                          </p:to>
                                        </p:set>
                                        <p:anim calcmode="lin" valueType="num">
                                          <p:cBhvr additive="base">
                                            <p:cTn id="44" dur="750" fill="hold"/>
                                            <p:tgtEl>
                                              <p:spTgt spid="46"/>
                                            </p:tgtEl>
                                            <p:attrNameLst>
                                              <p:attrName>ppt_x</p:attrName>
                                            </p:attrNameLst>
                                          </p:cBhvr>
                                          <p:tavLst>
                                            <p:tav tm="0">
                                              <p:val>
                                                <p:strVal val="#ppt_x"/>
                                              </p:val>
                                            </p:tav>
                                            <p:tav tm="100000">
                                              <p:val>
                                                <p:strVal val="#ppt_x"/>
                                              </p:val>
                                            </p:tav>
                                          </p:tavLst>
                                        </p:anim>
                                        <p:anim calcmode="lin" valueType="num">
                                          <p:cBhvr additive="base">
                                            <p:cTn id="45" dur="750" fill="hold"/>
                                            <p:tgtEl>
                                              <p:spTgt spid="46"/>
                                            </p:tgtEl>
                                            <p:attrNameLst>
                                              <p:attrName>ppt_y</p:attrName>
                                            </p:attrNameLst>
                                          </p:cBhvr>
                                          <p:tavLst>
                                            <p:tav tm="0">
                                              <p:val>
                                                <p:strVal val="0-#ppt_h/2"/>
                                              </p:val>
                                            </p:tav>
                                            <p:tav tm="100000">
                                              <p:val>
                                                <p:strVal val="#ppt_y"/>
                                              </p:val>
                                            </p:tav>
                                          </p:tavLst>
                                        </p:anim>
                                      </p:childTnLst>
                                    </p:cTn>
                                  </p:par>
                                  <p:par>
                                    <p:cTn id="46" presetID="2" presetClass="entr" presetSubtype="1" fill="hold" grpId="0" nodeType="withEffect">
                                      <p:stCondLst>
                                        <p:cond delay="0"/>
                                      </p:stCondLst>
                                      <p:childTnLst>
                                        <p:set>
                                          <p:cBhvr>
                                            <p:cTn id="47" dur="1" fill="hold">
                                              <p:stCondLst>
                                                <p:cond delay="0"/>
                                              </p:stCondLst>
                                            </p:cTn>
                                            <p:tgtEl>
                                              <p:spTgt spid="47"/>
                                            </p:tgtEl>
                                            <p:attrNameLst>
                                              <p:attrName>style.visibility</p:attrName>
                                            </p:attrNameLst>
                                          </p:cBhvr>
                                          <p:to>
                                            <p:strVal val="visible"/>
                                          </p:to>
                                        </p:set>
                                        <p:anim calcmode="lin" valueType="num">
                                          <p:cBhvr additive="base">
                                            <p:cTn id="48" dur="500" fill="hold"/>
                                            <p:tgtEl>
                                              <p:spTgt spid="47"/>
                                            </p:tgtEl>
                                            <p:attrNameLst>
                                              <p:attrName>ppt_x</p:attrName>
                                            </p:attrNameLst>
                                          </p:cBhvr>
                                          <p:tavLst>
                                            <p:tav tm="0">
                                              <p:val>
                                                <p:strVal val="#ppt_x"/>
                                              </p:val>
                                            </p:tav>
                                            <p:tav tm="100000">
                                              <p:val>
                                                <p:strVal val="#ppt_x"/>
                                              </p:val>
                                            </p:tav>
                                          </p:tavLst>
                                        </p:anim>
                                        <p:anim calcmode="lin" valueType="num">
                                          <p:cBhvr additive="base">
                                            <p:cTn id="49" dur="500" fill="hold"/>
                                            <p:tgtEl>
                                              <p:spTgt spid="47"/>
                                            </p:tgtEl>
                                            <p:attrNameLst>
                                              <p:attrName>ppt_y</p:attrName>
                                            </p:attrNameLst>
                                          </p:cBhvr>
                                          <p:tavLst>
                                            <p:tav tm="0">
                                              <p:val>
                                                <p:strVal val="0-#ppt_h/2"/>
                                              </p:val>
                                            </p:tav>
                                            <p:tav tm="100000">
                                              <p:val>
                                                <p:strVal val="#ppt_y"/>
                                              </p:val>
                                            </p:tav>
                                          </p:tavLst>
                                        </p:anim>
                                      </p:childTnLst>
                                    </p:cTn>
                                  </p:par>
                                  <p:par>
                                    <p:cTn id="50" presetID="2" presetClass="entr" presetSubtype="1" fill="hold" grpId="0" nodeType="withEffect">
                                      <p:stCondLst>
                                        <p:cond delay="250"/>
                                      </p:stCondLst>
                                      <p:childTnLst>
                                        <p:set>
                                          <p:cBhvr>
                                            <p:cTn id="51" dur="1" fill="hold">
                                              <p:stCondLst>
                                                <p:cond delay="0"/>
                                              </p:stCondLst>
                                            </p:cTn>
                                            <p:tgtEl>
                                              <p:spTgt spid="48"/>
                                            </p:tgtEl>
                                            <p:attrNameLst>
                                              <p:attrName>style.visibility</p:attrName>
                                            </p:attrNameLst>
                                          </p:cBhvr>
                                          <p:to>
                                            <p:strVal val="visible"/>
                                          </p:to>
                                        </p:set>
                                        <p:anim calcmode="lin" valueType="num">
                                          <p:cBhvr additive="base">
                                            <p:cTn id="52" dur="750" fill="hold"/>
                                            <p:tgtEl>
                                              <p:spTgt spid="48"/>
                                            </p:tgtEl>
                                            <p:attrNameLst>
                                              <p:attrName>ppt_x</p:attrName>
                                            </p:attrNameLst>
                                          </p:cBhvr>
                                          <p:tavLst>
                                            <p:tav tm="0">
                                              <p:val>
                                                <p:strVal val="#ppt_x"/>
                                              </p:val>
                                            </p:tav>
                                            <p:tav tm="100000">
                                              <p:val>
                                                <p:strVal val="#ppt_x"/>
                                              </p:val>
                                            </p:tav>
                                          </p:tavLst>
                                        </p:anim>
                                        <p:anim calcmode="lin" valueType="num">
                                          <p:cBhvr additive="base">
                                            <p:cTn id="53" dur="750" fill="hold"/>
                                            <p:tgtEl>
                                              <p:spTgt spid="48"/>
                                            </p:tgtEl>
                                            <p:attrNameLst>
                                              <p:attrName>ppt_y</p:attrName>
                                            </p:attrNameLst>
                                          </p:cBhvr>
                                          <p:tavLst>
                                            <p:tav tm="0">
                                              <p:val>
                                                <p:strVal val="0-#ppt_h/2"/>
                                              </p:val>
                                            </p:tav>
                                            <p:tav tm="100000">
                                              <p:val>
                                                <p:strVal val="#ppt_y"/>
                                              </p:val>
                                            </p:tav>
                                          </p:tavLst>
                                        </p:anim>
                                      </p:childTnLst>
                                    </p:cTn>
                                  </p:par>
                                  <p:par>
                                    <p:cTn id="54" presetID="2" presetClass="entr" presetSubtype="1" fill="hold" grpId="0" nodeType="withEffect">
                                      <p:stCondLst>
                                        <p:cond delay="250"/>
                                      </p:stCondLst>
                                      <p:childTnLst>
                                        <p:set>
                                          <p:cBhvr>
                                            <p:cTn id="55" dur="1" fill="hold">
                                              <p:stCondLst>
                                                <p:cond delay="0"/>
                                              </p:stCondLst>
                                            </p:cTn>
                                            <p:tgtEl>
                                              <p:spTgt spid="51"/>
                                            </p:tgtEl>
                                            <p:attrNameLst>
                                              <p:attrName>style.visibility</p:attrName>
                                            </p:attrNameLst>
                                          </p:cBhvr>
                                          <p:to>
                                            <p:strVal val="visible"/>
                                          </p:to>
                                        </p:set>
                                        <p:anim calcmode="lin" valueType="num">
                                          <p:cBhvr additive="base">
                                            <p:cTn id="56" dur="500" fill="hold"/>
                                            <p:tgtEl>
                                              <p:spTgt spid="51"/>
                                            </p:tgtEl>
                                            <p:attrNameLst>
                                              <p:attrName>ppt_x</p:attrName>
                                            </p:attrNameLst>
                                          </p:cBhvr>
                                          <p:tavLst>
                                            <p:tav tm="0">
                                              <p:val>
                                                <p:strVal val="#ppt_x"/>
                                              </p:val>
                                            </p:tav>
                                            <p:tav tm="100000">
                                              <p:val>
                                                <p:strVal val="#ppt_x"/>
                                              </p:val>
                                            </p:tav>
                                          </p:tavLst>
                                        </p:anim>
                                        <p:anim calcmode="lin" valueType="num">
                                          <p:cBhvr additive="base">
                                            <p:cTn id="57" dur="500" fill="hold"/>
                                            <p:tgtEl>
                                              <p:spTgt spid="51"/>
                                            </p:tgtEl>
                                            <p:attrNameLst>
                                              <p:attrName>ppt_y</p:attrName>
                                            </p:attrNameLst>
                                          </p:cBhvr>
                                          <p:tavLst>
                                            <p:tav tm="0">
                                              <p:val>
                                                <p:strVal val="0-#ppt_h/2"/>
                                              </p:val>
                                            </p:tav>
                                            <p:tav tm="100000">
                                              <p:val>
                                                <p:strVal val="#ppt_y"/>
                                              </p:val>
                                            </p:tav>
                                          </p:tavLst>
                                        </p:anim>
                                      </p:childTnLst>
                                    </p:cTn>
                                  </p:par>
                                </p:childTnLst>
                              </p:cTn>
                            </p:par>
                            <p:par>
                              <p:cTn id="58" fill="hold">
                                <p:stCondLst>
                                  <p:cond delay="3000"/>
                                </p:stCondLst>
                                <p:childTnLst>
                                  <p:par>
                                    <p:cTn id="59" presetID="2" presetClass="entr" presetSubtype="2" fill="hold" nodeType="afterEffect">
                                      <p:stCondLst>
                                        <p:cond delay="0"/>
                                      </p:stCondLst>
                                      <p:childTnLst>
                                        <p:set>
                                          <p:cBhvr>
                                            <p:cTn id="60" dur="1" fill="hold">
                                              <p:stCondLst>
                                                <p:cond delay="0"/>
                                              </p:stCondLst>
                                            </p:cTn>
                                            <p:tgtEl>
                                              <p:spTgt spid="52"/>
                                            </p:tgtEl>
                                            <p:attrNameLst>
                                              <p:attrName>style.visibility</p:attrName>
                                            </p:attrNameLst>
                                          </p:cBhvr>
                                          <p:to>
                                            <p:strVal val="visible"/>
                                          </p:to>
                                        </p:set>
                                        <p:anim calcmode="lin" valueType="num">
                                          <p:cBhvr additive="base">
                                            <p:cTn id="61" dur="500" fill="hold"/>
                                            <p:tgtEl>
                                              <p:spTgt spid="52"/>
                                            </p:tgtEl>
                                            <p:attrNameLst>
                                              <p:attrName>ppt_x</p:attrName>
                                            </p:attrNameLst>
                                          </p:cBhvr>
                                          <p:tavLst>
                                            <p:tav tm="0">
                                              <p:val>
                                                <p:strVal val="1+#ppt_w/2"/>
                                              </p:val>
                                            </p:tav>
                                            <p:tav tm="100000">
                                              <p:val>
                                                <p:strVal val="#ppt_x"/>
                                              </p:val>
                                            </p:tav>
                                          </p:tavLst>
                                        </p:anim>
                                        <p:anim calcmode="lin" valueType="num">
                                          <p:cBhvr additive="base">
                                            <p:cTn id="62" dur="500" fill="hold"/>
                                            <p:tgtEl>
                                              <p:spTgt spid="52"/>
                                            </p:tgtEl>
                                            <p:attrNameLst>
                                              <p:attrName>ppt_y</p:attrName>
                                            </p:attrNameLst>
                                          </p:cBhvr>
                                          <p:tavLst>
                                            <p:tav tm="0">
                                              <p:val>
                                                <p:strVal val="#ppt_y"/>
                                              </p:val>
                                            </p:tav>
                                            <p:tav tm="100000">
                                              <p:val>
                                                <p:strVal val="#ppt_y"/>
                                              </p:val>
                                            </p:tav>
                                          </p:tavLst>
                                        </p:anim>
                                      </p:childTnLst>
                                    </p:cTn>
                                  </p:par>
                                  <p:par>
                                    <p:cTn id="63" presetID="0" presetClass="path" presetSubtype="0" accel="50000" decel="50000" fill="hold" nodeType="withEffect">
                                      <p:stCondLst>
                                        <p:cond delay="500"/>
                                      </p:stCondLst>
                                      <p:childTnLst>
                                        <p:animMotion origin="layout" path="M 5.55556E-7 1.35802E-6 C -0.01233 0.00154 -0.02309 0.00741 -0.03542 0.00926 C -0.04809 0.01543 -0.05972 0.01697 -0.07292 0.01852 C -0.18837 0.01574 -0.19062 0.03302 -0.25625 0.0037 C -0.26302 -0.00432 -0.26458 -0.01111 -0.27083 -0.02222 C -0.28073 -0.03982 -0.29132 -0.05864 -0.30521 -0.06482 C -0.34097 -0.1071 -0.42309 -0.09012 -0.44896 -0.09074 C -0.45955 -0.09537 -0.47049 -0.09722 -0.48125 -0.10185 C -0.48802 -0.10494 -0.4941 -0.10895 -0.50104 -0.11111 C -0.51059 -0.1179 -0.52118 -0.12469 -0.53125 -0.12778 C -0.54705 -0.14198 -0.56319 -0.15309 -0.58021 -0.16111 C -0.58628 -0.16389 -0.59132 -0.17006 -0.59687 -0.17408 C -0.6099 -0.18364 -0.62552 -0.19043 -0.63958 -0.19445 C -0.67187 -0.1929 -0.70312 -0.19074 -0.73542 -0.19259 C -0.74983 -0.20124 -0.76441 -0.20833 -0.77812 -0.22037 C -0.7842 -0.22593 -0.79028 -0.2321 -0.79705 -0.23519 C -0.81007 -0.24908 -0.79462 -0.23395 -0.80729 -0.24259 C -0.81302 -0.2463 -0.8184 -0.25309 -0.82413 -0.25741 C -0.83003 -0.26204 -0.82622 -0.25648 -0.83125 -0.26111 C -0.84097 -0.26975 -0.85104 -0.27809 -0.86146 -0.28333 C -0.87083 -0.29445 -0.88108 -0.30556 -0.89184 -0.31296 C -0.89965 -0.32716 -0.91215 -0.33457 -0.91875 -0.35185 C -0.92014 -0.35556 -0.92205 -0.35895 -0.92292 -0.36296 C -0.92361 -0.36605 -0.92396 -0.36945 -0.925 -0.37222 C -0.9276 -0.37963 -0.9316 -0.38519 -0.93438 -0.39259 C -0.94045 -0.40864 -0.94549 -0.4179 -0.95313 -0.43148 " pathEditMode="relative" ptsTypes="fffffffffffffffffffffffffA">
                                          <p:cBhvr>
                                            <p:cTn id="64" dur="6500" fill="hold"/>
                                            <p:tgtEl>
                                              <p:spTgt spid="52"/>
                                            </p:tgtEl>
                                            <p:attrNameLst>
                                              <p:attrName>ppt_x</p:attrName>
                                              <p:attrName>ppt_y</p:attrName>
                                            </p:attrNameLst>
                                          </p:cBhvr>
                                        </p:animMotion>
                                      </p:childTnLst>
                                    </p:cTn>
                                  </p:par>
                                  <p:par>
                                    <p:cTn id="65" presetID="8" presetClass="emph" presetSubtype="0" repeatCount="2000" fill="hold" grpId="1" nodeType="withEffect">
                                      <p:stCondLst>
                                        <p:cond delay="0"/>
                                      </p:stCondLst>
                                      <p:childTnLst>
                                        <p:animRot by="21600000">
                                          <p:cBhvr>
                                            <p:cTn id="66" dur="3500" fill="hold"/>
                                            <p:tgtEl>
                                              <p:spTgt spid="41"/>
                                            </p:tgtEl>
                                            <p:attrNameLst>
                                              <p:attrName>r</p:attrName>
                                            </p:attrNameLst>
                                          </p:cBhvr>
                                        </p:animRot>
                                      </p:childTnLst>
                                    </p:cTn>
                                  </p:par>
                                  <p:par>
                                    <p:cTn id="67" presetID="8" presetClass="emph" presetSubtype="0" repeatCount="2000" fill="hold" grpId="1" nodeType="withEffect">
                                      <p:stCondLst>
                                        <p:cond delay="0"/>
                                      </p:stCondLst>
                                      <p:childTnLst>
                                        <p:animRot by="-21600000">
                                          <p:cBhvr>
                                            <p:cTn id="68" dur="3500" fill="hold"/>
                                            <p:tgtEl>
                                              <p:spTgt spid="44"/>
                                            </p:tgtEl>
                                            <p:attrNameLst>
                                              <p:attrName>r</p:attrName>
                                            </p:attrNameLst>
                                          </p:cBhvr>
                                        </p:animRot>
                                      </p:childTnLst>
                                    </p:cTn>
                                  </p:par>
                                  <p:par>
                                    <p:cTn id="69" presetID="8" presetClass="emph" presetSubtype="0" repeatCount="2000" fill="hold" grpId="1" nodeType="withEffect">
                                      <p:stCondLst>
                                        <p:cond delay="0"/>
                                      </p:stCondLst>
                                      <p:childTnLst>
                                        <p:animRot by="21600000">
                                          <p:cBhvr>
                                            <p:cTn id="70" dur="3500" fill="hold"/>
                                            <p:tgtEl>
                                              <p:spTgt spid="45"/>
                                            </p:tgtEl>
                                            <p:attrNameLst>
                                              <p:attrName>r</p:attrName>
                                            </p:attrNameLst>
                                          </p:cBhvr>
                                        </p:animRot>
                                      </p:childTnLst>
                                    </p:cTn>
                                  </p:par>
                                  <p:par>
                                    <p:cTn id="71" presetID="8" presetClass="emph" presetSubtype="0" repeatCount="2000" fill="hold" grpId="1" nodeType="withEffect">
                                      <p:stCondLst>
                                        <p:cond delay="0"/>
                                      </p:stCondLst>
                                      <p:childTnLst>
                                        <p:animRot by="-21600000">
                                          <p:cBhvr>
                                            <p:cTn id="72" dur="3500" fill="hold"/>
                                            <p:tgtEl>
                                              <p:spTgt spid="47"/>
                                            </p:tgtEl>
                                            <p:attrNameLst>
                                              <p:attrName>r</p:attrName>
                                            </p:attrNameLst>
                                          </p:cBhvr>
                                        </p:animRot>
                                      </p:childTnLst>
                                    </p:cTn>
                                  </p:par>
                                  <p:par>
                                    <p:cTn id="73" presetID="8" presetClass="emph" presetSubtype="0" repeatCount="2000" fill="hold" grpId="1" nodeType="withEffect">
                                      <p:stCondLst>
                                        <p:cond delay="0"/>
                                      </p:stCondLst>
                                      <p:childTnLst>
                                        <p:animRot by="21600000">
                                          <p:cBhvr>
                                            <p:cTn id="74" dur="3500" fill="hold"/>
                                            <p:tgtEl>
                                              <p:spTgt spid="43"/>
                                            </p:tgtEl>
                                            <p:attrNameLst>
                                              <p:attrName>r</p:attrName>
                                            </p:attrNameLst>
                                          </p:cBhvr>
                                        </p:animRot>
                                      </p:childTnLst>
                                    </p:cTn>
                                  </p:par>
                                  <p:par>
                                    <p:cTn id="75" presetID="6" presetClass="emph" presetSubtype="0" repeatCount="2000" autoRev="1" fill="hold" grpId="1" nodeType="withEffect">
                                      <p:stCondLst>
                                        <p:cond delay="0"/>
                                      </p:stCondLst>
                                      <p:childTnLst>
                                        <p:animScale>
                                          <p:cBhvr>
                                            <p:cTn id="76" dur="2000" fill="hold"/>
                                            <p:tgtEl>
                                              <p:spTgt spid="51"/>
                                            </p:tgtEl>
                                          </p:cBhvr>
                                          <p:by x="150000" y="150000"/>
                                        </p:animScale>
                                      </p:childTnLst>
                                    </p:cTn>
                                  </p:par>
                                  <p:par>
                                    <p:cTn id="77" presetID="6" presetClass="emph" presetSubtype="0" repeatCount="2000" autoRev="1" fill="hold" grpId="1" nodeType="withEffect">
                                      <p:stCondLst>
                                        <p:cond delay="0"/>
                                      </p:stCondLst>
                                      <p:childTnLst>
                                        <p:animScale>
                                          <p:cBhvr>
                                            <p:cTn id="78" dur="2000" fill="hold"/>
                                            <p:tgtEl>
                                              <p:spTgt spid="42"/>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P spid="36" grpId="0"/>
          <p:bldP spid="41" grpId="0" animBg="1"/>
          <p:bldP spid="41" grpId="1" animBg="1"/>
          <p:bldP spid="42" grpId="0" animBg="1"/>
          <p:bldP spid="42" grpId="1" animBg="1"/>
          <p:bldP spid="43" grpId="0" animBg="1"/>
          <p:bldP spid="43" grpId="1" animBg="1"/>
          <p:bldP spid="44" grpId="0" animBg="1"/>
          <p:bldP spid="44" grpId="1" animBg="1"/>
          <p:bldP spid="45" grpId="0" animBg="1"/>
          <p:bldP spid="45" grpId="1" animBg="1"/>
          <p:bldP spid="46" grpId="0" animBg="1"/>
          <p:bldP spid="47" grpId="0" animBg="1"/>
          <p:bldP spid="47" grpId="1" animBg="1"/>
          <p:bldP spid="48" grpId="0" animBg="1"/>
          <p:bldP spid="51" grpId="0" animBg="1"/>
          <p:bldP spid="51" grpId="1" animBg="1"/>
        </p:bldLst>
      </p:timing>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8"/>
          <p:cNvSpPr>
            <a:spLocks noChangeArrowheads="1"/>
          </p:cNvSpPr>
          <p:nvPr/>
        </p:nvSpPr>
        <p:spPr bwMode="auto">
          <a:xfrm>
            <a:off x="2990850" y="2590006"/>
            <a:ext cx="531812" cy="1387475"/>
          </a:xfrm>
          <a:custGeom>
            <a:avLst/>
            <a:gdLst>
              <a:gd name="T0" fmla="*/ 2147483647 w 65"/>
              <a:gd name="T1" fmla="*/ 2147483647 h 170"/>
              <a:gd name="T2" fmla="*/ 2147483647 w 65"/>
              <a:gd name="T3" fmla="*/ 0 h 170"/>
              <a:gd name="T4" fmla="*/ 2147483647 w 65"/>
              <a:gd name="T5" fmla="*/ 2147483647 h 170"/>
              <a:gd name="T6" fmla="*/ 2147483647 w 65"/>
              <a:gd name="T7" fmla="*/ 2147483647 h 170"/>
              <a:gd name="T8" fmla="*/ 0 w 65"/>
              <a:gd name="T9" fmla="*/ 2147483647 h 170"/>
              <a:gd name="T10" fmla="*/ 2147483647 w 65"/>
              <a:gd name="T11" fmla="*/ 2147483647 h 170"/>
              <a:gd name="T12" fmla="*/ 2147483647 w 65"/>
              <a:gd name="T13" fmla="*/ 2147483647 h 170"/>
              <a:gd name="T14" fmla="*/ 0 60000 65536"/>
              <a:gd name="T15" fmla="*/ 0 60000 65536"/>
              <a:gd name="T16" fmla="*/ 0 60000 65536"/>
              <a:gd name="T17" fmla="*/ 0 60000 65536"/>
              <a:gd name="T18" fmla="*/ 0 60000 65536"/>
              <a:gd name="T19" fmla="*/ 0 60000 65536"/>
              <a:gd name="T20" fmla="*/ 0 60000 65536"/>
              <a:gd name="T21" fmla="*/ 0 w 65"/>
              <a:gd name="T22" fmla="*/ 0 h 170"/>
              <a:gd name="T23" fmla="*/ 65 w 65"/>
              <a:gd name="T24" fmla="*/ 170 h 17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5" h="170">
                <a:moveTo>
                  <a:pt x="65" y="70"/>
                </a:moveTo>
                <a:cubicBezTo>
                  <a:pt x="65" y="44"/>
                  <a:pt x="56" y="20"/>
                  <a:pt x="42" y="0"/>
                </a:cubicBezTo>
                <a:cubicBezTo>
                  <a:pt x="26" y="12"/>
                  <a:pt x="26" y="12"/>
                  <a:pt x="26" y="12"/>
                </a:cubicBezTo>
                <a:cubicBezTo>
                  <a:pt x="38" y="28"/>
                  <a:pt x="45" y="48"/>
                  <a:pt x="45" y="70"/>
                </a:cubicBezTo>
                <a:cubicBezTo>
                  <a:pt x="45" y="105"/>
                  <a:pt x="27" y="136"/>
                  <a:pt x="0" y="153"/>
                </a:cubicBezTo>
                <a:cubicBezTo>
                  <a:pt x="10" y="170"/>
                  <a:pt x="10" y="170"/>
                  <a:pt x="10" y="170"/>
                </a:cubicBezTo>
                <a:cubicBezTo>
                  <a:pt x="43" y="149"/>
                  <a:pt x="65" y="112"/>
                  <a:pt x="65" y="70"/>
                </a:cubicBezTo>
                <a:close/>
              </a:path>
            </a:pathLst>
          </a:custGeom>
          <a:solidFill>
            <a:schemeClr val="accent2"/>
          </a:solidFill>
          <a:ln>
            <a:noFill/>
          </a:ln>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sz="1600">
              <a:solidFill>
                <a:srgbClr val="000000"/>
              </a:solidFill>
              <a:sym typeface="宋体" pitchFamily="2" charset="-122"/>
            </a:endParaRPr>
          </a:p>
        </p:txBody>
      </p:sp>
      <p:sp>
        <p:nvSpPr>
          <p:cNvPr id="3" name="Freeform 9"/>
          <p:cNvSpPr>
            <a:spLocks noChangeArrowheads="1"/>
          </p:cNvSpPr>
          <p:nvPr/>
        </p:nvSpPr>
        <p:spPr bwMode="auto">
          <a:xfrm>
            <a:off x="2516187" y="2199481"/>
            <a:ext cx="820738" cy="487363"/>
          </a:xfrm>
          <a:custGeom>
            <a:avLst/>
            <a:gdLst>
              <a:gd name="T0" fmla="*/ 2147483647 w 100"/>
              <a:gd name="T1" fmla="*/ 2147483647 h 60"/>
              <a:gd name="T2" fmla="*/ 2147483647 w 100"/>
              <a:gd name="T3" fmla="*/ 2147483647 h 60"/>
              <a:gd name="T4" fmla="*/ 2147483647 w 100"/>
              <a:gd name="T5" fmla="*/ 2147483647 h 60"/>
              <a:gd name="T6" fmla="*/ 2147483647 w 100"/>
              <a:gd name="T7" fmla="*/ 0 h 60"/>
              <a:gd name="T8" fmla="*/ 0 w 100"/>
              <a:gd name="T9" fmla="*/ 0 h 60"/>
              <a:gd name="T10" fmla="*/ 2147483647 w 100"/>
              <a:gd name="T11" fmla="*/ 2147483647 h 60"/>
              <a:gd name="T12" fmla="*/ 2147483647 w 100"/>
              <a:gd name="T13" fmla="*/ 2147483647 h 60"/>
              <a:gd name="T14" fmla="*/ 0 60000 65536"/>
              <a:gd name="T15" fmla="*/ 0 60000 65536"/>
              <a:gd name="T16" fmla="*/ 0 60000 65536"/>
              <a:gd name="T17" fmla="*/ 0 60000 65536"/>
              <a:gd name="T18" fmla="*/ 0 60000 65536"/>
              <a:gd name="T19" fmla="*/ 0 60000 65536"/>
              <a:gd name="T20" fmla="*/ 0 60000 65536"/>
              <a:gd name="T21" fmla="*/ 0 w 100"/>
              <a:gd name="T22" fmla="*/ 0 h 60"/>
              <a:gd name="T23" fmla="*/ 100 w 100"/>
              <a:gd name="T24" fmla="*/ 60 h 6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00" h="60">
                <a:moveTo>
                  <a:pt x="4" y="19"/>
                </a:moveTo>
                <a:cubicBezTo>
                  <a:pt x="37" y="19"/>
                  <a:pt x="66" y="35"/>
                  <a:pt x="84" y="60"/>
                </a:cubicBezTo>
                <a:cubicBezTo>
                  <a:pt x="100" y="48"/>
                  <a:pt x="100" y="48"/>
                  <a:pt x="100" y="48"/>
                </a:cubicBezTo>
                <a:cubicBezTo>
                  <a:pt x="78" y="19"/>
                  <a:pt x="43" y="0"/>
                  <a:pt x="4" y="0"/>
                </a:cubicBezTo>
                <a:cubicBezTo>
                  <a:pt x="3" y="0"/>
                  <a:pt x="1" y="0"/>
                  <a:pt x="0" y="0"/>
                </a:cubicBezTo>
                <a:cubicBezTo>
                  <a:pt x="1" y="19"/>
                  <a:pt x="1" y="19"/>
                  <a:pt x="1" y="19"/>
                </a:cubicBezTo>
                <a:cubicBezTo>
                  <a:pt x="2" y="19"/>
                  <a:pt x="3" y="19"/>
                  <a:pt x="4" y="19"/>
                </a:cubicBezTo>
                <a:close/>
              </a:path>
            </a:pathLst>
          </a:custGeom>
          <a:solidFill>
            <a:schemeClr val="accent3"/>
          </a:solidFill>
          <a:ln>
            <a:noFill/>
          </a:ln>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sz="1600">
              <a:solidFill>
                <a:srgbClr val="000000"/>
              </a:solidFill>
              <a:sym typeface="宋体" pitchFamily="2" charset="-122"/>
            </a:endParaRPr>
          </a:p>
        </p:txBody>
      </p:sp>
      <p:sp>
        <p:nvSpPr>
          <p:cNvPr id="4" name="Freeform 10"/>
          <p:cNvSpPr>
            <a:spLocks noChangeArrowheads="1"/>
          </p:cNvSpPr>
          <p:nvPr/>
        </p:nvSpPr>
        <p:spPr bwMode="auto">
          <a:xfrm>
            <a:off x="1536700" y="2147094"/>
            <a:ext cx="1709737" cy="2033587"/>
          </a:xfrm>
          <a:custGeom>
            <a:avLst/>
            <a:gdLst>
              <a:gd name="T0" fmla="*/ 2147483647 w 209"/>
              <a:gd name="T1" fmla="*/ 2147483647 h 249"/>
              <a:gd name="T2" fmla="*/ 2147483647 w 209"/>
              <a:gd name="T3" fmla="*/ 2147483647 h 249"/>
              <a:gd name="T4" fmla="*/ 2147483647 w 209"/>
              <a:gd name="T5" fmla="*/ 2147483647 h 249"/>
              <a:gd name="T6" fmla="*/ 2147483647 w 209"/>
              <a:gd name="T7" fmla="*/ 2147483647 h 249"/>
              <a:gd name="T8" fmla="*/ 2147483647 w 209"/>
              <a:gd name="T9" fmla="*/ 2147483647 h 249"/>
              <a:gd name="T10" fmla="*/ 2147483647 w 209"/>
              <a:gd name="T11" fmla="*/ 0 h 249"/>
              <a:gd name="T12" fmla="*/ 0 w 209"/>
              <a:gd name="T13" fmla="*/ 2147483647 h 249"/>
              <a:gd name="T14" fmla="*/ 2147483647 w 209"/>
              <a:gd name="T15" fmla="*/ 2147483647 h 249"/>
              <a:gd name="T16" fmla="*/ 2147483647 w 209"/>
              <a:gd name="T17" fmla="*/ 2147483647 h 249"/>
              <a:gd name="T18" fmla="*/ 2147483647 w 209"/>
              <a:gd name="T19" fmla="*/ 2147483647 h 249"/>
              <a:gd name="T20" fmla="*/ 2147483647 w 209"/>
              <a:gd name="T21" fmla="*/ 2147483647 h 249"/>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09"/>
              <a:gd name="T34" fmla="*/ 0 h 249"/>
              <a:gd name="T35" fmla="*/ 209 w 209"/>
              <a:gd name="T36" fmla="*/ 249 h 249"/>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09" h="249">
                <a:moveTo>
                  <a:pt x="188" y="192"/>
                </a:moveTo>
                <a:cubicBezTo>
                  <a:pt x="171" y="208"/>
                  <a:pt x="149" y="217"/>
                  <a:pt x="124" y="217"/>
                </a:cubicBezTo>
                <a:cubicBezTo>
                  <a:pt x="95" y="217"/>
                  <a:pt x="70" y="204"/>
                  <a:pt x="52" y="183"/>
                </a:cubicBezTo>
                <a:cubicBezTo>
                  <a:pt x="39" y="167"/>
                  <a:pt x="31" y="147"/>
                  <a:pt x="31" y="124"/>
                </a:cubicBezTo>
                <a:cubicBezTo>
                  <a:pt x="31" y="73"/>
                  <a:pt x="73" y="31"/>
                  <a:pt x="124" y="31"/>
                </a:cubicBezTo>
                <a:cubicBezTo>
                  <a:pt x="124" y="0"/>
                  <a:pt x="124" y="0"/>
                  <a:pt x="124" y="0"/>
                </a:cubicBezTo>
                <a:cubicBezTo>
                  <a:pt x="55" y="0"/>
                  <a:pt x="0" y="56"/>
                  <a:pt x="0" y="124"/>
                </a:cubicBezTo>
                <a:cubicBezTo>
                  <a:pt x="0" y="154"/>
                  <a:pt x="10" y="182"/>
                  <a:pt x="28" y="203"/>
                </a:cubicBezTo>
                <a:cubicBezTo>
                  <a:pt x="51" y="231"/>
                  <a:pt x="86" y="249"/>
                  <a:pt x="124" y="249"/>
                </a:cubicBezTo>
                <a:cubicBezTo>
                  <a:pt x="157" y="249"/>
                  <a:pt x="187" y="236"/>
                  <a:pt x="209" y="215"/>
                </a:cubicBezTo>
                <a:lnTo>
                  <a:pt x="188" y="192"/>
                </a:lnTo>
                <a:close/>
              </a:path>
            </a:pathLst>
          </a:custGeom>
          <a:solidFill>
            <a:schemeClr val="accent1"/>
          </a:solidFill>
          <a:ln>
            <a:noFill/>
          </a:ln>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sz="1600">
              <a:solidFill>
                <a:srgbClr val="000000"/>
              </a:solidFill>
              <a:sym typeface="宋体" pitchFamily="2" charset="-122"/>
            </a:endParaRPr>
          </a:p>
        </p:txBody>
      </p:sp>
      <p:sp>
        <p:nvSpPr>
          <p:cNvPr id="5" name="Oval 11"/>
          <p:cNvSpPr>
            <a:spLocks noChangeArrowheads="1"/>
          </p:cNvSpPr>
          <p:nvPr/>
        </p:nvSpPr>
        <p:spPr bwMode="auto">
          <a:xfrm>
            <a:off x="1316037" y="1935956"/>
            <a:ext cx="2459038" cy="2459038"/>
          </a:xfrm>
          <a:prstGeom prst="ellipse">
            <a:avLst/>
          </a:prstGeom>
          <a:noFill/>
          <a:ln w="4" cmpd="sng">
            <a:solidFill>
              <a:srgbClr val="7F7F7F"/>
            </a:solidFill>
            <a:round/>
            <a:headEnd/>
            <a:tailEnd/>
          </a:ln>
          <a:extLst>
            <a:ext uri="{909E8E84-426E-40DD-AFC4-6F175D3DCCD1}">
              <a14:hiddenFill xmlns:a14="http://schemas.microsoft.com/office/drawing/2010/main">
                <a:solidFill>
                  <a:srgbClr val="FFFFFF"/>
                </a:solidFill>
              </a14:hiddenFill>
            </a:ext>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a:solidFill>
                <a:srgbClr val="000000"/>
              </a:solidFill>
              <a:sym typeface="宋体" pitchFamily="2" charset="-122"/>
            </a:endParaRPr>
          </a:p>
        </p:txBody>
      </p:sp>
      <p:sp>
        <p:nvSpPr>
          <p:cNvPr id="16" name="Freeform 22"/>
          <p:cNvSpPr>
            <a:spLocks noChangeArrowheads="1"/>
          </p:cNvSpPr>
          <p:nvPr/>
        </p:nvSpPr>
        <p:spPr bwMode="auto">
          <a:xfrm>
            <a:off x="2965450" y="1991519"/>
            <a:ext cx="1079500" cy="384175"/>
          </a:xfrm>
          <a:custGeom>
            <a:avLst/>
            <a:gdLst>
              <a:gd name="T0" fmla="*/ 0 w 312"/>
              <a:gd name="T1" fmla="*/ 2147483647 h 111"/>
              <a:gd name="T2" fmla="*/ 0 w 312"/>
              <a:gd name="T3" fmla="*/ 2147483647 h 111"/>
              <a:gd name="T4" fmla="*/ 2147483647 w 312"/>
              <a:gd name="T5" fmla="*/ 0 h 111"/>
              <a:gd name="T6" fmla="*/ 2147483647 w 312"/>
              <a:gd name="T7" fmla="*/ 0 h 111"/>
              <a:gd name="T8" fmla="*/ 2147483647 w 312"/>
              <a:gd name="T9" fmla="*/ 2147483647 h 111"/>
              <a:gd name="T10" fmla="*/ 2147483647 w 312"/>
              <a:gd name="T11" fmla="*/ 2147483647 h 111"/>
              <a:gd name="T12" fmla="*/ 0 w 312"/>
              <a:gd name="T13" fmla="*/ 2147483647 h 111"/>
              <a:gd name="T14" fmla="*/ 0 60000 65536"/>
              <a:gd name="T15" fmla="*/ 0 60000 65536"/>
              <a:gd name="T16" fmla="*/ 0 60000 65536"/>
              <a:gd name="T17" fmla="*/ 0 60000 65536"/>
              <a:gd name="T18" fmla="*/ 0 60000 65536"/>
              <a:gd name="T19" fmla="*/ 0 60000 65536"/>
              <a:gd name="T20" fmla="*/ 0 60000 65536"/>
              <a:gd name="T21" fmla="*/ 0 w 312"/>
              <a:gd name="T22" fmla="*/ 0 h 111"/>
              <a:gd name="T23" fmla="*/ 312 w 312"/>
              <a:gd name="T24" fmla="*/ 111 h 11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12" h="111">
                <a:moveTo>
                  <a:pt x="0" y="111"/>
                </a:moveTo>
                <a:lnTo>
                  <a:pt x="0" y="109"/>
                </a:lnTo>
                <a:lnTo>
                  <a:pt x="234" y="0"/>
                </a:lnTo>
                <a:lnTo>
                  <a:pt x="312" y="0"/>
                </a:lnTo>
                <a:lnTo>
                  <a:pt x="312" y="5"/>
                </a:lnTo>
                <a:lnTo>
                  <a:pt x="236" y="5"/>
                </a:lnTo>
                <a:lnTo>
                  <a:pt x="0" y="111"/>
                </a:lnTo>
                <a:close/>
              </a:path>
            </a:pathLst>
          </a:custGeom>
          <a:solidFill>
            <a:schemeClr val="accent3"/>
          </a:solidFill>
          <a:ln>
            <a:noFill/>
          </a:ln>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a:solidFill>
                <a:srgbClr val="000000"/>
              </a:solidFill>
              <a:sym typeface="宋体" pitchFamily="2" charset="-122"/>
            </a:endParaRPr>
          </a:p>
        </p:txBody>
      </p:sp>
      <p:sp>
        <p:nvSpPr>
          <p:cNvPr id="17" name="Freeform 23"/>
          <p:cNvSpPr>
            <a:spLocks noChangeArrowheads="1"/>
          </p:cNvSpPr>
          <p:nvPr/>
        </p:nvSpPr>
        <p:spPr bwMode="auto">
          <a:xfrm>
            <a:off x="3302000" y="3555206"/>
            <a:ext cx="977900" cy="498475"/>
          </a:xfrm>
          <a:custGeom>
            <a:avLst/>
            <a:gdLst>
              <a:gd name="T0" fmla="*/ 2147483647 w 283"/>
              <a:gd name="T1" fmla="*/ 2147483647 h 144"/>
              <a:gd name="T2" fmla="*/ 2147483647 w 283"/>
              <a:gd name="T3" fmla="*/ 2147483647 h 144"/>
              <a:gd name="T4" fmla="*/ 2147483647 w 283"/>
              <a:gd name="T5" fmla="*/ 2147483647 h 144"/>
              <a:gd name="T6" fmla="*/ 0 w 283"/>
              <a:gd name="T7" fmla="*/ 2147483647 h 144"/>
              <a:gd name="T8" fmla="*/ 2147483647 w 283"/>
              <a:gd name="T9" fmla="*/ 0 h 144"/>
              <a:gd name="T10" fmla="*/ 2147483647 w 283"/>
              <a:gd name="T11" fmla="*/ 2147483647 h 144"/>
              <a:gd name="T12" fmla="*/ 2147483647 w 283"/>
              <a:gd name="T13" fmla="*/ 2147483647 h 144"/>
              <a:gd name="T14" fmla="*/ 2147483647 w 283"/>
              <a:gd name="T15" fmla="*/ 2147483647 h 144"/>
              <a:gd name="T16" fmla="*/ 0 60000 65536"/>
              <a:gd name="T17" fmla="*/ 0 60000 65536"/>
              <a:gd name="T18" fmla="*/ 0 60000 65536"/>
              <a:gd name="T19" fmla="*/ 0 60000 65536"/>
              <a:gd name="T20" fmla="*/ 0 60000 65536"/>
              <a:gd name="T21" fmla="*/ 0 60000 65536"/>
              <a:gd name="T22" fmla="*/ 0 60000 65536"/>
              <a:gd name="T23" fmla="*/ 0 60000 65536"/>
              <a:gd name="T24" fmla="*/ 0 w 283"/>
              <a:gd name="T25" fmla="*/ 0 h 144"/>
              <a:gd name="T26" fmla="*/ 283 w 283"/>
              <a:gd name="T27" fmla="*/ 144 h 144"/>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83" h="144">
                <a:moveTo>
                  <a:pt x="283" y="144"/>
                </a:moveTo>
                <a:lnTo>
                  <a:pt x="217" y="144"/>
                </a:lnTo>
                <a:lnTo>
                  <a:pt x="0" y="4"/>
                </a:lnTo>
                <a:lnTo>
                  <a:pt x="2" y="0"/>
                </a:lnTo>
                <a:lnTo>
                  <a:pt x="217" y="139"/>
                </a:lnTo>
                <a:lnTo>
                  <a:pt x="283" y="139"/>
                </a:lnTo>
                <a:lnTo>
                  <a:pt x="283" y="144"/>
                </a:lnTo>
                <a:close/>
              </a:path>
            </a:pathLst>
          </a:custGeom>
          <a:solidFill>
            <a:schemeClr val="accent2"/>
          </a:solidFill>
          <a:ln>
            <a:noFill/>
          </a:ln>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a:solidFill>
                <a:srgbClr val="000000"/>
              </a:solidFill>
              <a:sym typeface="宋体" pitchFamily="2" charset="-122"/>
            </a:endParaRPr>
          </a:p>
        </p:txBody>
      </p:sp>
      <p:sp>
        <p:nvSpPr>
          <p:cNvPr id="18" name="Freeform 24"/>
          <p:cNvSpPr>
            <a:spLocks noChangeArrowheads="1"/>
          </p:cNvSpPr>
          <p:nvPr/>
        </p:nvSpPr>
        <p:spPr bwMode="auto">
          <a:xfrm>
            <a:off x="825500" y="2237581"/>
            <a:ext cx="939800" cy="496888"/>
          </a:xfrm>
          <a:custGeom>
            <a:avLst/>
            <a:gdLst>
              <a:gd name="T0" fmla="*/ 2147483647 w 272"/>
              <a:gd name="T1" fmla="*/ 2147483647 h 144"/>
              <a:gd name="T2" fmla="*/ 2147483647 w 272"/>
              <a:gd name="T3" fmla="*/ 2147483647 h 144"/>
              <a:gd name="T4" fmla="*/ 0 w 272"/>
              <a:gd name="T5" fmla="*/ 2147483647 h 144"/>
              <a:gd name="T6" fmla="*/ 0 w 272"/>
              <a:gd name="T7" fmla="*/ 0 h 144"/>
              <a:gd name="T8" fmla="*/ 2147483647 w 272"/>
              <a:gd name="T9" fmla="*/ 0 h 144"/>
              <a:gd name="T10" fmla="*/ 2147483647 w 272"/>
              <a:gd name="T11" fmla="*/ 0 h 144"/>
              <a:gd name="T12" fmla="*/ 2147483647 w 272"/>
              <a:gd name="T13" fmla="*/ 2147483647 h 144"/>
              <a:gd name="T14" fmla="*/ 2147483647 w 272"/>
              <a:gd name="T15" fmla="*/ 2147483647 h 144"/>
              <a:gd name="T16" fmla="*/ 0 60000 65536"/>
              <a:gd name="T17" fmla="*/ 0 60000 65536"/>
              <a:gd name="T18" fmla="*/ 0 60000 65536"/>
              <a:gd name="T19" fmla="*/ 0 60000 65536"/>
              <a:gd name="T20" fmla="*/ 0 60000 65536"/>
              <a:gd name="T21" fmla="*/ 0 60000 65536"/>
              <a:gd name="T22" fmla="*/ 0 60000 65536"/>
              <a:gd name="T23" fmla="*/ 0 60000 65536"/>
              <a:gd name="T24" fmla="*/ 0 w 272"/>
              <a:gd name="T25" fmla="*/ 0 h 144"/>
              <a:gd name="T26" fmla="*/ 272 w 272"/>
              <a:gd name="T27" fmla="*/ 144 h 144"/>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72" h="144">
                <a:moveTo>
                  <a:pt x="270" y="144"/>
                </a:moveTo>
                <a:lnTo>
                  <a:pt x="55" y="5"/>
                </a:lnTo>
                <a:lnTo>
                  <a:pt x="0" y="5"/>
                </a:lnTo>
                <a:lnTo>
                  <a:pt x="0" y="0"/>
                </a:lnTo>
                <a:lnTo>
                  <a:pt x="55" y="0"/>
                </a:lnTo>
                <a:lnTo>
                  <a:pt x="57" y="0"/>
                </a:lnTo>
                <a:lnTo>
                  <a:pt x="272" y="142"/>
                </a:lnTo>
                <a:lnTo>
                  <a:pt x="270" y="144"/>
                </a:lnTo>
                <a:close/>
              </a:path>
            </a:pathLst>
          </a:custGeom>
          <a:solidFill>
            <a:schemeClr val="accent1"/>
          </a:solidFill>
          <a:ln>
            <a:noFill/>
          </a:ln>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a:solidFill>
                <a:srgbClr val="000000"/>
              </a:solidFill>
              <a:sym typeface="宋体" pitchFamily="2" charset="-122"/>
            </a:endParaRPr>
          </a:p>
        </p:txBody>
      </p:sp>
      <p:sp>
        <p:nvSpPr>
          <p:cNvPr id="19" name="直接连接符 18"/>
          <p:cNvSpPr>
            <a:spLocks noChangeShapeType="1"/>
          </p:cNvSpPr>
          <p:nvPr/>
        </p:nvSpPr>
        <p:spPr bwMode="auto">
          <a:xfrm>
            <a:off x="747712" y="1656556"/>
            <a:ext cx="3830638" cy="0"/>
          </a:xfrm>
          <a:prstGeom prst="line">
            <a:avLst/>
          </a:prstGeom>
          <a:noFill/>
          <a:ln w="15875" cmpd="sng">
            <a:solidFill>
              <a:srgbClr val="7F7F7F"/>
            </a:solidFill>
            <a:bevel/>
            <a:headEnd/>
            <a:tailEnd/>
          </a:ln>
          <a:extLst>
            <a:ext uri="{909E8E84-426E-40DD-AFC4-6F175D3DCCD1}">
              <a14:hiddenFill xmlns:a14="http://schemas.microsoft.com/office/drawing/2010/main">
                <a:noFill/>
              </a14:hiddenFill>
            </a:ext>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en-US"/>
          </a:p>
        </p:txBody>
      </p:sp>
      <p:sp>
        <p:nvSpPr>
          <p:cNvPr id="20" name="TextBox 295"/>
          <p:cNvSpPr>
            <a:spLocks noChangeArrowheads="1"/>
          </p:cNvSpPr>
          <p:nvPr/>
        </p:nvSpPr>
        <p:spPr bwMode="auto">
          <a:xfrm>
            <a:off x="790575" y="1318419"/>
            <a:ext cx="1160462"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r>
              <a:rPr lang="zh-CN" altLang="en-US" sz="1600">
                <a:solidFill>
                  <a:srgbClr val="000000"/>
                </a:solidFill>
                <a:latin typeface="微软雅黑" pitchFamily="34" charset="-122"/>
                <a:ea typeface="微软雅黑" pitchFamily="34" charset="-122"/>
                <a:sym typeface="Arial" pitchFamily="34" charset="0"/>
              </a:rPr>
              <a:t>添加标题</a:t>
            </a:r>
            <a:endParaRPr lang="zh-CN" altLang="en-US"/>
          </a:p>
        </p:txBody>
      </p:sp>
      <p:sp>
        <p:nvSpPr>
          <p:cNvPr id="21" name="直接连接符 20"/>
          <p:cNvSpPr>
            <a:spLocks noChangeShapeType="1"/>
          </p:cNvSpPr>
          <p:nvPr/>
        </p:nvSpPr>
        <p:spPr bwMode="auto">
          <a:xfrm>
            <a:off x="4824412" y="1656556"/>
            <a:ext cx="3830638" cy="0"/>
          </a:xfrm>
          <a:prstGeom prst="line">
            <a:avLst/>
          </a:prstGeom>
          <a:noFill/>
          <a:ln w="15875" cmpd="sng">
            <a:solidFill>
              <a:srgbClr val="7F7F7F"/>
            </a:solidFill>
            <a:bevel/>
            <a:headEnd/>
            <a:tailEnd/>
          </a:ln>
          <a:extLst>
            <a:ext uri="{909E8E84-426E-40DD-AFC4-6F175D3DCCD1}">
              <a14:hiddenFill xmlns:a14="http://schemas.microsoft.com/office/drawing/2010/main">
                <a:noFill/>
              </a14:hiddenFill>
            </a:ext>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en-US"/>
          </a:p>
        </p:txBody>
      </p:sp>
      <p:sp>
        <p:nvSpPr>
          <p:cNvPr id="22" name="矩形 21"/>
          <p:cNvSpPr>
            <a:spLocks noChangeArrowheads="1"/>
          </p:cNvSpPr>
          <p:nvPr/>
        </p:nvSpPr>
        <p:spPr bwMode="auto">
          <a:xfrm>
            <a:off x="4810125" y="1767681"/>
            <a:ext cx="3821112" cy="28623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just">
              <a:lnSpc>
                <a:spcPct val="150000"/>
              </a:lnSpc>
            </a:pPr>
            <a:r>
              <a:rPr lang="zh-CN" altLang="en-US" sz="1200" dirty="0">
                <a:solidFill>
                  <a:schemeClr val="tx1">
                    <a:lumMod val="65000"/>
                    <a:lumOff val="35000"/>
                  </a:schemeClr>
                </a:solidFill>
                <a:latin typeface="微软雅黑" pitchFamily="34" charset="-122"/>
                <a:ea typeface="微软雅黑" pitchFamily="34" charset="-122"/>
                <a:sym typeface="微软雅黑" pitchFamily="34" charset="-122"/>
              </a:rPr>
              <a:t>在这里输入内容文本在这里输入内容文本在这里输入内容文本在这里输入内容文本在这里输入内容文本在这里输入内容文本在这里输入内容文本在这里输入内容文本在这里输入内容文本在这里输入内容文本在这里输入内容文本在这里输入内容文本</a:t>
            </a:r>
          </a:p>
          <a:p>
            <a:pPr algn="just">
              <a:lnSpc>
                <a:spcPct val="150000"/>
              </a:lnSpc>
            </a:pPr>
            <a:r>
              <a:rPr lang="zh-CN" altLang="en-US" sz="1200" dirty="0">
                <a:solidFill>
                  <a:schemeClr val="tx1">
                    <a:lumMod val="65000"/>
                    <a:lumOff val="35000"/>
                  </a:schemeClr>
                </a:solidFill>
                <a:latin typeface="微软雅黑" pitchFamily="34" charset="-122"/>
                <a:ea typeface="微软雅黑" pitchFamily="34" charset="-122"/>
                <a:sym typeface="微软雅黑" pitchFamily="34" charset="-122"/>
              </a:rPr>
              <a:t>在这里输入内容文本在这里输入内容文本在这里输入内容文本在这里输入内容文本在这里输入内容文本在这里输入内容文本</a:t>
            </a:r>
          </a:p>
          <a:p>
            <a:pPr algn="just">
              <a:lnSpc>
                <a:spcPct val="150000"/>
              </a:lnSpc>
            </a:pPr>
            <a:r>
              <a:rPr lang="zh-CN" altLang="en-US" sz="1200" dirty="0">
                <a:solidFill>
                  <a:schemeClr val="tx1">
                    <a:lumMod val="65000"/>
                    <a:lumOff val="35000"/>
                  </a:schemeClr>
                </a:solidFill>
                <a:latin typeface="微软雅黑" pitchFamily="34" charset="-122"/>
                <a:ea typeface="微软雅黑" pitchFamily="34" charset="-122"/>
                <a:sym typeface="微软雅黑" pitchFamily="34" charset="-122"/>
              </a:rPr>
              <a:t>在这里输入内容文本在这里输入内容文本在这里输入内容文本在这里输入内容文本</a:t>
            </a:r>
          </a:p>
        </p:txBody>
      </p:sp>
      <p:sp>
        <p:nvSpPr>
          <p:cNvPr id="23" name="TextBox 682"/>
          <p:cNvSpPr>
            <a:spLocks noChangeArrowheads="1"/>
          </p:cNvSpPr>
          <p:nvPr/>
        </p:nvSpPr>
        <p:spPr bwMode="auto">
          <a:xfrm>
            <a:off x="512762" y="2282031"/>
            <a:ext cx="6985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ctr"/>
            <a:r>
              <a:rPr lang="en-US" sz="2000">
                <a:solidFill>
                  <a:srgbClr val="7F7F7F"/>
                </a:solidFill>
                <a:latin typeface="方正中等线简体" pitchFamily="2" charset="-122"/>
                <a:ea typeface="方正中等线简体" pitchFamily="2" charset="-122"/>
              </a:rPr>
              <a:t>58%</a:t>
            </a:r>
            <a:endParaRPr lang="zh-CN" altLang="en-US" sz="2000">
              <a:solidFill>
                <a:srgbClr val="7F7F7F"/>
              </a:solidFill>
              <a:latin typeface="方正中等线简体" pitchFamily="2" charset="-122"/>
              <a:ea typeface="方正中等线简体" pitchFamily="2" charset="-122"/>
            </a:endParaRPr>
          </a:p>
        </p:txBody>
      </p:sp>
      <p:sp>
        <p:nvSpPr>
          <p:cNvPr id="24" name="TextBox 682"/>
          <p:cNvSpPr>
            <a:spLocks noChangeArrowheads="1"/>
          </p:cNvSpPr>
          <p:nvPr/>
        </p:nvSpPr>
        <p:spPr bwMode="auto">
          <a:xfrm>
            <a:off x="3695700" y="2045494"/>
            <a:ext cx="6985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ctr"/>
            <a:r>
              <a:rPr lang="en-US" sz="2000" dirty="0">
                <a:solidFill>
                  <a:srgbClr val="7F7F7F"/>
                </a:solidFill>
                <a:latin typeface="方正中等线简体" pitchFamily="2" charset="-122"/>
                <a:ea typeface="方正中等线简体" pitchFamily="2" charset="-122"/>
              </a:rPr>
              <a:t>19%</a:t>
            </a:r>
            <a:endParaRPr lang="zh-CN" altLang="en-US" sz="2000" dirty="0">
              <a:solidFill>
                <a:srgbClr val="7F7F7F"/>
              </a:solidFill>
              <a:latin typeface="方正中等线简体" pitchFamily="2" charset="-122"/>
              <a:ea typeface="方正中等线简体" pitchFamily="2" charset="-122"/>
            </a:endParaRPr>
          </a:p>
        </p:txBody>
      </p:sp>
      <p:sp>
        <p:nvSpPr>
          <p:cNvPr id="25" name="TextBox 682"/>
          <p:cNvSpPr>
            <a:spLocks noChangeArrowheads="1"/>
          </p:cNvSpPr>
          <p:nvPr/>
        </p:nvSpPr>
        <p:spPr bwMode="auto">
          <a:xfrm>
            <a:off x="3695700" y="4120356"/>
            <a:ext cx="6985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ctr"/>
            <a:r>
              <a:rPr lang="en-US" sz="2000">
                <a:solidFill>
                  <a:srgbClr val="7F7F7F"/>
                </a:solidFill>
                <a:latin typeface="方正中等线简体" pitchFamily="2" charset="-122"/>
                <a:ea typeface="方正中等线简体" pitchFamily="2" charset="-122"/>
              </a:rPr>
              <a:t>23%</a:t>
            </a:r>
            <a:endParaRPr lang="zh-CN" altLang="en-US" sz="2000">
              <a:solidFill>
                <a:srgbClr val="7F7F7F"/>
              </a:solidFill>
              <a:latin typeface="方正中等线简体" pitchFamily="2" charset="-122"/>
              <a:ea typeface="方正中等线简体" pitchFamily="2" charset="-122"/>
            </a:endParaRPr>
          </a:p>
        </p:txBody>
      </p:sp>
      <p:sp>
        <p:nvSpPr>
          <p:cNvPr id="26" name="TextBox 301"/>
          <p:cNvSpPr>
            <a:spLocks noChangeArrowheads="1"/>
          </p:cNvSpPr>
          <p:nvPr/>
        </p:nvSpPr>
        <p:spPr bwMode="auto">
          <a:xfrm>
            <a:off x="4867275" y="1318419"/>
            <a:ext cx="1160462"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r>
              <a:rPr lang="zh-CN" altLang="en-US" sz="1600" dirty="0">
                <a:solidFill>
                  <a:srgbClr val="000000"/>
                </a:solidFill>
                <a:latin typeface="微软雅黑" pitchFamily="34" charset="-122"/>
                <a:ea typeface="微软雅黑" pitchFamily="34" charset="-122"/>
                <a:sym typeface="Arial" pitchFamily="34" charset="0"/>
              </a:rPr>
              <a:t>添加标题</a:t>
            </a:r>
            <a:endParaRPr lang="zh-CN" altLang="en-US" dirty="0"/>
          </a:p>
        </p:txBody>
      </p:sp>
      <p:sp>
        <p:nvSpPr>
          <p:cNvPr id="27" name="TextBox 301"/>
          <p:cNvSpPr>
            <a:spLocks noChangeArrowheads="1"/>
          </p:cNvSpPr>
          <p:nvPr/>
        </p:nvSpPr>
        <p:spPr bwMode="auto">
          <a:xfrm>
            <a:off x="2159732" y="2751770"/>
            <a:ext cx="800219"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r>
              <a:rPr lang="zh-CN" altLang="en-US" sz="2400" b="1" dirty="0">
                <a:solidFill>
                  <a:srgbClr val="404040"/>
                </a:solidFill>
                <a:latin typeface="微软雅黑" pitchFamily="34" charset="-122"/>
                <a:ea typeface="微软雅黑" pitchFamily="34" charset="-122"/>
                <a:sym typeface="Arial" pitchFamily="34" charset="0"/>
              </a:rPr>
              <a:t>添加</a:t>
            </a:r>
            <a:endParaRPr lang="en-US" altLang="zh-CN" sz="2400" b="1" dirty="0">
              <a:solidFill>
                <a:srgbClr val="404040"/>
              </a:solidFill>
              <a:latin typeface="微软雅黑" pitchFamily="34" charset="-122"/>
              <a:ea typeface="微软雅黑" pitchFamily="34" charset="-122"/>
              <a:sym typeface="Arial" pitchFamily="34" charset="0"/>
            </a:endParaRPr>
          </a:p>
          <a:p>
            <a:r>
              <a:rPr lang="zh-CN" altLang="en-US" sz="2400" b="1" dirty="0">
                <a:solidFill>
                  <a:srgbClr val="404040"/>
                </a:solidFill>
                <a:latin typeface="微软雅黑" pitchFamily="34" charset="-122"/>
                <a:ea typeface="微软雅黑" pitchFamily="34" charset="-122"/>
                <a:sym typeface="Arial" pitchFamily="34" charset="0"/>
              </a:rPr>
              <a:t>标题</a:t>
            </a:r>
            <a:endParaRPr lang="zh-CN" altLang="en-US" sz="2800" b="1" dirty="0">
              <a:solidFill>
                <a:srgbClr val="404040"/>
              </a:solidFill>
            </a:endParaRPr>
          </a:p>
        </p:txBody>
      </p:sp>
      <p:sp>
        <p:nvSpPr>
          <p:cNvPr id="6" name="标题 5"/>
          <p:cNvSpPr>
            <a:spLocks noGrp="1"/>
          </p:cNvSpPr>
          <p:nvPr>
            <p:ph type="title"/>
          </p:nvPr>
        </p:nvSpPr>
        <p:spPr/>
        <p:txBody>
          <a:bodyPr/>
          <a:lstStyle/>
          <a:p>
            <a:r>
              <a:rPr lang="zh-CN" altLang="en-US" dirty="0"/>
              <a:t>第五部分  点击此处输入您的标题</a:t>
            </a:r>
          </a:p>
        </p:txBody>
      </p:sp>
    </p:spTree>
    <p:extLst>
      <p:ext uri="{BB962C8B-B14F-4D97-AF65-F5344CB8AC3E}">
        <p14:creationId xmlns:p14="http://schemas.microsoft.com/office/powerpoint/2010/main" val="757982304"/>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wipe(up)">
                                      <p:cBhvr>
                                        <p:cTn id="11" dur="500"/>
                                        <p:tgtEl>
                                          <p:spTgt spid="3"/>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2"/>
                                        </p:tgtEl>
                                        <p:attrNameLst>
                                          <p:attrName>style.visibility</p:attrName>
                                        </p:attrNameLst>
                                      </p:cBhvr>
                                      <p:to>
                                        <p:strVal val="visible"/>
                                      </p:to>
                                    </p:set>
                                    <p:animEffect transition="in" filter="wipe(up)">
                                      <p:cBhvr>
                                        <p:cTn id="15" dur="500"/>
                                        <p:tgtEl>
                                          <p:spTgt spid="2"/>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27"/>
                                        </p:tgtEl>
                                        <p:attrNameLst>
                                          <p:attrName>style.visibility</p:attrName>
                                        </p:attrNameLst>
                                      </p:cBhvr>
                                      <p:to>
                                        <p:strVal val="visible"/>
                                      </p:to>
                                    </p:set>
                                    <p:animEffect transition="in" filter="fade">
                                      <p:cBhvr>
                                        <p:cTn id="19" dur="500"/>
                                        <p:tgtEl>
                                          <p:spTgt spid="27"/>
                                        </p:tgtEl>
                                      </p:cBhvr>
                                    </p:animEffect>
                                  </p:childTnLst>
                                </p:cTn>
                              </p:par>
                            </p:childTnLst>
                          </p:cTn>
                        </p:par>
                        <p:par>
                          <p:cTn id="20" fill="hold">
                            <p:stCondLst>
                              <p:cond delay="2000"/>
                            </p:stCondLst>
                            <p:childTnLst>
                              <p:par>
                                <p:cTn id="21" presetID="26" presetClass="emph" presetSubtype="0" fill="hold" grpId="1" nodeType="afterEffect">
                                  <p:stCondLst>
                                    <p:cond delay="0"/>
                                  </p:stCondLst>
                                  <p:childTnLst>
                                    <p:animEffect transition="out" filter="fade">
                                      <p:cBhvr>
                                        <p:cTn id="22" dur="500" tmFilter="0, 0; .2, .5; .8, .5; 1, 0"/>
                                        <p:tgtEl>
                                          <p:spTgt spid="27"/>
                                        </p:tgtEl>
                                      </p:cBhvr>
                                    </p:animEffect>
                                    <p:animScale>
                                      <p:cBhvr>
                                        <p:cTn id="23" dur="250" autoRev="1" fill="hold"/>
                                        <p:tgtEl>
                                          <p:spTgt spid="27"/>
                                        </p:tgtEl>
                                      </p:cBhvr>
                                      <p:by x="105000" y="105000"/>
                                    </p:animScale>
                                  </p:childTnLst>
                                </p:cTn>
                              </p:par>
                            </p:childTnLst>
                          </p:cTn>
                        </p:par>
                        <p:par>
                          <p:cTn id="24" fill="hold">
                            <p:stCondLst>
                              <p:cond delay="2500"/>
                            </p:stCondLst>
                            <p:childTnLst>
                              <p:par>
                                <p:cTn id="25" presetID="53" presetClass="entr" presetSubtype="16" fill="hold" grpId="0" nodeType="afterEffect">
                                  <p:stCondLst>
                                    <p:cond delay="0"/>
                                  </p:stCondLst>
                                  <p:childTnLst>
                                    <p:set>
                                      <p:cBhvr>
                                        <p:cTn id="26" dur="1" fill="hold">
                                          <p:stCondLst>
                                            <p:cond delay="0"/>
                                          </p:stCondLst>
                                        </p:cTn>
                                        <p:tgtEl>
                                          <p:spTgt spid="5"/>
                                        </p:tgtEl>
                                        <p:attrNameLst>
                                          <p:attrName>style.visibility</p:attrName>
                                        </p:attrNameLst>
                                      </p:cBhvr>
                                      <p:to>
                                        <p:strVal val="visible"/>
                                      </p:to>
                                    </p:set>
                                    <p:anim calcmode="lin" valueType="num">
                                      <p:cBhvr>
                                        <p:cTn id="27" dur="500" fill="hold"/>
                                        <p:tgtEl>
                                          <p:spTgt spid="5"/>
                                        </p:tgtEl>
                                        <p:attrNameLst>
                                          <p:attrName>ppt_w</p:attrName>
                                        </p:attrNameLst>
                                      </p:cBhvr>
                                      <p:tavLst>
                                        <p:tav tm="0">
                                          <p:val>
                                            <p:fltVal val="0"/>
                                          </p:val>
                                        </p:tav>
                                        <p:tav tm="100000">
                                          <p:val>
                                            <p:strVal val="#ppt_w"/>
                                          </p:val>
                                        </p:tav>
                                      </p:tavLst>
                                    </p:anim>
                                    <p:anim calcmode="lin" valueType="num">
                                      <p:cBhvr>
                                        <p:cTn id="28" dur="500" fill="hold"/>
                                        <p:tgtEl>
                                          <p:spTgt spid="5"/>
                                        </p:tgtEl>
                                        <p:attrNameLst>
                                          <p:attrName>ppt_h</p:attrName>
                                        </p:attrNameLst>
                                      </p:cBhvr>
                                      <p:tavLst>
                                        <p:tav tm="0">
                                          <p:val>
                                            <p:fltVal val="0"/>
                                          </p:val>
                                        </p:tav>
                                        <p:tav tm="100000">
                                          <p:val>
                                            <p:strVal val="#ppt_h"/>
                                          </p:val>
                                        </p:tav>
                                      </p:tavLst>
                                    </p:anim>
                                    <p:animEffect transition="in" filter="fade">
                                      <p:cBhvr>
                                        <p:cTn id="29" dur="500"/>
                                        <p:tgtEl>
                                          <p:spTgt spid="5"/>
                                        </p:tgtEl>
                                      </p:cBhvr>
                                    </p:animEffect>
                                  </p:childTnLst>
                                </p:cTn>
                              </p:par>
                            </p:childTnLst>
                          </p:cTn>
                        </p:par>
                        <p:par>
                          <p:cTn id="30" fill="hold">
                            <p:stCondLst>
                              <p:cond delay="3000"/>
                            </p:stCondLst>
                            <p:childTnLst>
                              <p:par>
                                <p:cTn id="31" presetID="16" presetClass="entr" presetSubtype="21" fill="hold" grpId="0" nodeType="afterEffect">
                                  <p:stCondLst>
                                    <p:cond delay="0"/>
                                  </p:stCondLst>
                                  <p:childTnLst>
                                    <p:set>
                                      <p:cBhvr>
                                        <p:cTn id="32" dur="1" fill="hold">
                                          <p:stCondLst>
                                            <p:cond delay="0"/>
                                          </p:stCondLst>
                                        </p:cTn>
                                        <p:tgtEl>
                                          <p:spTgt spid="16"/>
                                        </p:tgtEl>
                                        <p:attrNameLst>
                                          <p:attrName>style.visibility</p:attrName>
                                        </p:attrNameLst>
                                      </p:cBhvr>
                                      <p:to>
                                        <p:strVal val="visible"/>
                                      </p:to>
                                    </p:set>
                                    <p:animEffect transition="in" filter="barn(inVertical)">
                                      <p:cBhvr>
                                        <p:cTn id="33" dur="500"/>
                                        <p:tgtEl>
                                          <p:spTgt spid="16"/>
                                        </p:tgtEl>
                                      </p:cBhvr>
                                    </p:animEffect>
                                  </p:childTnLst>
                                </p:cTn>
                              </p:par>
                              <p:par>
                                <p:cTn id="34" presetID="16" presetClass="entr" presetSubtype="21" fill="hold" grpId="0" nodeType="withEffect">
                                  <p:stCondLst>
                                    <p:cond delay="0"/>
                                  </p:stCondLst>
                                  <p:childTnLst>
                                    <p:set>
                                      <p:cBhvr>
                                        <p:cTn id="35" dur="1" fill="hold">
                                          <p:stCondLst>
                                            <p:cond delay="0"/>
                                          </p:stCondLst>
                                        </p:cTn>
                                        <p:tgtEl>
                                          <p:spTgt spid="17"/>
                                        </p:tgtEl>
                                        <p:attrNameLst>
                                          <p:attrName>style.visibility</p:attrName>
                                        </p:attrNameLst>
                                      </p:cBhvr>
                                      <p:to>
                                        <p:strVal val="visible"/>
                                      </p:to>
                                    </p:set>
                                    <p:animEffect transition="in" filter="barn(inVertical)">
                                      <p:cBhvr>
                                        <p:cTn id="36" dur="500"/>
                                        <p:tgtEl>
                                          <p:spTgt spid="17"/>
                                        </p:tgtEl>
                                      </p:cBhvr>
                                    </p:animEffect>
                                  </p:childTnLst>
                                </p:cTn>
                              </p:par>
                              <p:par>
                                <p:cTn id="37" presetID="16" presetClass="entr" presetSubtype="21" fill="hold" grpId="0" nodeType="withEffect">
                                  <p:stCondLst>
                                    <p:cond delay="0"/>
                                  </p:stCondLst>
                                  <p:childTnLst>
                                    <p:set>
                                      <p:cBhvr>
                                        <p:cTn id="38" dur="1" fill="hold">
                                          <p:stCondLst>
                                            <p:cond delay="0"/>
                                          </p:stCondLst>
                                        </p:cTn>
                                        <p:tgtEl>
                                          <p:spTgt spid="18"/>
                                        </p:tgtEl>
                                        <p:attrNameLst>
                                          <p:attrName>style.visibility</p:attrName>
                                        </p:attrNameLst>
                                      </p:cBhvr>
                                      <p:to>
                                        <p:strVal val="visible"/>
                                      </p:to>
                                    </p:set>
                                    <p:animEffect transition="in" filter="barn(inVertical)">
                                      <p:cBhvr>
                                        <p:cTn id="39" dur="500"/>
                                        <p:tgtEl>
                                          <p:spTgt spid="18"/>
                                        </p:tgtEl>
                                      </p:cBhvr>
                                    </p:animEffect>
                                  </p:childTnLst>
                                </p:cTn>
                              </p:par>
                            </p:childTnLst>
                          </p:cTn>
                        </p:par>
                        <p:par>
                          <p:cTn id="40" fill="hold">
                            <p:stCondLst>
                              <p:cond delay="3500"/>
                            </p:stCondLst>
                            <p:childTnLst>
                              <p:par>
                                <p:cTn id="41" presetID="10" presetClass="entr" presetSubtype="0" fill="hold" grpId="0" nodeType="afterEffect">
                                  <p:stCondLst>
                                    <p:cond delay="0"/>
                                  </p:stCondLst>
                                  <p:childTnLst>
                                    <p:set>
                                      <p:cBhvr>
                                        <p:cTn id="42" dur="1" fill="hold">
                                          <p:stCondLst>
                                            <p:cond delay="0"/>
                                          </p:stCondLst>
                                        </p:cTn>
                                        <p:tgtEl>
                                          <p:spTgt spid="24"/>
                                        </p:tgtEl>
                                        <p:attrNameLst>
                                          <p:attrName>style.visibility</p:attrName>
                                        </p:attrNameLst>
                                      </p:cBhvr>
                                      <p:to>
                                        <p:strVal val="visible"/>
                                      </p:to>
                                    </p:set>
                                    <p:animEffect transition="in" filter="fade">
                                      <p:cBhvr>
                                        <p:cTn id="43" dur="500"/>
                                        <p:tgtEl>
                                          <p:spTgt spid="24"/>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23"/>
                                        </p:tgtEl>
                                        <p:attrNameLst>
                                          <p:attrName>style.visibility</p:attrName>
                                        </p:attrNameLst>
                                      </p:cBhvr>
                                      <p:to>
                                        <p:strVal val="visible"/>
                                      </p:to>
                                    </p:set>
                                    <p:animEffect transition="in" filter="fade">
                                      <p:cBhvr>
                                        <p:cTn id="46" dur="500"/>
                                        <p:tgtEl>
                                          <p:spTgt spid="23"/>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25"/>
                                        </p:tgtEl>
                                        <p:attrNameLst>
                                          <p:attrName>style.visibility</p:attrName>
                                        </p:attrNameLst>
                                      </p:cBhvr>
                                      <p:to>
                                        <p:strVal val="visible"/>
                                      </p:to>
                                    </p:set>
                                    <p:animEffect transition="in" filter="fade">
                                      <p:cBhvr>
                                        <p:cTn id="49" dur="500"/>
                                        <p:tgtEl>
                                          <p:spTgt spid="25"/>
                                        </p:tgtEl>
                                      </p:cBhvr>
                                    </p:animEffect>
                                  </p:childTnLst>
                                </p:cTn>
                              </p:par>
                            </p:childTnLst>
                          </p:cTn>
                        </p:par>
                        <p:par>
                          <p:cTn id="50" fill="hold">
                            <p:stCondLst>
                              <p:cond delay="4000"/>
                            </p:stCondLst>
                            <p:childTnLst>
                              <p:par>
                                <p:cTn id="51" presetID="2" presetClass="entr" presetSubtype="4" fill="hold" grpId="0" nodeType="afterEffect">
                                  <p:stCondLst>
                                    <p:cond delay="0"/>
                                  </p:stCondLst>
                                  <p:childTnLst>
                                    <p:set>
                                      <p:cBhvr>
                                        <p:cTn id="52" dur="1" fill="hold">
                                          <p:stCondLst>
                                            <p:cond delay="0"/>
                                          </p:stCondLst>
                                        </p:cTn>
                                        <p:tgtEl>
                                          <p:spTgt spid="19"/>
                                        </p:tgtEl>
                                        <p:attrNameLst>
                                          <p:attrName>style.visibility</p:attrName>
                                        </p:attrNameLst>
                                      </p:cBhvr>
                                      <p:to>
                                        <p:strVal val="visible"/>
                                      </p:to>
                                    </p:set>
                                    <p:anim calcmode="lin" valueType="num">
                                      <p:cBhvr additive="base">
                                        <p:cTn id="53" dur="500" fill="hold"/>
                                        <p:tgtEl>
                                          <p:spTgt spid="19"/>
                                        </p:tgtEl>
                                        <p:attrNameLst>
                                          <p:attrName>ppt_x</p:attrName>
                                        </p:attrNameLst>
                                      </p:cBhvr>
                                      <p:tavLst>
                                        <p:tav tm="0">
                                          <p:val>
                                            <p:strVal val="#ppt_x"/>
                                          </p:val>
                                        </p:tav>
                                        <p:tav tm="100000">
                                          <p:val>
                                            <p:strVal val="#ppt_x"/>
                                          </p:val>
                                        </p:tav>
                                      </p:tavLst>
                                    </p:anim>
                                    <p:anim calcmode="lin" valueType="num">
                                      <p:cBhvr additive="base">
                                        <p:cTn id="54" dur="500" fill="hold"/>
                                        <p:tgtEl>
                                          <p:spTgt spid="19"/>
                                        </p:tgtEl>
                                        <p:attrNameLst>
                                          <p:attrName>ppt_y</p:attrName>
                                        </p:attrNameLst>
                                      </p:cBhvr>
                                      <p:tavLst>
                                        <p:tav tm="0">
                                          <p:val>
                                            <p:strVal val="1+#ppt_h/2"/>
                                          </p:val>
                                        </p:tav>
                                        <p:tav tm="100000">
                                          <p:val>
                                            <p:strVal val="#ppt_y"/>
                                          </p:val>
                                        </p:tav>
                                      </p:tavLst>
                                    </p:anim>
                                  </p:childTnLst>
                                </p:cTn>
                              </p:par>
                              <p:par>
                                <p:cTn id="55" presetID="2" presetClass="entr" presetSubtype="4" fill="hold" grpId="0" nodeType="withEffect">
                                  <p:stCondLst>
                                    <p:cond delay="0"/>
                                  </p:stCondLst>
                                  <p:childTnLst>
                                    <p:set>
                                      <p:cBhvr>
                                        <p:cTn id="56" dur="1" fill="hold">
                                          <p:stCondLst>
                                            <p:cond delay="0"/>
                                          </p:stCondLst>
                                        </p:cTn>
                                        <p:tgtEl>
                                          <p:spTgt spid="20"/>
                                        </p:tgtEl>
                                        <p:attrNameLst>
                                          <p:attrName>style.visibility</p:attrName>
                                        </p:attrNameLst>
                                      </p:cBhvr>
                                      <p:to>
                                        <p:strVal val="visible"/>
                                      </p:to>
                                    </p:set>
                                    <p:anim calcmode="lin" valueType="num">
                                      <p:cBhvr additive="base">
                                        <p:cTn id="57" dur="500" fill="hold"/>
                                        <p:tgtEl>
                                          <p:spTgt spid="20"/>
                                        </p:tgtEl>
                                        <p:attrNameLst>
                                          <p:attrName>ppt_x</p:attrName>
                                        </p:attrNameLst>
                                      </p:cBhvr>
                                      <p:tavLst>
                                        <p:tav tm="0">
                                          <p:val>
                                            <p:strVal val="#ppt_x"/>
                                          </p:val>
                                        </p:tav>
                                        <p:tav tm="100000">
                                          <p:val>
                                            <p:strVal val="#ppt_x"/>
                                          </p:val>
                                        </p:tav>
                                      </p:tavLst>
                                    </p:anim>
                                    <p:anim calcmode="lin" valueType="num">
                                      <p:cBhvr additive="base">
                                        <p:cTn id="58" dur="500" fill="hold"/>
                                        <p:tgtEl>
                                          <p:spTgt spid="20"/>
                                        </p:tgtEl>
                                        <p:attrNameLst>
                                          <p:attrName>ppt_y</p:attrName>
                                        </p:attrNameLst>
                                      </p:cBhvr>
                                      <p:tavLst>
                                        <p:tav tm="0">
                                          <p:val>
                                            <p:strVal val="1+#ppt_h/2"/>
                                          </p:val>
                                        </p:tav>
                                        <p:tav tm="100000">
                                          <p:val>
                                            <p:strVal val="#ppt_y"/>
                                          </p:val>
                                        </p:tav>
                                      </p:tavLst>
                                    </p:anim>
                                  </p:childTnLst>
                                </p:cTn>
                              </p:par>
                              <p:par>
                                <p:cTn id="59" presetID="2" presetClass="entr" presetSubtype="4" fill="hold" grpId="0" nodeType="withEffect">
                                  <p:stCondLst>
                                    <p:cond delay="0"/>
                                  </p:stCondLst>
                                  <p:childTnLst>
                                    <p:set>
                                      <p:cBhvr>
                                        <p:cTn id="60" dur="1" fill="hold">
                                          <p:stCondLst>
                                            <p:cond delay="0"/>
                                          </p:stCondLst>
                                        </p:cTn>
                                        <p:tgtEl>
                                          <p:spTgt spid="21"/>
                                        </p:tgtEl>
                                        <p:attrNameLst>
                                          <p:attrName>style.visibility</p:attrName>
                                        </p:attrNameLst>
                                      </p:cBhvr>
                                      <p:to>
                                        <p:strVal val="visible"/>
                                      </p:to>
                                    </p:set>
                                    <p:anim calcmode="lin" valueType="num">
                                      <p:cBhvr additive="base">
                                        <p:cTn id="61" dur="500" fill="hold"/>
                                        <p:tgtEl>
                                          <p:spTgt spid="21"/>
                                        </p:tgtEl>
                                        <p:attrNameLst>
                                          <p:attrName>ppt_x</p:attrName>
                                        </p:attrNameLst>
                                      </p:cBhvr>
                                      <p:tavLst>
                                        <p:tav tm="0">
                                          <p:val>
                                            <p:strVal val="#ppt_x"/>
                                          </p:val>
                                        </p:tav>
                                        <p:tav tm="100000">
                                          <p:val>
                                            <p:strVal val="#ppt_x"/>
                                          </p:val>
                                        </p:tav>
                                      </p:tavLst>
                                    </p:anim>
                                    <p:anim calcmode="lin" valueType="num">
                                      <p:cBhvr additive="base">
                                        <p:cTn id="62" dur="500" fill="hold"/>
                                        <p:tgtEl>
                                          <p:spTgt spid="21"/>
                                        </p:tgtEl>
                                        <p:attrNameLst>
                                          <p:attrName>ppt_y</p:attrName>
                                        </p:attrNameLst>
                                      </p:cBhvr>
                                      <p:tavLst>
                                        <p:tav tm="0">
                                          <p:val>
                                            <p:strVal val="1+#ppt_h/2"/>
                                          </p:val>
                                        </p:tav>
                                        <p:tav tm="100000">
                                          <p:val>
                                            <p:strVal val="#ppt_y"/>
                                          </p:val>
                                        </p:tav>
                                      </p:tavLst>
                                    </p:anim>
                                  </p:childTnLst>
                                </p:cTn>
                              </p:par>
                              <p:par>
                                <p:cTn id="63" presetID="2" presetClass="entr" presetSubtype="4" fill="hold" grpId="0" nodeType="withEffect">
                                  <p:stCondLst>
                                    <p:cond delay="0"/>
                                  </p:stCondLst>
                                  <p:childTnLst>
                                    <p:set>
                                      <p:cBhvr>
                                        <p:cTn id="64" dur="1" fill="hold">
                                          <p:stCondLst>
                                            <p:cond delay="0"/>
                                          </p:stCondLst>
                                        </p:cTn>
                                        <p:tgtEl>
                                          <p:spTgt spid="26"/>
                                        </p:tgtEl>
                                        <p:attrNameLst>
                                          <p:attrName>style.visibility</p:attrName>
                                        </p:attrNameLst>
                                      </p:cBhvr>
                                      <p:to>
                                        <p:strVal val="visible"/>
                                      </p:to>
                                    </p:set>
                                    <p:anim calcmode="lin" valueType="num">
                                      <p:cBhvr additive="base">
                                        <p:cTn id="65" dur="500" fill="hold"/>
                                        <p:tgtEl>
                                          <p:spTgt spid="26"/>
                                        </p:tgtEl>
                                        <p:attrNameLst>
                                          <p:attrName>ppt_x</p:attrName>
                                        </p:attrNameLst>
                                      </p:cBhvr>
                                      <p:tavLst>
                                        <p:tav tm="0">
                                          <p:val>
                                            <p:strVal val="#ppt_x"/>
                                          </p:val>
                                        </p:tav>
                                        <p:tav tm="100000">
                                          <p:val>
                                            <p:strVal val="#ppt_x"/>
                                          </p:val>
                                        </p:tav>
                                      </p:tavLst>
                                    </p:anim>
                                    <p:anim calcmode="lin" valueType="num">
                                      <p:cBhvr additive="base">
                                        <p:cTn id="66" dur="500" fill="hold"/>
                                        <p:tgtEl>
                                          <p:spTgt spid="26"/>
                                        </p:tgtEl>
                                        <p:attrNameLst>
                                          <p:attrName>ppt_y</p:attrName>
                                        </p:attrNameLst>
                                      </p:cBhvr>
                                      <p:tavLst>
                                        <p:tav tm="0">
                                          <p:val>
                                            <p:strVal val="1+#ppt_h/2"/>
                                          </p:val>
                                        </p:tav>
                                        <p:tav tm="100000">
                                          <p:val>
                                            <p:strVal val="#ppt_y"/>
                                          </p:val>
                                        </p:tav>
                                      </p:tavLst>
                                    </p:anim>
                                  </p:childTnLst>
                                </p:cTn>
                              </p:par>
                            </p:childTnLst>
                          </p:cTn>
                        </p:par>
                        <p:par>
                          <p:cTn id="67" fill="hold">
                            <p:stCondLst>
                              <p:cond delay="4500"/>
                            </p:stCondLst>
                            <p:childTnLst>
                              <p:par>
                                <p:cTn id="68" presetID="22" presetClass="entr" presetSubtype="1" fill="hold" grpId="0" nodeType="afterEffect">
                                  <p:stCondLst>
                                    <p:cond delay="0"/>
                                  </p:stCondLst>
                                  <p:childTnLst>
                                    <p:set>
                                      <p:cBhvr>
                                        <p:cTn id="69" dur="1" fill="hold">
                                          <p:stCondLst>
                                            <p:cond delay="0"/>
                                          </p:stCondLst>
                                        </p:cTn>
                                        <p:tgtEl>
                                          <p:spTgt spid="22"/>
                                        </p:tgtEl>
                                        <p:attrNameLst>
                                          <p:attrName>style.visibility</p:attrName>
                                        </p:attrNameLst>
                                      </p:cBhvr>
                                      <p:to>
                                        <p:strVal val="visible"/>
                                      </p:to>
                                    </p:set>
                                    <p:animEffect transition="in" filter="wipe(up)">
                                      <p:cBhvr>
                                        <p:cTn id="70" dur="10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16" grpId="0" animBg="1"/>
      <p:bldP spid="17" grpId="0" animBg="1"/>
      <p:bldP spid="18" grpId="0" animBg="1"/>
      <p:bldP spid="19" grpId="0" animBg="1"/>
      <p:bldP spid="20" grpId="0"/>
      <p:bldP spid="21" grpId="0" animBg="1"/>
      <p:bldP spid="22" grpId="0"/>
      <p:bldP spid="23" grpId="0"/>
      <p:bldP spid="24" grpId="0"/>
      <p:bldP spid="25" grpId="0"/>
      <p:bldP spid="26" grpId="0"/>
      <p:bldP spid="27" grpId="0"/>
      <p:bldP spid="27" grpId="1"/>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9"/>
          <p:cNvSpPr>
            <a:spLocks noChangeArrowheads="1"/>
          </p:cNvSpPr>
          <p:nvPr/>
        </p:nvSpPr>
        <p:spPr bwMode="auto">
          <a:xfrm>
            <a:off x="936680" y="3044825"/>
            <a:ext cx="3783012" cy="77787"/>
          </a:xfrm>
          <a:prstGeom prst="rect">
            <a:avLst/>
          </a:prstGeom>
          <a:solidFill>
            <a:schemeClr val="bg1">
              <a:lumMod val="65000"/>
            </a:schemeClr>
          </a:solidFill>
          <a:ln>
            <a:noFill/>
          </a:ln>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sz="1600">
              <a:solidFill>
                <a:srgbClr val="000000"/>
              </a:solidFill>
              <a:sym typeface="宋体" pitchFamily="2" charset="-122"/>
            </a:endParaRPr>
          </a:p>
        </p:txBody>
      </p:sp>
      <p:sp>
        <p:nvSpPr>
          <p:cNvPr id="3" name="Freeform 78"/>
          <p:cNvSpPr>
            <a:spLocks noChangeArrowheads="1"/>
          </p:cNvSpPr>
          <p:nvPr/>
        </p:nvSpPr>
        <p:spPr bwMode="auto">
          <a:xfrm>
            <a:off x="936680" y="3044825"/>
            <a:ext cx="2535237" cy="77787"/>
          </a:xfrm>
          <a:custGeom>
            <a:avLst/>
            <a:gdLst>
              <a:gd name="T0" fmla="*/ 323 w 323"/>
              <a:gd name="T1" fmla="*/ 5 h 10"/>
              <a:gd name="T2" fmla="*/ 319 w 323"/>
              <a:gd name="T3" fmla="*/ 10 h 10"/>
              <a:gd name="T4" fmla="*/ 4 w 323"/>
              <a:gd name="T5" fmla="*/ 10 h 10"/>
              <a:gd name="T6" fmla="*/ 0 w 323"/>
              <a:gd name="T7" fmla="*/ 5 h 10"/>
              <a:gd name="T8" fmla="*/ 0 w 323"/>
              <a:gd name="T9" fmla="*/ 5 h 10"/>
              <a:gd name="T10" fmla="*/ 4 w 323"/>
              <a:gd name="T11" fmla="*/ 0 h 10"/>
              <a:gd name="T12" fmla="*/ 319 w 323"/>
              <a:gd name="T13" fmla="*/ 0 h 10"/>
              <a:gd name="T14" fmla="*/ 323 w 323"/>
              <a:gd name="T15" fmla="*/ 5 h 10"/>
              <a:gd name="T16" fmla="*/ 0 60000 65536"/>
              <a:gd name="T17" fmla="*/ 0 60000 65536"/>
              <a:gd name="T18" fmla="*/ 0 60000 65536"/>
              <a:gd name="T19" fmla="*/ 0 60000 65536"/>
              <a:gd name="T20" fmla="*/ 0 60000 65536"/>
              <a:gd name="T21" fmla="*/ 0 60000 65536"/>
              <a:gd name="T22" fmla="*/ 0 60000 65536"/>
              <a:gd name="T23" fmla="*/ 0 60000 65536"/>
              <a:gd name="T24" fmla="*/ 0 w 323"/>
              <a:gd name="T25" fmla="*/ 0 h 10"/>
              <a:gd name="T26" fmla="*/ 323 w 323"/>
              <a:gd name="T27" fmla="*/ 10 h 1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323" h="10">
                <a:moveTo>
                  <a:pt x="323" y="5"/>
                </a:moveTo>
                <a:cubicBezTo>
                  <a:pt x="323" y="8"/>
                  <a:pt x="321" y="10"/>
                  <a:pt x="319" y="10"/>
                </a:cubicBezTo>
                <a:cubicBezTo>
                  <a:pt x="4" y="10"/>
                  <a:pt x="4" y="10"/>
                  <a:pt x="4" y="10"/>
                </a:cubicBezTo>
                <a:cubicBezTo>
                  <a:pt x="2" y="10"/>
                  <a:pt x="0" y="8"/>
                  <a:pt x="0" y="5"/>
                </a:cubicBezTo>
                <a:cubicBezTo>
                  <a:pt x="0" y="5"/>
                  <a:pt x="0" y="5"/>
                  <a:pt x="0" y="5"/>
                </a:cubicBezTo>
                <a:cubicBezTo>
                  <a:pt x="0" y="3"/>
                  <a:pt x="2" y="0"/>
                  <a:pt x="4" y="0"/>
                </a:cubicBezTo>
                <a:cubicBezTo>
                  <a:pt x="319" y="0"/>
                  <a:pt x="319" y="0"/>
                  <a:pt x="319" y="0"/>
                </a:cubicBezTo>
                <a:cubicBezTo>
                  <a:pt x="321" y="0"/>
                  <a:pt x="323" y="3"/>
                  <a:pt x="323" y="5"/>
                </a:cubicBezTo>
                <a:close/>
              </a:path>
            </a:pathLst>
          </a:custGeom>
          <a:solidFill>
            <a:schemeClr val="accent1"/>
          </a:solidFill>
          <a:ln>
            <a:noFill/>
          </a:ln>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sz="1600">
              <a:solidFill>
                <a:srgbClr val="000000"/>
              </a:solidFill>
              <a:sym typeface="宋体" pitchFamily="2" charset="-122"/>
            </a:endParaRPr>
          </a:p>
        </p:txBody>
      </p:sp>
      <p:sp>
        <p:nvSpPr>
          <p:cNvPr id="4" name="Rectangle 79"/>
          <p:cNvSpPr>
            <a:spLocks noChangeArrowheads="1"/>
          </p:cNvSpPr>
          <p:nvPr/>
        </p:nvSpPr>
        <p:spPr bwMode="auto">
          <a:xfrm>
            <a:off x="936680" y="3379453"/>
            <a:ext cx="3783012" cy="68263"/>
          </a:xfrm>
          <a:prstGeom prst="rect">
            <a:avLst/>
          </a:prstGeom>
          <a:solidFill>
            <a:schemeClr val="bg1">
              <a:lumMod val="65000"/>
            </a:schemeClr>
          </a:solidFill>
          <a:ln>
            <a:noFill/>
          </a:ln>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sz="1600">
              <a:solidFill>
                <a:srgbClr val="000000"/>
              </a:solidFill>
              <a:sym typeface="宋体" pitchFamily="2" charset="-122"/>
            </a:endParaRPr>
          </a:p>
        </p:txBody>
      </p:sp>
      <p:sp>
        <p:nvSpPr>
          <p:cNvPr id="5" name="Freeform 80"/>
          <p:cNvSpPr>
            <a:spLocks noChangeArrowheads="1"/>
          </p:cNvSpPr>
          <p:nvPr/>
        </p:nvSpPr>
        <p:spPr bwMode="auto">
          <a:xfrm>
            <a:off x="936680" y="3379453"/>
            <a:ext cx="2324100" cy="68263"/>
          </a:xfrm>
          <a:custGeom>
            <a:avLst/>
            <a:gdLst>
              <a:gd name="T0" fmla="*/ 296 w 296"/>
              <a:gd name="T1" fmla="*/ 5 h 9"/>
              <a:gd name="T2" fmla="*/ 292 w 296"/>
              <a:gd name="T3" fmla="*/ 9 h 9"/>
              <a:gd name="T4" fmla="*/ 4 w 296"/>
              <a:gd name="T5" fmla="*/ 9 h 9"/>
              <a:gd name="T6" fmla="*/ 0 w 296"/>
              <a:gd name="T7" fmla="*/ 5 h 9"/>
              <a:gd name="T8" fmla="*/ 0 w 296"/>
              <a:gd name="T9" fmla="*/ 5 h 9"/>
              <a:gd name="T10" fmla="*/ 4 w 296"/>
              <a:gd name="T11" fmla="*/ 0 h 9"/>
              <a:gd name="T12" fmla="*/ 292 w 296"/>
              <a:gd name="T13" fmla="*/ 0 h 9"/>
              <a:gd name="T14" fmla="*/ 296 w 296"/>
              <a:gd name="T15" fmla="*/ 5 h 9"/>
              <a:gd name="T16" fmla="*/ 0 60000 65536"/>
              <a:gd name="T17" fmla="*/ 0 60000 65536"/>
              <a:gd name="T18" fmla="*/ 0 60000 65536"/>
              <a:gd name="T19" fmla="*/ 0 60000 65536"/>
              <a:gd name="T20" fmla="*/ 0 60000 65536"/>
              <a:gd name="T21" fmla="*/ 0 60000 65536"/>
              <a:gd name="T22" fmla="*/ 0 60000 65536"/>
              <a:gd name="T23" fmla="*/ 0 60000 65536"/>
              <a:gd name="T24" fmla="*/ 0 w 296"/>
              <a:gd name="T25" fmla="*/ 0 h 9"/>
              <a:gd name="T26" fmla="*/ 296 w 296"/>
              <a:gd name="T27" fmla="*/ 9 h 9"/>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96" h="9">
                <a:moveTo>
                  <a:pt x="296" y="5"/>
                </a:moveTo>
                <a:cubicBezTo>
                  <a:pt x="296" y="7"/>
                  <a:pt x="294" y="9"/>
                  <a:pt x="292" y="9"/>
                </a:cubicBezTo>
                <a:cubicBezTo>
                  <a:pt x="4" y="9"/>
                  <a:pt x="4" y="9"/>
                  <a:pt x="4" y="9"/>
                </a:cubicBezTo>
                <a:cubicBezTo>
                  <a:pt x="2" y="9"/>
                  <a:pt x="0" y="7"/>
                  <a:pt x="0" y="5"/>
                </a:cubicBezTo>
                <a:cubicBezTo>
                  <a:pt x="0" y="5"/>
                  <a:pt x="0" y="5"/>
                  <a:pt x="0" y="5"/>
                </a:cubicBezTo>
                <a:cubicBezTo>
                  <a:pt x="0" y="2"/>
                  <a:pt x="2" y="0"/>
                  <a:pt x="4" y="0"/>
                </a:cubicBezTo>
                <a:cubicBezTo>
                  <a:pt x="292" y="0"/>
                  <a:pt x="292" y="0"/>
                  <a:pt x="292" y="0"/>
                </a:cubicBezTo>
                <a:cubicBezTo>
                  <a:pt x="294" y="0"/>
                  <a:pt x="296" y="2"/>
                  <a:pt x="296" y="5"/>
                </a:cubicBezTo>
                <a:close/>
              </a:path>
            </a:pathLst>
          </a:custGeom>
          <a:solidFill>
            <a:schemeClr val="accent2"/>
          </a:solidFill>
          <a:ln>
            <a:noFill/>
          </a:ln>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sz="1600">
              <a:solidFill>
                <a:srgbClr val="000000"/>
              </a:solidFill>
              <a:sym typeface="宋体" pitchFamily="2" charset="-122"/>
            </a:endParaRPr>
          </a:p>
        </p:txBody>
      </p:sp>
      <p:sp>
        <p:nvSpPr>
          <p:cNvPr id="6" name="Rectangle 81"/>
          <p:cNvSpPr>
            <a:spLocks noChangeArrowheads="1"/>
          </p:cNvSpPr>
          <p:nvPr/>
        </p:nvSpPr>
        <p:spPr bwMode="auto">
          <a:xfrm>
            <a:off x="936680" y="3744008"/>
            <a:ext cx="3783012" cy="77787"/>
          </a:xfrm>
          <a:prstGeom prst="rect">
            <a:avLst/>
          </a:prstGeom>
          <a:solidFill>
            <a:schemeClr val="bg1">
              <a:lumMod val="65000"/>
            </a:schemeClr>
          </a:solidFill>
          <a:ln>
            <a:noFill/>
          </a:ln>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sz="1600">
              <a:solidFill>
                <a:srgbClr val="000000"/>
              </a:solidFill>
              <a:sym typeface="宋体" pitchFamily="2" charset="-122"/>
            </a:endParaRPr>
          </a:p>
        </p:txBody>
      </p:sp>
      <p:sp>
        <p:nvSpPr>
          <p:cNvPr id="7" name="Freeform 82"/>
          <p:cNvSpPr>
            <a:spLocks noChangeArrowheads="1"/>
          </p:cNvSpPr>
          <p:nvPr/>
        </p:nvSpPr>
        <p:spPr bwMode="auto">
          <a:xfrm>
            <a:off x="936680" y="3744008"/>
            <a:ext cx="1350962" cy="77787"/>
          </a:xfrm>
          <a:custGeom>
            <a:avLst/>
            <a:gdLst>
              <a:gd name="T0" fmla="*/ 172 w 172"/>
              <a:gd name="T1" fmla="*/ 5 h 10"/>
              <a:gd name="T2" fmla="*/ 169 w 172"/>
              <a:gd name="T3" fmla="*/ 10 h 10"/>
              <a:gd name="T4" fmla="*/ 2 w 172"/>
              <a:gd name="T5" fmla="*/ 10 h 10"/>
              <a:gd name="T6" fmla="*/ 0 w 172"/>
              <a:gd name="T7" fmla="*/ 5 h 10"/>
              <a:gd name="T8" fmla="*/ 0 w 172"/>
              <a:gd name="T9" fmla="*/ 5 h 10"/>
              <a:gd name="T10" fmla="*/ 2 w 172"/>
              <a:gd name="T11" fmla="*/ 0 h 10"/>
              <a:gd name="T12" fmla="*/ 169 w 172"/>
              <a:gd name="T13" fmla="*/ 0 h 10"/>
              <a:gd name="T14" fmla="*/ 172 w 172"/>
              <a:gd name="T15" fmla="*/ 5 h 10"/>
              <a:gd name="T16" fmla="*/ 0 60000 65536"/>
              <a:gd name="T17" fmla="*/ 0 60000 65536"/>
              <a:gd name="T18" fmla="*/ 0 60000 65536"/>
              <a:gd name="T19" fmla="*/ 0 60000 65536"/>
              <a:gd name="T20" fmla="*/ 0 60000 65536"/>
              <a:gd name="T21" fmla="*/ 0 60000 65536"/>
              <a:gd name="T22" fmla="*/ 0 60000 65536"/>
              <a:gd name="T23" fmla="*/ 0 60000 65536"/>
              <a:gd name="T24" fmla="*/ 0 w 172"/>
              <a:gd name="T25" fmla="*/ 0 h 10"/>
              <a:gd name="T26" fmla="*/ 172 w 172"/>
              <a:gd name="T27" fmla="*/ 10 h 1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72" h="10">
                <a:moveTo>
                  <a:pt x="172" y="5"/>
                </a:moveTo>
                <a:cubicBezTo>
                  <a:pt x="172" y="8"/>
                  <a:pt x="171" y="10"/>
                  <a:pt x="169" y="10"/>
                </a:cubicBezTo>
                <a:cubicBezTo>
                  <a:pt x="2" y="10"/>
                  <a:pt x="2" y="10"/>
                  <a:pt x="2" y="10"/>
                </a:cubicBezTo>
                <a:cubicBezTo>
                  <a:pt x="1" y="10"/>
                  <a:pt x="0" y="8"/>
                  <a:pt x="0" y="5"/>
                </a:cubicBezTo>
                <a:cubicBezTo>
                  <a:pt x="0" y="5"/>
                  <a:pt x="0" y="5"/>
                  <a:pt x="0" y="5"/>
                </a:cubicBezTo>
                <a:cubicBezTo>
                  <a:pt x="0" y="2"/>
                  <a:pt x="1" y="0"/>
                  <a:pt x="2" y="0"/>
                </a:cubicBezTo>
                <a:cubicBezTo>
                  <a:pt x="169" y="0"/>
                  <a:pt x="169" y="0"/>
                  <a:pt x="169" y="0"/>
                </a:cubicBezTo>
                <a:cubicBezTo>
                  <a:pt x="171" y="0"/>
                  <a:pt x="172" y="2"/>
                  <a:pt x="172" y="5"/>
                </a:cubicBezTo>
                <a:close/>
              </a:path>
            </a:pathLst>
          </a:custGeom>
          <a:solidFill>
            <a:schemeClr val="accent3"/>
          </a:solidFill>
          <a:ln>
            <a:noFill/>
          </a:ln>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sz="1600">
              <a:solidFill>
                <a:srgbClr val="000000"/>
              </a:solidFill>
              <a:sym typeface="宋体" pitchFamily="2" charset="-122"/>
            </a:endParaRPr>
          </a:p>
        </p:txBody>
      </p:sp>
      <p:sp>
        <p:nvSpPr>
          <p:cNvPr id="8" name="Rectangle 83"/>
          <p:cNvSpPr>
            <a:spLocks noChangeArrowheads="1"/>
          </p:cNvSpPr>
          <p:nvPr/>
        </p:nvSpPr>
        <p:spPr bwMode="auto">
          <a:xfrm>
            <a:off x="936680" y="4075981"/>
            <a:ext cx="3783012" cy="69850"/>
          </a:xfrm>
          <a:prstGeom prst="rect">
            <a:avLst/>
          </a:prstGeom>
          <a:solidFill>
            <a:schemeClr val="bg1">
              <a:lumMod val="65000"/>
            </a:schemeClr>
          </a:solidFill>
          <a:ln>
            <a:noFill/>
          </a:ln>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sz="1600">
              <a:solidFill>
                <a:srgbClr val="000000"/>
              </a:solidFill>
              <a:sym typeface="宋体" pitchFamily="2" charset="-122"/>
            </a:endParaRPr>
          </a:p>
        </p:txBody>
      </p:sp>
      <p:sp>
        <p:nvSpPr>
          <p:cNvPr id="9" name="Freeform 84"/>
          <p:cNvSpPr>
            <a:spLocks noChangeArrowheads="1"/>
          </p:cNvSpPr>
          <p:nvPr/>
        </p:nvSpPr>
        <p:spPr bwMode="auto">
          <a:xfrm>
            <a:off x="936680" y="4075981"/>
            <a:ext cx="2913062" cy="69850"/>
          </a:xfrm>
          <a:custGeom>
            <a:avLst/>
            <a:gdLst>
              <a:gd name="T0" fmla="*/ 371 w 371"/>
              <a:gd name="T1" fmla="*/ 4 h 9"/>
              <a:gd name="T2" fmla="*/ 366 w 371"/>
              <a:gd name="T3" fmla="*/ 9 h 9"/>
              <a:gd name="T4" fmla="*/ 5 w 371"/>
              <a:gd name="T5" fmla="*/ 9 h 9"/>
              <a:gd name="T6" fmla="*/ 0 w 371"/>
              <a:gd name="T7" fmla="*/ 4 h 9"/>
              <a:gd name="T8" fmla="*/ 0 w 371"/>
              <a:gd name="T9" fmla="*/ 4 h 9"/>
              <a:gd name="T10" fmla="*/ 5 w 371"/>
              <a:gd name="T11" fmla="*/ 0 h 9"/>
              <a:gd name="T12" fmla="*/ 366 w 371"/>
              <a:gd name="T13" fmla="*/ 0 h 9"/>
              <a:gd name="T14" fmla="*/ 371 w 371"/>
              <a:gd name="T15" fmla="*/ 4 h 9"/>
              <a:gd name="T16" fmla="*/ 0 60000 65536"/>
              <a:gd name="T17" fmla="*/ 0 60000 65536"/>
              <a:gd name="T18" fmla="*/ 0 60000 65536"/>
              <a:gd name="T19" fmla="*/ 0 60000 65536"/>
              <a:gd name="T20" fmla="*/ 0 60000 65536"/>
              <a:gd name="T21" fmla="*/ 0 60000 65536"/>
              <a:gd name="T22" fmla="*/ 0 60000 65536"/>
              <a:gd name="T23" fmla="*/ 0 60000 65536"/>
              <a:gd name="T24" fmla="*/ 0 w 371"/>
              <a:gd name="T25" fmla="*/ 0 h 9"/>
              <a:gd name="T26" fmla="*/ 371 w 371"/>
              <a:gd name="T27" fmla="*/ 9 h 9"/>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371" h="9">
                <a:moveTo>
                  <a:pt x="371" y="4"/>
                </a:moveTo>
                <a:cubicBezTo>
                  <a:pt x="371" y="7"/>
                  <a:pt x="368" y="9"/>
                  <a:pt x="366" y="9"/>
                </a:cubicBezTo>
                <a:cubicBezTo>
                  <a:pt x="5" y="9"/>
                  <a:pt x="5" y="9"/>
                  <a:pt x="5" y="9"/>
                </a:cubicBezTo>
                <a:cubicBezTo>
                  <a:pt x="2" y="9"/>
                  <a:pt x="0" y="7"/>
                  <a:pt x="0" y="4"/>
                </a:cubicBezTo>
                <a:cubicBezTo>
                  <a:pt x="0" y="4"/>
                  <a:pt x="0" y="4"/>
                  <a:pt x="0" y="4"/>
                </a:cubicBezTo>
                <a:cubicBezTo>
                  <a:pt x="0" y="2"/>
                  <a:pt x="2" y="0"/>
                  <a:pt x="5" y="0"/>
                </a:cubicBezTo>
                <a:cubicBezTo>
                  <a:pt x="366" y="0"/>
                  <a:pt x="366" y="0"/>
                  <a:pt x="366" y="0"/>
                </a:cubicBezTo>
                <a:cubicBezTo>
                  <a:pt x="368" y="0"/>
                  <a:pt x="371" y="2"/>
                  <a:pt x="371" y="4"/>
                </a:cubicBezTo>
                <a:close/>
              </a:path>
            </a:pathLst>
          </a:custGeom>
          <a:solidFill>
            <a:schemeClr val="accent4"/>
          </a:solidFill>
          <a:ln>
            <a:noFill/>
          </a:ln>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sz="1600">
              <a:solidFill>
                <a:srgbClr val="000000"/>
              </a:solidFill>
              <a:sym typeface="宋体" pitchFamily="2" charset="-122"/>
            </a:endParaRPr>
          </a:p>
        </p:txBody>
      </p:sp>
      <p:sp>
        <p:nvSpPr>
          <p:cNvPr id="10" name="Freeform 91"/>
          <p:cNvSpPr>
            <a:spLocks noChangeArrowheads="1"/>
          </p:cNvSpPr>
          <p:nvPr/>
        </p:nvSpPr>
        <p:spPr bwMode="auto">
          <a:xfrm>
            <a:off x="5919842" y="1835150"/>
            <a:ext cx="568325" cy="971550"/>
          </a:xfrm>
          <a:custGeom>
            <a:avLst/>
            <a:gdLst>
              <a:gd name="T0" fmla="*/ 0 w 83"/>
              <a:gd name="T1" fmla="*/ 0 h 142"/>
              <a:gd name="T2" fmla="*/ 0 w 83"/>
              <a:gd name="T3" fmla="*/ 25 h 142"/>
              <a:gd name="T4" fmla="*/ 59 w 83"/>
              <a:gd name="T5" fmla="*/ 83 h 142"/>
              <a:gd name="T6" fmla="*/ 41 w 83"/>
              <a:gd name="T7" fmla="*/ 125 h 142"/>
              <a:gd name="T8" fmla="*/ 58 w 83"/>
              <a:gd name="T9" fmla="*/ 142 h 142"/>
              <a:gd name="T10" fmla="*/ 83 w 83"/>
              <a:gd name="T11" fmla="*/ 83 h 142"/>
              <a:gd name="T12" fmla="*/ 0 w 83"/>
              <a:gd name="T13" fmla="*/ 0 h 142"/>
              <a:gd name="T14" fmla="*/ 0 60000 65536"/>
              <a:gd name="T15" fmla="*/ 0 60000 65536"/>
              <a:gd name="T16" fmla="*/ 0 60000 65536"/>
              <a:gd name="T17" fmla="*/ 0 60000 65536"/>
              <a:gd name="T18" fmla="*/ 0 60000 65536"/>
              <a:gd name="T19" fmla="*/ 0 60000 65536"/>
              <a:gd name="T20" fmla="*/ 0 60000 65536"/>
              <a:gd name="T21" fmla="*/ 0 w 83"/>
              <a:gd name="T22" fmla="*/ 0 h 142"/>
              <a:gd name="T23" fmla="*/ 83 w 83"/>
              <a:gd name="T24" fmla="*/ 142 h 14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83" h="142">
                <a:moveTo>
                  <a:pt x="0" y="0"/>
                </a:moveTo>
                <a:cubicBezTo>
                  <a:pt x="0" y="25"/>
                  <a:pt x="0" y="25"/>
                  <a:pt x="0" y="25"/>
                </a:cubicBezTo>
                <a:cubicBezTo>
                  <a:pt x="32" y="25"/>
                  <a:pt x="59" y="51"/>
                  <a:pt x="59" y="83"/>
                </a:cubicBezTo>
                <a:cubicBezTo>
                  <a:pt x="59" y="100"/>
                  <a:pt x="52" y="114"/>
                  <a:pt x="41" y="125"/>
                </a:cubicBezTo>
                <a:cubicBezTo>
                  <a:pt x="58" y="142"/>
                  <a:pt x="58" y="142"/>
                  <a:pt x="58" y="142"/>
                </a:cubicBezTo>
                <a:cubicBezTo>
                  <a:pt x="73" y="127"/>
                  <a:pt x="83" y="106"/>
                  <a:pt x="83" y="83"/>
                </a:cubicBezTo>
                <a:cubicBezTo>
                  <a:pt x="83" y="38"/>
                  <a:pt x="45" y="0"/>
                  <a:pt x="0" y="0"/>
                </a:cubicBezTo>
                <a:close/>
              </a:path>
            </a:pathLst>
          </a:custGeom>
          <a:solidFill>
            <a:schemeClr val="bg1">
              <a:lumMod val="65000"/>
            </a:schemeClr>
          </a:solidFill>
          <a:ln>
            <a:noFill/>
          </a:ln>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sz="1600">
              <a:solidFill>
                <a:srgbClr val="000000"/>
              </a:solidFill>
              <a:sym typeface="宋体" pitchFamily="2" charset="-122"/>
            </a:endParaRPr>
          </a:p>
        </p:txBody>
      </p:sp>
      <p:sp>
        <p:nvSpPr>
          <p:cNvPr id="11" name="Freeform 92"/>
          <p:cNvSpPr>
            <a:spLocks noChangeArrowheads="1"/>
          </p:cNvSpPr>
          <p:nvPr/>
        </p:nvSpPr>
        <p:spPr bwMode="auto">
          <a:xfrm>
            <a:off x="5353105" y="1835150"/>
            <a:ext cx="963612" cy="1141412"/>
          </a:xfrm>
          <a:custGeom>
            <a:avLst/>
            <a:gdLst>
              <a:gd name="T0" fmla="*/ 83 w 141"/>
              <a:gd name="T1" fmla="*/ 142 h 167"/>
              <a:gd name="T2" fmla="*/ 24 w 141"/>
              <a:gd name="T3" fmla="*/ 83 h 167"/>
              <a:gd name="T4" fmla="*/ 83 w 141"/>
              <a:gd name="T5" fmla="*/ 25 h 167"/>
              <a:gd name="T6" fmla="*/ 83 w 141"/>
              <a:gd name="T7" fmla="*/ 0 h 167"/>
              <a:gd name="T8" fmla="*/ 0 w 141"/>
              <a:gd name="T9" fmla="*/ 83 h 167"/>
              <a:gd name="T10" fmla="*/ 83 w 141"/>
              <a:gd name="T11" fmla="*/ 167 h 167"/>
              <a:gd name="T12" fmla="*/ 141 w 141"/>
              <a:gd name="T13" fmla="*/ 142 h 167"/>
              <a:gd name="T14" fmla="*/ 124 w 141"/>
              <a:gd name="T15" fmla="*/ 125 h 167"/>
              <a:gd name="T16" fmla="*/ 83 w 141"/>
              <a:gd name="T17" fmla="*/ 142 h 16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41"/>
              <a:gd name="T28" fmla="*/ 0 h 167"/>
              <a:gd name="T29" fmla="*/ 141 w 141"/>
              <a:gd name="T30" fmla="*/ 167 h 167"/>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41" h="167">
                <a:moveTo>
                  <a:pt x="83" y="142"/>
                </a:moveTo>
                <a:cubicBezTo>
                  <a:pt x="50" y="142"/>
                  <a:pt x="24" y="116"/>
                  <a:pt x="24" y="83"/>
                </a:cubicBezTo>
                <a:cubicBezTo>
                  <a:pt x="24" y="51"/>
                  <a:pt x="50" y="25"/>
                  <a:pt x="83" y="25"/>
                </a:cubicBezTo>
                <a:cubicBezTo>
                  <a:pt x="83" y="0"/>
                  <a:pt x="83" y="0"/>
                  <a:pt x="83" y="0"/>
                </a:cubicBezTo>
                <a:cubicBezTo>
                  <a:pt x="37" y="0"/>
                  <a:pt x="0" y="38"/>
                  <a:pt x="0" y="83"/>
                </a:cubicBezTo>
                <a:cubicBezTo>
                  <a:pt x="0" y="129"/>
                  <a:pt x="37" y="167"/>
                  <a:pt x="83" y="167"/>
                </a:cubicBezTo>
                <a:cubicBezTo>
                  <a:pt x="105" y="167"/>
                  <a:pt x="126" y="157"/>
                  <a:pt x="141" y="142"/>
                </a:cubicBezTo>
                <a:cubicBezTo>
                  <a:pt x="124" y="125"/>
                  <a:pt x="124" y="125"/>
                  <a:pt x="124" y="125"/>
                </a:cubicBezTo>
                <a:cubicBezTo>
                  <a:pt x="114" y="136"/>
                  <a:pt x="99" y="142"/>
                  <a:pt x="83" y="142"/>
                </a:cubicBezTo>
                <a:close/>
              </a:path>
            </a:pathLst>
          </a:custGeom>
          <a:solidFill>
            <a:schemeClr val="accent1"/>
          </a:solidFill>
          <a:ln>
            <a:noFill/>
          </a:ln>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sz="1600">
              <a:solidFill>
                <a:srgbClr val="000000"/>
              </a:solidFill>
              <a:sym typeface="宋体" pitchFamily="2" charset="-122"/>
            </a:endParaRPr>
          </a:p>
        </p:txBody>
      </p:sp>
      <p:sp>
        <p:nvSpPr>
          <p:cNvPr id="12" name="Freeform 97"/>
          <p:cNvSpPr>
            <a:spLocks noChangeArrowheads="1"/>
          </p:cNvSpPr>
          <p:nvPr/>
        </p:nvSpPr>
        <p:spPr bwMode="auto">
          <a:xfrm>
            <a:off x="7199367" y="1835150"/>
            <a:ext cx="566738" cy="1135062"/>
          </a:xfrm>
          <a:custGeom>
            <a:avLst/>
            <a:gdLst>
              <a:gd name="T0" fmla="*/ 83 w 83"/>
              <a:gd name="T1" fmla="*/ 83 h 166"/>
              <a:gd name="T2" fmla="*/ 0 w 83"/>
              <a:gd name="T3" fmla="*/ 0 h 166"/>
              <a:gd name="T4" fmla="*/ 0 w 83"/>
              <a:gd name="T5" fmla="*/ 24 h 166"/>
              <a:gd name="T6" fmla="*/ 59 w 83"/>
              <a:gd name="T7" fmla="*/ 83 h 166"/>
              <a:gd name="T8" fmla="*/ 0 w 83"/>
              <a:gd name="T9" fmla="*/ 142 h 166"/>
              <a:gd name="T10" fmla="*/ 0 w 83"/>
              <a:gd name="T11" fmla="*/ 166 h 166"/>
              <a:gd name="T12" fmla="*/ 83 w 83"/>
              <a:gd name="T13" fmla="*/ 83 h 166"/>
              <a:gd name="T14" fmla="*/ 0 60000 65536"/>
              <a:gd name="T15" fmla="*/ 0 60000 65536"/>
              <a:gd name="T16" fmla="*/ 0 60000 65536"/>
              <a:gd name="T17" fmla="*/ 0 60000 65536"/>
              <a:gd name="T18" fmla="*/ 0 60000 65536"/>
              <a:gd name="T19" fmla="*/ 0 60000 65536"/>
              <a:gd name="T20" fmla="*/ 0 60000 65536"/>
              <a:gd name="T21" fmla="*/ 0 w 83"/>
              <a:gd name="T22" fmla="*/ 0 h 166"/>
              <a:gd name="T23" fmla="*/ 83 w 83"/>
              <a:gd name="T24" fmla="*/ 166 h 16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83" h="166">
                <a:moveTo>
                  <a:pt x="83" y="83"/>
                </a:moveTo>
                <a:cubicBezTo>
                  <a:pt x="83" y="37"/>
                  <a:pt x="46" y="0"/>
                  <a:pt x="0" y="0"/>
                </a:cubicBezTo>
                <a:cubicBezTo>
                  <a:pt x="0" y="24"/>
                  <a:pt x="0" y="24"/>
                  <a:pt x="0" y="24"/>
                </a:cubicBezTo>
                <a:cubicBezTo>
                  <a:pt x="33" y="24"/>
                  <a:pt x="59" y="51"/>
                  <a:pt x="59" y="83"/>
                </a:cubicBezTo>
                <a:cubicBezTo>
                  <a:pt x="59" y="116"/>
                  <a:pt x="33" y="142"/>
                  <a:pt x="0" y="142"/>
                </a:cubicBezTo>
                <a:cubicBezTo>
                  <a:pt x="0" y="166"/>
                  <a:pt x="0" y="166"/>
                  <a:pt x="0" y="166"/>
                </a:cubicBezTo>
                <a:cubicBezTo>
                  <a:pt x="46" y="166"/>
                  <a:pt x="83" y="129"/>
                  <a:pt x="83" y="83"/>
                </a:cubicBezTo>
                <a:close/>
              </a:path>
            </a:pathLst>
          </a:custGeom>
          <a:solidFill>
            <a:schemeClr val="bg1">
              <a:lumMod val="65000"/>
            </a:schemeClr>
          </a:solidFill>
          <a:ln>
            <a:noFill/>
          </a:ln>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sz="1600">
              <a:solidFill>
                <a:srgbClr val="000000"/>
              </a:solidFill>
              <a:sym typeface="宋体" pitchFamily="2" charset="-122"/>
            </a:endParaRPr>
          </a:p>
        </p:txBody>
      </p:sp>
      <p:sp>
        <p:nvSpPr>
          <p:cNvPr id="13" name="Freeform 98"/>
          <p:cNvSpPr>
            <a:spLocks noChangeArrowheads="1"/>
          </p:cNvSpPr>
          <p:nvPr/>
        </p:nvSpPr>
        <p:spPr bwMode="auto">
          <a:xfrm>
            <a:off x="6631042" y="1835150"/>
            <a:ext cx="568325" cy="1135062"/>
          </a:xfrm>
          <a:custGeom>
            <a:avLst/>
            <a:gdLst>
              <a:gd name="T0" fmla="*/ 83 w 83"/>
              <a:gd name="T1" fmla="*/ 142 h 166"/>
              <a:gd name="T2" fmla="*/ 24 w 83"/>
              <a:gd name="T3" fmla="*/ 83 h 166"/>
              <a:gd name="T4" fmla="*/ 83 w 83"/>
              <a:gd name="T5" fmla="*/ 24 h 166"/>
              <a:gd name="T6" fmla="*/ 83 w 83"/>
              <a:gd name="T7" fmla="*/ 0 h 166"/>
              <a:gd name="T8" fmla="*/ 0 w 83"/>
              <a:gd name="T9" fmla="*/ 83 h 166"/>
              <a:gd name="T10" fmla="*/ 83 w 83"/>
              <a:gd name="T11" fmla="*/ 166 h 166"/>
              <a:gd name="T12" fmla="*/ 83 w 83"/>
              <a:gd name="T13" fmla="*/ 166 h 166"/>
              <a:gd name="T14" fmla="*/ 83 w 83"/>
              <a:gd name="T15" fmla="*/ 142 h 166"/>
              <a:gd name="T16" fmla="*/ 0 60000 65536"/>
              <a:gd name="T17" fmla="*/ 0 60000 65536"/>
              <a:gd name="T18" fmla="*/ 0 60000 65536"/>
              <a:gd name="T19" fmla="*/ 0 60000 65536"/>
              <a:gd name="T20" fmla="*/ 0 60000 65536"/>
              <a:gd name="T21" fmla="*/ 0 60000 65536"/>
              <a:gd name="T22" fmla="*/ 0 60000 65536"/>
              <a:gd name="T23" fmla="*/ 0 60000 65536"/>
              <a:gd name="T24" fmla="*/ 0 w 83"/>
              <a:gd name="T25" fmla="*/ 0 h 166"/>
              <a:gd name="T26" fmla="*/ 83 w 83"/>
              <a:gd name="T27" fmla="*/ 166 h 16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83" h="166">
                <a:moveTo>
                  <a:pt x="83" y="142"/>
                </a:moveTo>
                <a:cubicBezTo>
                  <a:pt x="51" y="142"/>
                  <a:pt x="24" y="116"/>
                  <a:pt x="24" y="83"/>
                </a:cubicBezTo>
                <a:cubicBezTo>
                  <a:pt x="24" y="51"/>
                  <a:pt x="51" y="24"/>
                  <a:pt x="83" y="24"/>
                </a:cubicBezTo>
                <a:cubicBezTo>
                  <a:pt x="83" y="0"/>
                  <a:pt x="83" y="0"/>
                  <a:pt x="83" y="0"/>
                </a:cubicBezTo>
                <a:cubicBezTo>
                  <a:pt x="37" y="0"/>
                  <a:pt x="0" y="37"/>
                  <a:pt x="0" y="83"/>
                </a:cubicBezTo>
                <a:cubicBezTo>
                  <a:pt x="0" y="129"/>
                  <a:pt x="37" y="166"/>
                  <a:pt x="83" y="166"/>
                </a:cubicBezTo>
                <a:cubicBezTo>
                  <a:pt x="83" y="166"/>
                  <a:pt x="83" y="166"/>
                  <a:pt x="83" y="166"/>
                </a:cubicBezTo>
                <a:cubicBezTo>
                  <a:pt x="83" y="142"/>
                  <a:pt x="83" y="142"/>
                  <a:pt x="83" y="142"/>
                </a:cubicBezTo>
                <a:close/>
              </a:path>
            </a:pathLst>
          </a:custGeom>
          <a:solidFill>
            <a:schemeClr val="accent2"/>
          </a:solidFill>
          <a:ln>
            <a:noFill/>
          </a:ln>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sz="1600">
              <a:solidFill>
                <a:srgbClr val="000000"/>
              </a:solidFill>
              <a:sym typeface="宋体" pitchFamily="2" charset="-122"/>
            </a:endParaRPr>
          </a:p>
        </p:txBody>
      </p:sp>
      <p:sp>
        <p:nvSpPr>
          <p:cNvPr id="14" name="Freeform 103"/>
          <p:cNvSpPr>
            <a:spLocks noChangeArrowheads="1"/>
          </p:cNvSpPr>
          <p:nvPr/>
        </p:nvSpPr>
        <p:spPr bwMode="auto">
          <a:xfrm>
            <a:off x="5516617" y="3044825"/>
            <a:ext cx="971550" cy="1135062"/>
          </a:xfrm>
          <a:custGeom>
            <a:avLst/>
            <a:gdLst>
              <a:gd name="T0" fmla="*/ 59 w 142"/>
              <a:gd name="T1" fmla="*/ 0 h 166"/>
              <a:gd name="T2" fmla="*/ 59 w 142"/>
              <a:gd name="T3" fmla="*/ 24 h 166"/>
              <a:gd name="T4" fmla="*/ 118 w 142"/>
              <a:gd name="T5" fmla="*/ 83 h 166"/>
              <a:gd name="T6" fmla="*/ 59 w 142"/>
              <a:gd name="T7" fmla="*/ 142 h 166"/>
              <a:gd name="T8" fmla="*/ 17 w 142"/>
              <a:gd name="T9" fmla="*/ 125 h 166"/>
              <a:gd name="T10" fmla="*/ 0 w 142"/>
              <a:gd name="T11" fmla="*/ 142 h 166"/>
              <a:gd name="T12" fmla="*/ 59 w 142"/>
              <a:gd name="T13" fmla="*/ 166 h 166"/>
              <a:gd name="T14" fmla="*/ 142 w 142"/>
              <a:gd name="T15" fmla="*/ 83 h 166"/>
              <a:gd name="T16" fmla="*/ 59 w 142"/>
              <a:gd name="T17" fmla="*/ 0 h 16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42"/>
              <a:gd name="T28" fmla="*/ 0 h 166"/>
              <a:gd name="T29" fmla="*/ 142 w 142"/>
              <a:gd name="T30" fmla="*/ 166 h 16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42" h="166">
                <a:moveTo>
                  <a:pt x="59" y="0"/>
                </a:moveTo>
                <a:cubicBezTo>
                  <a:pt x="59" y="24"/>
                  <a:pt x="59" y="24"/>
                  <a:pt x="59" y="24"/>
                </a:cubicBezTo>
                <a:cubicBezTo>
                  <a:pt x="91" y="24"/>
                  <a:pt x="118" y="51"/>
                  <a:pt x="118" y="83"/>
                </a:cubicBezTo>
                <a:cubicBezTo>
                  <a:pt x="118" y="116"/>
                  <a:pt x="91" y="142"/>
                  <a:pt x="59" y="142"/>
                </a:cubicBezTo>
                <a:cubicBezTo>
                  <a:pt x="42" y="142"/>
                  <a:pt x="28" y="136"/>
                  <a:pt x="17" y="125"/>
                </a:cubicBezTo>
                <a:cubicBezTo>
                  <a:pt x="0" y="142"/>
                  <a:pt x="0" y="142"/>
                  <a:pt x="0" y="142"/>
                </a:cubicBezTo>
                <a:cubicBezTo>
                  <a:pt x="15" y="157"/>
                  <a:pt x="36" y="166"/>
                  <a:pt x="59" y="166"/>
                </a:cubicBezTo>
                <a:cubicBezTo>
                  <a:pt x="104" y="166"/>
                  <a:pt x="142" y="129"/>
                  <a:pt x="142" y="83"/>
                </a:cubicBezTo>
                <a:cubicBezTo>
                  <a:pt x="142" y="38"/>
                  <a:pt x="104" y="0"/>
                  <a:pt x="59" y="0"/>
                </a:cubicBezTo>
                <a:close/>
              </a:path>
            </a:pathLst>
          </a:custGeom>
          <a:solidFill>
            <a:schemeClr val="bg1">
              <a:lumMod val="65000"/>
            </a:schemeClr>
          </a:solidFill>
          <a:ln>
            <a:noFill/>
          </a:ln>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sz="1600">
              <a:solidFill>
                <a:srgbClr val="000000"/>
              </a:solidFill>
              <a:sym typeface="宋体" pitchFamily="2" charset="-122"/>
            </a:endParaRPr>
          </a:p>
        </p:txBody>
      </p:sp>
      <p:sp>
        <p:nvSpPr>
          <p:cNvPr id="15" name="Freeform 104"/>
          <p:cNvSpPr>
            <a:spLocks noChangeArrowheads="1"/>
          </p:cNvSpPr>
          <p:nvPr/>
        </p:nvSpPr>
        <p:spPr bwMode="auto">
          <a:xfrm>
            <a:off x="5353105" y="3044825"/>
            <a:ext cx="566737" cy="971550"/>
          </a:xfrm>
          <a:custGeom>
            <a:avLst/>
            <a:gdLst>
              <a:gd name="T0" fmla="*/ 24 w 83"/>
              <a:gd name="T1" fmla="*/ 83 h 142"/>
              <a:gd name="T2" fmla="*/ 83 w 83"/>
              <a:gd name="T3" fmla="*/ 24 h 142"/>
              <a:gd name="T4" fmla="*/ 83 w 83"/>
              <a:gd name="T5" fmla="*/ 0 h 142"/>
              <a:gd name="T6" fmla="*/ 0 w 83"/>
              <a:gd name="T7" fmla="*/ 83 h 142"/>
              <a:gd name="T8" fmla="*/ 24 w 83"/>
              <a:gd name="T9" fmla="*/ 142 h 142"/>
              <a:gd name="T10" fmla="*/ 41 w 83"/>
              <a:gd name="T11" fmla="*/ 125 h 142"/>
              <a:gd name="T12" fmla="*/ 24 w 83"/>
              <a:gd name="T13" fmla="*/ 83 h 142"/>
              <a:gd name="T14" fmla="*/ 0 60000 65536"/>
              <a:gd name="T15" fmla="*/ 0 60000 65536"/>
              <a:gd name="T16" fmla="*/ 0 60000 65536"/>
              <a:gd name="T17" fmla="*/ 0 60000 65536"/>
              <a:gd name="T18" fmla="*/ 0 60000 65536"/>
              <a:gd name="T19" fmla="*/ 0 60000 65536"/>
              <a:gd name="T20" fmla="*/ 0 60000 65536"/>
              <a:gd name="T21" fmla="*/ 0 w 83"/>
              <a:gd name="T22" fmla="*/ 0 h 142"/>
              <a:gd name="T23" fmla="*/ 83 w 83"/>
              <a:gd name="T24" fmla="*/ 142 h 14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83" h="142">
                <a:moveTo>
                  <a:pt x="24" y="83"/>
                </a:moveTo>
                <a:cubicBezTo>
                  <a:pt x="24" y="51"/>
                  <a:pt x="50" y="24"/>
                  <a:pt x="83" y="24"/>
                </a:cubicBezTo>
                <a:cubicBezTo>
                  <a:pt x="83" y="0"/>
                  <a:pt x="83" y="0"/>
                  <a:pt x="83" y="0"/>
                </a:cubicBezTo>
                <a:cubicBezTo>
                  <a:pt x="37" y="0"/>
                  <a:pt x="0" y="38"/>
                  <a:pt x="0" y="83"/>
                </a:cubicBezTo>
                <a:cubicBezTo>
                  <a:pt x="0" y="106"/>
                  <a:pt x="9" y="127"/>
                  <a:pt x="24" y="142"/>
                </a:cubicBezTo>
                <a:cubicBezTo>
                  <a:pt x="41" y="125"/>
                  <a:pt x="41" y="125"/>
                  <a:pt x="41" y="125"/>
                </a:cubicBezTo>
                <a:cubicBezTo>
                  <a:pt x="30" y="114"/>
                  <a:pt x="24" y="100"/>
                  <a:pt x="24" y="83"/>
                </a:cubicBezTo>
                <a:close/>
              </a:path>
            </a:pathLst>
          </a:custGeom>
          <a:solidFill>
            <a:schemeClr val="accent3"/>
          </a:solidFill>
          <a:ln>
            <a:noFill/>
          </a:ln>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sz="1600">
              <a:solidFill>
                <a:srgbClr val="000000"/>
              </a:solidFill>
              <a:sym typeface="宋体" pitchFamily="2" charset="-122"/>
            </a:endParaRPr>
          </a:p>
        </p:txBody>
      </p:sp>
      <p:sp>
        <p:nvSpPr>
          <p:cNvPr id="16" name="Freeform 105"/>
          <p:cNvSpPr>
            <a:spLocks noChangeArrowheads="1"/>
          </p:cNvSpPr>
          <p:nvPr/>
        </p:nvSpPr>
        <p:spPr bwMode="auto">
          <a:xfrm>
            <a:off x="6645330" y="3044825"/>
            <a:ext cx="566737" cy="568325"/>
          </a:xfrm>
          <a:custGeom>
            <a:avLst/>
            <a:gdLst>
              <a:gd name="T0" fmla="*/ 83 w 83"/>
              <a:gd name="T1" fmla="*/ 24 h 83"/>
              <a:gd name="T2" fmla="*/ 83 w 83"/>
              <a:gd name="T3" fmla="*/ 0 h 83"/>
              <a:gd name="T4" fmla="*/ 0 w 83"/>
              <a:gd name="T5" fmla="*/ 83 h 83"/>
              <a:gd name="T6" fmla="*/ 24 w 83"/>
              <a:gd name="T7" fmla="*/ 83 h 83"/>
              <a:gd name="T8" fmla="*/ 83 w 83"/>
              <a:gd name="T9" fmla="*/ 24 h 83"/>
              <a:gd name="T10" fmla="*/ 0 60000 65536"/>
              <a:gd name="T11" fmla="*/ 0 60000 65536"/>
              <a:gd name="T12" fmla="*/ 0 60000 65536"/>
              <a:gd name="T13" fmla="*/ 0 60000 65536"/>
              <a:gd name="T14" fmla="*/ 0 60000 65536"/>
              <a:gd name="T15" fmla="*/ 0 w 83"/>
              <a:gd name="T16" fmla="*/ 0 h 83"/>
              <a:gd name="T17" fmla="*/ 83 w 83"/>
              <a:gd name="T18" fmla="*/ 83 h 83"/>
            </a:gdLst>
            <a:ahLst/>
            <a:cxnLst>
              <a:cxn ang="T10">
                <a:pos x="T0" y="T1"/>
              </a:cxn>
              <a:cxn ang="T11">
                <a:pos x="T2" y="T3"/>
              </a:cxn>
              <a:cxn ang="T12">
                <a:pos x="T4" y="T5"/>
              </a:cxn>
              <a:cxn ang="T13">
                <a:pos x="T6" y="T7"/>
              </a:cxn>
              <a:cxn ang="T14">
                <a:pos x="T8" y="T9"/>
              </a:cxn>
            </a:cxnLst>
            <a:rect l="T15" t="T16" r="T17" b="T18"/>
            <a:pathLst>
              <a:path w="83" h="83">
                <a:moveTo>
                  <a:pt x="83" y="24"/>
                </a:moveTo>
                <a:cubicBezTo>
                  <a:pt x="83" y="0"/>
                  <a:pt x="83" y="0"/>
                  <a:pt x="83" y="0"/>
                </a:cubicBezTo>
                <a:cubicBezTo>
                  <a:pt x="37" y="0"/>
                  <a:pt x="0" y="37"/>
                  <a:pt x="0" y="83"/>
                </a:cubicBezTo>
                <a:cubicBezTo>
                  <a:pt x="24" y="83"/>
                  <a:pt x="24" y="83"/>
                  <a:pt x="24" y="83"/>
                </a:cubicBezTo>
                <a:cubicBezTo>
                  <a:pt x="24" y="51"/>
                  <a:pt x="50" y="24"/>
                  <a:pt x="83" y="24"/>
                </a:cubicBezTo>
                <a:close/>
              </a:path>
            </a:pathLst>
          </a:custGeom>
          <a:solidFill>
            <a:schemeClr val="accent4"/>
          </a:solidFill>
          <a:ln>
            <a:noFill/>
          </a:ln>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sz="1600">
              <a:solidFill>
                <a:srgbClr val="000000"/>
              </a:solidFill>
              <a:sym typeface="宋体" pitchFamily="2" charset="-122"/>
            </a:endParaRPr>
          </a:p>
        </p:txBody>
      </p:sp>
      <p:sp>
        <p:nvSpPr>
          <p:cNvPr id="17" name="Freeform 106"/>
          <p:cNvSpPr>
            <a:spLocks noChangeArrowheads="1"/>
          </p:cNvSpPr>
          <p:nvPr/>
        </p:nvSpPr>
        <p:spPr bwMode="auto">
          <a:xfrm>
            <a:off x="6645330" y="3044825"/>
            <a:ext cx="1135062" cy="1135062"/>
          </a:xfrm>
          <a:custGeom>
            <a:avLst/>
            <a:gdLst>
              <a:gd name="T0" fmla="*/ 83 w 166"/>
              <a:gd name="T1" fmla="*/ 0 h 166"/>
              <a:gd name="T2" fmla="*/ 83 w 166"/>
              <a:gd name="T3" fmla="*/ 24 h 166"/>
              <a:gd name="T4" fmla="*/ 142 w 166"/>
              <a:gd name="T5" fmla="*/ 83 h 166"/>
              <a:gd name="T6" fmla="*/ 83 w 166"/>
              <a:gd name="T7" fmla="*/ 142 h 166"/>
              <a:gd name="T8" fmla="*/ 24 w 166"/>
              <a:gd name="T9" fmla="*/ 83 h 166"/>
              <a:gd name="T10" fmla="*/ 0 w 166"/>
              <a:gd name="T11" fmla="*/ 83 h 166"/>
              <a:gd name="T12" fmla="*/ 83 w 166"/>
              <a:gd name="T13" fmla="*/ 166 h 166"/>
              <a:gd name="T14" fmla="*/ 166 w 166"/>
              <a:gd name="T15" fmla="*/ 83 h 166"/>
              <a:gd name="T16" fmla="*/ 83 w 166"/>
              <a:gd name="T17" fmla="*/ 0 h 16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66"/>
              <a:gd name="T28" fmla="*/ 0 h 166"/>
              <a:gd name="T29" fmla="*/ 166 w 166"/>
              <a:gd name="T30" fmla="*/ 166 h 16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66" h="166">
                <a:moveTo>
                  <a:pt x="83" y="0"/>
                </a:moveTo>
                <a:cubicBezTo>
                  <a:pt x="83" y="24"/>
                  <a:pt x="83" y="24"/>
                  <a:pt x="83" y="24"/>
                </a:cubicBezTo>
                <a:cubicBezTo>
                  <a:pt x="115" y="24"/>
                  <a:pt x="142" y="51"/>
                  <a:pt x="142" y="83"/>
                </a:cubicBezTo>
                <a:cubicBezTo>
                  <a:pt x="142" y="116"/>
                  <a:pt x="115" y="142"/>
                  <a:pt x="83" y="142"/>
                </a:cubicBezTo>
                <a:cubicBezTo>
                  <a:pt x="50" y="142"/>
                  <a:pt x="24" y="116"/>
                  <a:pt x="24" y="83"/>
                </a:cubicBezTo>
                <a:cubicBezTo>
                  <a:pt x="0" y="83"/>
                  <a:pt x="0" y="83"/>
                  <a:pt x="0" y="83"/>
                </a:cubicBezTo>
                <a:cubicBezTo>
                  <a:pt x="0" y="129"/>
                  <a:pt x="37" y="166"/>
                  <a:pt x="83" y="166"/>
                </a:cubicBezTo>
                <a:cubicBezTo>
                  <a:pt x="129" y="166"/>
                  <a:pt x="166" y="129"/>
                  <a:pt x="166" y="83"/>
                </a:cubicBezTo>
                <a:cubicBezTo>
                  <a:pt x="166" y="37"/>
                  <a:pt x="129" y="0"/>
                  <a:pt x="83" y="0"/>
                </a:cubicBezTo>
                <a:close/>
              </a:path>
            </a:pathLst>
          </a:custGeom>
          <a:solidFill>
            <a:schemeClr val="bg1">
              <a:lumMod val="65000"/>
            </a:schemeClr>
          </a:solidFill>
          <a:ln>
            <a:noFill/>
          </a:ln>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sz="1600">
              <a:solidFill>
                <a:srgbClr val="000000"/>
              </a:solidFill>
              <a:sym typeface="宋体" pitchFamily="2" charset="-122"/>
            </a:endParaRPr>
          </a:p>
        </p:txBody>
      </p:sp>
      <p:sp>
        <p:nvSpPr>
          <p:cNvPr id="18" name="矩形 17"/>
          <p:cNvSpPr>
            <a:spLocks noChangeArrowheads="1"/>
          </p:cNvSpPr>
          <p:nvPr/>
        </p:nvSpPr>
        <p:spPr bwMode="auto">
          <a:xfrm>
            <a:off x="930330" y="1717675"/>
            <a:ext cx="3821112" cy="9884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just">
              <a:lnSpc>
                <a:spcPct val="150000"/>
              </a:lnSpc>
            </a:pPr>
            <a:r>
              <a:rPr lang="zh-CN" altLang="en-US" sz="1000" dirty="0">
                <a:solidFill>
                  <a:schemeClr val="tx1">
                    <a:lumMod val="65000"/>
                    <a:lumOff val="35000"/>
                  </a:schemeClr>
                </a:solidFill>
                <a:latin typeface="微软雅黑" pitchFamily="34" charset="-122"/>
                <a:ea typeface="微软雅黑" pitchFamily="34" charset="-122"/>
                <a:sym typeface="微软雅黑" pitchFamily="34" charset="-122"/>
              </a:rPr>
              <a:t>在这里输入内容文本在这里输入内容文本在这里输入内容文本在这里输入内容文本在这里输入内容文本在这里输入内容文本在这里输入内容文本在这里输入内容文本在这里输入内容文本在这里输入内容文本在这里输入内容文本在这里输入内容</a:t>
            </a:r>
          </a:p>
        </p:txBody>
      </p:sp>
      <p:sp>
        <p:nvSpPr>
          <p:cNvPr id="19" name="直接连接符 18"/>
          <p:cNvSpPr>
            <a:spLocks noChangeShapeType="1"/>
          </p:cNvSpPr>
          <p:nvPr/>
        </p:nvSpPr>
        <p:spPr bwMode="auto">
          <a:xfrm>
            <a:off x="893817" y="1674812"/>
            <a:ext cx="3830638" cy="0"/>
          </a:xfrm>
          <a:prstGeom prst="line">
            <a:avLst/>
          </a:prstGeom>
          <a:noFill/>
          <a:ln w="15875" cmpd="sng">
            <a:solidFill>
              <a:srgbClr val="7F7F7F"/>
            </a:solidFill>
            <a:bevel/>
            <a:headEnd/>
            <a:tailEnd/>
          </a:ln>
          <a:extLst>
            <a:ext uri="{909E8E84-426E-40DD-AFC4-6F175D3DCCD1}">
              <a14:hiddenFill xmlns:a14="http://schemas.microsoft.com/office/drawing/2010/main">
                <a:noFill/>
              </a14:hiddenFill>
            </a:ext>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en-US"/>
          </a:p>
        </p:txBody>
      </p:sp>
      <p:sp>
        <p:nvSpPr>
          <p:cNvPr id="20" name="TextBox 297"/>
          <p:cNvSpPr>
            <a:spLocks noChangeArrowheads="1"/>
          </p:cNvSpPr>
          <p:nvPr/>
        </p:nvSpPr>
        <p:spPr bwMode="auto">
          <a:xfrm>
            <a:off x="936680" y="1336675"/>
            <a:ext cx="1160462"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r>
              <a:rPr lang="zh-CN" altLang="en-US" sz="1600">
                <a:solidFill>
                  <a:srgbClr val="000000"/>
                </a:solidFill>
                <a:latin typeface="微软雅黑" pitchFamily="34" charset="-122"/>
                <a:ea typeface="微软雅黑" pitchFamily="34" charset="-122"/>
                <a:sym typeface="Arial" pitchFamily="34" charset="0"/>
              </a:rPr>
              <a:t>添加标题</a:t>
            </a:r>
            <a:endParaRPr lang="zh-CN" altLang="en-US"/>
          </a:p>
        </p:txBody>
      </p:sp>
      <p:sp>
        <p:nvSpPr>
          <p:cNvPr id="21" name="直接连接符 20"/>
          <p:cNvSpPr>
            <a:spLocks noChangeShapeType="1"/>
          </p:cNvSpPr>
          <p:nvPr/>
        </p:nvSpPr>
        <p:spPr bwMode="auto">
          <a:xfrm>
            <a:off x="893817" y="4362450"/>
            <a:ext cx="3830638" cy="1587"/>
          </a:xfrm>
          <a:prstGeom prst="line">
            <a:avLst/>
          </a:prstGeom>
          <a:noFill/>
          <a:ln w="15875" cmpd="sng">
            <a:solidFill>
              <a:srgbClr val="7F7F7F"/>
            </a:solidFill>
            <a:bevel/>
            <a:headEnd/>
            <a:tailEnd/>
          </a:ln>
          <a:extLst>
            <a:ext uri="{909E8E84-426E-40DD-AFC4-6F175D3DCCD1}">
              <a14:hiddenFill xmlns:a14="http://schemas.microsoft.com/office/drawing/2010/main">
                <a:noFill/>
              </a14:hiddenFill>
            </a:ext>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en-US"/>
          </a:p>
        </p:txBody>
      </p:sp>
      <p:sp>
        <p:nvSpPr>
          <p:cNvPr id="22" name="直接连接符 21"/>
          <p:cNvSpPr>
            <a:spLocks noChangeShapeType="1"/>
          </p:cNvSpPr>
          <p:nvPr/>
        </p:nvSpPr>
        <p:spPr bwMode="auto">
          <a:xfrm>
            <a:off x="4970517" y="1674812"/>
            <a:ext cx="3830638" cy="0"/>
          </a:xfrm>
          <a:prstGeom prst="line">
            <a:avLst/>
          </a:prstGeom>
          <a:noFill/>
          <a:ln w="15875" cmpd="sng">
            <a:solidFill>
              <a:srgbClr val="7F7F7F"/>
            </a:solidFill>
            <a:bevel/>
            <a:headEnd/>
            <a:tailEnd/>
          </a:ln>
          <a:extLst>
            <a:ext uri="{909E8E84-426E-40DD-AFC4-6F175D3DCCD1}">
              <a14:hiddenFill xmlns:a14="http://schemas.microsoft.com/office/drawing/2010/main">
                <a:noFill/>
              </a14:hiddenFill>
            </a:ext>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en-US"/>
          </a:p>
        </p:txBody>
      </p:sp>
      <p:sp>
        <p:nvSpPr>
          <p:cNvPr id="23" name="TextBox 303"/>
          <p:cNvSpPr>
            <a:spLocks noChangeArrowheads="1"/>
          </p:cNvSpPr>
          <p:nvPr/>
        </p:nvSpPr>
        <p:spPr bwMode="auto">
          <a:xfrm>
            <a:off x="5013380" y="1336675"/>
            <a:ext cx="1160462"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r>
              <a:rPr lang="zh-CN" altLang="en-US" sz="1600">
                <a:solidFill>
                  <a:srgbClr val="000000"/>
                </a:solidFill>
                <a:latin typeface="微软雅黑" pitchFamily="34" charset="-122"/>
                <a:ea typeface="微软雅黑" pitchFamily="34" charset="-122"/>
                <a:sym typeface="Arial" pitchFamily="34" charset="0"/>
              </a:rPr>
              <a:t>添加标题</a:t>
            </a:r>
            <a:endParaRPr lang="zh-CN" altLang="en-US"/>
          </a:p>
        </p:txBody>
      </p:sp>
      <p:sp>
        <p:nvSpPr>
          <p:cNvPr id="24" name="直接连接符 23"/>
          <p:cNvSpPr>
            <a:spLocks noChangeShapeType="1"/>
          </p:cNvSpPr>
          <p:nvPr/>
        </p:nvSpPr>
        <p:spPr bwMode="auto">
          <a:xfrm>
            <a:off x="4970517" y="4362450"/>
            <a:ext cx="3830638" cy="1587"/>
          </a:xfrm>
          <a:prstGeom prst="line">
            <a:avLst/>
          </a:prstGeom>
          <a:noFill/>
          <a:ln w="15875" cmpd="sng">
            <a:solidFill>
              <a:srgbClr val="7F7F7F"/>
            </a:solidFill>
            <a:bevel/>
            <a:headEnd/>
            <a:tailEnd/>
          </a:ln>
          <a:extLst>
            <a:ext uri="{909E8E84-426E-40DD-AFC4-6F175D3DCCD1}">
              <a14:hiddenFill xmlns:a14="http://schemas.microsoft.com/office/drawing/2010/main">
                <a:noFill/>
              </a14:hiddenFill>
            </a:ext>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en-US"/>
          </a:p>
        </p:txBody>
      </p:sp>
      <p:sp>
        <p:nvSpPr>
          <p:cNvPr id="25" name="TextBox 305"/>
          <p:cNvSpPr>
            <a:spLocks noChangeArrowheads="1"/>
          </p:cNvSpPr>
          <p:nvPr/>
        </p:nvSpPr>
        <p:spPr bwMode="auto">
          <a:xfrm>
            <a:off x="852542" y="3173078"/>
            <a:ext cx="903288" cy="260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r>
              <a:rPr lang="zh-CN" altLang="en-US" sz="1100" dirty="0">
                <a:solidFill>
                  <a:srgbClr val="7F7F7F"/>
                </a:solidFill>
                <a:latin typeface="微软雅黑" pitchFamily="34" charset="-122"/>
                <a:ea typeface="微软雅黑" pitchFamily="34" charset="-122"/>
                <a:sym typeface="Arial" pitchFamily="34" charset="0"/>
              </a:rPr>
              <a:t>添加标题</a:t>
            </a:r>
            <a:endParaRPr lang="zh-CN" altLang="en-US" dirty="0"/>
          </a:p>
        </p:txBody>
      </p:sp>
      <p:sp>
        <p:nvSpPr>
          <p:cNvPr id="26" name="TextBox 306"/>
          <p:cNvSpPr>
            <a:spLocks noChangeArrowheads="1"/>
          </p:cNvSpPr>
          <p:nvPr/>
        </p:nvSpPr>
        <p:spPr bwMode="auto">
          <a:xfrm>
            <a:off x="852542" y="3489437"/>
            <a:ext cx="903288" cy="260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r>
              <a:rPr lang="zh-CN" altLang="en-US" sz="1100" dirty="0">
                <a:solidFill>
                  <a:srgbClr val="7F7F7F"/>
                </a:solidFill>
                <a:latin typeface="微软雅黑" pitchFamily="34" charset="-122"/>
                <a:ea typeface="微软雅黑" pitchFamily="34" charset="-122"/>
                <a:sym typeface="Arial" pitchFamily="34" charset="0"/>
              </a:rPr>
              <a:t>添加标题</a:t>
            </a:r>
            <a:endParaRPr lang="zh-CN" altLang="en-US" dirty="0"/>
          </a:p>
        </p:txBody>
      </p:sp>
      <p:sp>
        <p:nvSpPr>
          <p:cNvPr id="27" name="TextBox 307"/>
          <p:cNvSpPr>
            <a:spLocks noChangeArrowheads="1"/>
          </p:cNvSpPr>
          <p:nvPr/>
        </p:nvSpPr>
        <p:spPr bwMode="auto">
          <a:xfrm>
            <a:off x="852542" y="3813473"/>
            <a:ext cx="903288" cy="260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r>
              <a:rPr lang="zh-CN" altLang="en-US" sz="1100" dirty="0">
                <a:solidFill>
                  <a:srgbClr val="7F7F7F"/>
                </a:solidFill>
                <a:latin typeface="微软雅黑" pitchFamily="34" charset="-122"/>
                <a:ea typeface="微软雅黑" pitchFamily="34" charset="-122"/>
                <a:sym typeface="Arial" pitchFamily="34" charset="0"/>
              </a:rPr>
              <a:t>添加标题</a:t>
            </a:r>
            <a:endParaRPr lang="zh-CN" altLang="en-US" dirty="0"/>
          </a:p>
        </p:txBody>
      </p:sp>
      <p:sp>
        <p:nvSpPr>
          <p:cNvPr id="28" name="TextBox 310"/>
          <p:cNvSpPr>
            <a:spLocks noChangeArrowheads="1"/>
          </p:cNvSpPr>
          <p:nvPr/>
        </p:nvSpPr>
        <p:spPr bwMode="auto">
          <a:xfrm>
            <a:off x="5529317" y="2241550"/>
            <a:ext cx="819150"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ctr"/>
            <a:r>
              <a:rPr lang="en-US" sz="1600" dirty="0">
                <a:solidFill>
                  <a:srgbClr val="7F7F7F"/>
                </a:solidFill>
                <a:latin typeface="微软雅黑" pitchFamily="34" charset="-122"/>
                <a:ea typeface="微软雅黑" pitchFamily="34" charset="-122"/>
                <a:sym typeface="Arial" pitchFamily="34" charset="0"/>
              </a:rPr>
              <a:t>2010</a:t>
            </a:r>
            <a:endParaRPr lang="zh-CN" altLang="en-US" sz="1600" dirty="0">
              <a:solidFill>
                <a:srgbClr val="7F7F7F"/>
              </a:solidFill>
              <a:latin typeface="微软雅黑" pitchFamily="34" charset="-122"/>
              <a:ea typeface="微软雅黑" pitchFamily="34" charset="-122"/>
              <a:sym typeface="Arial" pitchFamily="34" charset="0"/>
            </a:endParaRPr>
          </a:p>
        </p:txBody>
      </p:sp>
      <p:sp>
        <p:nvSpPr>
          <p:cNvPr id="29" name="TextBox 311"/>
          <p:cNvSpPr>
            <a:spLocks noChangeArrowheads="1"/>
          </p:cNvSpPr>
          <p:nvPr/>
        </p:nvSpPr>
        <p:spPr bwMode="auto">
          <a:xfrm>
            <a:off x="6815192" y="2241550"/>
            <a:ext cx="819150"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ctr"/>
            <a:r>
              <a:rPr lang="en-US" sz="1600">
                <a:solidFill>
                  <a:srgbClr val="7F7F7F"/>
                </a:solidFill>
                <a:latin typeface="微软雅黑" pitchFamily="34" charset="-122"/>
                <a:ea typeface="微软雅黑" pitchFamily="34" charset="-122"/>
                <a:sym typeface="Arial" pitchFamily="34" charset="0"/>
              </a:rPr>
              <a:t>2011</a:t>
            </a:r>
            <a:endParaRPr lang="zh-CN" altLang="en-US" sz="1600">
              <a:solidFill>
                <a:srgbClr val="7F7F7F"/>
              </a:solidFill>
              <a:latin typeface="微软雅黑" pitchFamily="34" charset="-122"/>
              <a:ea typeface="微软雅黑" pitchFamily="34" charset="-122"/>
              <a:sym typeface="Arial" pitchFamily="34" charset="0"/>
            </a:endParaRPr>
          </a:p>
        </p:txBody>
      </p:sp>
      <p:sp>
        <p:nvSpPr>
          <p:cNvPr id="30" name="TextBox 312"/>
          <p:cNvSpPr>
            <a:spLocks noChangeArrowheads="1"/>
          </p:cNvSpPr>
          <p:nvPr/>
        </p:nvSpPr>
        <p:spPr bwMode="auto">
          <a:xfrm>
            <a:off x="5529317" y="3452812"/>
            <a:ext cx="81915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ctr"/>
            <a:r>
              <a:rPr lang="en-US" sz="1600">
                <a:solidFill>
                  <a:srgbClr val="7F7F7F"/>
                </a:solidFill>
                <a:latin typeface="微软雅黑" pitchFamily="34" charset="-122"/>
                <a:ea typeface="微软雅黑" pitchFamily="34" charset="-122"/>
                <a:sym typeface="Arial" pitchFamily="34" charset="0"/>
              </a:rPr>
              <a:t>2012</a:t>
            </a:r>
            <a:endParaRPr lang="zh-CN" altLang="en-US" sz="1600">
              <a:solidFill>
                <a:srgbClr val="7F7F7F"/>
              </a:solidFill>
              <a:latin typeface="微软雅黑" pitchFamily="34" charset="-122"/>
              <a:ea typeface="微软雅黑" pitchFamily="34" charset="-122"/>
              <a:sym typeface="Arial" pitchFamily="34" charset="0"/>
            </a:endParaRPr>
          </a:p>
        </p:txBody>
      </p:sp>
      <p:sp>
        <p:nvSpPr>
          <p:cNvPr id="31" name="TextBox 313"/>
          <p:cNvSpPr>
            <a:spLocks noChangeArrowheads="1"/>
          </p:cNvSpPr>
          <p:nvPr/>
        </p:nvSpPr>
        <p:spPr bwMode="auto">
          <a:xfrm>
            <a:off x="6815192" y="3452812"/>
            <a:ext cx="81915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ctr"/>
            <a:r>
              <a:rPr lang="en-US" sz="1600">
                <a:solidFill>
                  <a:srgbClr val="7F7F7F"/>
                </a:solidFill>
                <a:latin typeface="微软雅黑" pitchFamily="34" charset="-122"/>
                <a:ea typeface="微软雅黑" pitchFamily="34" charset="-122"/>
                <a:sym typeface="Arial" pitchFamily="34" charset="0"/>
              </a:rPr>
              <a:t>2013</a:t>
            </a:r>
            <a:endParaRPr lang="zh-CN" altLang="en-US" sz="1600">
              <a:solidFill>
                <a:srgbClr val="7F7F7F"/>
              </a:solidFill>
              <a:latin typeface="微软雅黑" pitchFamily="34" charset="-122"/>
              <a:ea typeface="微软雅黑" pitchFamily="34" charset="-122"/>
              <a:sym typeface="Arial" pitchFamily="34" charset="0"/>
            </a:endParaRPr>
          </a:p>
        </p:txBody>
      </p:sp>
      <p:sp>
        <p:nvSpPr>
          <p:cNvPr id="32" name="TextBox 305"/>
          <p:cNvSpPr>
            <a:spLocks noChangeArrowheads="1"/>
          </p:cNvSpPr>
          <p:nvPr/>
        </p:nvSpPr>
        <p:spPr bwMode="auto">
          <a:xfrm>
            <a:off x="852542" y="2806700"/>
            <a:ext cx="903288" cy="260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r>
              <a:rPr lang="zh-CN" altLang="en-US" sz="1100" dirty="0">
                <a:solidFill>
                  <a:srgbClr val="7F7F7F"/>
                </a:solidFill>
                <a:latin typeface="微软雅黑" pitchFamily="34" charset="-122"/>
                <a:ea typeface="微软雅黑" pitchFamily="34" charset="-122"/>
                <a:sym typeface="Arial" pitchFamily="34" charset="0"/>
              </a:rPr>
              <a:t>添加标题</a:t>
            </a:r>
            <a:endParaRPr lang="zh-CN" altLang="en-US" dirty="0"/>
          </a:p>
        </p:txBody>
      </p:sp>
      <p:sp>
        <p:nvSpPr>
          <p:cNvPr id="33" name="标题 32"/>
          <p:cNvSpPr>
            <a:spLocks noGrp="1"/>
          </p:cNvSpPr>
          <p:nvPr>
            <p:ph type="title"/>
          </p:nvPr>
        </p:nvSpPr>
        <p:spPr/>
        <p:txBody>
          <a:bodyPr/>
          <a:lstStyle/>
          <a:p>
            <a:r>
              <a:rPr lang="zh-CN" altLang="en-US" dirty="0"/>
              <a:t>第五部分  点击此处输入您的标题</a:t>
            </a:r>
          </a:p>
        </p:txBody>
      </p:sp>
    </p:spTree>
    <p:extLst>
      <p:ext uri="{BB962C8B-B14F-4D97-AF65-F5344CB8AC3E}">
        <p14:creationId xmlns:p14="http://schemas.microsoft.com/office/powerpoint/2010/main" val="620951650"/>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500" fill="hold"/>
                                        <p:tgtEl>
                                          <p:spTgt spid="10"/>
                                        </p:tgtEl>
                                        <p:attrNameLst>
                                          <p:attrName>ppt_w</p:attrName>
                                        </p:attrNameLst>
                                      </p:cBhvr>
                                      <p:tavLst>
                                        <p:tav tm="0">
                                          <p:val>
                                            <p:fltVal val="0"/>
                                          </p:val>
                                        </p:tav>
                                        <p:tav tm="100000">
                                          <p:val>
                                            <p:strVal val="#ppt_w"/>
                                          </p:val>
                                        </p:tav>
                                      </p:tavLst>
                                    </p:anim>
                                    <p:anim calcmode="lin" valueType="num">
                                      <p:cBhvr>
                                        <p:cTn id="8" dur="500" fill="hold"/>
                                        <p:tgtEl>
                                          <p:spTgt spid="10"/>
                                        </p:tgtEl>
                                        <p:attrNameLst>
                                          <p:attrName>ppt_h</p:attrName>
                                        </p:attrNameLst>
                                      </p:cBhvr>
                                      <p:tavLst>
                                        <p:tav tm="0">
                                          <p:val>
                                            <p:fltVal val="0"/>
                                          </p:val>
                                        </p:tav>
                                        <p:tav tm="100000">
                                          <p:val>
                                            <p:strVal val="#ppt_h"/>
                                          </p:val>
                                        </p:tav>
                                      </p:tavLst>
                                    </p:anim>
                                    <p:animEffect transition="in" filter="fade">
                                      <p:cBhvr>
                                        <p:cTn id="9" dur="500"/>
                                        <p:tgtEl>
                                          <p:spTgt spid="10"/>
                                        </p:tgtEl>
                                      </p:cBhvr>
                                    </p:animEffect>
                                  </p:childTnLst>
                                </p:cTn>
                              </p:par>
                              <p:par>
                                <p:cTn id="10" presetID="53" presetClass="entr" presetSubtype="16" fill="hold" grpId="0" nodeType="withEffect">
                                  <p:stCondLst>
                                    <p:cond delay="250"/>
                                  </p:stCondLst>
                                  <p:childTnLst>
                                    <p:set>
                                      <p:cBhvr>
                                        <p:cTn id="11" dur="1" fill="hold">
                                          <p:stCondLst>
                                            <p:cond delay="0"/>
                                          </p:stCondLst>
                                        </p:cTn>
                                        <p:tgtEl>
                                          <p:spTgt spid="11"/>
                                        </p:tgtEl>
                                        <p:attrNameLst>
                                          <p:attrName>style.visibility</p:attrName>
                                        </p:attrNameLst>
                                      </p:cBhvr>
                                      <p:to>
                                        <p:strVal val="visible"/>
                                      </p:to>
                                    </p:set>
                                    <p:anim calcmode="lin" valueType="num">
                                      <p:cBhvr>
                                        <p:cTn id="12" dur="500" fill="hold"/>
                                        <p:tgtEl>
                                          <p:spTgt spid="11"/>
                                        </p:tgtEl>
                                        <p:attrNameLst>
                                          <p:attrName>ppt_w</p:attrName>
                                        </p:attrNameLst>
                                      </p:cBhvr>
                                      <p:tavLst>
                                        <p:tav tm="0">
                                          <p:val>
                                            <p:fltVal val="0"/>
                                          </p:val>
                                        </p:tav>
                                        <p:tav tm="100000">
                                          <p:val>
                                            <p:strVal val="#ppt_w"/>
                                          </p:val>
                                        </p:tav>
                                      </p:tavLst>
                                    </p:anim>
                                    <p:anim calcmode="lin" valueType="num">
                                      <p:cBhvr>
                                        <p:cTn id="13" dur="500" fill="hold"/>
                                        <p:tgtEl>
                                          <p:spTgt spid="11"/>
                                        </p:tgtEl>
                                        <p:attrNameLst>
                                          <p:attrName>ppt_h</p:attrName>
                                        </p:attrNameLst>
                                      </p:cBhvr>
                                      <p:tavLst>
                                        <p:tav tm="0">
                                          <p:val>
                                            <p:fltVal val="0"/>
                                          </p:val>
                                        </p:tav>
                                        <p:tav tm="100000">
                                          <p:val>
                                            <p:strVal val="#ppt_h"/>
                                          </p:val>
                                        </p:tav>
                                      </p:tavLst>
                                    </p:anim>
                                    <p:animEffect transition="in" filter="fade">
                                      <p:cBhvr>
                                        <p:cTn id="14" dur="500"/>
                                        <p:tgtEl>
                                          <p:spTgt spid="11"/>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12"/>
                                        </p:tgtEl>
                                        <p:attrNameLst>
                                          <p:attrName>style.visibility</p:attrName>
                                        </p:attrNameLst>
                                      </p:cBhvr>
                                      <p:to>
                                        <p:strVal val="visible"/>
                                      </p:to>
                                    </p:set>
                                    <p:anim calcmode="lin" valueType="num">
                                      <p:cBhvr>
                                        <p:cTn id="17" dur="500" fill="hold"/>
                                        <p:tgtEl>
                                          <p:spTgt spid="12"/>
                                        </p:tgtEl>
                                        <p:attrNameLst>
                                          <p:attrName>ppt_w</p:attrName>
                                        </p:attrNameLst>
                                      </p:cBhvr>
                                      <p:tavLst>
                                        <p:tav tm="0">
                                          <p:val>
                                            <p:fltVal val="0"/>
                                          </p:val>
                                        </p:tav>
                                        <p:tav tm="100000">
                                          <p:val>
                                            <p:strVal val="#ppt_w"/>
                                          </p:val>
                                        </p:tav>
                                      </p:tavLst>
                                    </p:anim>
                                    <p:anim calcmode="lin" valueType="num">
                                      <p:cBhvr>
                                        <p:cTn id="18" dur="500" fill="hold"/>
                                        <p:tgtEl>
                                          <p:spTgt spid="12"/>
                                        </p:tgtEl>
                                        <p:attrNameLst>
                                          <p:attrName>ppt_h</p:attrName>
                                        </p:attrNameLst>
                                      </p:cBhvr>
                                      <p:tavLst>
                                        <p:tav tm="0">
                                          <p:val>
                                            <p:fltVal val="0"/>
                                          </p:val>
                                        </p:tav>
                                        <p:tav tm="100000">
                                          <p:val>
                                            <p:strVal val="#ppt_h"/>
                                          </p:val>
                                        </p:tav>
                                      </p:tavLst>
                                    </p:anim>
                                    <p:animEffect transition="in" filter="fade">
                                      <p:cBhvr>
                                        <p:cTn id="19" dur="500"/>
                                        <p:tgtEl>
                                          <p:spTgt spid="12"/>
                                        </p:tgtEl>
                                      </p:cBhvr>
                                    </p:animEffect>
                                  </p:childTnLst>
                                </p:cTn>
                              </p:par>
                              <p:par>
                                <p:cTn id="20" presetID="53" presetClass="entr" presetSubtype="16" fill="hold" grpId="0" nodeType="withEffect">
                                  <p:stCondLst>
                                    <p:cond delay="250"/>
                                  </p:stCondLst>
                                  <p:childTnLst>
                                    <p:set>
                                      <p:cBhvr>
                                        <p:cTn id="21" dur="1" fill="hold">
                                          <p:stCondLst>
                                            <p:cond delay="0"/>
                                          </p:stCondLst>
                                        </p:cTn>
                                        <p:tgtEl>
                                          <p:spTgt spid="13"/>
                                        </p:tgtEl>
                                        <p:attrNameLst>
                                          <p:attrName>style.visibility</p:attrName>
                                        </p:attrNameLst>
                                      </p:cBhvr>
                                      <p:to>
                                        <p:strVal val="visible"/>
                                      </p:to>
                                    </p:set>
                                    <p:anim calcmode="lin" valueType="num">
                                      <p:cBhvr>
                                        <p:cTn id="22" dur="500" fill="hold"/>
                                        <p:tgtEl>
                                          <p:spTgt spid="13"/>
                                        </p:tgtEl>
                                        <p:attrNameLst>
                                          <p:attrName>ppt_w</p:attrName>
                                        </p:attrNameLst>
                                      </p:cBhvr>
                                      <p:tavLst>
                                        <p:tav tm="0">
                                          <p:val>
                                            <p:fltVal val="0"/>
                                          </p:val>
                                        </p:tav>
                                        <p:tav tm="100000">
                                          <p:val>
                                            <p:strVal val="#ppt_w"/>
                                          </p:val>
                                        </p:tav>
                                      </p:tavLst>
                                    </p:anim>
                                    <p:anim calcmode="lin" valueType="num">
                                      <p:cBhvr>
                                        <p:cTn id="23" dur="500" fill="hold"/>
                                        <p:tgtEl>
                                          <p:spTgt spid="13"/>
                                        </p:tgtEl>
                                        <p:attrNameLst>
                                          <p:attrName>ppt_h</p:attrName>
                                        </p:attrNameLst>
                                      </p:cBhvr>
                                      <p:tavLst>
                                        <p:tav tm="0">
                                          <p:val>
                                            <p:fltVal val="0"/>
                                          </p:val>
                                        </p:tav>
                                        <p:tav tm="100000">
                                          <p:val>
                                            <p:strVal val="#ppt_h"/>
                                          </p:val>
                                        </p:tav>
                                      </p:tavLst>
                                    </p:anim>
                                    <p:animEffect transition="in" filter="fade">
                                      <p:cBhvr>
                                        <p:cTn id="24" dur="500"/>
                                        <p:tgtEl>
                                          <p:spTgt spid="13"/>
                                        </p:tgtEl>
                                      </p:cBhvr>
                                    </p:animEffect>
                                  </p:childTnLst>
                                </p:cTn>
                              </p:par>
                              <p:par>
                                <p:cTn id="25" presetID="53" presetClass="entr" presetSubtype="16" fill="hold" grpId="0" nodeType="withEffect">
                                  <p:stCondLst>
                                    <p:cond delay="0"/>
                                  </p:stCondLst>
                                  <p:childTnLst>
                                    <p:set>
                                      <p:cBhvr>
                                        <p:cTn id="26" dur="1" fill="hold">
                                          <p:stCondLst>
                                            <p:cond delay="0"/>
                                          </p:stCondLst>
                                        </p:cTn>
                                        <p:tgtEl>
                                          <p:spTgt spid="14"/>
                                        </p:tgtEl>
                                        <p:attrNameLst>
                                          <p:attrName>style.visibility</p:attrName>
                                        </p:attrNameLst>
                                      </p:cBhvr>
                                      <p:to>
                                        <p:strVal val="visible"/>
                                      </p:to>
                                    </p:set>
                                    <p:anim calcmode="lin" valueType="num">
                                      <p:cBhvr>
                                        <p:cTn id="27" dur="500" fill="hold"/>
                                        <p:tgtEl>
                                          <p:spTgt spid="14"/>
                                        </p:tgtEl>
                                        <p:attrNameLst>
                                          <p:attrName>ppt_w</p:attrName>
                                        </p:attrNameLst>
                                      </p:cBhvr>
                                      <p:tavLst>
                                        <p:tav tm="0">
                                          <p:val>
                                            <p:fltVal val="0"/>
                                          </p:val>
                                        </p:tav>
                                        <p:tav tm="100000">
                                          <p:val>
                                            <p:strVal val="#ppt_w"/>
                                          </p:val>
                                        </p:tav>
                                      </p:tavLst>
                                    </p:anim>
                                    <p:anim calcmode="lin" valueType="num">
                                      <p:cBhvr>
                                        <p:cTn id="28" dur="500" fill="hold"/>
                                        <p:tgtEl>
                                          <p:spTgt spid="14"/>
                                        </p:tgtEl>
                                        <p:attrNameLst>
                                          <p:attrName>ppt_h</p:attrName>
                                        </p:attrNameLst>
                                      </p:cBhvr>
                                      <p:tavLst>
                                        <p:tav tm="0">
                                          <p:val>
                                            <p:fltVal val="0"/>
                                          </p:val>
                                        </p:tav>
                                        <p:tav tm="100000">
                                          <p:val>
                                            <p:strVal val="#ppt_h"/>
                                          </p:val>
                                        </p:tav>
                                      </p:tavLst>
                                    </p:anim>
                                    <p:animEffect transition="in" filter="fade">
                                      <p:cBhvr>
                                        <p:cTn id="29" dur="500"/>
                                        <p:tgtEl>
                                          <p:spTgt spid="14"/>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15"/>
                                        </p:tgtEl>
                                        <p:attrNameLst>
                                          <p:attrName>style.visibility</p:attrName>
                                        </p:attrNameLst>
                                      </p:cBhvr>
                                      <p:to>
                                        <p:strVal val="visible"/>
                                      </p:to>
                                    </p:set>
                                    <p:anim calcmode="lin" valueType="num">
                                      <p:cBhvr>
                                        <p:cTn id="32" dur="500" fill="hold"/>
                                        <p:tgtEl>
                                          <p:spTgt spid="15"/>
                                        </p:tgtEl>
                                        <p:attrNameLst>
                                          <p:attrName>ppt_w</p:attrName>
                                        </p:attrNameLst>
                                      </p:cBhvr>
                                      <p:tavLst>
                                        <p:tav tm="0">
                                          <p:val>
                                            <p:fltVal val="0"/>
                                          </p:val>
                                        </p:tav>
                                        <p:tav tm="100000">
                                          <p:val>
                                            <p:strVal val="#ppt_w"/>
                                          </p:val>
                                        </p:tav>
                                      </p:tavLst>
                                    </p:anim>
                                    <p:anim calcmode="lin" valueType="num">
                                      <p:cBhvr>
                                        <p:cTn id="33" dur="500" fill="hold"/>
                                        <p:tgtEl>
                                          <p:spTgt spid="15"/>
                                        </p:tgtEl>
                                        <p:attrNameLst>
                                          <p:attrName>ppt_h</p:attrName>
                                        </p:attrNameLst>
                                      </p:cBhvr>
                                      <p:tavLst>
                                        <p:tav tm="0">
                                          <p:val>
                                            <p:fltVal val="0"/>
                                          </p:val>
                                        </p:tav>
                                        <p:tav tm="100000">
                                          <p:val>
                                            <p:strVal val="#ppt_h"/>
                                          </p:val>
                                        </p:tav>
                                      </p:tavLst>
                                    </p:anim>
                                    <p:animEffect transition="in" filter="fade">
                                      <p:cBhvr>
                                        <p:cTn id="34" dur="500"/>
                                        <p:tgtEl>
                                          <p:spTgt spid="15"/>
                                        </p:tgtEl>
                                      </p:cBhvr>
                                    </p:animEffect>
                                  </p:childTnLst>
                                </p:cTn>
                              </p:par>
                              <p:par>
                                <p:cTn id="35" presetID="53" presetClass="entr" presetSubtype="16" fill="hold" grpId="0" nodeType="withEffect">
                                  <p:stCondLst>
                                    <p:cond delay="250"/>
                                  </p:stCondLst>
                                  <p:childTnLst>
                                    <p:set>
                                      <p:cBhvr>
                                        <p:cTn id="36" dur="1" fill="hold">
                                          <p:stCondLst>
                                            <p:cond delay="0"/>
                                          </p:stCondLst>
                                        </p:cTn>
                                        <p:tgtEl>
                                          <p:spTgt spid="16"/>
                                        </p:tgtEl>
                                        <p:attrNameLst>
                                          <p:attrName>style.visibility</p:attrName>
                                        </p:attrNameLst>
                                      </p:cBhvr>
                                      <p:to>
                                        <p:strVal val="visible"/>
                                      </p:to>
                                    </p:set>
                                    <p:anim calcmode="lin" valueType="num">
                                      <p:cBhvr>
                                        <p:cTn id="37" dur="500" fill="hold"/>
                                        <p:tgtEl>
                                          <p:spTgt spid="16"/>
                                        </p:tgtEl>
                                        <p:attrNameLst>
                                          <p:attrName>ppt_w</p:attrName>
                                        </p:attrNameLst>
                                      </p:cBhvr>
                                      <p:tavLst>
                                        <p:tav tm="0">
                                          <p:val>
                                            <p:fltVal val="0"/>
                                          </p:val>
                                        </p:tav>
                                        <p:tav tm="100000">
                                          <p:val>
                                            <p:strVal val="#ppt_w"/>
                                          </p:val>
                                        </p:tav>
                                      </p:tavLst>
                                    </p:anim>
                                    <p:anim calcmode="lin" valueType="num">
                                      <p:cBhvr>
                                        <p:cTn id="38" dur="500" fill="hold"/>
                                        <p:tgtEl>
                                          <p:spTgt spid="16"/>
                                        </p:tgtEl>
                                        <p:attrNameLst>
                                          <p:attrName>ppt_h</p:attrName>
                                        </p:attrNameLst>
                                      </p:cBhvr>
                                      <p:tavLst>
                                        <p:tav tm="0">
                                          <p:val>
                                            <p:fltVal val="0"/>
                                          </p:val>
                                        </p:tav>
                                        <p:tav tm="100000">
                                          <p:val>
                                            <p:strVal val="#ppt_h"/>
                                          </p:val>
                                        </p:tav>
                                      </p:tavLst>
                                    </p:anim>
                                    <p:animEffect transition="in" filter="fade">
                                      <p:cBhvr>
                                        <p:cTn id="39" dur="500"/>
                                        <p:tgtEl>
                                          <p:spTgt spid="16"/>
                                        </p:tgtEl>
                                      </p:cBhvr>
                                    </p:animEffect>
                                  </p:childTnLst>
                                </p:cTn>
                              </p:par>
                              <p:par>
                                <p:cTn id="40" presetID="53" presetClass="entr" presetSubtype="16" fill="hold" grpId="0" nodeType="withEffect">
                                  <p:stCondLst>
                                    <p:cond delay="0"/>
                                  </p:stCondLst>
                                  <p:childTnLst>
                                    <p:set>
                                      <p:cBhvr>
                                        <p:cTn id="41" dur="1" fill="hold">
                                          <p:stCondLst>
                                            <p:cond delay="0"/>
                                          </p:stCondLst>
                                        </p:cTn>
                                        <p:tgtEl>
                                          <p:spTgt spid="17"/>
                                        </p:tgtEl>
                                        <p:attrNameLst>
                                          <p:attrName>style.visibility</p:attrName>
                                        </p:attrNameLst>
                                      </p:cBhvr>
                                      <p:to>
                                        <p:strVal val="visible"/>
                                      </p:to>
                                    </p:set>
                                    <p:anim calcmode="lin" valueType="num">
                                      <p:cBhvr>
                                        <p:cTn id="42" dur="500" fill="hold"/>
                                        <p:tgtEl>
                                          <p:spTgt spid="17"/>
                                        </p:tgtEl>
                                        <p:attrNameLst>
                                          <p:attrName>ppt_w</p:attrName>
                                        </p:attrNameLst>
                                      </p:cBhvr>
                                      <p:tavLst>
                                        <p:tav tm="0">
                                          <p:val>
                                            <p:fltVal val="0"/>
                                          </p:val>
                                        </p:tav>
                                        <p:tav tm="100000">
                                          <p:val>
                                            <p:strVal val="#ppt_w"/>
                                          </p:val>
                                        </p:tav>
                                      </p:tavLst>
                                    </p:anim>
                                    <p:anim calcmode="lin" valueType="num">
                                      <p:cBhvr>
                                        <p:cTn id="43" dur="500" fill="hold"/>
                                        <p:tgtEl>
                                          <p:spTgt spid="17"/>
                                        </p:tgtEl>
                                        <p:attrNameLst>
                                          <p:attrName>ppt_h</p:attrName>
                                        </p:attrNameLst>
                                      </p:cBhvr>
                                      <p:tavLst>
                                        <p:tav tm="0">
                                          <p:val>
                                            <p:fltVal val="0"/>
                                          </p:val>
                                        </p:tav>
                                        <p:tav tm="100000">
                                          <p:val>
                                            <p:strVal val="#ppt_h"/>
                                          </p:val>
                                        </p:tav>
                                      </p:tavLst>
                                    </p:anim>
                                    <p:animEffect transition="in" filter="fade">
                                      <p:cBhvr>
                                        <p:cTn id="44" dur="500"/>
                                        <p:tgtEl>
                                          <p:spTgt spid="17"/>
                                        </p:tgtEl>
                                      </p:cBhvr>
                                    </p:animEffect>
                                  </p:childTnLst>
                                </p:cTn>
                              </p:par>
                              <p:par>
                                <p:cTn id="45" presetID="53" presetClass="entr" presetSubtype="16" fill="hold" grpId="0" nodeType="withEffect">
                                  <p:stCondLst>
                                    <p:cond delay="250"/>
                                  </p:stCondLst>
                                  <p:childTnLst>
                                    <p:set>
                                      <p:cBhvr>
                                        <p:cTn id="46" dur="1" fill="hold">
                                          <p:stCondLst>
                                            <p:cond delay="0"/>
                                          </p:stCondLst>
                                        </p:cTn>
                                        <p:tgtEl>
                                          <p:spTgt spid="28"/>
                                        </p:tgtEl>
                                        <p:attrNameLst>
                                          <p:attrName>style.visibility</p:attrName>
                                        </p:attrNameLst>
                                      </p:cBhvr>
                                      <p:to>
                                        <p:strVal val="visible"/>
                                      </p:to>
                                    </p:set>
                                    <p:anim calcmode="lin" valueType="num">
                                      <p:cBhvr>
                                        <p:cTn id="47" dur="500" fill="hold"/>
                                        <p:tgtEl>
                                          <p:spTgt spid="28"/>
                                        </p:tgtEl>
                                        <p:attrNameLst>
                                          <p:attrName>ppt_w</p:attrName>
                                        </p:attrNameLst>
                                      </p:cBhvr>
                                      <p:tavLst>
                                        <p:tav tm="0">
                                          <p:val>
                                            <p:fltVal val="0"/>
                                          </p:val>
                                        </p:tav>
                                        <p:tav tm="100000">
                                          <p:val>
                                            <p:strVal val="#ppt_w"/>
                                          </p:val>
                                        </p:tav>
                                      </p:tavLst>
                                    </p:anim>
                                    <p:anim calcmode="lin" valueType="num">
                                      <p:cBhvr>
                                        <p:cTn id="48" dur="500" fill="hold"/>
                                        <p:tgtEl>
                                          <p:spTgt spid="28"/>
                                        </p:tgtEl>
                                        <p:attrNameLst>
                                          <p:attrName>ppt_h</p:attrName>
                                        </p:attrNameLst>
                                      </p:cBhvr>
                                      <p:tavLst>
                                        <p:tav tm="0">
                                          <p:val>
                                            <p:fltVal val="0"/>
                                          </p:val>
                                        </p:tav>
                                        <p:tav tm="100000">
                                          <p:val>
                                            <p:strVal val="#ppt_h"/>
                                          </p:val>
                                        </p:tav>
                                      </p:tavLst>
                                    </p:anim>
                                    <p:animEffect transition="in" filter="fade">
                                      <p:cBhvr>
                                        <p:cTn id="49" dur="500"/>
                                        <p:tgtEl>
                                          <p:spTgt spid="28"/>
                                        </p:tgtEl>
                                      </p:cBhvr>
                                    </p:animEffect>
                                  </p:childTnLst>
                                </p:cTn>
                              </p:par>
                              <p:par>
                                <p:cTn id="50" presetID="53" presetClass="entr" presetSubtype="16" fill="hold" grpId="0" nodeType="withEffect">
                                  <p:stCondLst>
                                    <p:cond delay="0"/>
                                  </p:stCondLst>
                                  <p:childTnLst>
                                    <p:set>
                                      <p:cBhvr>
                                        <p:cTn id="51" dur="1" fill="hold">
                                          <p:stCondLst>
                                            <p:cond delay="0"/>
                                          </p:stCondLst>
                                        </p:cTn>
                                        <p:tgtEl>
                                          <p:spTgt spid="29"/>
                                        </p:tgtEl>
                                        <p:attrNameLst>
                                          <p:attrName>style.visibility</p:attrName>
                                        </p:attrNameLst>
                                      </p:cBhvr>
                                      <p:to>
                                        <p:strVal val="visible"/>
                                      </p:to>
                                    </p:set>
                                    <p:anim calcmode="lin" valueType="num">
                                      <p:cBhvr>
                                        <p:cTn id="52" dur="500" fill="hold"/>
                                        <p:tgtEl>
                                          <p:spTgt spid="29"/>
                                        </p:tgtEl>
                                        <p:attrNameLst>
                                          <p:attrName>ppt_w</p:attrName>
                                        </p:attrNameLst>
                                      </p:cBhvr>
                                      <p:tavLst>
                                        <p:tav tm="0">
                                          <p:val>
                                            <p:fltVal val="0"/>
                                          </p:val>
                                        </p:tav>
                                        <p:tav tm="100000">
                                          <p:val>
                                            <p:strVal val="#ppt_w"/>
                                          </p:val>
                                        </p:tav>
                                      </p:tavLst>
                                    </p:anim>
                                    <p:anim calcmode="lin" valueType="num">
                                      <p:cBhvr>
                                        <p:cTn id="53" dur="500" fill="hold"/>
                                        <p:tgtEl>
                                          <p:spTgt spid="29"/>
                                        </p:tgtEl>
                                        <p:attrNameLst>
                                          <p:attrName>ppt_h</p:attrName>
                                        </p:attrNameLst>
                                      </p:cBhvr>
                                      <p:tavLst>
                                        <p:tav tm="0">
                                          <p:val>
                                            <p:fltVal val="0"/>
                                          </p:val>
                                        </p:tav>
                                        <p:tav tm="100000">
                                          <p:val>
                                            <p:strVal val="#ppt_h"/>
                                          </p:val>
                                        </p:tav>
                                      </p:tavLst>
                                    </p:anim>
                                    <p:animEffect transition="in" filter="fade">
                                      <p:cBhvr>
                                        <p:cTn id="54" dur="500"/>
                                        <p:tgtEl>
                                          <p:spTgt spid="29"/>
                                        </p:tgtEl>
                                      </p:cBhvr>
                                    </p:animEffect>
                                  </p:childTnLst>
                                </p:cTn>
                              </p:par>
                              <p:par>
                                <p:cTn id="55" presetID="53" presetClass="entr" presetSubtype="16" fill="hold" grpId="0" nodeType="withEffect">
                                  <p:stCondLst>
                                    <p:cond delay="250"/>
                                  </p:stCondLst>
                                  <p:childTnLst>
                                    <p:set>
                                      <p:cBhvr>
                                        <p:cTn id="56" dur="1" fill="hold">
                                          <p:stCondLst>
                                            <p:cond delay="0"/>
                                          </p:stCondLst>
                                        </p:cTn>
                                        <p:tgtEl>
                                          <p:spTgt spid="30"/>
                                        </p:tgtEl>
                                        <p:attrNameLst>
                                          <p:attrName>style.visibility</p:attrName>
                                        </p:attrNameLst>
                                      </p:cBhvr>
                                      <p:to>
                                        <p:strVal val="visible"/>
                                      </p:to>
                                    </p:set>
                                    <p:anim calcmode="lin" valueType="num">
                                      <p:cBhvr>
                                        <p:cTn id="57" dur="500" fill="hold"/>
                                        <p:tgtEl>
                                          <p:spTgt spid="30"/>
                                        </p:tgtEl>
                                        <p:attrNameLst>
                                          <p:attrName>ppt_w</p:attrName>
                                        </p:attrNameLst>
                                      </p:cBhvr>
                                      <p:tavLst>
                                        <p:tav tm="0">
                                          <p:val>
                                            <p:fltVal val="0"/>
                                          </p:val>
                                        </p:tav>
                                        <p:tav tm="100000">
                                          <p:val>
                                            <p:strVal val="#ppt_w"/>
                                          </p:val>
                                        </p:tav>
                                      </p:tavLst>
                                    </p:anim>
                                    <p:anim calcmode="lin" valueType="num">
                                      <p:cBhvr>
                                        <p:cTn id="58" dur="500" fill="hold"/>
                                        <p:tgtEl>
                                          <p:spTgt spid="30"/>
                                        </p:tgtEl>
                                        <p:attrNameLst>
                                          <p:attrName>ppt_h</p:attrName>
                                        </p:attrNameLst>
                                      </p:cBhvr>
                                      <p:tavLst>
                                        <p:tav tm="0">
                                          <p:val>
                                            <p:fltVal val="0"/>
                                          </p:val>
                                        </p:tav>
                                        <p:tav tm="100000">
                                          <p:val>
                                            <p:strVal val="#ppt_h"/>
                                          </p:val>
                                        </p:tav>
                                      </p:tavLst>
                                    </p:anim>
                                    <p:animEffect transition="in" filter="fade">
                                      <p:cBhvr>
                                        <p:cTn id="59" dur="500"/>
                                        <p:tgtEl>
                                          <p:spTgt spid="30"/>
                                        </p:tgtEl>
                                      </p:cBhvr>
                                    </p:animEffect>
                                  </p:childTnLst>
                                </p:cTn>
                              </p:par>
                              <p:par>
                                <p:cTn id="60" presetID="53" presetClass="entr" presetSubtype="16" fill="hold" grpId="0" nodeType="withEffect">
                                  <p:stCondLst>
                                    <p:cond delay="0"/>
                                  </p:stCondLst>
                                  <p:childTnLst>
                                    <p:set>
                                      <p:cBhvr>
                                        <p:cTn id="61" dur="1" fill="hold">
                                          <p:stCondLst>
                                            <p:cond delay="0"/>
                                          </p:stCondLst>
                                        </p:cTn>
                                        <p:tgtEl>
                                          <p:spTgt spid="31"/>
                                        </p:tgtEl>
                                        <p:attrNameLst>
                                          <p:attrName>style.visibility</p:attrName>
                                        </p:attrNameLst>
                                      </p:cBhvr>
                                      <p:to>
                                        <p:strVal val="visible"/>
                                      </p:to>
                                    </p:set>
                                    <p:anim calcmode="lin" valueType="num">
                                      <p:cBhvr>
                                        <p:cTn id="62" dur="500" fill="hold"/>
                                        <p:tgtEl>
                                          <p:spTgt spid="31"/>
                                        </p:tgtEl>
                                        <p:attrNameLst>
                                          <p:attrName>ppt_w</p:attrName>
                                        </p:attrNameLst>
                                      </p:cBhvr>
                                      <p:tavLst>
                                        <p:tav tm="0">
                                          <p:val>
                                            <p:fltVal val="0"/>
                                          </p:val>
                                        </p:tav>
                                        <p:tav tm="100000">
                                          <p:val>
                                            <p:strVal val="#ppt_w"/>
                                          </p:val>
                                        </p:tav>
                                      </p:tavLst>
                                    </p:anim>
                                    <p:anim calcmode="lin" valueType="num">
                                      <p:cBhvr>
                                        <p:cTn id="63" dur="500" fill="hold"/>
                                        <p:tgtEl>
                                          <p:spTgt spid="31"/>
                                        </p:tgtEl>
                                        <p:attrNameLst>
                                          <p:attrName>ppt_h</p:attrName>
                                        </p:attrNameLst>
                                      </p:cBhvr>
                                      <p:tavLst>
                                        <p:tav tm="0">
                                          <p:val>
                                            <p:fltVal val="0"/>
                                          </p:val>
                                        </p:tav>
                                        <p:tav tm="100000">
                                          <p:val>
                                            <p:strVal val="#ppt_h"/>
                                          </p:val>
                                        </p:tav>
                                      </p:tavLst>
                                    </p:anim>
                                    <p:animEffect transition="in" filter="fade">
                                      <p:cBhvr>
                                        <p:cTn id="64" dur="500"/>
                                        <p:tgtEl>
                                          <p:spTgt spid="31"/>
                                        </p:tgtEl>
                                      </p:cBhvr>
                                    </p:animEffect>
                                  </p:childTnLst>
                                </p:cTn>
                              </p:par>
                            </p:childTnLst>
                          </p:cTn>
                        </p:par>
                        <p:par>
                          <p:cTn id="65" fill="hold">
                            <p:stCondLst>
                              <p:cond delay="750"/>
                            </p:stCondLst>
                            <p:childTnLst>
                              <p:par>
                                <p:cTn id="66" presetID="16" presetClass="entr" presetSubtype="21" fill="hold" grpId="0" nodeType="afterEffect">
                                  <p:stCondLst>
                                    <p:cond delay="0"/>
                                  </p:stCondLst>
                                  <p:childTnLst>
                                    <p:set>
                                      <p:cBhvr>
                                        <p:cTn id="67" dur="1" fill="hold">
                                          <p:stCondLst>
                                            <p:cond delay="0"/>
                                          </p:stCondLst>
                                        </p:cTn>
                                        <p:tgtEl>
                                          <p:spTgt spid="19"/>
                                        </p:tgtEl>
                                        <p:attrNameLst>
                                          <p:attrName>style.visibility</p:attrName>
                                        </p:attrNameLst>
                                      </p:cBhvr>
                                      <p:to>
                                        <p:strVal val="visible"/>
                                      </p:to>
                                    </p:set>
                                    <p:animEffect transition="in" filter="barn(inVertical)">
                                      <p:cBhvr>
                                        <p:cTn id="68" dur="500"/>
                                        <p:tgtEl>
                                          <p:spTgt spid="19"/>
                                        </p:tgtEl>
                                      </p:cBhvr>
                                    </p:animEffect>
                                  </p:childTnLst>
                                </p:cTn>
                              </p:par>
                              <p:par>
                                <p:cTn id="69" presetID="16" presetClass="entr" presetSubtype="21" fill="hold" grpId="0" nodeType="withEffect">
                                  <p:stCondLst>
                                    <p:cond delay="0"/>
                                  </p:stCondLst>
                                  <p:childTnLst>
                                    <p:set>
                                      <p:cBhvr>
                                        <p:cTn id="70" dur="1" fill="hold">
                                          <p:stCondLst>
                                            <p:cond delay="0"/>
                                          </p:stCondLst>
                                        </p:cTn>
                                        <p:tgtEl>
                                          <p:spTgt spid="20"/>
                                        </p:tgtEl>
                                        <p:attrNameLst>
                                          <p:attrName>style.visibility</p:attrName>
                                        </p:attrNameLst>
                                      </p:cBhvr>
                                      <p:to>
                                        <p:strVal val="visible"/>
                                      </p:to>
                                    </p:set>
                                    <p:animEffect transition="in" filter="barn(inVertical)">
                                      <p:cBhvr>
                                        <p:cTn id="71" dur="500"/>
                                        <p:tgtEl>
                                          <p:spTgt spid="20"/>
                                        </p:tgtEl>
                                      </p:cBhvr>
                                    </p:animEffect>
                                  </p:childTnLst>
                                </p:cTn>
                              </p:par>
                              <p:par>
                                <p:cTn id="72" presetID="16" presetClass="entr" presetSubtype="21" fill="hold" grpId="0" nodeType="withEffect">
                                  <p:stCondLst>
                                    <p:cond delay="0"/>
                                  </p:stCondLst>
                                  <p:childTnLst>
                                    <p:set>
                                      <p:cBhvr>
                                        <p:cTn id="73" dur="1" fill="hold">
                                          <p:stCondLst>
                                            <p:cond delay="0"/>
                                          </p:stCondLst>
                                        </p:cTn>
                                        <p:tgtEl>
                                          <p:spTgt spid="22"/>
                                        </p:tgtEl>
                                        <p:attrNameLst>
                                          <p:attrName>style.visibility</p:attrName>
                                        </p:attrNameLst>
                                      </p:cBhvr>
                                      <p:to>
                                        <p:strVal val="visible"/>
                                      </p:to>
                                    </p:set>
                                    <p:animEffect transition="in" filter="barn(inVertical)">
                                      <p:cBhvr>
                                        <p:cTn id="74" dur="500"/>
                                        <p:tgtEl>
                                          <p:spTgt spid="22"/>
                                        </p:tgtEl>
                                      </p:cBhvr>
                                    </p:animEffect>
                                  </p:childTnLst>
                                </p:cTn>
                              </p:par>
                              <p:par>
                                <p:cTn id="75" presetID="16" presetClass="entr" presetSubtype="21" fill="hold" grpId="0" nodeType="withEffect">
                                  <p:stCondLst>
                                    <p:cond delay="0"/>
                                  </p:stCondLst>
                                  <p:childTnLst>
                                    <p:set>
                                      <p:cBhvr>
                                        <p:cTn id="76" dur="1" fill="hold">
                                          <p:stCondLst>
                                            <p:cond delay="0"/>
                                          </p:stCondLst>
                                        </p:cTn>
                                        <p:tgtEl>
                                          <p:spTgt spid="23"/>
                                        </p:tgtEl>
                                        <p:attrNameLst>
                                          <p:attrName>style.visibility</p:attrName>
                                        </p:attrNameLst>
                                      </p:cBhvr>
                                      <p:to>
                                        <p:strVal val="visible"/>
                                      </p:to>
                                    </p:set>
                                    <p:animEffect transition="in" filter="barn(inVertical)">
                                      <p:cBhvr>
                                        <p:cTn id="77" dur="500"/>
                                        <p:tgtEl>
                                          <p:spTgt spid="23"/>
                                        </p:tgtEl>
                                      </p:cBhvr>
                                    </p:animEffect>
                                  </p:childTnLst>
                                </p:cTn>
                              </p:par>
                            </p:childTnLst>
                          </p:cTn>
                        </p:par>
                        <p:par>
                          <p:cTn id="78" fill="hold">
                            <p:stCondLst>
                              <p:cond delay="1250"/>
                            </p:stCondLst>
                            <p:childTnLst>
                              <p:par>
                                <p:cTn id="79" presetID="22" presetClass="entr" presetSubtype="1" fill="hold" grpId="0" nodeType="afterEffect">
                                  <p:stCondLst>
                                    <p:cond delay="0"/>
                                  </p:stCondLst>
                                  <p:childTnLst>
                                    <p:set>
                                      <p:cBhvr>
                                        <p:cTn id="80" dur="1" fill="hold">
                                          <p:stCondLst>
                                            <p:cond delay="0"/>
                                          </p:stCondLst>
                                        </p:cTn>
                                        <p:tgtEl>
                                          <p:spTgt spid="18"/>
                                        </p:tgtEl>
                                        <p:attrNameLst>
                                          <p:attrName>style.visibility</p:attrName>
                                        </p:attrNameLst>
                                      </p:cBhvr>
                                      <p:to>
                                        <p:strVal val="visible"/>
                                      </p:to>
                                    </p:set>
                                    <p:animEffect transition="in" filter="wipe(up)">
                                      <p:cBhvr>
                                        <p:cTn id="81" dur="500"/>
                                        <p:tgtEl>
                                          <p:spTgt spid="18"/>
                                        </p:tgtEl>
                                      </p:cBhvr>
                                    </p:animEffect>
                                  </p:childTnLst>
                                </p:cTn>
                              </p:par>
                            </p:childTnLst>
                          </p:cTn>
                        </p:par>
                        <p:par>
                          <p:cTn id="82" fill="hold">
                            <p:stCondLst>
                              <p:cond delay="1750"/>
                            </p:stCondLst>
                            <p:childTnLst>
                              <p:par>
                                <p:cTn id="83" presetID="10" presetClass="entr" presetSubtype="0" fill="hold" grpId="0" nodeType="afterEffect">
                                  <p:stCondLst>
                                    <p:cond delay="0"/>
                                  </p:stCondLst>
                                  <p:childTnLst>
                                    <p:set>
                                      <p:cBhvr>
                                        <p:cTn id="84" dur="1" fill="hold">
                                          <p:stCondLst>
                                            <p:cond delay="0"/>
                                          </p:stCondLst>
                                        </p:cTn>
                                        <p:tgtEl>
                                          <p:spTgt spid="32"/>
                                        </p:tgtEl>
                                        <p:attrNameLst>
                                          <p:attrName>style.visibility</p:attrName>
                                        </p:attrNameLst>
                                      </p:cBhvr>
                                      <p:to>
                                        <p:strVal val="visible"/>
                                      </p:to>
                                    </p:set>
                                    <p:animEffect transition="in" filter="fade">
                                      <p:cBhvr>
                                        <p:cTn id="85" dur="500"/>
                                        <p:tgtEl>
                                          <p:spTgt spid="32"/>
                                        </p:tgtEl>
                                      </p:cBhvr>
                                    </p:animEffect>
                                  </p:childTnLst>
                                </p:cTn>
                              </p:par>
                              <p:par>
                                <p:cTn id="86" presetID="10" presetClass="entr" presetSubtype="0" fill="hold" grpId="0" nodeType="withEffect">
                                  <p:stCondLst>
                                    <p:cond delay="0"/>
                                  </p:stCondLst>
                                  <p:childTnLst>
                                    <p:set>
                                      <p:cBhvr>
                                        <p:cTn id="87" dur="1" fill="hold">
                                          <p:stCondLst>
                                            <p:cond delay="0"/>
                                          </p:stCondLst>
                                        </p:cTn>
                                        <p:tgtEl>
                                          <p:spTgt spid="25"/>
                                        </p:tgtEl>
                                        <p:attrNameLst>
                                          <p:attrName>style.visibility</p:attrName>
                                        </p:attrNameLst>
                                      </p:cBhvr>
                                      <p:to>
                                        <p:strVal val="visible"/>
                                      </p:to>
                                    </p:set>
                                    <p:animEffect transition="in" filter="fade">
                                      <p:cBhvr>
                                        <p:cTn id="88" dur="500"/>
                                        <p:tgtEl>
                                          <p:spTgt spid="25"/>
                                        </p:tgtEl>
                                      </p:cBhvr>
                                    </p:animEffect>
                                  </p:childTnLst>
                                </p:cTn>
                              </p:par>
                              <p:par>
                                <p:cTn id="89" presetID="10" presetClass="entr" presetSubtype="0" fill="hold" grpId="0" nodeType="withEffect">
                                  <p:stCondLst>
                                    <p:cond delay="0"/>
                                  </p:stCondLst>
                                  <p:childTnLst>
                                    <p:set>
                                      <p:cBhvr>
                                        <p:cTn id="90" dur="1" fill="hold">
                                          <p:stCondLst>
                                            <p:cond delay="0"/>
                                          </p:stCondLst>
                                        </p:cTn>
                                        <p:tgtEl>
                                          <p:spTgt spid="26"/>
                                        </p:tgtEl>
                                        <p:attrNameLst>
                                          <p:attrName>style.visibility</p:attrName>
                                        </p:attrNameLst>
                                      </p:cBhvr>
                                      <p:to>
                                        <p:strVal val="visible"/>
                                      </p:to>
                                    </p:set>
                                    <p:animEffect transition="in" filter="fade">
                                      <p:cBhvr>
                                        <p:cTn id="91" dur="500"/>
                                        <p:tgtEl>
                                          <p:spTgt spid="26"/>
                                        </p:tgtEl>
                                      </p:cBhvr>
                                    </p:animEffect>
                                  </p:childTnLst>
                                </p:cTn>
                              </p:par>
                              <p:par>
                                <p:cTn id="92" presetID="10" presetClass="entr" presetSubtype="0" fill="hold" grpId="0" nodeType="withEffect">
                                  <p:stCondLst>
                                    <p:cond delay="0"/>
                                  </p:stCondLst>
                                  <p:childTnLst>
                                    <p:set>
                                      <p:cBhvr>
                                        <p:cTn id="93" dur="1" fill="hold">
                                          <p:stCondLst>
                                            <p:cond delay="0"/>
                                          </p:stCondLst>
                                        </p:cTn>
                                        <p:tgtEl>
                                          <p:spTgt spid="27"/>
                                        </p:tgtEl>
                                        <p:attrNameLst>
                                          <p:attrName>style.visibility</p:attrName>
                                        </p:attrNameLst>
                                      </p:cBhvr>
                                      <p:to>
                                        <p:strVal val="visible"/>
                                      </p:to>
                                    </p:set>
                                    <p:animEffect transition="in" filter="fade">
                                      <p:cBhvr>
                                        <p:cTn id="94" dur="500"/>
                                        <p:tgtEl>
                                          <p:spTgt spid="27"/>
                                        </p:tgtEl>
                                      </p:cBhvr>
                                    </p:animEffect>
                                  </p:childTnLst>
                                </p:cTn>
                              </p:par>
                              <p:par>
                                <p:cTn id="95" presetID="10" presetClass="entr" presetSubtype="0" fill="hold" grpId="0" nodeType="withEffect">
                                  <p:stCondLst>
                                    <p:cond delay="0"/>
                                  </p:stCondLst>
                                  <p:childTnLst>
                                    <p:set>
                                      <p:cBhvr>
                                        <p:cTn id="96" dur="1" fill="hold">
                                          <p:stCondLst>
                                            <p:cond delay="0"/>
                                          </p:stCondLst>
                                        </p:cTn>
                                        <p:tgtEl>
                                          <p:spTgt spid="2"/>
                                        </p:tgtEl>
                                        <p:attrNameLst>
                                          <p:attrName>style.visibility</p:attrName>
                                        </p:attrNameLst>
                                      </p:cBhvr>
                                      <p:to>
                                        <p:strVal val="visible"/>
                                      </p:to>
                                    </p:set>
                                    <p:animEffect transition="in" filter="fade">
                                      <p:cBhvr>
                                        <p:cTn id="97" dur="500"/>
                                        <p:tgtEl>
                                          <p:spTgt spid="2"/>
                                        </p:tgtEl>
                                      </p:cBhvr>
                                    </p:animEffect>
                                  </p:childTnLst>
                                </p:cTn>
                              </p:par>
                              <p:par>
                                <p:cTn id="98" presetID="10" presetClass="entr" presetSubtype="0" fill="hold" grpId="0" nodeType="withEffect">
                                  <p:stCondLst>
                                    <p:cond delay="0"/>
                                  </p:stCondLst>
                                  <p:childTnLst>
                                    <p:set>
                                      <p:cBhvr>
                                        <p:cTn id="99" dur="1" fill="hold">
                                          <p:stCondLst>
                                            <p:cond delay="0"/>
                                          </p:stCondLst>
                                        </p:cTn>
                                        <p:tgtEl>
                                          <p:spTgt spid="4"/>
                                        </p:tgtEl>
                                        <p:attrNameLst>
                                          <p:attrName>style.visibility</p:attrName>
                                        </p:attrNameLst>
                                      </p:cBhvr>
                                      <p:to>
                                        <p:strVal val="visible"/>
                                      </p:to>
                                    </p:set>
                                    <p:animEffect transition="in" filter="fade">
                                      <p:cBhvr>
                                        <p:cTn id="100" dur="500"/>
                                        <p:tgtEl>
                                          <p:spTgt spid="4"/>
                                        </p:tgtEl>
                                      </p:cBhvr>
                                    </p:animEffect>
                                  </p:childTnLst>
                                </p:cTn>
                              </p:par>
                              <p:par>
                                <p:cTn id="101" presetID="10" presetClass="entr" presetSubtype="0" fill="hold" grpId="0" nodeType="withEffect">
                                  <p:stCondLst>
                                    <p:cond delay="0"/>
                                  </p:stCondLst>
                                  <p:childTnLst>
                                    <p:set>
                                      <p:cBhvr>
                                        <p:cTn id="102" dur="1" fill="hold">
                                          <p:stCondLst>
                                            <p:cond delay="0"/>
                                          </p:stCondLst>
                                        </p:cTn>
                                        <p:tgtEl>
                                          <p:spTgt spid="6"/>
                                        </p:tgtEl>
                                        <p:attrNameLst>
                                          <p:attrName>style.visibility</p:attrName>
                                        </p:attrNameLst>
                                      </p:cBhvr>
                                      <p:to>
                                        <p:strVal val="visible"/>
                                      </p:to>
                                    </p:set>
                                    <p:animEffect transition="in" filter="fade">
                                      <p:cBhvr>
                                        <p:cTn id="103" dur="500"/>
                                        <p:tgtEl>
                                          <p:spTgt spid="6"/>
                                        </p:tgtEl>
                                      </p:cBhvr>
                                    </p:animEffect>
                                  </p:childTnLst>
                                </p:cTn>
                              </p:par>
                              <p:par>
                                <p:cTn id="104" presetID="10" presetClass="entr" presetSubtype="0" fill="hold" grpId="0" nodeType="withEffect">
                                  <p:stCondLst>
                                    <p:cond delay="0"/>
                                  </p:stCondLst>
                                  <p:childTnLst>
                                    <p:set>
                                      <p:cBhvr>
                                        <p:cTn id="105" dur="1" fill="hold">
                                          <p:stCondLst>
                                            <p:cond delay="0"/>
                                          </p:stCondLst>
                                        </p:cTn>
                                        <p:tgtEl>
                                          <p:spTgt spid="8"/>
                                        </p:tgtEl>
                                        <p:attrNameLst>
                                          <p:attrName>style.visibility</p:attrName>
                                        </p:attrNameLst>
                                      </p:cBhvr>
                                      <p:to>
                                        <p:strVal val="visible"/>
                                      </p:to>
                                    </p:set>
                                    <p:animEffect transition="in" filter="fade">
                                      <p:cBhvr>
                                        <p:cTn id="106" dur="500"/>
                                        <p:tgtEl>
                                          <p:spTgt spid="8"/>
                                        </p:tgtEl>
                                      </p:cBhvr>
                                    </p:animEffect>
                                  </p:childTnLst>
                                </p:cTn>
                              </p:par>
                            </p:childTnLst>
                          </p:cTn>
                        </p:par>
                        <p:par>
                          <p:cTn id="107" fill="hold">
                            <p:stCondLst>
                              <p:cond delay="2250"/>
                            </p:stCondLst>
                            <p:childTnLst>
                              <p:par>
                                <p:cTn id="108" presetID="22" presetClass="entr" presetSubtype="8" fill="hold" grpId="0" nodeType="afterEffect">
                                  <p:stCondLst>
                                    <p:cond delay="0"/>
                                  </p:stCondLst>
                                  <p:childTnLst>
                                    <p:set>
                                      <p:cBhvr>
                                        <p:cTn id="109" dur="1" fill="hold">
                                          <p:stCondLst>
                                            <p:cond delay="0"/>
                                          </p:stCondLst>
                                        </p:cTn>
                                        <p:tgtEl>
                                          <p:spTgt spid="3"/>
                                        </p:tgtEl>
                                        <p:attrNameLst>
                                          <p:attrName>style.visibility</p:attrName>
                                        </p:attrNameLst>
                                      </p:cBhvr>
                                      <p:to>
                                        <p:strVal val="visible"/>
                                      </p:to>
                                    </p:set>
                                    <p:animEffect transition="in" filter="wipe(left)">
                                      <p:cBhvr>
                                        <p:cTn id="110" dur="500"/>
                                        <p:tgtEl>
                                          <p:spTgt spid="3"/>
                                        </p:tgtEl>
                                      </p:cBhvr>
                                    </p:animEffect>
                                  </p:childTnLst>
                                </p:cTn>
                              </p:par>
                            </p:childTnLst>
                          </p:cTn>
                        </p:par>
                        <p:par>
                          <p:cTn id="111" fill="hold">
                            <p:stCondLst>
                              <p:cond delay="2750"/>
                            </p:stCondLst>
                            <p:childTnLst>
                              <p:par>
                                <p:cTn id="112" presetID="22" presetClass="entr" presetSubtype="8" fill="hold" grpId="0" nodeType="afterEffect">
                                  <p:stCondLst>
                                    <p:cond delay="0"/>
                                  </p:stCondLst>
                                  <p:childTnLst>
                                    <p:set>
                                      <p:cBhvr>
                                        <p:cTn id="113" dur="1" fill="hold">
                                          <p:stCondLst>
                                            <p:cond delay="0"/>
                                          </p:stCondLst>
                                        </p:cTn>
                                        <p:tgtEl>
                                          <p:spTgt spid="5"/>
                                        </p:tgtEl>
                                        <p:attrNameLst>
                                          <p:attrName>style.visibility</p:attrName>
                                        </p:attrNameLst>
                                      </p:cBhvr>
                                      <p:to>
                                        <p:strVal val="visible"/>
                                      </p:to>
                                    </p:set>
                                    <p:animEffect transition="in" filter="wipe(left)">
                                      <p:cBhvr>
                                        <p:cTn id="114" dur="500"/>
                                        <p:tgtEl>
                                          <p:spTgt spid="5"/>
                                        </p:tgtEl>
                                      </p:cBhvr>
                                    </p:animEffect>
                                  </p:childTnLst>
                                </p:cTn>
                              </p:par>
                            </p:childTnLst>
                          </p:cTn>
                        </p:par>
                        <p:par>
                          <p:cTn id="115" fill="hold">
                            <p:stCondLst>
                              <p:cond delay="3250"/>
                            </p:stCondLst>
                            <p:childTnLst>
                              <p:par>
                                <p:cTn id="116" presetID="22" presetClass="entr" presetSubtype="8" fill="hold" grpId="0" nodeType="afterEffect">
                                  <p:stCondLst>
                                    <p:cond delay="0"/>
                                  </p:stCondLst>
                                  <p:childTnLst>
                                    <p:set>
                                      <p:cBhvr>
                                        <p:cTn id="117" dur="1" fill="hold">
                                          <p:stCondLst>
                                            <p:cond delay="0"/>
                                          </p:stCondLst>
                                        </p:cTn>
                                        <p:tgtEl>
                                          <p:spTgt spid="7"/>
                                        </p:tgtEl>
                                        <p:attrNameLst>
                                          <p:attrName>style.visibility</p:attrName>
                                        </p:attrNameLst>
                                      </p:cBhvr>
                                      <p:to>
                                        <p:strVal val="visible"/>
                                      </p:to>
                                    </p:set>
                                    <p:animEffect transition="in" filter="wipe(left)">
                                      <p:cBhvr>
                                        <p:cTn id="118" dur="500"/>
                                        <p:tgtEl>
                                          <p:spTgt spid="7"/>
                                        </p:tgtEl>
                                      </p:cBhvr>
                                    </p:animEffect>
                                  </p:childTnLst>
                                </p:cTn>
                              </p:par>
                            </p:childTnLst>
                          </p:cTn>
                        </p:par>
                        <p:par>
                          <p:cTn id="119" fill="hold">
                            <p:stCondLst>
                              <p:cond delay="3750"/>
                            </p:stCondLst>
                            <p:childTnLst>
                              <p:par>
                                <p:cTn id="120" presetID="22" presetClass="entr" presetSubtype="8" fill="hold" grpId="0" nodeType="afterEffect">
                                  <p:stCondLst>
                                    <p:cond delay="0"/>
                                  </p:stCondLst>
                                  <p:childTnLst>
                                    <p:set>
                                      <p:cBhvr>
                                        <p:cTn id="121" dur="1" fill="hold">
                                          <p:stCondLst>
                                            <p:cond delay="0"/>
                                          </p:stCondLst>
                                        </p:cTn>
                                        <p:tgtEl>
                                          <p:spTgt spid="9"/>
                                        </p:tgtEl>
                                        <p:attrNameLst>
                                          <p:attrName>style.visibility</p:attrName>
                                        </p:attrNameLst>
                                      </p:cBhvr>
                                      <p:to>
                                        <p:strVal val="visible"/>
                                      </p:to>
                                    </p:set>
                                    <p:animEffect transition="in" filter="wipe(left)">
                                      <p:cBhvr>
                                        <p:cTn id="122" dur="500"/>
                                        <p:tgtEl>
                                          <p:spTgt spid="9"/>
                                        </p:tgtEl>
                                      </p:cBhvr>
                                    </p:animEffect>
                                  </p:childTnLst>
                                </p:cTn>
                              </p:par>
                            </p:childTnLst>
                          </p:cTn>
                        </p:par>
                        <p:par>
                          <p:cTn id="123" fill="hold">
                            <p:stCondLst>
                              <p:cond delay="4250"/>
                            </p:stCondLst>
                            <p:childTnLst>
                              <p:par>
                                <p:cTn id="124" presetID="2" presetClass="entr" presetSubtype="4" fill="hold" grpId="0" nodeType="afterEffect">
                                  <p:stCondLst>
                                    <p:cond delay="0"/>
                                  </p:stCondLst>
                                  <p:childTnLst>
                                    <p:set>
                                      <p:cBhvr>
                                        <p:cTn id="125" dur="1" fill="hold">
                                          <p:stCondLst>
                                            <p:cond delay="0"/>
                                          </p:stCondLst>
                                        </p:cTn>
                                        <p:tgtEl>
                                          <p:spTgt spid="21"/>
                                        </p:tgtEl>
                                        <p:attrNameLst>
                                          <p:attrName>style.visibility</p:attrName>
                                        </p:attrNameLst>
                                      </p:cBhvr>
                                      <p:to>
                                        <p:strVal val="visible"/>
                                      </p:to>
                                    </p:set>
                                    <p:anim calcmode="lin" valueType="num">
                                      <p:cBhvr additive="base">
                                        <p:cTn id="126" dur="500" fill="hold"/>
                                        <p:tgtEl>
                                          <p:spTgt spid="21"/>
                                        </p:tgtEl>
                                        <p:attrNameLst>
                                          <p:attrName>ppt_x</p:attrName>
                                        </p:attrNameLst>
                                      </p:cBhvr>
                                      <p:tavLst>
                                        <p:tav tm="0">
                                          <p:val>
                                            <p:strVal val="#ppt_x"/>
                                          </p:val>
                                        </p:tav>
                                        <p:tav tm="100000">
                                          <p:val>
                                            <p:strVal val="#ppt_x"/>
                                          </p:val>
                                        </p:tav>
                                      </p:tavLst>
                                    </p:anim>
                                    <p:anim calcmode="lin" valueType="num">
                                      <p:cBhvr additive="base">
                                        <p:cTn id="127" dur="500" fill="hold"/>
                                        <p:tgtEl>
                                          <p:spTgt spid="21"/>
                                        </p:tgtEl>
                                        <p:attrNameLst>
                                          <p:attrName>ppt_y</p:attrName>
                                        </p:attrNameLst>
                                      </p:cBhvr>
                                      <p:tavLst>
                                        <p:tav tm="0">
                                          <p:val>
                                            <p:strVal val="1+#ppt_h/2"/>
                                          </p:val>
                                        </p:tav>
                                        <p:tav tm="100000">
                                          <p:val>
                                            <p:strVal val="#ppt_y"/>
                                          </p:val>
                                        </p:tav>
                                      </p:tavLst>
                                    </p:anim>
                                  </p:childTnLst>
                                </p:cTn>
                              </p:par>
                              <p:par>
                                <p:cTn id="128" presetID="2" presetClass="entr" presetSubtype="4" fill="hold" grpId="0" nodeType="withEffect">
                                  <p:stCondLst>
                                    <p:cond delay="0"/>
                                  </p:stCondLst>
                                  <p:childTnLst>
                                    <p:set>
                                      <p:cBhvr>
                                        <p:cTn id="129" dur="1" fill="hold">
                                          <p:stCondLst>
                                            <p:cond delay="0"/>
                                          </p:stCondLst>
                                        </p:cTn>
                                        <p:tgtEl>
                                          <p:spTgt spid="24"/>
                                        </p:tgtEl>
                                        <p:attrNameLst>
                                          <p:attrName>style.visibility</p:attrName>
                                        </p:attrNameLst>
                                      </p:cBhvr>
                                      <p:to>
                                        <p:strVal val="visible"/>
                                      </p:to>
                                    </p:set>
                                    <p:anim calcmode="lin" valueType="num">
                                      <p:cBhvr additive="base">
                                        <p:cTn id="130" dur="500" fill="hold"/>
                                        <p:tgtEl>
                                          <p:spTgt spid="24"/>
                                        </p:tgtEl>
                                        <p:attrNameLst>
                                          <p:attrName>ppt_x</p:attrName>
                                        </p:attrNameLst>
                                      </p:cBhvr>
                                      <p:tavLst>
                                        <p:tav tm="0">
                                          <p:val>
                                            <p:strVal val="#ppt_x"/>
                                          </p:val>
                                        </p:tav>
                                        <p:tav tm="100000">
                                          <p:val>
                                            <p:strVal val="#ppt_x"/>
                                          </p:val>
                                        </p:tav>
                                      </p:tavLst>
                                    </p:anim>
                                    <p:anim calcmode="lin" valueType="num">
                                      <p:cBhvr additive="base">
                                        <p:cTn id="131"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18" grpId="0"/>
      <p:bldP spid="19" grpId="0" animBg="1"/>
      <p:bldP spid="20" grpId="0"/>
      <p:bldP spid="21" grpId="0" animBg="1"/>
      <p:bldP spid="22" grpId="0" animBg="1"/>
      <p:bldP spid="23" grpId="0"/>
      <p:bldP spid="24" grpId="0" animBg="1"/>
      <p:bldP spid="25" grpId="0"/>
      <p:bldP spid="26" grpId="0"/>
      <p:bldP spid="27" grpId="0"/>
      <p:bldP spid="28" grpId="0"/>
      <p:bldP spid="29" grpId="0"/>
      <p:bldP spid="30" grpId="0"/>
      <p:bldP spid="31" grpId="0"/>
      <p:bldP spid="32"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196"/>
          <p:cNvSpPr>
            <a:spLocks noChangeArrowheads="1"/>
          </p:cNvSpPr>
          <p:nvPr/>
        </p:nvSpPr>
        <p:spPr bwMode="auto">
          <a:xfrm>
            <a:off x="898114" y="2412999"/>
            <a:ext cx="989013" cy="854075"/>
          </a:xfrm>
          <a:custGeom>
            <a:avLst/>
            <a:gdLst>
              <a:gd name="T0" fmla="*/ 156 w 623"/>
              <a:gd name="T1" fmla="*/ 538 h 538"/>
              <a:gd name="T2" fmla="*/ 0 w 623"/>
              <a:gd name="T3" fmla="*/ 272 h 538"/>
              <a:gd name="T4" fmla="*/ 156 w 623"/>
              <a:gd name="T5" fmla="*/ 0 h 538"/>
              <a:gd name="T6" fmla="*/ 467 w 623"/>
              <a:gd name="T7" fmla="*/ 0 h 538"/>
              <a:gd name="T8" fmla="*/ 623 w 623"/>
              <a:gd name="T9" fmla="*/ 272 h 538"/>
              <a:gd name="T10" fmla="*/ 467 w 623"/>
              <a:gd name="T11" fmla="*/ 538 h 538"/>
              <a:gd name="T12" fmla="*/ 156 w 623"/>
              <a:gd name="T13" fmla="*/ 538 h 538"/>
              <a:gd name="T14" fmla="*/ 0 60000 65536"/>
              <a:gd name="T15" fmla="*/ 0 60000 65536"/>
              <a:gd name="T16" fmla="*/ 0 60000 65536"/>
              <a:gd name="T17" fmla="*/ 0 60000 65536"/>
              <a:gd name="T18" fmla="*/ 0 60000 65536"/>
              <a:gd name="T19" fmla="*/ 0 60000 65536"/>
              <a:gd name="T20" fmla="*/ 0 60000 65536"/>
              <a:gd name="T21" fmla="*/ 0 w 623"/>
              <a:gd name="T22" fmla="*/ 0 h 538"/>
              <a:gd name="T23" fmla="*/ 623 w 623"/>
              <a:gd name="T24" fmla="*/ 538 h 53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23" h="538">
                <a:moveTo>
                  <a:pt x="156" y="538"/>
                </a:moveTo>
                <a:lnTo>
                  <a:pt x="0" y="272"/>
                </a:lnTo>
                <a:lnTo>
                  <a:pt x="156" y="0"/>
                </a:lnTo>
                <a:lnTo>
                  <a:pt x="467" y="0"/>
                </a:lnTo>
                <a:lnTo>
                  <a:pt x="623" y="272"/>
                </a:lnTo>
                <a:lnTo>
                  <a:pt x="467" y="538"/>
                </a:lnTo>
                <a:lnTo>
                  <a:pt x="156" y="538"/>
                </a:lnTo>
                <a:close/>
              </a:path>
            </a:pathLst>
          </a:custGeom>
          <a:solidFill>
            <a:schemeClr val="accent1"/>
          </a:solidFill>
          <a:ln>
            <a:noFill/>
          </a:ln>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sz="1600">
              <a:solidFill>
                <a:srgbClr val="000000"/>
              </a:solidFill>
              <a:sym typeface="宋体" pitchFamily="2" charset="-122"/>
            </a:endParaRPr>
          </a:p>
        </p:txBody>
      </p:sp>
      <p:sp>
        <p:nvSpPr>
          <p:cNvPr id="3" name="Freeform 197"/>
          <p:cNvSpPr>
            <a:spLocks noChangeArrowheads="1"/>
          </p:cNvSpPr>
          <p:nvPr/>
        </p:nvSpPr>
        <p:spPr bwMode="auto">
          <a:xfrm>
            <a:off x="1968089" y="1570037"/>
            <a:ext cx="1306513" cy="1120775"/>
          </a:xfrm>
          <a:custGeom>
            <a:avLst/>
            <a:gdLst>
              <a:gd name="T0" fmla="*/ 208 w 823"/>
              <a:gd name="T1" fmla="*/ 706 h 706"/>
              <a:gd name="T2" fmla="*/ 0 w 823"/>
              <a:gd name="T3" fmla="*/ 356 h 706"/>
              <a:gd name="T4" fmla="*/ 208 w 823"/>
              <a:gd name="T5" fmla="*/ 0 h 706"/>
              <a:gd name="T6" fmla="*/ 616 w 823"/>
              <a:gd name="T7" fmla="*/ 0 h 706"/>
              <a:gd name="T8" fmla="*/ 823 w 823"/>
              <a:gd name="T9" fmla="*/ 356 h 706"/>
              <a:gd name="T10" fmla="*/ 616 w 823"/>
              <a:gd name="T11" fmla="*/ 706 h 706"/>
              <a:gd name="T12" fmla="*/ 208 w 823"/>
              <a:gd name="T13" fmla="*/ 706 h 706"/>
              <a:gd name="T14" fmla="*/ 0 60000 65536"/>
              <a:gd name="T15" fmla="*/ 0 60000 65536"/>
              <a:gd name="T16" fmla="*/ 0 60000 65536"/>
              <a:gd name="T17" fmla="*/ 0 60000 65536"/>
              <a:gd name="T18" fmla="*/ 0 60000 65536"/>
              <a:gd name="T19" fmla="*/ 0 60000 65536"/>
              <a:gd name="T20" fmla="*/ 0 60000 65536"/>
              <a:gd name="T21" fmla="*/ 0 w 823"/>
              <a:gd name="T22" fmla="*/ 0 h 706"/>
              <a:gd name="T23" fmla="*/ 823 w 823"/>
              <a:gd name="T24" fmla="*/ 706 h 70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823" h="706">
                <a:moveTo>
                  <a:pt x="208" y="706"/>
                </a:moveTo>
                <a:lnTo>
                  <a:pt x="0" y="356"/>
                </a:lnTo>
                <a:lnTo>
                  <a:pt x="208" y="0"/>
                </a:lnTo>
                <a:lnTo>
                  <a:pt x="616" y="0"/>
                </a:lnTo>
                <a:lnTo>
                  <a:pt x="823" y="356"/>
                </a:lnTo>
                <a:lnTo>
                  <a:pt x="616" y="706"/>
                </a:lnTo>
                <a:lnTo>
                  <a:pt x="208" y="706"/>
                </a:lnTo>
                <a:close/>
              </a:path>
            </a:pathLst>
          </a:custGeom>
          <a:solidFill>
            <a:schemeClr val="accent2"/>
          </a:solidFill>
          <a:ln>
            <a:noFill/>
          </a:ln>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sz="1600">
              <a:solidFill>
                <a:srgbClr val="000000"/>
              </a:solidFill>
              <a:sym typeface="宋体" pitchFamily="2" charset="-122"/>
            </a:endParaRPr>
          </a:p>
        </p:txBody>
      </p:sp>
      <p:sp>
        <p:nvSpPr>
          <p:cNvPr id="4" name="Freeform 198"/>
          <p:cNvSpPr>
            <a:spLocks noChangeArrowheads="1"/>
          </p:cNvSpPr>
          <p:nvPr/>
        </p:nvSpPr>
        <p:spPr bwMode="auto">
          <a:xfrm>
            <a:off x="2020477" y="3030537"/>
            <a:ext cx="1193800" cy="1038225"/>
          </a:xfrm>
          <a:custGeom>
            <a:avLst/>
            <a:gdLst>
              <a:gd name="T0" fmla="*/ 188 w 752"/>
              <a:gd name="T1" fmla="*/ 654 h 654"/>
              <a:gd name="T2" fmla="*/ 0 w 752"/>
              <a:gd name="T3" fmla="*/ 323 h 654"/>
              <a:gd name="T4" fmla="*/ 188 w 752"/>
              <a:gd name="T5" fmla="*/ 0 h 654"/>
              <a:gd name="T6" fmla="*/ 564 w 752"/>
              <a:gd name="T7" fmla="*/ 0 h 654"/>
              <a:gd name="T8" fmla="*/ 752 w 752"/>
              <a:gd name="T9" fmla="*/ 323 h 654"/>
              <a:gd name="T10" fmla="*/ 564 w 752"/>
              <a:gd name="T11" fmla="*/ 654 h 654"/>
              <a:gd name="T12" fmla="*/ 188 w 752"/>
              <a:gd name="T13" fmla="*/ 654 h 654"/>
              <a:gd name="T14" fmla="*/ 0 60000 65536"/>
              <a:gd name="T15" fmla="*/ 0 60000 65536"/>
              <a:gd name="T16" fmla="*/ 0 60000 65536"/>
              <a:gd name="T17" fmla="*/ 0 60000 65536"/>
              <a:gd name="T18" fmla="*/ 0 60000 65536"/>
              <a:gd name="T19" fmla="*/ 0 60000 65536"/>
              <a:gd name="T20" fmla="*/ 0 60000 65536"/>
              <a:gd name="T21" fmla="*/ 0 w 752"/>
              <a:gd name="T22" fmla="*/ 0 h 654"/>
              <a:gd name="T23" fmla="*/ 752 w 752"/>
              <a:gd name="T24" fmla="*/ 654 h 65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752" h="654">
                <a:moveTo>
                  <a:pt x="188" y="654"/>
                </a:moveTo>
                <a:lnTo>
                  <a:pt x="0" y="323"/>
                </a:lnTo>
                <a:lnTo>
                  <a:pt x="188" y="0"/>
                </a:lnTo>
                <a:lnTo>
                  <a:pt x="564" y="0"/>
                </a:lnTo>
                <a:lnTo>
                  <a:pt x="752" y="323"/>
                </a:lnTo>
                <a:lnTo>
                  <a:pt x="564" y="654"/>
                </a:lnTo>
                <a:lnTo>
                  <a:pt x="188" y="654"/>
                </a:lnTo>
                <a:close/>
              </a:path>
            </a:pathLst>
          </a:custGeom>
          <a:solidFill>
            <a:schemeClr val="accent3"/>
          </a:solidFill>
          <a:ln>
            <a:noFill/>
          </a:ln>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sz="1600">
              <a:solidFill>
                <a:srgbClr val="000000"/>
              </a:solidFill>
              <a:sym typeface="宋体" pitchFamily="2" charset="-122"/>
            </a:endParaRPr>
          </a:p>
        </p:txBody>
      </p:sp>
      <p:sp>
        <p:nvSpPr>
          <p:cNvPr id="5" name="Freeform 199"/>
          <p:cNvSpPr>
            <a:spLocks noChangeArrowheads="1"/>
          </p:cNvSpPr>
          <p:nvPr/>
        </p:nvSpPr>
        <p:spPr bwMode="auto">
          <a:xfrm>
            <a:off x="3131727" y="2135187"/>
            <a:ext cx="1625600" cy="1408112"/>
          </a:xfrm>
          <a:custGeom>
            <a:avLst/>
            <a:gdLst>
              <a:gd name="T0" fmla="*/ 252 w 1024"/>
              <a:gd name="T1" fmla="*/ 887 h 887"/>
              <a:gd name="T2" fmla="*/ 0 w 1024"/>
              <a:gd name="T3" fmla="*/ 447 h 887"/>
              <a:gd name="T4" fmla="*/ 252 w 1024"/>
              <a:gd name="T5" fmla="*/ 0 h 887"/>
              <a:gd name="T6" fmla="*/ 764 w 1024"/>
              <a:gd name="T7" fmla="*/ 0 h 887"/>
              <a:gd name="T8" fmla="*/ 1024 w 1024"/>
              <a:gd name="T9" fmla="*/ 447 h 887"/>
              <a:gd name="T10" fmla="*/ 764 w 1024"/>
              <a:gd name="T11" fmla="*/ 887 h 887"/>
              <a:gd name="T12" fmla="*/ 252 w 1024"/>
              <a:gd name="T13" fmla="*/ 887 h 887"/>
              <a:gd name="T14" fmla="*/ 0 60000 65536"/>
              <a:gd name="T15" fmla="*/ 0 60000 65536"/>
              <a:gd name="T16" fmla="*/ 0 60000 65536"/>
              <a:gd name="T17" fmla="*/ 0 60000 65536"/>
              <a:gd name="T18" fmla="*/ 0 60000 65536"/>
              <a:gd name="T19" fmla="*/ 0 60000 65536"/>
              <a:gd name="T20" fmla="*/ 0 60000 65536"/>
              <a:gd name="T21" fmla="*/ 0 w 1024"/>
              <a:gd name="T22" fmla="*/ 0 h 887"/>
              <a:gd name="T23" fmla="*/ 1024 w 1024"/>
              <a:gd name="T24" fmla="*/ 887 h 88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024" h="887">
                <a:moveTo>
                  <a:pt x="252" y="887"/>
                </a:moveTo>
                <a:lnTo>
                  <a:pt x="0" y="447"/>
                </a:lnTo>
                <a:lnTo>
                  <a:pt x="252" y="0"/>
                </a:lnTo>
                <a:lnTo>
                  <a:pt x="764" y="0"/>
                </a:lnTo>
                <a:lnTo>
                  <a:pt x="1024" y="447"/>
                </a:lnTo>
                <a:lnTo>
                  <a:pt x="764" y="887"/>
                </a:lnTo>
                <a:lnTo>
                  <a:pt x="252" y="887"/>
                </a:lnTo>
                <a:close/>
              </a:path>
            </a:pathLst>
          </a:custGeom>
          <a:solidFill>
            <a:schemeClr val="accent4"/>
          </a:solidFill>
          <a:ln>
            <a:noFill/>
          </a:ln>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sz="1600">
              <a:solidFill>
                <a:srgbClr val="000000"/>
              </a:solidFill>
              <a:sym typeface="宋体" pitchFamily="2" charset="-122"/>
            </a:endParaRPr>
          </a:p>
        </p:txBody>
      </p:sp>
      <p:sp>
        <p:nvSpPr>
          <p:cNvPr id="6" name="TextBox 232"/>
          <p:cNvSpPr>
            <a:spLocks noChangeArrowheads="1"/>
          </p:cNvSpPr>
          <p:nvPr/>
        </p:nvSpPr>
        <p:spPr bwMode="auto">
          <a:xfrm>
            <a:off x="4971639" y="1670049"/>
            <a:ext cx="1363663"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ctr"/>
            <a:r>
              <a:rPr lang="zh-CN" altLang="en-US" sz="2000" dirty="0">
                <a:solidFill>
                  <a:srgbClr val="284848"/>
                </a:solidFill>
                <a:latin typeface="微软雅黑" pitchFamily="34" charset="-122"/>
                <a:ea typeface="微软雅黑" pitchFamily="34" charset="-122"/>
                <a:sym typeface="Arial" pitchFamily="34" charset="0"/>
              </a:rPr>
              <a:t>添加标题</a:t>
            </a:r>
          </a:p>
        </p:txBody>
      </p:sp>
      <p:sp>
        <p:nvSpPr>
          <p:cNvPr id="7" name="矩形 6"/>
          <p:cNvSpPr>
            <a:spLocks noChangeArrowheads="1"/>
          </p:cNvSpPr>
          <p:nvPr/>
        </p:nvSpPr>
        <p:spPr bwMode="auto">
          <a:xfrm>
            <a:off x="4993864" y="2041524"/>
            <a:ext cx="3384550" cy="1993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just">
              <a:lnSpc>
                <a:spcPct val="150000"/>
              </a:lnSpc>
            </a:pPr>
            <a:r>
              <a:rPr lang="zh-CN" altLang="en-US" sz="1400" dirty="0">
                <a:solidFill>
                  <a:schemeClr val="tx1">
                    <a:lumMod val="65000"/>
                    <a:lumOff val="35000"/>
                  </a:schemeClr>
                </a:solidFill>
                <a:latin typeface="微软雅黑" pitchFamily="34" charset="-122"/>
                <a:ea typeface="微软雅黑" pitchFamily="34" charset="-122"/>
                <a:sym typeface="微软雅黑" pitchFamily="34" charset="-122"/>
              </a:rPr>
              <a:t>在这里输入内容文本在这里输入内容文本在这里输入内容文本在这里输入内容文本在这里输入内容文本在这里输入内容文本在这里输入内容文本在这里输入内容文本在这里输入内容文本在这里输入内容文本在这里输入内容文本在这里输入内容文本</a:t>
            </a:r>
          </a:p>
        </p:txBody>
      </p:sp>
      <p:sp>
        <p:nvSpPr>
          <p:cNvPr id="8" name="TextBox 682"/>
          <p:cNvSpPr>
            <a:spLocks noChangeArrowheads="1"/>
          </p:cNvSpPr>
          <p:nvPr/>
        </p:nvSpPr>
        <p:spPr bwMode="auto">
          <a:xfrm>
            <a:off x="945739" y="2541587"/>
            <a:ext cx="893763"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r>
              <a:rPr lang="en-US" sz="3200">
                <a:solidFill>
                  <a:schemeClr val="bg1"/>
                </a:solidFill>
                <a:sym typeface="Calibri" pitchFamily="34" charset="0"/>
              </a:rPr>
              <a:t>20%</a:t>
            </a:r>
            <a:endParaRPr lang="zh-CN" altLang="en-US" sz="3200">
              <a:solidFill>
                <a:schemeClr val="bg1"/>
              </a:solidFill>
              <a:sym typeface="Calibri" pitchFamily="34" charset="0"/>
            </a:endParaRPr>
          </a:p>
        </p:txBody>
      </p:sp>
      <p:sp>
        <p:nvSpPr>
          <p:cNvPr id="9" name="TextBox 682"/>
          <p:cNvSpPr>
            <a:spLocks noChangeArrowheads="1"/>
          </p:cNvSpPr>
          <p:nvPr/>
        </p:nvSpPr>
        <p:spPr bwMode="auto">
          <a:xfrm>
            <a:off x="2191927" y="1800224"/>
            <a:ext cx="89535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r>
              <a:rPr lang="en-US" sz="3200" dirty="0">
                <a:solidFill>
                  <a:schemeClr val="bg1"/>
                </a:solidFill>
                <a:sym typeface="Calibri" pitchFamily="34" charset="0"/>
              </a:rPr>
              <a:t>47%</a:t>
            </a:r>
            <a:endParaRPr lang="zh-CN" altLang="en-US" sz="3200" dirty="0">
              <a:solidFill>
                <a:schemeClr val="bg1"/>
              </a:solidFill>
              <a:sym typeface="Calibri" pitchFamily="34" charset="0"/>
            </a:endParaRPr>
          </a:p>
        </p:txBody>
      </p:sp>
      <p:sp>
        <p:nvSpPr>
          <p:cNvPr id="10" name="TextBox 682"/>
          <p:cNvSpPr>
            <a:spLocks noChangeArrowheads="1"/>
          </p:cNvSpPr>
          <p:nvPr/>
        </p:nvSpPr>
        <p:spPr bwMode="auto">
          <a:xfrm>
            <a:off x="2199864" y="3241674"/>
            <a:ext cx="893763"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r>
              <a:rPr lang="en-US" sz="3200">
                <a:solidFill>
                  <a:schemeClr val="bg1"/>
                </a:solidFill>
                <a:sym typeface="Calibri" pitchFamily="34" charset="0"/>
              </a:rPr>
              <a:t>33%</a:t>
            </a:r>
            <a:endParaRPr lang="zh-CN" altLang="en-US" sz="3200">
              <a:solidFill>
                <a:schemeClr val="bg1"/>
              </a:solidFill>
              <a:sym typeface="Calibri" pitchFamily="34" charset="0"/>
            </a:endParaRPr>
          </a:p>
        </p:txBody>
      </p:sp>
      <p:sp>
        <p:nvSpPr>
          <p:cNvPr id="11" name="TextBox 682"/>
          <p:cNvSpPr>
            <a:spLocks noChangeArrowheads="1"/>
          </p:cNvSpPr>
          <p:nvPr/>
        </p:nvSpPr>
        <p:spPr bwMode="auto">
          <a:xfrm>
            <a:off x="3496852" y="2547937"/>
            <a:ext cx="895350" cy="585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r>
              <a:rPr lang="en-US" sz="3200">
                <a:solidFill>
                  <a:schemeClr val="bg1"/>
                </a:solidFill>
                <a:sym typeface="Calibri" pitchFamily="34" charset="0"/>
              </a:rPr>
              <a:t>75%</a:t>
            </a:r>
            <a:endParaRPr lang="zh-CN" altLang="en-US" sz="3200">
              <a:solidFill>
                <a:schemeClr val="bg1"/>
              </a:solidFill>
              <a:sym typeface="Calibri" pitchFamily="34" charset="0"/>
            </a:endParaRPr>
          </a:p>
        </p:txBody>
      </p:sp>
      <p:sp>
        <p:nvSpPr>
          <p:cNvPr id="12" name="标题 11"/>
          <p:cNvSpPr>
            <a:spLocks noGrp="1"/>
          </p:cNvSpPr>
          <p:nvPr>
            <p:ph type="title"/>
          </p:nvPr>
        </p:nvSpPr>
        <p:spPr/>
        <p:txBody>
          <a:bodyPr/>
          <a:lstStyle/>
          <a:p>
            <a:r>
              <a:rPr lang="zh-CN" altLang="en-US" dirty="0"/>
              <a:t>第五部分  点击此处输入您的标题</a:t>
            </a:r>
          </a:p>
        </p:txBody>
      </p:sp>
    </p:spTree>
    <p:extLst>
      <p:ext uri="{BB962C8B-B14F-4D97-AF65-F5344CB8AC3E}">
        <p14:creationId xmlns:p14="http://schemas.microsoft.com/office/powerpoint/2010/main" val="3784373914"/>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2" nodeType="afterEffect">
                                  <p:stCondLst>
                                    <p:cond delay="0"/>
                                  </p:stCondLst>
                                  <p:childTnLst>
                                    <p:set>
                                      <p:cBhvr>
                                        <p:cTn id="6" dur="1" fill="hold">
                                          <p:stCondLst>
                                            <p:cond delay="0"/>
                                          </p:stCondLst>
                                        </p:cTn>
                                        <p:tgtEl>
                                          <p:spTgt spid="3"/>
                                        </p:tgtEl>
                                        <p:attrNameLst>
                                          <p:attrName>style.visibility</p:attrName>
                                        </p:attrNameLst>
                                      </p:cBhvr>
                                      <p:to>
                                        <p:strVal val="visible"/>
                                      </p:to>
                                    </p:set>
                                  </p:childTnLst>
                                </p:cTn>
                              </p:par>
                              <p:par>
                                <p:cTn id="7" presetID="1" presetClass="entr" presetSubtype="0" fill="hold" grpId="2" nodeType="withEffect">
                                  <p:stCondLst>
                                    <p:cond delay="0"/>
                                  </p:stCondLst>
                                  <p:childTnLst>
                                    <p:set>
                                      <p:cBhvr>
                                        <p:cTn id="8" dur="1" fill="hold">
                                          <p:stCondLst>
                                            <p:cond delay="0"/>
                                          </p:stCondLst>
                                        </p:cTn>
                                        <p:tgtEl>
                                          <p:spTgt spid="2"/>
                                        </p:tgtEl>
                                        <p:attrNameLst>
                                          <p:attrName>style.visibility</p:attrName>
                                        </p:attrNameLst>
                                      </p:cBhvr>
                                      <p:to>
                                        <p:strVal val="visible"/>
                                      </p:to>
                                    </p:set>
                                  </p:childTnLst>
                                </p:cTn>
                              </p:par>
                              <p:par>
                                <p:cTn id="9" presetID="1" presetClass="entr" presetSubtype="0" fill="hold" grpId="2" nodeType="withEffect">
                                  <p:stCondLst>
                                    <p:cond delay="0"/>
                                  </p:stCondLst>
                                  <p:childTnLst>
                                    <p:set>
                                      <p:cBhvr>
                                        <p:cTn id="10" dur="1" fill="hold">
                                          <p:stCondLst>
                                            <p:cond delay="0"/>
                                          </p:stCondLst>
                                        </p:cTn>
                                        <p:tgtEl>
                                          <p:spTgt spid="4"/>
                                        </p:tgtEl>
                                        <p:attrNameLst>
                                          <p:attrName>style.visibility</p:attrName>
                                        </p:attrNameLst>
                                      </p:cBhvr>
                                      <p:to>
                                        <p:strVal val="visible"/>
                                      </p:to>
                                    </p:set>
                                  </p:childTnLst>
                                </p:cTn>
                              </p:par>
                              <p:par>
                                <p:cTn id="11" presetID="1" presetClass="entr" presetSubtype="0" fill="hold" grpId="2" nodeType="withEffect">
                                  <p:stCondLst>
                                    <p:cond delay="0"/>
                                  </p:stCondLst>
                                  <p:childTnLst>
                                    <p:set>
                                      <p:cBhvr>
                                        <p:cTn id="12" dur="1" fill="hold">
                                          <p:stCondLst>
                                            <p:cond delay="0"/>
                                          </p:stCondLst>
                                        </p:cTn>
                                        <p:tgtEl>
                                          <p:spTgt spid="5"/>
                                        </p:tgtEl>
                                        <p:attrNameLst>
                                          <p:attrName>style.visibility</p:attrName>
                                        </p:attrNameLst>
                                      </p:cBhvr>
                                      <p:to>
                                        <p:strVal val="visible"/>
                                      </p:to>
                                    </p:set>
                                  </p:childTnLst>
                                </p:cTn>
                              </p:par>
                              <p:par>
                                <p:cTn id="13" presetID="1" presetClass="entr" presetSubtype="0" fill="hold" grpId="1" nodeType="withEffect">
                                  <p:stCondLst>
                                    <p:cond delay="0"/>
                                  </p:stCondLst>
                                  <p:childTnLst>
                                    <p:set>
                                      <p:cBhvr>
                                        <p:cTn id="14" dur="1" fill="hold">
                                          <p:stCondLst>
                                            <p:cond delay="0"/>
                                          </p:stCondLst>
                                        </p:cTn>
                                        <p:tgtEl>
                                          <p:spTgt spid="9"/>
                                        </p:tgtEl>
                                        <p:attrNameLst>
                                          <p:attrName>style.visibility</p:attrName>
                                        </p:attrNameLst>
                                      </p:cBhvr>
                                      <p:to>
                                        <p:strVal val="visible"/>
                                      </p:to>
                                    </p:set>
                                  </p:childTnLst>
                                </p:cTn>
                              </p:par>
                              <p:par>
                                <p:cTn id="15" presetID="1" presetClass="entr" presetSubtype="0" fill="hold" grpId="1" nodeType="withEffect">
                                  <p:stCondLst>
                                    <p:cond delay="0"/>
                                  </p:stCondLst>
                                  <p:childTnLst>
                                    <p:set>
                                      <p:cBhvr>
                                        <p:cTn id="16" dur="1" fill="hold">
                                          <p:stCondLst>
                                            <p:cond delay="0"/>
                                          </p:stCondLst>
                                        </p:cTn>
                                        <p:tgtEl>
                                          <p:spTgt spid="10"/>
                                        </p:tgtEl>
                                        <p:attrNameLst>
                                          <p:attrName>style.visibility</p:attrName>
                                        </p:attrNameLst>
                                      </p:cBhvr>
                                      <p:to>
                                        <p:strVal val="visible"/>
                                      </p:to>
                                    </p:set>
                                  </p:childTnLst>
                                </p:cTn>
                              </p:par>
                              <p:par>
                                <p:cTn id="17" presetID="1" presetClass="entr" presetSubtype="0" fill="hold" grpId="1" nodeType="withEffect">
                                  <p:stCondLst>
                                    <p:cond delay="0"/>
                                  </p:stCondLst>
                                  <p:childTnLst>
                                    <p:set>
                                      <p:cBhvr>
                                        <p:cTn id="18" dur="1" fill="hold">
                                          <p:stCondLst>
                                            <p:cond delay="0"/>
                                          </p:stCondLst>
                                        </p:cTn>
                                        <p:tgtEl>
                                          <p:spTgt spid="8"/>
                                        </p:tgtEl>
                                        <p:attrNameLst>
                                          <p:attrName>style.visibility</p:attrName>
                                        </p:attrNameLst>
                                      </p:cBhvr>
                                      <p:to>
                                        <p:strVal val="visible"/>
                                      </p:to>
                                    </p:set>
                                  </p:childTnLst>
                                </p:cTn>
                              </p:par>
                              <p:par>
                                <p:cTn id="19" presetID="1" presetClass="entr" presetSubtype="0" fill="hold" grpId="1" nodeType="withEffect">
                                  <p:stCondLst>
                                    <p:cond delay="0"/>
                                  </p:stCondLst>
                                  <p:childTnLst>
                                    <p:set>
                                      <p:cBhvr>
                                        <p:cTn id="20" dur="1" fill="hold">
                                          <p:stCondLst>
                                            <p:cond delay="0"/>
                                          </p:stCondLst>
                                        </p:cTn>
                                        <p:tgtEl>
                                          <p:spTgt spid="11"/>
                                        </p:tgtEl>
                                        <p:attrNameLst>
                                          <p:attrName>style.visibility</p:attrName>
                                        </p:attrNameLst>
                                      </p:cBhvr>
                                      <p:to>
                                        <p:strVal val="visible"/>
                                      </p:to>
                                    </p:set>
                                  </p:childTnLst>
                                </p:cTn>
                              </p:par>
                            </p:childTnLst>
                          </p:cTn>
                        </p:par>
                        <p:par>
                          <p:cTn id="21" fill="hold">
                            <p:stCondLst>
                              <p:cond delay="0"/>
                            </p:stCondLst>
                            <p:childTnLst>
                              <p:par>
                                <p:cTn id="22" presetID="53" presetClass="entr" presetSubtype="528" fill="hold" grpId="0" nodeType="afterEffect">
                                  <p:stCondLst>
                                    <p:cond delay="0"/>
                                  </p:stCondLst>
                                  <p:childTnLst>
                                    <p:set>
                                      <p:cBhvr>
                                        <p:cTn id="23" dur="1" fill="hold">
                                          <p:stCondLst>
                                            <p:cond delay="0"/>
                                          </p:stCondLst>
                                        </p:cTn>
                                        <p:tgtEl>
                                          <p:spTgt spid="3"/>
                                        </p:tgtEl>
                                        <p:attrNameLst>
                                          <p:attrName>style.visibility</p:attrName>
                                        </p:attrNameLst>
                                      </p:cBhvr>
                                      <p:to>
                                        <p:strVal val="visible"/>
                                      </p:to>
                                    </p:set>
                                    <p:anim calcmode="lin" valueType="num">
                                      <p:cBhvr>
                                        <p:cTn id="24" dur="500" fill="hold"/>
                                        <p:tgtEl>
                                          <p:spTgt spid="3"/>
                                        </p:tgtEl>
                                        <p:attrNameLst>
                                          <p:attrName>ppt_w</p:attrName>
                                        </p:attrNameLst>
                                      </p:cBhvr>
                                      <p:tavLst>
                                        <p:tav tm="0">
                                          <p:val>
                                            <p:fltVal val="0"/>
                                          </p:val>
                                        </p:tav>
                                        <p:tav tm="100000">
                                          <p:val>
                                            <p:strVal val="#ppt_w"/>
                                          </p:val>
                                        </p:tav>
                                      </p:tavLst>
                                    </p:anim>
                                    <p:anim calcmode="lin" valueType="num">
                                      <p:cBhvr>
                                        <p:cTn id="25" dur="500" fill="hold"/>
                                        <p:tgtEl>
                                          <p:spTgt spid="3"/>
                                        </p:tgtEl>
                                        <p:attrNameLst>
                                          <p:attrName>ppt_h</p:attrName>
                                        </p:attrNameLst>
                                      </p:cBhvr>
                                      <p:tavLst>
                                        <p:tav tm="0">
                                          <p:val>
                                            <p:fltVal val="0"/>
                                          </p:val>
                                        </p:tav>
                                        <p:tav tm="100000">
                                          <p:val>
                                            <p:strVal val="#ppt_h"/>
                                          </p:val>
                                        </p:tav>
                                      </p:tavLst>
                                    </p:anim>
                                    <p:animEffect transition="in" filter="fade">
                                      <p:cBhvr>
                                        <p:cTn id="26" dur="500"/>
                                        <p:tgtEl>
                                          <p:spTgt spid="3"/>
                                        </p:tgtEl>
                                      </p:cBhvr>
                                    </p:animEffect>
                                    <p:anim calcmode="lin" valueType="num">
                                      <p:cBhvr>
                                        <p:cTn id="27" dur="500" fill="hold"/>
                                        <p:tgtEl>
                                          <p:spTgt spid="3"/>
                                        </p:tgtEl>
                                        <p:attrNameLst>
                                          <p:attrName>ppt_x</p:attrName>
                                        </p:attrNameLst>
                                      </p:cBhvr>
                                      <p:tavLst>
                                        <p:tav tm="0">
                                          <p:val>
                                            <p:fltVal val="0.5"/>
                                          </p:val>
                                        </p:tav>
                                        <p:tav tm="100000">
                                          <p:val>
                                            <p:strVal val="#ppt_x"/>
                                          </p:val>
                                        </p:tav>
                                      </p:tavLst>
                                    </p:anim>
                                    <p:anim calcmode="lin" valueType="num">
                                      <p:cBhvr>
                                        <p:cTn id="28" dur="500" fill="hold"/>
                                        <p:tgtEl>
                                          <p:spTgt spid="3"/>
                                        </p:tgtEl>
                                        <p:attrNameLst>
                                          <p:attrName>ppt_y</p:attrName>
                                        </p:attrNameLst>
                                      </p:cBhvr>
                                      <p:tavLst>
                                        <p:tav tm="0">
                                          <p:val>
                                            <p:fltVal val="0.5"/>
                                          </p:val>
                                        </p:tav>
                                        <p:tav tm="100000">
                                          <p:val>
                                            <p:strVal val="#ppt_y"/>
                                          </p:val>
                                        </p:tav>
                                      </p:tavLst>
                                    </p:anim>
                                  </p:childTnLst>
                                </p:cTn>
                              </p:par>
                              <p:par>
                                <p:cTn id="29" presetID="26" presetClass="emph" presetSubtype="0" fill="hold" grpId="1" nodeType="withEffect">
                                  <p:stCondLst>
                                    <p:cond delay="0"/>
                                  </p:stCondLst>
                                  <p:childTnLst>
                                    <p:animEffect transition="out" filter="fade">
                                      <p:cBhvr>
                                        <p:cTn id="30" dur="500" tmFilter="0, 0; .2, .5; .8, .5; 1, 0"/>
                                        <p:tgtEl>
                                          <p:spTgt spid="3"/>
                                        </p:tgtEl>
                                      </p:cBhvr>
                                    </p:animEffect>
                                    <p:animScale>
                                      <p:cBhvr>
                                        <p:cTn id="31" dur="250" autoRev="1" fill="hold"/>
                                        <p:tgtEl>
                                          <p:spTgt spid="3"/>
                                        </p:tgtEl>
                                      </p:cBhvr>
                                      <p:by x="105000" y="105000"/>
                                    </p:animScale>
                                  </p:childTnLst>
                                </p:cTn>
                              </p:par>
                              <p:par>
                                <p:cTn id="32" presetID="26" presetClass="emph" presetSubtype="0" fill="hold" grpId="1" nodeType="withEffect">
                                  <p:stCondLst>
                                    <p:cond delay="0"/>
                                  </p:stCondLst>
                                  <p:childTnLst>
                                    <p:animEffect transition="out" filter="fade">
                                      <p:cBhvr>
                                        <p:cTn id="33" dur="500" tmFilter="0, 0; .2, .5; .8, .5; 1, 0"/>
                                        <p:tgtEl>
                                          <p:spTgt spid="2"/>
                                        </p:tgtEl>
                                      </p:cBhvr>
                                    </p:animEffect>
                                    <p:animScale>
                                      <p:cBhvr>
                                        <p:cTn id="34" dur="250" autoRev="1" fill="hold"/>
                                        <p:tgtEl>
                                          <p:spTgt spid="2"/>
                                        </p:tgtEl>
                                      </p:cBhvr>
                                      <p:by x="105000" y="105000"/>
                                    </p:animScale>
                                  </p:childTnLst>
                                </p:cTn>
                              </p:par>
                              <p:par>
                                <p:cTn id="35" presetID="26" presetClass="emph" presetSubtype="0" fill="hold" grpId="1" nodeType="withEffect">
                                  <p:stCondLst>
                                    <p:cond delay="250"/>
                                  </p:stCondLst>
                                  <p:childTnLst>
                                    <p:animEffect transition="out" filter="fade">
                                      <p:cBhvr>
                                        <p:cTn id="36" dur="500" tmFilter="0, 0; .2, .5; .8, .5; 1, 0"/>
                                        <p:tgtEl>
                                          <p:spTgt spid="4"/>
                                        </p:tgtEl>
                                      </p:cBhvr>
                                    </p:animEffect>
                                    <p:animScale>
                                      <p:cBhvr>
                                        <p:cTn id="37" dur="250" autoRev="1" fill="hold"/>
                                        <p:tgtEl>
                                          <p:spTgt spid="4"/>
                                        </p:tgtEl>
                                      </p:cBhvr>
                                      <p:by x="105000" y="105000"/>
                                    </p:animScale>
                                  </p:childTnLst>
                                </p:cTn>
                              </p:par>
                              <p:par>
                                <p:cTn id="38" presetID="26" presetClass="emph" presetSubtype="0" fill="hold" grpId="1" nodeType="withEffect">
                                  <p:stCondLst>
                                    <p:cond delay="0"/>
                                  </p:stCondLst>
                                  <p:childTnLst>
                                    <p:animEffect transition="out" filter="fade">
                                      <p:cBhvr>
                                        <p:cTn id="39" dur="500" tmFilter="0, 0; .2, .5; .8, .5; 1, 0"/>
                                        <p:tgtEl>
                                          <p:spTgt spid="5"/>
                                        </p:tgtEl>
                                      </p:cBhvr>
                                    </p:animEffect>
                                    <p:animScale>
                                      <p:cBhvr>
                                        <p:cTn id="40" dur="250" autoRev="1" fill="hold"/>
                                        <p:tgtEl>
                                          <p:spTgt spid="5"/>
                                        </p:tgtEl>
                                      </p:cBhvr>
                                      <p:by x="105000" y="105000"/>
                                    </p:animScale>
                                  </p:childTnLst>
                                </p:cTn>
                              </p:par>
                              <p:par>
                                <p:cTn id="41" presetID="53" presetClass="entr" presetSubtype="528" fill="hold" grpId="0" nodeType="withEffect">
                                  <p:stCondLst>
                                    <p:cond delay="250"/>
                                  </p:stCondLst>
                                  <p:childTnLst>
                                    <p:set>
                                      <p:cBhvr>
                                        <p:cTn id="42" dur="1" fill="hold">
                                          <p:stCondLst>
                                            <p:cond delay="0"/>
                                          </p:stCondLst>
                                        </p:cTn>
                                        <p:tgtEl>
                                          <p:spTgt spid="2"/>
                                        </p:tgtEl>
                                        <p:attrNameLst>
                                          <p:attrName>style.visibility</p:attrName>
                                        </p:attrNameLst>
                                      </p:cBhvr>
                                      <p:to>
                                        <p:strVal val="visible"/>
                                      </p:to>
                                    </p:set>
                                    <p:anim calcmode="lin" valueType="num">
                                      <p:cBhvr>
                                        <p:cTn id="43" dur="500" fill="hold"/>
                                        <p:tgtEl>
                                          <p:spTgt spid="2"/>
                                        </p:tgtEl>
                                        <p:attrNameLst>
                                          <p:attrName>ppt_w</p:attrName>
                                        </p:attrNameLst>
                                      </p:cBhvr>
                                      <p:tavLst>
                                        <p:tav tm="0">
                                          <p:val>
                                            <p:fltVal val="0"/>
                                          </p:val>
                                        </p:tav>
                                        <p:tav tm="100000">
                                          <p:val>
                                            <p:strVal val="#ppt_w"/>
                                          </p:val>
                                        </p:tav>
                                      </p:tavLst>
                                    </p:anim>
                                    <p:anim calcmode="lin" valueType="num">
                                      <p:cBhvr>
                                        <p:cTn id="44" dur="500" fill="hold"/>
                                        <p:tgtEl>
                                          <p:spTgt spid="2"/>
                                        </p:tgtEl>
                                        <p:attrNameLst>
                                          <p:attrName>ppt_h</p:attrName>
                                        </p:attrNameLst>
                                      </p:cBhvr>
                                      <p:tavLst>
                                        <p:tav tm="0">
                                          <p:val>
                                            <p:fltVal val="0"/>
                                          </p:val>
                                        </p:tav>
                                        <p:tav tm="100000">
                                          <p:val>
                                            <p:strVal val="#ppt_h"/>
                                          </p:val>
                                        </p:tav>
                                      </p:tavLst>
                                    </p:anim>
                                    <p:animEffect transition="in" filter="fade">
                                      <p:cBhvr>
                                        <p:cTn id="45" dur="500"/>
                                        <p:tgtEl>
                                          <p:spTgt spid="2"/>
                                        </p:tgtEl>
                                      </p:cBhvr>
                                    </p:animEffect>
                                    <p:anim calcmode="lin" valueType="num">
                                      <p:cBhvr>
                                        <p:cTn id="46" dur="500" fill="hold"/>
                                        <p:tgtEl>
                                          <p:spTgt spid="2"/>
                                        </p:tgtEl>
                                        <p:attrNameLst>
                                          <p:attrName>ppt_x</p:attrName>
                                        </p:attrNameLst>
                                      </p:cBhvr>
                                      <p:tavLst>
                                        <p:tav tm="0">
                                          <p:val>
                                            <p:fltVal val="0.5"/>
                                          </p:val>
                                        </p:tav>
                                        <p:tav tm="100000">
                                          <p:val>
                                            <p:strVal val="#ppt_x"/>
                                          </p:val>
                                        </p:tav>
                                      </p:tavLst>
                                    </p:anim>
                                    <p:anim calcmode="lin" valueType="num">
                                      <p:cBhvr>
                                        <p:cTn id="47" dur="500" fill="hold"/>
                                        <p:tgtEl>
                                          <p:spTgt spid="2"/>
                                        </p:tgtEl>
                                        <p:attrNameLst>
                                          <p:attrName>ppt_y</p:attrName>
                                        </p:attrNameLst>
                                      </p:cBhvr>
                                      <p:tavLst>
                                        <p:tav tm="0">
                                          <p:val>
                                            <p:fltVal val="0.5"/>
                                          </p:val>
                                        </p:tav>
                                        <p:tav tm="100000">
                                          <p:val>
                                            <p:strVal val="#ppt_y"/>
                                          </p:val>
                                        </p:tav>
                                      </p:tavLst>
                                    </p:anim>
                                  </p:childTnLst>
                                </p:cTn>
                              </p:par>
                              <p:par>
                                <p:cTn id="48" presetID="53" presetClass="entr" presetSubtype="528" fill="hold" grpId="0" nodeType="withEffect">
                                  <p:stCondLst>
                                    <p:cond delay="500"/>
                                  </p:stCondLst>
                                  <p:childTnLst>
                                    <p:set>
                                      <p:cBhvr>
                                        <p:cTn id="49" dur="1" fill="hold">
                                          <p:stCondLst>
                                            <p:cond delay="0"/>
                                          </p:stCondLst>
                                        </p:cTn>
                                        <p:tgtEl>
                                          <p:spTgt spid="4"/>
                                        </p:tgtEl>
                                        <p:attrNameLst>
                                          <p:attrName>style.visibility</p:attrName>
                                        </p:attrNameLst>
                                      </p:cBhvr>
                                      <p:to>
                                        <p:strVal val="visible"/>
                                      </p:to>
                                    </p:set>
                                    <p:anim calcmode="lin" valueType="num">
                                      <p:cBhvr>
                                        <p:cTn id="50" dur="500" fill="hold"/>
                                        <p:tgtEl>
                                          <p:spTgt spid="4"/>
                                        </p:tgtEl>
                                        <p:attrNameLst>
                                          <p:attrName>ppt_w</p:attrName>
                                        </p:attrNameLst>
                                      </p:cBhvr>
                                      <p:tavLst>
                                        <p:tav tm="0">
                                          <p:val>
                                            <p:fltVal val="0"/>
                                          </p:val>
                                        </p:tav>
                                        <p:tav tm="100000">
                                          <p:val>
                                            <p:strVal val="#ppt_w"/>
                                          </p:val>
                                        </p:tav>
                                      </p:tavLst>
                                    </p:anim>
                                    <p:anim calcmode="lin" valueType="num">
                                      <p:cBhvr>
                                        <p:cTn id="51" dur="500" fill="hold"/>
                                        <p:tgtEl>
                                          <p:spTgt spid="4"/>
                                        </p:tgtEl>
                                        <p:attrNameLst>
                                          <p:attrName>ppt_h</p:attrName>
                                        </p:attrNameLst>
                                      </p:cBhvr>
                                      <p:tavLst>
                                        <p:tav tm="0">
                                          <p:val>
                                            <p:fltVal val="0"/>
                                          </p:val>
                                        </p:tav>
                                        <p:tav tm="100000">
                                          <p:val>
                                            <p:strVal val="#ppt_h"/>
                                          </p:val>
                                        </p:tav>
                                      </p:tavLst>
                                    </p:anim>
                                    <p:animEffect transition="in" filter="fade">
                                      <p:cBhvr>
                                        <p:cTn id="52" dur="500"/>
                                        <p:tgtEl>
                                          <p:spTgt spid="4"/>
                                        </p:tgtEl>
                                      </p:cBhvr>
                                    </p:animEffect>
                                    <p:anim calcmode="lin" valueType="num">
                                      <p:cBhvr>
                                        <p:cTn id="53" dur="500" fill="hold"/>
                                        <p:tgtEl>
                                          <p:spTgt spid="4"/>
                                        </p:tgtEl>
                                        <p:attrNameLst>
                                          <p:attrName>ppt_x</p:attrName>
                                        </p:attrNameLst>
                                      </p:cBhvr>
                                      <p:tavLst>
                                        <p:tav tm="0">
                                          <p:val>
                                            <p:fltVal val="0.5"/>
                                          </p:val>
                                        </p:tav>
                                        <p:tav tm="100000">
                                          <p:val>
                                            <p:strVal val="#ppt_x"/>
                                          </p:val>
                                        </p:tav>
                                      </p:tavLst>
                                    </p:anim>
                                    <p:anim calcmode="lin" valueType="num">
                                      <p:cBhvr>
                                        <p:cTn id="54" dur="500" fill="hold"/>
                                        <p:tgtEl>
                                          <p:spTgt spid="4"/>
                                        </p:tgtEl>
                                        <p:attrNameLst>
                                          <p:attrName>ppt_y</p:attrName>
                                        </p:attrNameLst>
                                      </p:cBhvr>
                                      <p:tavLst>
                                        <p:tav tm="0">
                                          <p:val>
                                            <p:fltVal val="0.5"/>
                                          </p:val>
                                        </p:tav>
                                        <p:tav tm="100000">
                                          <p:val>
                                            <p:strVal val="#ppt_y"/>
                                          </p:val>
                                        </p:tav>
                                      </p:tavLst>
                                    </p:anim>
                                  </p:childTnLst>
                                </p:cTn>
                              </p:par>
                              <p:par>
                                <p:cTn id="55" presetID="53" presetClass="entr" presetSubtype="528" fill="hold" grpId="0" nodeType="withEffect">
                                  <p:stCondLst>
                                    <p:cond delay="750"/>
                                  </p:stCondLst>
                                  <p:childTnLst>
                                    <p:set>
                                      <p:cBhvr>
                                        <p:cTn id="56" dur="1" fill="hold">
                                          <p:stCondLst>
                                            <p:cond delay="0"/>
                                          </p:stCondLst>
                                        </p:cTn>
                                        <p:tgtEl>
                                          <p:spTgt spid="5"/>
                                        </p:tgtEl>
                                        <p:attrNameLst>
                                          <p:attrName>style.visibility</p:attrName>
                                        </p:attrNameLst>
                                      </p:cBhvr>
                                      <p:to>
                                        <p:strVal val="visible"/>
                                      </p:to>
                                    </p:set>
                                    <p:anim calcmode="lin" valueType="num">
                                      <p:cBhvr>
                                        <p:cTn id="57" dur="500" fill="hold"/>
                                        <p:tgtEl>
                                          <p:spTgt spid="5"/>
                                        </p:tgtEl>
                                        <p:attrNameLst>
                                          <p:attrName>ppt_w</p:attrName>
                                        </p:attrNameLst>
                                      </p:cBhvr>
                                      <p:tavLst>
                                        <p:tav tm="0">
                                          <p:val>
                                            <p:fltVal val="0"/>
                                          </p:val>
                                        </p:tav>
                                        <p:tav tm="100000">
                                          <p:val>
                                            <p:strVal val="#ppt_w"/>
                                          </p:val>
                                        </p:tav>
                                      </p:tavLst>
                                    </p:anim>
                                    <p:anim calcmode="lin" valueType="num">
                                      <p:cBhvr>
                                        <p:cTn id="58" dur="500" fill="hold"/>
                                        <p:tgtEl>
                                          <p:spTgt spid="5"/>
                                        </p:tgtEl>
                                        <p:attrNameLst>
                                          <p:attrName>ppt_h</p:attrName>
                                        </p:attrNameLst>
                                      </p:cBhvr>
                                      <p:tavLst>
                                        <p:tav tm="0">
                                          <p:val>
                                            <p:fltVal val="0"/>
                                          </p:val>
                                        </p:tav>
                                        <p:tav tm="100000">
                                          <p:val>
                                            <p:strVal val="#ppt_h"/>
                                          </p:val>
                                        </p:tav>
                                      </p:tavLst>
                                    </p:anim>
                                    <p:animEffect transition="in" filter="fade">
                                      <p:cBhvr>
                                        <p:cTn id="59" dur="500"/>
                                        <p:tgtEl>
                                          <p:spTgt spid="5"/>
                                        </p:tgtEl>
                                      </p:cBhvr>
                                    </p:animEffect>
                                    <p:anim calcmode="lin" valueType="num">
                                      <p:cBhvr>
                                        <p:cTn id="60" dur="500" fill="hold"/>
                                        <p:tgtEl>
                                          <p:spTgt spid="5"/>
                                        </p:tgtEl>
                                        <p:attrNameLst>
                                          <p:attrName>ppt_x</p:attrName>
                                        </p:attrNameLst>
                                      </p:cBhvr>
                                      <p:tavLst>
                                        <p:tav tm="0">
                                          <p:val>
                                            <p:fltVal val="0.5"/>
                                          </p:val>
                                        </p:tav>
                                        <p:tav tm="100000">
                                          <p:val>
                                            <p:strVal val="#ppt_x"/>
                                          </p:val>
                                        </p:tav>
                                      </p:tavLst>
                                    </p:anim>
                                    <p:anim calcmode="lin" valueType="num">
                                      <p:cBhvr>
                                        <p:cTn id="61" dur="500" fill="hold"/>
                                        <p:tgtEl>
                                          <p:spTgt spid="5"/>
                                        </p:tgtEl>
                                        <p:attrNameLst>
                                          <p:attrName>ppt_y</p:attrName>
                                        </p:attrNameLst>
                                      </p:cBhvr>
                                      <p:tavLst>
                                        <p:tav tm="0">
                                          <p:val>
                                            <p:fltVal val="0.5"/>
                                          </p:val>
                                        </p:tav>
                                        <p:tav tm="100000">
                                          <p:val>
                                            <p:strVal val="#ppt_y"/>
                                          </p:val>
                                        </p:tav>
                                      </p:tavLst>
                                    </p:anim>
                                  </p:childTnLst>
                                </p:cTn>
                              </p:par>
                              <p:par>
                                <p:cTn id="62" presetID="10" presetClass="entr" presetSubtype="0" fill="hold" grpId="0" nodeType="withEffect">
                                  <p:stCondLst>
                                    <p:cond delay="750"/>
                                  </p:stCondLst>
                                  <p:childTnLst>
                                    <p:set>
                                      <p:cBhvr>
                                        <p:cTn id="63" dur="1" fill="hold">
                                          <p:stCondLst>
                                            <p:cond delay="0"/>
                                          </p:stCondLst>
                                        </p:cTn>
                                        <p:tgtEl>
                                          <p:spTgt spid="9"/>
                                        </p:tgtEl>
                                        <p:attrNameLst>
                                          <p:attrName>style.visibility</p:attrName>
                                        </p:attrNameLst>
                                      </p:cBhvr>
                                      <p:to>
                                        <p:strVal val="visible"/>
                                      </p:to>
                                    </p:set>
                                    <p:animEffect transition="in" filter="fade">
                                      <p:cBhvr>
                                        <p:cTn id="64" dur="500"/>
                                        <p:tgtEl>
                                          <p:spTgt spid="9"/>
                                        </p:tgtEl>
                                      </p:cBhvr>
                                    </p:animEffect>
                                  </p:childTnLst>
                                </p:cTn>
                              </p:par>
                              <p:par>
                                <p:cTn id="65" presetID="10" presetClass="entr" presetSubtype="0" fill="hold" grpId="0" nodeType="withEffect">
                                  <p:stCondLst>
                                    <p:cond delay="750"/>
                                  </p:stCondLst>
                                  <p:childTnLst>
                                    <p:set>
                                      <p:cBhvr>
                                        <p:cTn id="66" dur="1" fill="hold">
                                          <p:stCondLst>
                                            <p:cond delay="0"/>
                                          </p:stCondLst>
                                        </p:cTn>
                                        <p:tgtEl>
                                          <p:spTgt spid="10"/>
                                        </p:tgtEl>
                                        <p:attrNameLst>
                                          <p:attrName>style.visibility</p:attrName>
                                        </p:attrNameLst>
                                      </p:cBhvr>
                                      <p:to>
                                        <p:strVal val="visible"/>
                                      </p:to>
                                    </p:set>
                                    <p:animEffect transition="in" filter="fade">
                                      <p:cBhvr>
                                        <p:cTn id="67" dur="500"/>
                                        <p:tgtEl>
                                          <p:spTgt spid="10"/>
                                        </p:tgtEl>
                                      </p:cBhvr>
                                    </p:animEffect>
                                  </p:childTnLst>
                                </p:cTn>
                              </p:par>
                              <p:par>
                                <p:cTn id="68" presetID="10" presetClass="entr" presetSubtype="0" fill="hold" grpId="0" nodeType="withEffect">
                                  <p:stCondLst>
                                    <p:cond delay="750"/>
                                  </p:stCondLst>
                                  <p:childTnLst>
                                    <p:set>
                                      <p:cBhvr>
                                        <p:cTn id="69" dur="1" fill="hold">
                                          <p:stCondLst>
                                            <p:cond delay="0"/>
                                          </p:stCondLst>
                                        </p:cTn>
                                        <p:tgtEl>
                                          <p:spTgt spid="8"/>
                                        </p:tgtEl>
                                        <p:attrNameLst>
                                          <p:attrName>style.visibility</p:attrName>
                                        </p:attrNameLst>
                                      </p:cBhvr>
                                      <p:to>
                                        <p:strVal val="visible"/>
                                      </p:to>
                                    </p:set>
                                    <p:animEffect transition="in" filter="fade">
                                      <p:cBhvr>
                                        <p:cTn id="70" dur="500"/>
                                        <p:tgtEl>
                                          <p:spTgt spid="8"/>
                                        </p:tgtEl>
                                      </p:cBhvr>
                                    </p:animEffect>
                                  </p:childTnLst>
                                </p:cTn>
                              </p:par>
                              <p:par>
                                <p:cTn id="71" presetID="10" presetClass="entr" presetSubtype="0" fill="hold" grpId="0" nodeType="withEffect">
                                  <p:stCondLst>
                                    <p:cond delay="750"/>
                                  </p:stCondLst>
                                  <p:childTnLst>
                                    <p:set>
                                      <p:cBhvr>
                                        <p:cTn id="72" dur="1" fill="hold">
                                          <p:stCondLst>
                                            <p:cond delay="0"/>
                                          </p:stCondLst>
                                        </p:cTn>
                                        <p:tgtEl>
                                          <p:spTgt spid="11"/>
                                        </p:tgtEl>
                                        <p:attrNameLst>
                                          <p:attrName>style.visibility</p:attrName>
                                        </p:attrNameLst>
                                      </p:cBhvr>
                                      <p:to>
                                        <p:strVal val="visible"/>
                                      </p:to>
                                    </p:set>
                                    <p:animEffect transition="in" filter="fade">
                                      <p:cBhvr>
                                        <p:cTn id="73" dur="500"/>
                                        <p:tgtEl>
                                          <p:spTgt spid="11"/>
                                        </p:tgtEl>
                                      </p:cBhvr>
                                    </p:animEffect>
                                  </p:childTnLst>
                                </p:cTn>
                              </p:par>
                            </p:childTnLst>
                          </p:cTn>
                        </p:par>
                        <p:par>
                          <p:cTn id="74" fill="hold">
                            <p:stCondLst>
                              <p:cond delay="1250"/>
                            </p:stCondLst>
                            <p:childTnLst>
                              <p:par>
                                <p:cTn id="75" presetID="22" presetClass="entr" presetSubtype="4" fill="hold" grpId="0" nodeType="afterEffect">
                                  <p:stCondLst>
                                    <p:cond delay="0"/>
                                  </p:stCondLst>
                                  <p:childTnLst>
                                    <p:set>
                                      <p:cBhvr>
                                        <p:cTn id="76" dur="1" fill="hold">
                                          <p:stCondLst>
                                            <p:cond delay="0"/>
                                          </p:stCondLst>
                                        </p:cTn>
                                        <p:tgtEl>
                                          <p:spTgt spid="6"/>
                                        </p:tgtEl>
                                        <p:attrNameLst>
                                          <p:attrName>style.visibility</p:attrName>
                                        </p:attrNameLst>
                                      </p:cBhvr>
                                      <p:to>
                                        <p:strVal val="visible"/>
                                      </p:to>
                                    </p:set>
                                    <p:animEffect transition="in" filter="wipe(down)">
                                      <p:cBhvr>
                                        <p:cTn id="77" dur="500"/>
                                        <p:tgtEl>
                                          <p:spTgt spid="6"/>
                                        </p:tgtEl>
                                      </p:cBhvr>
                                    </p:animEffect>
                                  </p:childTnLst>
                                </p:cTn>
                              </p:par>
                            </p:childTnLst>
                          </p:cTn>
                        </p:par>
                        <p:par>
                          <p:cTn id="78" fill="hold">
                            <p:stCondLst>
                              <p:cond delay="1750"/>
                            </p:stCondLst>
                            <p:childTnLst>
                              <p:par>
                                <p:cTn id="79" presetID="22" presetClass="entr" presetSubtype="1" fill="hold" grpId="0" nodeType="afterEffect">
                                  <p:stCondLst>
                                    <p:cond delay="0"/>
                                  </p:stCondLst>
                                  <p:childTnLst>
                                    <p:set>
                                      <p:cBhvr>
                                        <p:cTn id="80" dur="1" fill="hold">
                                          <p:stCondLst>
                                            <p:cond delay="0"/>
                                          </p:stCondLst>
                                        </p:cTn>
                                        <p:tgtEl>
                                          <p:spTgt spid="7"/>
                                        </p:tgtEl>
                                        <p:attrNameLst>
                                          <p:attrName>style.visibility</p:attrName>
                                        </p:attrNameLst>
                                      </p:cBhvr>
                                      <p:to>
                                        <p:strVal val="visible"/>
                                      </p:to>
                                    </p:set>
                                    <p:animEffect transition="in" filter="wipe(up)">
                                      <p:cBhvr>
                                        <p:cTn id="81" dur="125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2" grpId="1" animBg="1"/>
      <p:bldP spid="2" grpId="2" animBg="1"/>
      <p:bldP spid="3" grpId="0" animBg="1"/>
      <p:bldP spid="3" grpId="1" animBg="1"/>
      <p:bldP spid="3" grpId="2" animBg="1"/>
      <p:bldP spid="4" grpId="0" animBg="1"/>
      <p:bldP spid="4" grpId="1" animBg="1"/>
      <p:bldP spid="4" grpId="2" animBg="1"/>
      <p:bldP spid="5" grpId="0" animBg="1"/>
      <p:bldP spid="5" grpId="1" animBg="1"/>
      <p:bldP spid="5" grpId="2" animBg="1"/>
      <p:bldP spid="6" grpId="0"/>
      <p:bldP spid="7" grpId="0"/>
      <p:bldP spid="8" grpId="0"/>
      <p:bldP spid="8" grpId="1"/>
      <p:bldP spid="9" grpId="0"/>
      <p:bldP spid="9" grpId="1"/>
      <p:bldP spid="10" grpId="0"/>
      <p:bldP spid="10" grpId="1"/>
      <p:bldP spid="11" grpId="0"/>
      <p:bldP spid="11" grpId="1"/>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矩形 16"/>
          <p:cNvSpPr/>
          <p:nvPr/>
        </p:nvSpPr>
        <p:spPr>
          <a:xfrm>
            <a:off x="4184432" y="4097797"/>
            <a:ext cx="775136" cy="246221"/>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模板下载：</a:t>
            </a:r>
            <a:r>
              <a:rPr kumimoji="0" lang="en-US" altLang="zh-CN" sz="100" b="0" i="0" u="none" strike="noStrike" kern="0" cap="none" spc="0" normalizeH="0" baseline="0" noProof="0" dirty="0">
                <a:ln>
                  <a:noFill/>
                </a:ln>
                <a:solidFill>
                  <a:prstClr val="white"/>
                </a:solidFill>
                <a:effectLst/>
                <a:uLnTx/>
                <a:uFillTx/>
              </a:rPr>
              <a:t>www.1ppt.com/moban/     </a:t>
            </a:r>
            <a:r>
              <a:rPr kumimoji="0" lang="zh-CN" altLang="en-US" sz="100" b="0" i="0" u="none" strike="noStrike" kern="0" cap="none" spc="0" normalizeH="0" baseline="0" noProof="0" dirty="0">
                <a:ln>
                  <a:noFill/>
                </a:ln>
                <a:solidFill>
                  <a:prstClr val="white"/>
                </a:solidFill>
                <a:effectLst/>
                <a:uLnTx/>
                <a:uFillTx/>
              </a:rPr>
              <a:t>行业</a:t>
            </a: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模板：</a:t>
            </a:r>
            <a:r>
              <a:rPr kumimoji="0" lang="en-US" altLang="zh-CN" sz="100" b="0" i="0" u="none" strike="noStrike" kern="0" cap="none" spc="0" normalizeH="0" baseline="0" noProof="0" dirty="0">
                <a:ln>
                  <a:noFill/>
                </a:ln>
                <a:solidFill>
                  <a:prstClr val="white"/>
                </a:solidFill>
                <a:effectLst/>
                <a:uLnTx/>
                <a:uFillTx/>
              </a:rPr>
              <a:t>www.1ppt.com/hangye/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prstClr val="white"/>
                </a:solidFill>
                <a:effectLst/>
                <a:uLnTx/>
                <a:uFillTx/>
              </a:rPr>
              <a:t>节日</a:t>
            </a: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模板：</a:t>
            </a:r>
            <a:r>
              <a:rPr kumimoji="0" lang="en-US" altLang="zh-CN" sz="100" b="0" i="0" u="none" strike="noStrike" kern="0" cap="none" spc="0" normalizeH="0" baseline="0" noProof="0" dirty="0">
                <a:ln>
                  <a:noFill/>
                </a:ln>
                <a:solidFill>
                  <a:prstClr val="white"/>
                </a:solidFill>
                <a:effectLst/>
                <a:uLnTx/>
                <a:uFillTx/>
              </a:rPr>
              <a:t>www.1ppt.com/jieri/           PPT</a:t>
            </a:r>
            <a:r>
              <a:rPr kumimoji="0" lang="zh-CN" altLang="en-US" sz="100" b="0" i="0" u="none" strike="noStrike" kern="0" cap="none" spc="0" normalizeH="0" baseline="0" noProof="0" dirty="0">
                <a:ln>
                  <a:noFill/>
                </a:ln>
                <a:solidFill>
                  <a:prstClr val="white"/>
                </a:solidFill>
                <a:effectLst/>
                <a:uLnTx/>
                <a:uFillTx/>
              </a:rPr>
              <a:t>素材下载：</a:t>
            </a:r>
            <a:r>
              <a:rPr kumimoji="0" lang="en-US" altLang="zh-CN" sz="100" b="0" i="0" u="none" strike="noStrike" kern="0" cap="none" spc="0" normalizeH="0" baseline="0" noProof="0" dirty="0">
                <a:ln>
                  <a:noFill/>
                </a:ln>
                <a:solidFill>
                  <a:prstClr val="white"/>
                </a:solidFill>
                <a:effectLst/>
                <a:uLnTx/>
                <a:uFillTx/>
              </a:rPr>
              <a:t>www.1ppt.com/sucai/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背景图片：</a:t>
            </a:r>
            <a:r>
              <a:rPr kumimoji="0" lang="en-US" altLang="zh-CN" sz="100" b="0" i="0" u="none" strike="noStrike" kern="0" cap="none" spc="0" normalizeH="0" baseline="0" noProof="0" dirty="0">
                <a:ln>
                  <a:noFill/>
                </a:ln>
                <a:solidFill>
                  <a:prstClr val="white"/>
                </a:solidFill>
                <a:effectLst/>
                <a:uLnTx/>
                <a:uFillTx/>
              </a:rPr>
              <a:t>www.1ppt.com/beijing/      PPT</a:t>
            </a:r>
            <a:r>
              <a:rPr kumimoji="0" lang="zh-CN" altLang="en-US" sz="100" b="0" i="0" u="none" strike="noStrike" kern="0" cap="none" spc="0" normalizeH="0" baseline="0" noProof="0" dirty="0">
                <a:ln>
                  <a:noFill/>
                </a:ln>
                <a:solidFill>
                  <a:prstClr val="white"/>
                </a:solidFill>
                <a:effectLst/>
                <a:uLnTx/>
                <a:uFillTx/>
              </a:rPr>
              <a:t>图表下载：</a:t>
            </a:r>
            <a:r>
              <a:rPr kumimoji="0" lang="en-US" altLang="zh-CN" sz="100" b="0" i="0" u="none" strike="noStrike" kern="0" cap="none" spc="0" normalizeH="0" baseline="0" noProof="0" dirty="0">
                <a:ln>
                  <a:noFill/>
                </a:ln>
                <a:solidFill>
                  <a:prstClr val="white"/>
                </a:solidFill>
                <a:effectLst/>
                <a:uLnTx/>
                <a:uFillTx/>
              </a:rPr>
              <a:t>www.1ppt.com/tubiao/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prstClr val="white"/>
                </a:solidFill>
                <a:effectLst/>
                <a:uLnTx/>
                <a:uFillTx/>
              </a:rPr>
              <a:t>优秀</a:t>
            </a: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下载：</a:t>
            </a:r>
            <a:r>
              <a:rPr kumimoji="0" lang="en-US" altLang="zh-CN" sz="100" b="0" i="0" u="none" strike="noStrike" kern="0" cap="none" spc="0" normalizeH="0" baseline="0" noProof="0" dirty="0">
                <a:ln>
                  <a:noFill/>
                </a:ln>
                <a:solidFill>
                  <a:prstClr val="white"/>
                </a:solidFill>
                <a:effectLst/>
                <a:uLnTx/>
                <a:uFillTx/>
              </a:rPr>
              <a:t>www.1ppt.com/xiazai/        PPT</a:t>
            </a:r>
            <a:r>
              <a:rPr kumimoji="0" lang="zh-CN" altLang="en-US" sz="100" b="0" i="0" u="none" strike="noStrike" kern="0" cap="none" spc="0" normalizeH="0" baseline="0" noProof="0" dirty="0">
                <a:ln>
                  <a:noFill/>
                </a:ln>
                <a:solidFill>
                  <a:prstClr val="white"/>
                </a:solidFill>
                <a:effectLst/>
                <a:uLnTx/>
                <a:uFillTx/>
              </a:rPr>
              <a:t>教程： </a:t>
            </a:r>
            <a:r>
              <a:rPr kumimoji="0" lang="en-US" altLang="zh-CN" sz="100" b="0" i="0" u="none" strike="noStrike" kern="0" cap="none" spc="0" normalizeH="0" baseline="0" noProof="0" dirty="0">
                <a:ln>
                  <a:noFill/>
                </a:ln>
                <a:solidFill>
                  <a:prstClr val="white"/>
                </a:solidFill>
                <a:effectLst/>
                <a:uLnTx/>
                <a:uFillTx/>
              </a:rPr>
              <a:t>www.1ppt.com/powerpoint/      </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prstClr val="white"/>
                </a:solidFill>
                <a:effectLst/>
                <a:uLnTx/>
                <a:uFillTx/>
              </a:rPr>
              <a:t>Word</a:t>
            </a:r>
            <a:r>
              <a:rPr kumimoji="0" lang="zh-CN" altLang="en-US" sz="100" b="0" i="0" u="none" strike="noStrike" kern="0" cap="none" spc="0" normalizeH="0" baseline="0" noProof="0" dirty="0">
                <a:ln>
                  <a:noFill/>
                </a:ln>
                <a:solidFill>
                  <a:prstClr val="white"/>
                </a:solidFill>
                <a:effectLst/>
                <a:uLnTx/>
                <a:uFillTx/>
              </a:rPr>
              <a:t>教程： </a:t>
            </a:r>
            <a:r>
              <a:rPr kumimoji="0" lang="en-US" altLang="zh-CN" sz="100" b="0" i="0" u="none" strike="noStrike" kern="0" cap="none" spc="0" normalizeH="0" baseline="0" noProof="0" dirty="0">
                <a:ln>
                  <a:noFill/>
                </a:ln>
                <a:solidFill>
                  <a:prstClr val="white"/>
                </a:solidFill>
                <a:effectLst/>
                <a:uLnTx/>
                <a:uFillTx/>
              </a:rPr>
              <a:t>www.1ppt.com/word/              Excel</a:t>
            </a:r>
            <a:r>
              <a:rPr kumimoji="0" lang="zh-CN" altLang="en-US" sz="100" b="0" i="0" u="none" strike="noStrike" kern="0" cap="none" spc="0" normalizeH="0" baseline="0" noProof="0" dirty="0">
                <a:ln>
                  <a:noFill/>
                </a:ln>
                <a:solidFill>
                  <a:prstClr val="white"/>
                </a:solidFill>
                <a:effectLst/>
                <a:uLnTx/>
                <a:uFillTx/>
              </a:rPr>
              <a:t>教程：</a:t>
            </a:r>
            <a:r>
              <a:rPr kumimoji="0" lang="en-US" altLang="zh-CN" sz="100" b="0" i="0" u="none" strike="noStrike" kern="0" cap="none" spc="0" normalizeH="0" baseline="0" noProof="0" dirty="0">
                <a:ln>
                  <a:noFill/>
                </a:ln>
                <a:solidFill>
                  <a:prstClr val="white"/>
                </a:solidFill>
                <a:effectLst/>
                <a:uLnTx/>
                <a:uFillTx/>
              </a:rPr>
              <a:t>www.1ppt.com/excel/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prstClr val="white"/>
                </a:solidFill>
                <a:effectLst/>
                <a:uLnTx/>
                <a:uFillTx/>
              </a:rPr>
              <a:t>资料下载：</a:t>
            </a:r>
            <a:r>
              <a:rPr kumimoji="0" lang="en-US" altLang="zh-CN" sz="100" b="0" i="0" u="none" strike="noStrike" kern="0" cap="none" spc="0" normalizeH="0" baseline="0" noProof="0" dirty="0">
                <a:ln>
                  <a:noFill/>
                </a:ln>
                <a:solidFill>
                  <a:prstClr val="white"/>
                </a:solidFill>
                <a:effectLst/>
                <a:uLnTx/>
                <a:uFillTx/>
              </a:rPr>
              <a:t>www.1ppt.com/ziliao/                PPT</a:t>
            </a:r>
            <a:r>
              <a:rPr kumimoji="0" lang="zh-CN" altLang="en-US" sz="100" b="0" i="0" u="none" strike="noStrike" kern="0" cap="none" spc="0" normalizeH="0" baseline="0" noProof="0" dirty="0">
                <a:ln>
                  <a:noFill/>
                </a:ln>
                <a:solidFill>
                  <a:prstClr val="white"/>
                </a:solidFill>
                <a:effectLst/>
                <a:uLnTx/>
                <a:uFillTx/>
              </a:rPr>
              <a:t>课件下载：</a:t>
            </a:r>
            <a:r>
              <a:rPr kumimoji="0" lang="en-US" altLang="zh-CN" sz="100" b="0" i="0" u="none" strike="noStrike" kern="0" cap="none" spc="0" normalizeH="0" baseline="0" noProof="0" dirty="0">
                <a:ln>
                  <a:noFill/>
                </a:ln>
                <a:solidFill>
                  <a:prstClr val="white"/>
                </a:solidFill>
                <a:effectLst/>
                <a:uLnTx/>
                <a:uFillTx/>
              </a:rPr>
              <a:t>www.1ppt.com/kejian/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prstClr val="white"/>
                </a:solidFill>
                <a:effectLst/>
                <a:uLnTx/>
                <a:uFillTx/>
              </a:rPr>
              <a:t>范文下载：</a:t>
            </a:r>
            <a:r>
              <a:rPr kumimoji="0" lang="en-US" altLang="zh-CN" sz="100" b="0" i="0" u="none" strike="noStrike" kern="0" cap="none" spc="0" normalizeH="0" baseline="0" noProof="0" dirty="0">
                <a:ln>
                  <a:noFill/>
                </a:ln>
                <a:solidFill>
                  <a:prstClr val="white"/>
                </a:solidFill>
                <a:effectLst/>
                <a:uLnTx/>
                <a:uFillTx/>
              </a:rPr>
              <a:t>www.1ppt.com/fanwen/             </a:t>
            </a:r>
            <a:r>
              <a:rPr kumimoji="0" lang="zh-CN" altLang="en-US" sz="100" b="0" i="0" u="none" strike="noStrike" kern="0" cap="none" spc="0" normalizeH="0" baseline="0" noProof="0" dirty="0">
                <a:ln>
                  <a:noFill/>
                </a:ln>
                <a:solidFill>
                  <a:prstClr val="white"/>
                </a:solidFill>
                <a:effectLst/>
                <a:uLnTx/>
                <a:uFillTx/>
              </a:rPr>
              <a:t>试卷下载：</a:t>
            </a:r>
            <a:r>
              <a:rPr kumimoji="0" lang="en-US" altLang="zh-CN" sz="100" b="0" i="0" u="none" strike="noStrike" kern="0" cap="none" spc="0" normalizeH="0" baseline="0" noProof="0" dirty="0">
                <a:ln>
                  <a:noFill/>
                </a:ln>
                <a:solidFill>
                  <a:prstClr val="white"/>
                </a:solidFill>
                <a:effectLst/>
                <a:uLnTx/>
                <a:uFillTx/>
              </a:rPr>
              <a:t>www.1ppt.com/shiti/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prstClr val="white"/>
                </a:solidFill>
                <a:effectLst/>
                <a:uLnTx/>
                <a:uFillTx/>
              </a:rPr>
              <a:t>教案下载：</a:t>
            </a:r>
            <a:r>
              <a:rPr kumimoji="0" lang="en-US" altLang="zh-CN" sz="100" b="0" i="0" u="none" strike="noStrike" kern="0" cap="none" spc="0" normalizeH="0" baseline="0" noProof="0" dirty="0">
                <a:ln>
                  <a:noFill/>
                </a:ln>
                <a:solidFill>
                  <a:prstClr val="white"/>
                </a:solidFill>
                <a:effectLst/>
                <a:uLnTx/>
                <a:uFillTx/>
              </a:rPr>
              <a:t>www.1ppt.com/jiaoan/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prstClr val="white"/>
                </a:solidFill>
                <a:effectLst/>
                <a:uLnTx/>
                <a:uFillTx/>
              </a:rPr>
              <a:t>字体下载：</a:t>
            </a:r>
            <a:r>
              <a:rPr kumimoji="0" lang="en-US" altLang="zh-CN" sz="100" b="0" i="0" u="none" strike="noStrike" kern="0" cap="none" spc="0" normalizeH="0" baseline="0" noProof="0" dirty="0">
                <a:ln>
                  <a:noFill/>
                </a:ln>
                <a:solidFill>
                  <a:prstClr val="white"/>
                </a:solidFill>
                <a:effectLst/>
                <a:uLnTx/>
                <a:uFillTx/>
              </a:rPr>
              <a:t>www.1ppt.com/ziti/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prstClr val="white"/>
                </a:solidFill>
                <a:effectLst/>
                <a:uLnTx/>
                <a:uFillTx/>
              </a:rPr>
              <a:t> </a:t>
            </a:r>
            <a:endParaRPr kumimoji="0" lang="zh-CN" altLang="en-US" sz="100" b="0" i="0" u="none" strike="noStrike" kern="0" cap="none" spc="0" normalizeH="0" baseline="0" noProof="0" dirty="0">
              <a:ln>
                <a:noFill/>
              </a:ln>
              <a:solidFill>
                <a:prstClr val="white"/>
              </a:solidFill>
              <a:effectLst/>
              <a:uLnTx/>
              <a:uFillTx/>
            </a:endParaRPr>
          </a:p>
        </p:txBody>
      </p:sp>
      <p:pic>
        <p:nvPicPr>
          <p:cNvPr id="18" name="Picture 2"/>
          <p:cNvPicPr>
            <a:picLocks noChangeAspect="1" noChangeArrowheads="1"/>
          </p:cNvPicPr>
          <p:nvPr/>
        </p:nvPicPr>
        <p:blipFill>
          <a:blip r:embed="rId2">
            <a:extLst>
              <a:ext uri="{BEBA8EAE-BF5A-486C-A8C5-ECC9F3942E4B}">
                <a14:imgProps xmlns:a14="http://schemas.microsoft.com/office/drawing/2010/main">
                  <a14:imgLayer r:embed="rId3">
                    <a14:imgEffect>
                      <a14:artisticPastelsSmooth/>
                    </a14:imgEffect>
                  </a14:imgLayer>
                </a14:imgProps>
              </a:ext>
              <a:ext uri="{28A0092B-C50C-407E-A947-70E740481C1C}">
                <a14:useLocalDpi xmlns:a14="http://schemas.microsoft.com/office/drawing/2010/main"/>
              </a:ext>
            </a:extLst>
          </a:blip>
          <a:stretch>
            <a:fillRect/>
          </a:stretch>
        </p:blipFill>
        <p:spPr bwMode="auto">
          <a:xfrm>
            <a:off x="0" y="0"/>
            <a:ext cx="9144000" cy="5143500"/>
          </a:xfrm>
          <a:prstGeom prst="rect">
            <a:avLst/>
          </a:prstGeom>
          <a:noFill/>
        </p:spPr>
      </p:pic>
      <p:sp>
        <p:nvSpPr>
          <p:cNvPr id="34" name="TextBox 33"/>
          <p:cNvSpPr txBox="1"/>
          <p:nvPr/>
        </p:nvSpPr>
        <p:spPr>
          <a:xfrm>
            <a:off x="2146441" y="1931167"/>
            <a:ext cx="5089855" cy="769441"/>
          </a:xfrm>
          <a:prstGeom prst="rect">
            <a:avLst/>
          </a:prstGeom>
          <a:noFill/>
        </p:spPr>
        <p:txBody>
          <a:bodyPr wrap="none" rtlCol="0">
            <a:spAutoFit/>
          </a:bodyPr>
          <a:lstStyle/>
          <a:p>
            <a:pPr algn="l"/>
            <a:r>
              <a:rPr lang="zh-CN" altLang="en-US" sz="4400" b="0" spc="-150" dirty="0">
                <a:ln w="9525">
                  <a:noFill/>
                </a:ln>
                <a:solidFill>
                  <a:schemeClr val="accent1"/>
                </a:solidFill>
                <a:effectLst>
                  <a:outerShdw blurRad="50800" dist="38100" dir="5400000" algn="t" rotWithShape="0">
                    <a:schemeClr val="bg1">
                      <a:alpha val="69000"/>
                    </a:schemeClr>
                  </a:outerShdw>
                </a:effectLst>
                <a:latin typeface="方正卡通简体" pitchFamily="65" charset="-122"/>
                <a:ea typeface="方正卡通简体" pitchFamily="65" charset="-122"/>
              </a:rPr>
              <a:t>感谢</a:t>
            </a:r>
            <a:r>
              <a:rPr lang="zh-CN" altLang="en-US" sz="4400" b="0" spc="-150" dirty="0">
                <a:ln w="9525">
                  <a:noFill/>
                </a:ln>
                <a:solidFill>
                  <a:schemeClr val="accent4"/>
                </a:solidFill>
                <a:effectLst>
                  <a:outerShdw blurRad="50800" dist="38100" dir="5400000" algn="t" rotWithShape="0">
                    <a:schemeClr val="bg1">
                      <a:alpha val="69000"/>
                    </a:schemeClr>
                  </a:outerShdw>
                </a:effectLst>
                <a:latin typeface="方正卡通简体" pitchFamily="65" charset="-122"/>
                <a:ea typeface="方正卡通简体" pitchFamily="65" charset="-122"/>
              </a:rPr>
              <a:t>您的欣赏</a:t>
            </a:r>
            <a:r>
              <a:rPr lang="zh-CN" altLang="en-US" sz="4400" b="0" spc="-150" dirty="0">
                <a:ln w="9525">
                  <a:noFill/>
                </a:ln>
                <a:solidFill>
                  <a:schemeClr val="accent3"/>
                </a:solidFill>
                <a:effectLst>
                  <a:outerShdw blurRad="50800" dist="38100" dir="5400000" algn="t" rotWithShape="0">
                    <a:schemeClr val="bg1">
                      <a:alpha val="69000"/>
                    </a:schemeClr>
                  </a:outerShdw>
                </a:effectLst>
                <a:latin typeface="方正卡通简体" pitchFamily="65" charset="-122"/>
                <a:ea typeface="方正卡通简体" pitchFamily="65" charset="-122"/>
              </a:rPr>
              <a:t>和支持</a:t>
            </a:r>
          </a:p>
        </p:txBody>
      </p:sp>
      <p:sp>
        <p:nvSpPr>
          <p:cNvPr id="35" name="TextBox 34"/>
          <p:cNvSpPr txBox="1"/>
          <p:nvPr/>
        </p:nvSpPr>
        <p:spPr>
          <a:xfrm>
            <a:off x="2807679" y="2737252"/>
            <a:ext cx="3776996" cy="338554"/>
          </a:xfrm>
          <a:prstGeom prst="rect">
            <a:avLst/>
          </a:prstGeom>
          <a:noFill/>
        </p:spPr>
        <p:txBody>
          <a:bodyPr wrap="none" rtlCol="0">
            <a:spAutoFit/>
          </a:bodyPr>
          <a:lstStyle/>
          <a:p>
            <a:r>
              <a:rPr lang="zh-CN" altLang="en-US" sz="1600" b="0" dirty="0">
                <a:solidFill>
                  <a:schemeClr val="tx1">
                    <a:lumMod val="85000"/>
                    <a:lumOff val="15000"/>
                  </a:schemeClr>
                </a:solidFill>
                <a:latin typeface="微软雅黑" pitchFamily="34" charset="-122"/>
                <a:ea typeface="微软雅黑" pitchFamily="34" charset="-122"/>
              </a:rPr>
              <a:t>教育培训</a:t>
            </a:r>
            <a:r>
              <a:rPr lang="en-US" altLang="zh-CN" sz="1600" b="0" dirty="0">
                <a:solidFill>
                  <a:schemeClr val="tx1">
                    <a:lumMod val="85000"/>
                    <a:lumOff val="15000"/>
                  </a:schemeClr>
                </a:solidFill>
                <a:latin typeface="微软雅黑" pitchFamily="34" charset="-122"/>
                <a:ea typeface="微软雅黑" pitchFamily="34" charset="-122"/>
              </a:rPr>
              <a:t>/</a:t>
            </a:r>
            <a:r>
              <a:rPr lang="zh-CN" altLang="en-US" sz="1600" b="0" dirty="0">
                <a:solidFill>
                  <a:schemeClr val="tx1">
                    <a:lumMod val="85000"/>
                    <a:lumOff val="15000"/>
                  </a:schemeClr>
                </a:solidFill>
                <a:latin typeface="微软雅黑" pitchFamily="34" charset="-122"/>
                <a:ea typeface="微软雅黑" pitchFamily="34" charset="-122"/>
              </a:rPr>
              <a:t>学校</a:t>
            </a:r>
            <a:r>
              <a:rPr lang="en-US" altLang="zh-CN" sz="1600" b="0" dirty="0">
                <a:solidFill>
                  <a:schemeClr val="tx1">
                    <a:lumMod val="85000"/>
                    <a:lumOff val="15000"/>
                  </a:schemeClr>
                </a:solidFill>
                <a:latin typeface="微软雅黑" pitchFamily="34" charset="-122"/>
                <a:ea typeface="微软雅黑" pitchFamily="34" charset="-122"/>
              </a:rPr>
              <a:t>/</a:t>
            </a:r>
            <a:r>
              <a:rPr lang="zh-CN" altLang="en-US" sz="1600" b="0" dirty="0">
                <a:solidFill>
                  <a:schemeClr val="tx1">
                    <a:lumMod val="85000"/>
                    <a:lumOff val="15000"/>
                  </a:schemeClr>
                </a:solidFill>
                <a:latin typeface="微软雅黑" pitchFamily="34" charset="-122"/>
                <a:ea typeface="微软雅黑" pitchFamily="34" charset="-122"/>
              </a:rPr>
              <a:t>会议报告</a:t>
            </a:r>
            <a:r>
              <a:rPr lang="en-US" altLang="zh-CN" sz="1600" b="0" dirty="0">
                <a:solidFill>
                  <a:schemeClr val="tx1">
                    <a:lumMod val="85000"/>
                    <a:lumOff val="15000"/>
                  </a:schemeClr>
                </a:solidFill>
                <a:latin typeface="微软雅黑" pitchFamily="34" charset="-122"/>
                <a:ea typeface="微软雅黑" pitchFamily="34" charset="-122"/>
              </a:rPr>
              <a:t>/</a:t>
            </a:r>
            <a:r>
              <a:rPr lang="zh-CN" altLang="en-US" sz="1600" b="0" dirty="0">
                <a:solidFill>
                  <a:schemeClr val="tx1">
                    <a:lumMod val="85000"/>
                    <a:lumOff val="15000"/>
                  </a:schemeClr>
                </a:solidFill>
                <a:latin typeface="微软雅黑" pitchFamily="34" charset="-122"/>
                <a:ea typeface="微软雅黑" pitchFamily="34" charset="-122"/>
              </a:rPr>
              <a:t>总结</a:t>
            </a:r>
            <a:r>
              <a:rPr lang="en-US" altLang="zh-CN" sz="1600" b="0" dirty="0">
                <a:solidFill>
                  <a:schemeClr val="tx1">
                    <a:lumMod val="85000"/>
                    <a:lumOff val="15000"/>
                  </a:schemeClr>
                </a:solidFill>
                <a:latin typeface="微软雅黑" pitchFamily="34" charset="-122"/>
                <a:ea typeface="微软雅黑" pitchFamily="34" charset="-122"/>
              </a:rPr>
              <a:t>/</a:t>
            </a:r>
            <a:r>
              <a:rPr lang="zh-CN" altLang="en-US" sz="1600" b="0" dirty="0">
                <a:ln w="9525">
                  <a:noFill/>
                </a:ln>
                <a:solidFill>
                  <a:schemeClr val="tx1">
                    <a:lumMod val="85000"/>
                    <a:lumOff val="15000"/>
                  </a:schemeClr>
                </a:solidFill>
                <a:latin typeface="微软雅黑" pitchFamily="34" charset="-122"/>
                <a:ea typeface="微软雅黑" pitchFamily="34" charset="-122"/>
              </a:rPr>
              <a:t>精品</a:t>
            </a:r>
            <a:r>
              <a:rPr lang="en-US" altLang="zh-CN" sz="1600" b="0" dirty="0">
                <a:ln w="9525">
                  <a:noFill/>
                </a:ln>
                <a:solidFill>
                  <a:schemeClr val="tx1">
                    <a:lumMod val="85000"/>
                    <a:lumOff val="15000"/>
                  </a:schemeClr>
                </a:solidFill>
                <a:latin typeface="微软雅黑" pitchFamily="34" charset="-122"/>
                <a:ea typeface="微软雅黑" pitchFamily="34" charset="-122"/>
              </a:rPr>
              <a:t>PPT</a:t>
            </a:r>
            <a:endParaRPr lang="zh-CN" altLang="en-US" sz="1600" dirty="0">
              <a:ln w="9525">
                <a:noFill/>
              </a:ln>
              <a:solidFill>
                <a:schemeClr val="tx1">
                  <a:lumMod val="85000"/>
                  <a:lumOff val="15000"/>
                </a:schemeClr>
              </a:solidFill>
              <a:latin typeface="微软雅黑" pitchFamily="34" charset="-122"/>
              <a:ea typeface="微软雅黑" pitchFamily="34" charset="-122"/>
            </a:endParaRPr>
          </a:p>
        </p:txBody>
      </p:sp>
      <p:sp>
        <p:nvSpPr>
          <p:cNvPr id="2" name="圆角矩形 1"/>
          <p:cNvSpPr/>
          <p:nvPr/>
        </p:nvSpPr>
        <p:spPr>
          <a:xfrm>
            <a:off x="2108688" y="1707654"/>
            <a:ext cx="5089855" cy="1512168"/>
          </a:xfrm>
          <a:prstGeom prst="round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五角星 18"/>
          <p:cNvSpPr/>
          <p:nvPr/>
        </p:nvSpPr>
        <p:spPr>
          <a:xfrm rot="19903756">
            <a:off x="915992" y="2642029"/>
            <a:ext cx="792273" cy="792273"/>
          </a:xfrm>
          <a:prstGeom prst="star5">
            <a:avLst>
              <a:gd name="adj" fmla="val 23926"/>
              <a:gd name="hf" fmla="val 105146"/>
              <a:gd name="vf" fmla="val 110557"/>
            </a:avLst>
          </a:prstGeom>
          <a:blipFill dpi="0" rotWithShape="1">
            <a:blip r:embed="rId4">
              <a:extLst>
                <a:ext uri="{28A0092B-C50C-407E-A947-70E740481C1C}">
                  <a14:useLocalDpi xmlns:a14="http://schemas.microsoft.com/office/drawing/2010/main"/>
                </a:ext>
              </a:extLst>
            </a:blip>
            <a:srcRect/>
            <a:stretch>
              <a:fillRect/>
            </a:stretch>
          </a:blipFill>
          <a:ln w="28575">
            <a:solidFill>
              <a:srgbClr val="804D2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五角星 22"/>
          <p:cNvSpPr/>
          <p:nvPr/>
        </p:nvSpPr>
        <p:spPr>
          <a:xfrm rot="21380687">
            <a:off x="1220061" y="3977407"/>
            <a:ext cx="458393" cy="458393"/>
          </a:xfrm>
          <a:prstGeom prst="star5">
            <a:avLst>
              <a:gd name="adj" fmla="val 23926"/>
              <a:gd name="hf" fmla="val 105146"/>
              <a:gd name="vf" fmla="val 110557"/>
            </a:avLst>
          </a:prstGeom>
          <a:blipFill dpi="0" rotWithShape="1">
            <a:blip r:embed="rId5">
              <a:extLst>
                <a:ext uri="{28A0092B-C50C-407E-A947-70E740481C1C}">
                  <a14:useLocalDpi xmlns:a14="http://schemas.microsoft.com/office/drawing/2010/main"/>
                </a:ext>
              </a:extLst>
            </a:blip>
            <a:srcRect/>
            <a:stretch>
              <a:fillRect/>
            </a:stretch>
          </a:blipFill>
          <a:ln w="28575">
            <a:solidFill>
              <a:srgbClr val="804D2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五角星 35"/>
          <p:cNvSpPr/>
          <p:nvPr/>
        </p:nvSpPr>
        <p:spPr>
          <a:xfrm rot="19938392">
            <a:off x="2639689" y="3915405"/>
            <a:ext cx="364784" cy="364784"/>
          </a:xfrm>
          <a:prstGeom prst="star5">
            <a:avLst>
              <a:gd name="adj" fmla="val 23926"/>
              <a:gd name="hf" fmla="val 105146"/>
              <a:gd name="vf" fmla="val 110557"/>
            </a:avLst>
          </a:prstGeom>
          <a:solidFill>
            <a:srgbClr val="FFFF00"/>
          </a:solidFill>
          <a:ln w="28575">
            <a:solidFill>
              <a:srgbClr val="804D2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五角星 36"/>
          <p:cNvSpPr/>
          <p:nvPr/>
        </p:nvSpPr>
        <p:spPr>
          <a:xfrm rot="19938392">
            <a:off x="1975372" y="3564954"/>
            <a:ext cx="364784" cy="364784"/>
          </a:xfrm>
          <a:prstGeom prst="star5">
            <a:avLst>
              <a:gd name="adj" fmla="val 23926"/>
              <a:gd name="hf" fmla="val 105146"/>
              <a:gd name="vf" fmla="val 110557"/>
            </a:avLst>
          </a:prstGeom>
          <a:blipFill dpi="0" rotWithShape="1">
            <a:blip r:embed="rId6">
              <a:extLst>
                <a:ext uri="{28A0092B-C50C-407E-A947-70E740481C1C}">
                  <a14:useLocalDpi xmlns:a14="http://schemas.microsoft.com/office/drawing/2010/main"/>
                </a:ext>
              </a:extLst>
            </a:blip>
            <a:srcRect/>
            <a:stretch>
              <a:fillRect/>
            </a:stretch>
          </a:blipFill>
          <a:ln w="28575">
            <a:solidFill>
              <a:srgbClr val="804D2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五角星 37"/>
          <p:cNvSpPr/>
          <p:nvPr/>
        </p:nvSpPr>
        <p:spPr>
          <a:xfrm rot="19967404">
            <a:off x="7226638" y="3315717"/>
            <a:ext cx="458393" cy="458393"/>
          </a:xfrm>
          <a:prstGeom prst="star5">
            <a:avLst>
              <a:gd name="adj" fmla="val 23926"/>
              <a:gd name="hf" fmla="val 105146"/>
              <a:gd name="vf" fmla="val 110557"/>
            </a:avLst>
          </a:prstGeom>
          <a:blipFill dpi="0" rotWithShape="1">
            <a:blip r:embed="rId5">
              <a:extLst>
                <a:ext uri="{28A0092B-C50C-407E-A947-70E740481C1C}">
                  <a14:useLocalDpi xmlns:a14="http://schemas.microsoft.com/office/drawing/2010/main"/>
                </a:ext>
              </a:extLst>
            </a:blip>
            <a:srcRect/>
            <a:stretch>
              <a:fillRect/>
            </a:stretch>
          </a:blipFill>
          <a:ln w="28575">
            <a:solidFill>
              <a:srgbClr val="804D2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五角星 38"/>
          <p:cNvSpPr/>
          <p:nvPr/>
        </p:nvSpPr>
        <p:spPr>
          <a:xfrm>
            <a:off x="6343247" y="3703555"/>
            <a:ext cx="253437" cy="253437"/>
          </a:xfrm>
          <a:prstGeom prst="star5">
            <a:avLst>
              <a:gd name="adj" fmla="val 23926"/>
              <a:gd name="hf" fmla="val 105146"/>
              <a:gd name="vf" fmla="val 110557"/>
            </a:avLst>
          </a:prstGeom>
          <a:blipFill dpi="0" rotWithShape="1">
            <a:blip r:embed="rId7" cstate="screen">
              <a:extLst>
                <a:ext uri="{28A0092B-C50C-407E-A947-70E740481C1C}">
                  <a14:useLocalDpi xmlns:a14="http://schemas.microsoft.com/office/drawing/2010/main"/>
                </a:ext>
              </a:extLst>
            </a:blip>
            <a:srcRect/>
            <a:stretch>
              <a:fillRect/>
            </a:stretch>
          </a:blipFill>
          <a:ln w="19050">
            <a:solidFill>
              <a:srgbClr val="804D2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五角星 39"/>
          <p:cNvSpPr/>
          <p:nvPr/>
        </p:nvSpPr>
        <p:spPr>
          <a:xfrm>
            <a:off x="8122729" y="3700634"/>
            <a:ext cx="186345" cy="186345"/>
          </a:xfrm>
          <a:prstGeom prst="star5">
            <a:avLst>
              <a:gd name="adj" fmla="val 23926"/>
              <a:gd name="hf" fmla="val 105146"/>
              <a:gd name="vf" fmla="val 110557"/>
            </a:avLst>
          </a:prstGeom>
          <a:blipFill dpi="0" rotWithShape="1">
            <a:blip r:embed="rId8" cstate="screen">
              <a:extLst>
                <a:ext uri="{28A0092B-C50C-407E-A947-70E740481C1C}">
                  <a14:useLocalDpi xmlns:a14="http://schemas.microsoft.com/office/drawing/2010/main"/>
                </a:ext>
              </a:extLst>
            </a:blip>
            <a:srcRect/>
            <a:stretch>
              <a:fillRect/>
            </a:stretch>
          </a:blipFill>
          <a:ln w="12700">
            <a:solidFill>
              <a:srgbClr val="804D2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五角星 40"/>
          <p:cNvSpPr/>
          <p:nvPr/>
        </p:nvSpPr>
        <p:spPr>
          <a:xfrm>
            <a:off x="8636173" y="3943977"/>
            <a:ext cx="93172" cy="93172"/>
          </a:xfrm>
          <a:prstGeom prst="star5">
            <a:avLst>
              <a:gd name="adj" fmla="val 23926"/>
              <a:gd name="hf" fmla="val 105146"/>
              <a:gd name="vf" fmla="val 110557"/>
            </a:avLst>
          </a:prstGeom>
          <a:solidFill>
            <a:srgbClr val="FFFF00"/>
          </a:solidFill>
          <a:ln w="12700">
            <a:solidFill>
              <a:srgbClr val="804D2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五角星 41"/>
          <p:cNvSpPr/>
          <p:nvPr/>
        </p:nvSpPr>
        <p:spPr>
          <a:xfrm rot="19922997">
            <a:off x="8316952" y="3318529"/>
            <a:ext cx="143799" cy="143799"/>
          </a:xfrm>
          <a:prstGeom prst="star5">
            <a:avLst>
              <a:gd name="adj" fmla="val 23926"/>
              <a:gd name="hf" fmla="val 105146"/>
              <a:gd name="vf" fmla="val 110557"/>
            </a:avLst>
          </a:prstGeom>
          <a:blipFill dpi="0" rotWithShape="1">
            <a:blip r:embed="rId9" cstate="screen">
              <a:extLst>
                <a:ext uri="{28A0092B-C50C-407E-A947-70E740481C1C}">
                  <a14:useLocalDpi xmlns:a14="http://schemas.microsoft.com/office/drawing/2010/main"/>
                </a:ext>
              </a:extLst>
            </a:blip>
            <a:srcRect/>
            <a:stretch>
              <a:fillRect/>
            </a:stretch>
          </a:blipFill>
          <a:ln w="12700">
            <a:solidFill>
              <a:srgbClr val="804D2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43" name="Picture 5" descr="C:\Users\Administrator\Desktop\小鸟.png"/>
          <p:cNvPicPr>
            <a:picLocks noChangeAspect="1" noChangeArrowheads="1"/>
          </p:cNvPicPr>
          <p:nvPr/>
        </p:nvPicPr>
        <p:blipFill>
          <a:blip r:embed="rId10" cstate="screen">
            <a:extLst>
              <a:ext uri="{28A0092B-C50C-407E-A947-70E740481C1C}">
                <a14:useLocalDpi xmlns:a14="http://schemas.microsoft.com/office/drawing/2010/main"/>
              </a:ext>
            </a:extLst>
          </a:blip>
          <a:srcRect/>
          <a:stretch>
            <a:fillRect/>
          </a:stretch>
        </p:blipFill>
        <p:spPr bwMode="auto">
          <a:xfrm>
            <a:off x="7891636" y="1900389"/>
            <a:ext cx="834877" cy="88738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50374247"/>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288" fill="hold" nodeType="with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p:cTn id="7" dur="2000" fill="hold"/>
                                            <p:tgtEl>
                                              <p:spTgt spid="18"/>
                                            </p:tgtEl>
                                            <p:attrNameLst>
                                              <p:attrName>ppt_w</p:attrName>
                                            </p:attrNameLst>
                                          </p:cBhvr>
                                          <p:tavLst>
                                            <p:tav tm="0">
                                              <p:val>
                                                <p:strVal val="4/3*#ppt_w"/>
                                              </p:val>
                                            </p:tav>
                                            <p:tav tm="100000">
                                              <p:val>
                                                <p:strVal val="#ppt_w"/>
                                              </p:val>
                                            </p:tav>
                                          </p:tavLst>
                                        </p:anim>
                                        <p:anim calcmode="lin" valueType="num">
                                          <p:cBhvr>
                                            <p:cTn id="8" dur="2000" fill="hold"/>
                                            <p:tgtEl>
                                              <p:spTgt spid="18"/>
                                            </p:tgtEl>
                                            <p:attrNameLst>
                                              <p:attrName>ppt_h</p:attrName>
                                            </p:attrNameLst>
                                          </p:cBhvr>
                                          <p:tavLst>
                                            <p:tav tm="0">
                                              <p:val>
                                                <p:strVal val="4/3*#ppt_h"/>
                                              </p:val>
                                            </p:tav>
                                            <p:tav tm="100000">
                                              <p:val>
                                                <p:strVal val="#ppt_h"/>
                                              </p:val>
                                            </p:tav>
                                          </p:tavLst>
                                        </p:anim>
                                      </p:childTnLst>
                                    </p:cTn>
                                  </p:par>
                                  <p:par>
                                    <p:cTn id="9" presetID="10" presetClass="entr" presetSubtype="0" fill="hold" nodeType="withEffect">
                                      <p:stCondLst>
                                        <p:cond delay="0"/>
                                      </p:stCondLst>
                                      <p:childTnLst>
                                        <p:set>
                                          <p:cBhvr>
                                            <p:cTn id="10" dur="1" fill="hold">
                                              <p:stCondLst>
                                                <p:cond delay="0"/>
                                              </p:stCondLst>
                                            </p:cTn>
                                            <p:tgtEl>
                                              <p:spTgt spid="18"/>
                                            </p:tgtEl>
                                            <p:attrNameLst>
                                              <p:attrName>style.visibility</p:attrName>
                                            </p:attrNameLst>
                                          </p:cBhvr>
                                          <p:to>
                                            <p:strVal val="visible"/>
                                          </p:to>
                                        </p:set>
                                        <p:animEffect transition="in" filter="fade">
                                          <p:cBhvr>
                                            <p:cTn id="11" dur="2000"/>
                                            <p:tgtEl>
                                              <p:spTgt spid="18"/>
                                            </p:tgtEl>
                                          </p:cBhvr>
                                        </p:animEffect>
                                      </p:childTnLst>
                                    </p:cTn>
                                  </p:par>
                                  <p:par>
                                    <p:cTn id="12" presetID="21" presetClass="entr" presetSubtype="1" fill="hold" grpId="0" nodeType="withEffect">
                                      <p:stCondLst>
                                        <p:cond delay="0"/>
                                      </p:stCondLst>
                                      <p:childTnLst>
                                        <p:set>
                                          <p:cBhvr>
                                            <p:cTn id="13" dur="1" fill="hold">
                                              <p:stCondLst>
                                                <p:cond delay="0"/>
                                              </p:stCondLst>
                                            </p:cTn>
                                            <p:tgtEl>
                                              <p:spTgt spid="2"/>
                                            </p:tgtEl>
                                            <p:attrNameLst>
                                              <p:attrName>style.visibility</p:attrName>
                                            </p:attrNameLst>
                                          </p:cBhvr>
                                          <p:to>
                                            <p:strVal val="visible"/>
                                          </p:to>
                                        </p:set>
                                        <p:animEffect transition="in" filter="wheel(1)">
                                          <p:cBhvr>
                                            <p:cTn id="14" dur="1000"/>
                                            <p:tgtEl>
                                              <p:spTgt spid="2"/>
                                            </p:tgtEl>
                                          </p:cBhvr>
                                        </p:animEffect>
                                      </p:childTnLst>
                                    </p:cTn>
                                  </p:par>
                                  <p:par>
                                    <p:cTn id="15" presetID="23" presetClass="entr" presetSubtype="36" fill="hold" grpId="0" nodeType="withEffect">
                                      <p:stCondLst>
                                        <p:cond delay="0"/>
                                      </p:stCondLst>
                                      <p:iterate type="lt">
                                        <p:tmPct val="10000"/>
                                      </p:iterate>
                                      <p:childTnLst>
                                        <p:set>
                                          <p:cBhvr>
                                            <p:cTn id="16" dur="1" fill="hold">
                                              <p:stCondLst>
                                                <p:cond delay="0"/>
                                              </p:stCondLst>
                                            </p:cTn>
                                            <p:tgtEl>
                                              <p:spTgt spid="34"/>
                                            </p:tgtEl>
                                            <p:attrNameLst>
                                              <p:attrName>style.visibility</p:attrName>
                                            </p:attrNameLst>
                                          </p:cBhvr>
                                          <p:to>
                                            <p:strVal val="visible"/>
                                          </p:to>
                                        </p:set>
                                        <p:anim calcmode="lin" valueType="num">
                                          <p:cBhvr>
                                            <p:cTn id="17" dur="750" fill="hold"/>
                                            <p:tgtEl>
                                              <p:spTgt spid="34"/>
                                            </p:tgtEl>
                                            <p:attrNameLst>
                                              <p:attrName>ppt_w</p:attrName>
                                            </p:attrNameLst>
                                          </p:cBhvr>
                                          <p:tavLst>
                                            <p:tav tm="0">
                                              <p:val>
                                                <p:strVal val="(6*min(max(#ppt_w*#ppt_h,.3),1)-7.4)/-.7*#ppt_w"/>
                                              </p:val>
                                            </p:tav>
                                            <p:tav tm="100000">
                                              <p:val>
                                                <p:strVal val="#ppt_w"/>
                                              </p:val>
                                            </p:tav>
                                          </p:tavLst>
                                        </p:anim>
                                        <p:anim calcmode="lin" valueType="num">
                                          <p:cBhvr>
                                            <p:cTn id="18" dur="750" fill="hold"/>
                                            <p:tgtEl>
                                              <p:spTgt spid="34"/>
                                            </p:tgtEl>
                                            <p:attrNameLst>
                                              <p:attrName>ppt_h</p:attrName>
                                            </p:attrNameLst>
                                          </p:cBhvr>
                                          <p:tavLst>
                                            <p:tav tm="0">
                                              <p:val>
                                                <p:strVal val="(6*min(max(#ppt_w*#ppt_h,.3),1)-7.4)/-.7*#ppt_h"/>
                                              </p:val>
                                            </p:tav>
                                            <p:tav tm="100000">
                                              <p:val>
                                                <p:strVal val="#ppt_h"/>
                                              </p:val>
                                            </p:tav>
                                          </p:tavLst>
                                        </p:anim>
                                        <p:anim calcmode="lin" valueType="num">
                                          <p:cBhvr>
                                            <p:cTn id="19" dur="750" fill="hold"/>
                                            <p:tgtEl>
                                              <p:spTgt spid="34"/>
                                            </p:tgtEl>
                                            <p:attrNameLst>
                                              <p:attrName>ppt_x</p:attrName>
                                            </p:attrNameLst>
                                          </p:cBhvr>
                                          <p:tavLst>
                                            <p:tav tm="0">
                                              <p:val>
                                                <p:fltVal val="0.5"/>
                                              </p:val>
                                            </p:tav>
                                            <p:tav tm="100000">
                                              <p:val>
                                                <p:strVal val="#ppt_x"/>
                                              </p:val>
                                            </p:tav>
                                          </p:tavLst>
                                        </p:anim>
                                        <p:anim calcmode="lin" valueType="num">
                                          <p:cBhvr>
                                            <p:cTn id="20" dur="750" fill="hold"/>
                                            <p:tgtEl>
                                              <p:spTgt spid="34"/>
                                            </p:tgtEl>
                                            <p:attrNameLst>
                                              <p:attrName>ppt_y</p:attrName>
                                            </p:attrNameLst>
                                          </p:cBhvr>
                                          <p:tavLst>
                                            <p:tav tm="0">
                                              <p:val>
                                                <p:strVal val="1+(6*min(max(#ppt_w*#ppt_h,.3),1)-7.4)/-.7*#ppt_h/2"/>
                                              </p:val>
                                            </p:tav>
                                            <p:tav tm="100000">
                                              <p:val>
                                                <p:strVal val="#ppt_y"/>
                                              </p:val>
                                            </p:tav>
                                          </p:tavLst>
                                        </p:anim>
                                      </p:childTnLst>
                                    </p:cTn>
                                  </p:par>
                                  <p:par>
                                    <p:cTn id="21" presetID="41" presetClass="entr" presetSubtype="0" fill="hold" grpId="0" nodeType="withEffect">
                                      <p:stCondLst>
                                        <p:cond delay="1350"/>
                                      </p:stCondLst>
                                      <p:iterate type="lt">
                                        <p:tmPct val="10400"/>
                                      </p:iterate>
                                      <p:childTnLst>
                                        <p:set>
                                          <p:cBhvr>
                                            <p:cTn id="22" dur="1" fill="hold">
                                              <p:stCondLst>
                                                <p:cond delay="0"/>
                                              </p:stCondLst>
                                            </p:cTn>
                                            <p:tgtEl>
                                              <p:spTgt spid="35"/>
                                            </p:tgtEl>
                                            <p:attrNameLst>
                                              <p:attrName>style.visibility</p:attrName>
                                            </p:attrNameLst>
                                          </p:cBhvr>
                                          <p:to>
                                            <p:strVal val="visible"/>
                                          </p:to>
                                        </p:set>
                                        <p:anim calcmode="lin" valueType="num">
                                          <p:cBhvr>
                                            <p:cTn id="23" dur="750" fill="hold"/>
                                            <p:tgtEl>
                                              <p:spTgt spid="35"/>
                                            </p:tgtEl>
                                            <p:attrNameLst>
                                              <p:attrName>ppt_x</p:attrName>
                                            </p:attrNameLst>
                                          </p:cBhvr>
                                          <p:tavLst>
                                            <p:tav tm="0">
                                              <p:val>
                                                <p:strVal val="#ppt_x"/>
                                              </p:val>
                                            </p:tav>
                                            <p:tav tm="50000">
                                              <p:val>
                                                <p:strVal val="#ppt_x+.1"/>
                                              </p:val>
                                            </p:tav>
                                            <p:tav tm="100000">
                                              <p:val>
                                                <p:strVal val="#ppt_x"/>
                                              </p:val>
                                            </p:tav>
                                          </p:tavLst>
                                        </p:anim>
                                        <p:anim calcmode="lin" valueType="num">
                                          <p:cBhvr>
                                            <p:cTn id="24" dur="750" fill="hold"/>
                                            <p:tgtEl>
                                              <p:spTgt spid="35"/>
                                            </p:tgtEl>
                                            <p:attrNameLst>
                                              <p:attrName>ppt_y</p:attrName>
                                            </p:attrNameLst>
                                          </p:cBhvr>
                                          <p:tavLst>
                                            <p:tav tm="0">
                                              <p:val>
                                                <p:strVal val="#ppt_y"/>
                                              </p:val>
                                            </p:tav>
                                            <p:tav tm="100000">
                                              <p:val>
                                                <p:strVal val="#ppt_y"/>
                                              </p:val>
                                            </p:tav>
                                          </p:tavLst>
                                        </p:anim>
                                        <p:anim calcmode="lin" valueType="num">
                                          <p:cBhvr>
                                            <p:cTn id="25" dur="750" fill="hold"/>
                                            <p:tgtEl>
                                              <p:spTgt spid="35"/>
                                            </p:tgtEl>
                                            <p:attrNameLst>
                                              <p:attrName>ppt_h</p:attrName>
                                            </p:attrNameLst>
                                          </p:cBhvr>
                                          <p:tavLst>
                                            <p:tav tm="0">
                                              <p:val>
                                                <p:strVal val="#ppt_h/10"/>
                                              </p:val>
                                            </p:tav>
                                            <p:tav tm="50000">
                                              <p:val>
                                                <p:strVal val="#ppt_h+.01"/>
                                              </p:val>
                                            </p:tav>
                                            <p:tav tm="100000">
                                              <p:val>
                                                <p:strVal val="#ppt_h"/>
                                              </p:val>
                                            </p:tav>
                                          </p:tavLst>
                                        </p:anim>
                                        <p:anim calcmode="lin" valueType="num">
                                          <p:cBhvr>
                                            <p:cTn id="26" dur="750" fill="hold"/>
                                            <p:tgtEl>
                                              <p:spTgt spid="35"/>
                                            </p:tgtEl>
                                            <p:attrNameLst>
                                              <p:attrName>ppt_w</p:attrName>
                                            </p:attrNameLst>
                                          </p:cBhvr>
                                          <p:tavLst>
                                            <p:tav tm="0">
                                              <p:val>
                                                <p:strVal val="#ppt_w/10"/>
                                              </p:val>
                                            </p:tav>
                                            <p:tav tm="50000">
                                              <p:val>
                                                <p:strVal val="#ppt_w+.01"/>
                                              </p:val>
                                            </p:tav>
                                            <p:tav tm="100000">
                                              <p:val>
                                                <p:strVal val="#ppt_w"/>
                                              </p:val>
                                            </p:tav>
                                          </p:tavLst>
                                        </p:anim>
                                        <p:animEffect transition="in" filter="fade">
                                          <p:cBhvr>
                                            <p:cTn id="27" dur="750" tmFilter="0,0; .5, 1; 1, 1"/>
                                            <p:tgtEl>
                                              <p:spTgt spid="35"/>
                                            </p:tgtEl>
                                          </p:cBhvr>
                                        </p:animEffect>
                                      </p:childTnLst>
                                    </p:cTn>
                                  </p:par>
                                </p:childTnLst>
                              </p:cTn>
                            </p:par>
                            <p:par>
                              <p:cTn id="28" fill="hold">
                                <p:stCondLst>
                                  <p:cond delay="3660"/>
                                </p:stCondLst>
                                <p:childTnLst>
                                  <p:par>
                                    <p:cTn id="29" presetID="2" presetClass="entr" presetSubtype="1" fill="hold" grpId="0" nodeType="afterEffect" p14:presetBounceEnd="50000">
                                      <p:stCondLst>
                                        <p:cond delay="0"/>
                                      </p:stCondLst>
                                      <p:childTnLst>
                                        <p:set>
                                          <p:cBhvr>
                                            <p:cTn id="30" dur="1" fill="hold">
                                              <p:stCondLst>
                                                <p:cond delay="0"/>
                                              </p:stCondLst>
                                            </p:cTn>
                                            <p:tgtEl>
                                              <p:spTgt spid="19"/>
                                            </p:tgtEl>
                                            <p:attrNameLst>
                                              <p:attrName>style.visibility</p:attrName>
                                            </p:attrNameLst>
                                          </p:cBhvr>
                                          <p:to>
                                            <p:strVal val="visible"/>
                                          </p:to>
                                        </p:set>
                                        <p:anim calcmode="lin" valueType="num" p14:bounceEnd="50000">
                                          <p:cBhvr additive="base">
                                            <p:cTn id="31" dur="500" fill="hold"/>
                                            <p:tgtEl>
                                              <p:spTgt spid="19"/>
                                            </p:tgtEl>
                                            <p:attrNameLst>
                                              <p:attrName>ppt_x</p:attrName>
                                            </p:attrNameLst>
                                          </p:cBhvr>
                                          <p:tavLst>
                                            <p:tav tm="0">
                                              <p:val>
                                                <p:strVal val="#ppt_x"/>
                                              </p:val>
                                            </p:tav>
                                            <p:tav tm="100000">
                                              <p:val>
                                                <p:strVal val="#ppt_x"/>
                                              </p:val>
                                            </p:tav>
                                          </p:tavLst>
                                        </p:anim>
                                        <p:anim calcmode="lin" valueType="num" p14:bounceEnd="50000">
                                          <p:cBhvr additive="base">
                                            <p:cTn id="32" dur="500" fill="hold"/>
                                            <p:tgtEl>
                                              <p:spTgt spid="19"/>
                                            </p:tgtEl>
                                            <p:attrNameLst>
                                              <p:attrName>ppt_y</p:attrName>
                                            </p:attrNameLst>
                                          </p:cBhvr>
                                          <p:tavLst>
                                            <p:tav tm="0">
                                              <p:val>
                                                <p:strVal val="0-#ppt_h/2"/>
                                              </p:val>
                                            </p:tav>
                                            <p:tav tm="100000">
                                              <p:val>
                                                <p:strVal val="#ppt_y"/>
                                              </p:val>
                                            </p:tav>
                                          </p:tavLst>
                                        </p:anim>
                                      </p:childTnLst>
                                    </p:cTn>
                                  </p:par>
                                  <p:par>
                                    <p:cTn id="33" presetID="2" presetClass="entr" presetSubtype="1" fill="hold" grpId="0" nodeType="withEffect" p14:presetBounceEnd="50000">
                                      <p:stCondLst>
                                        <p:cond delay="250"/>
                                      </p:stCondLst>
                                      <p:childTnLst>
                                        <p:set>
                                          <p:cBhvr>
                                            <p:cTn id="34" dur="1" fill="hold">
                                              <p:stCondLst>
                                                <p:cond delay="0"/>
                                              </p:stCondLst>
                                            </p:cTn>
                                            <p:tgtEl>
                                              <p:spTgt spid="23"/>
                                            </p:tgtEl>
                                            <p:attrNameLst>
                                              <p:attrName>style.visibility</p:attrName>
                                            </p:attrNameLst>
                                          </p:cBhvr>
                                          <p:to>
                                            <p:strVal val="visible"/>
                                          </p:to>
                                        </p:set>
                                        <p:anim calcmode="lin" valueType="num" p14:bounceEnd="50000">
                                          <p:cBhvr additive="base">
                                            <p:cTn id="35" dur="500" fill="hold"/>
                                            <p:tgtEl>
                                              <p:spTgt spid="23"/>
                                            </p:tgtEl>
                                            <p:attrNameLst>
                                              <p:attrName>ppt_x</p:attrName>
                                            </p:attrNameLst>
                                          </p:cBhvr>
                                          <p:tavLst>
                                            <p:tav tm="0">
                                              <p:val>
                                                <p:strVal val="#ppt_x"/>
                                              </p:val>
                                            </p:tav>
                                            <p:tav tm="100000">
                                              <p:val>
                                                <p:strVal val="#ppt_x"/>
                                              </p:val>
                                            </p:tav>
                                          </p:tavLst>
                                        </p:anim>
                                        <p:anim calcmode="lin" valueType="num" p14:bounceEnd="50000">
                                          <p:cBhvr additive="base">
                                            <p:cTn id="36" dur="500" fill="hold"/>
                                            <p:tgtEl>
                                              <p:spTgt spid="23"/>
                                            </p:tgtEl>
                                            <p:attrNameLst>
                                              <p:attrName>ppt_y</p:attrName>
                                            </p:attrNameLst>
                                          </p:cBhvr>
                                          <p:tavLst>
                                            <p:tav tm="0">
                                              <p:val>
                                                <p:strVal val="0-#ppt_h/2"/>
                                              </p:val>
                                            </p:tav>
                                            <p:tav tm="100000">
                                              <p:val>
                                                <p:strVal val="#ppt_y"/>
                                              </p:val>
                                            </p:tav>
                                          </p:tavLst>
                                        </p:anim>
                                      </p:childTnLst>
                                    </p:cTn>
                                  </p:par>
                                  <p:par>
                                    <p:cTn id="37" presetID="2" presetClass="entr" presetSubtype="1" fill="hold" grpId="0" nodeType="withEffect" p14:presetBounceEnd="50000">
                                      <p:stCondLst>
                                        <p:cond delay="500"/>
                                      </p:stCondLst>
                                      <p:childTnLst>
                                        <p:set>
                                          <p:cBhvr>
                                            <p:cTn id="38" dur="1" fill="hold">
                                              <p:stCondLst>
                                                <p:cond delay="0"/>
                                              </p:stCondLst>
                                            </p:cTn>
                                            <p:tgtEl>
                                              <p:spTgt spid="36"/>
                                            </p:tgtEl>
                                            <p:attrNameLst>
                                              <p:attrName>style.visibility</p:attrName>
                                            </p:attrNameLst>
                                          </p:cBhvr>
                                          <p:to>
                                            <p:strVal val="visible"/>
                                          </p:to>
                                        </p:set>
                                        <p:anim calcmode="lin" valueType="num" p14:bounceEnd="50000">
                                          <p:cBhvr additive="base">
                                            <p:cTn id="39" dur="500" fill="hold"/>
                                            <p:tgtEl>
                                              <p:spTgt spid="36"/>
                                            </p:tgtEl>
                                            <p:attrNameLst>
                                              <p:attrName>ppt_x</p:attrName>
                                            </p:attrNameLst>
                                          </p:cBhvr>
                                          <p:tavLst>
                                            <p:tav tm="0">
                                              <p:val>
                                                <p:strVal val="#ppt_x"/>
                                              </p:val>
                                            </p:tav>
                                            <p:tav tm="100000">
                                              <p:val>
                                                <p:strVal val="#ppt_x"/>
                                              </p:val>
                                            </p:tav>
                                          </p:tavLst>
                                        </p:anim>
                                        <p:anim calcmode="lin" valueType="num" p14:bounceEnd="50000">
                                          <p:cBhvr additive="base">
                                            <p:cTn id="40" dur="500" fill="hold"/>
                                            <p:tgtEl>
                                              <p:spTgt spid="36"/>
                                            </p:tgtEl>
                                            <p:attrNameLst>
                                              <p:attrName>ppt_y</p:attrName>
                                            </p:attrNameLst>
                                          </p:cBhvr>
                                          <p:tavLst>
                                            <p:tav tm="0">
                                              <p:val>
                                                <p:strVal val="0-#ppt_h/2"/>
                                              </p:val>
                                            </p:tav>
                                            <p:tav tm="100000">
                                              <p:val>
                                                <p:strVal val="#ppt_y"/>
                                              </p:val>
                                            </p:tav>
                                          </p:tavLst>
                                        </p:anim>
                                      </p:childTnLst>
                                    </p:cTn>
                                  </p:par>
                                  <p:par>
                                    <p:cTn id="41" presetID="2" presetClass="entr" presetSubtype="1" fill="hold" grpId="0" nodeType="withEffect" p14:presetBounceEnd="50000">
                                      <p:stCondLst>
                                        <p:cond delay="0"/>
                                      </p:stCondLst>
                                      <p:childTnLst>
                                        <p:set>
                                          <p:cBhvr>
                                            <p:cTn id="42" dur="1" fill="hold">
                                              <p:stCondLst>
                                                <p:cond delay="0"/>
                                              </p:stCondLst>
                                            </p:cTn>
                                            <p:tgtEl>
                                              <p:spTgt spid="37"/>
                                            </p:tgtEl>
                                            <p:attrNameLst>
                                              <p:attrName>style.visibility</p:attrName>
                                            </p:attrNameLst>
                                          </p:cBhvr>
                                          <p:to>
                                            <p:strVal val="visible"/>
                                          </p:to>
                                        </p:set>
                                        <p:anim calcmode="lin" valueType="num" p14:bounceEnd="50000">
                                          <p:cBhvr additive="base">
                                            <p:cTn id="43" dur="750" fill="hold"/>
                                            <p:tgtEl>
                                              <p:spTgt spid="37"/>
                                            </p:tgtEl>
                                            <p:attrNameLst>
                                              <p:attrName>ppt_x</p:attrName>
                                            </p:attrNameLst>
                                          </p:cBhvr>
                                          <p:tavLst>
                                            <p:tav tm="0">
                                              <p:val>
                                                <p:strVal val="#ppt_x"/>
                                              </p:val>
                                            </p:tav>
                                            <p:tav tm="100000">
                                              <p:val>
                                                <p:strVal val="#ppt_x"/>
                                              </p:val>
                                            </p:tav>
                                          </p:tavLst>
                                        </p:anim>
                                        <p:anim calcmode="lin" valueType="num" p14:bounceEnd="50000">
                                          <p:cBhvr additive="base">
                                            <p:cTn id="44" dur="750" fill="hold"/>
                                            <p:tgtEl>
                                              <p:spTgt spid="37"/>
                                            </p:tgtEl>
                                            <p:attrNameLst>
                                              <p:attrName>ppt_y</p:attrName>
                                            </p:attrNameLst>
                                          </p:cBhvr>
                                          <p:tavLst>
                                            <p:tav tm="0">
                                              <p:val>
                                                <p:strVal val="0-#ppt_h/2"/>
                                              </p:val>
                                            </p:tav>
                                            <p:tav tm="100000">
                                              <p:val>
                                                <p:strVal val="#ppt_y"/>
                                              </p:val>
                                            </p:tav>
                                          </p:tavLst>
                                        </p:anim>
                                      </p:childTnLst>
                                    </p:cTn>
                                  </p:par>
                                  <p:par>
                                    <p:cTn id="45" presetID="2" presetClass="entr" presetSubtype="1" fill="hold" grpId="0" nodeType="withEffect" p14:presetBounceEnd="50000">
                                      <p:stCondLst>
                                        <p:cond delay="0"/>
                                      </p:stCondLst>
                                      <p:childTnLst>
                                        <p:set>
                                          <p:cBhvr>
                                            <p:cTn id="46" dur="1" fill="hold">
                                              <p:stCondLst>
                                                <p:cond delay="0"/>
                                              </p:stCondLst>
                                            </p:cTn>
                                            <p:tgtEl>
                                              <p:spTgt spid="38"/>
                                            </p:tgtEl>
                                            <p:attrNameLst>
                                              <p:attrName>style.visibility</p:attrName>
                                            </p:attrNameLst>
                                          </p:cBhvr>
                                          <p:to>
                                            <p:strVal val="visible"/>
                                          </p:to>
                                        </p:set>
                                        <p:anim calcmode="lin" valueType="num" p14:bounceEnd="50000">
                                          <p:cBhvr additive="base">
                                            <p:cTn id="47" dur="500" fill="hold"/>
                                            <p:tgtEl>
                                              <p:spTgt spid="38"/>
                                            </p:tgtEl>
                                            <p:attrNameLst>
                                              <p:attrName>ppt_x</p:attrName>
                                            </p:attrNameLst>
                                          </p:cBhvr>
                                          <p:tavLst>
                                            <p:tav tm="0">
                                              <p:val>
                                                <p:strVal val="#ppt_x"/>
                                              </p:val>
                                            </p:tav>
                                            <p:tav tm="100000">
                                              <p:val>
                                                <p:strVal val="#ppt_x"/>
                                              </p:val>
                                            </p:tav>
                                          </p:tavLst>
                                        </p:anim>
                                        <p:anim calcmode="lin" valueType="num" p14:bounceEnd="50000">
                                          <p:cBhvr additive="base">
                                            <p:cTn id="48" dur="500" fill="hold"/>
                                            <p:tgtEl>
                                              <p:spTgt spid="38"/>
                                            </p:tgtEl>
                                            <p:attrNameLst>
                                              <p:attrName>ppt_y</p:attrName>
                                            </p:attrNameLst>
                                          </p:cBhvr>
                                          <p:tavLst>
                                            <p:tav tm="0">
                                              <p:val>
                                                <p:strVal val="0-#ppt_h/2"/>
                                              </p:val>
                                            </p:tav>
                                            <p:tav tm="100000">
                                              <p:val>
                                                <p:strVal val="#ppt_y"/>
                                              </p:val>
                                            </p:tav>
                                          </p:tavLst>
                                        </p:anim>
                                      </p:childTnLst>
                                    </p:cTn>
                                  </p:par>
                                  <p:par>
                                    <p:cTn id="49" presetID="2" presetClass="entr" presetSubtype="1" fill="hold" grpId="0" nodeType="withEffect" p14:presetBounceEnd="50000">
                                      <p:stCondLst>
                                        <p:cond delay="250"/>
                                      </p:stCondLst>
                                      <p:childTnLst>
                                        <p:set>
                                          <p:cBhvr>
                                            <p:cTn id="50" dur="1" fill="hold">
                                              <p:stCondLst>
                                                <p:cond delay="0"/>
                                              </p:stCondLst>
                                            </p:cTn>
                                            <p:tgtEl>
                                              <p:spTgt spid="39"/>
                                            </p:tgtEl>
                                            <p:attrNameLst>
                                              <p:attrName>style.visibility</p:attrName>
                                            </p:attrNameLst>
                                          </p:cBhvr>
                                          <p:to>
                                            <p:strVal val="visible"/>
                                          </p:to>
                                        </p:set>
                                        <p:anim calcmode="lin" valueType="num" p14:bounceEnd="50000">
                                          <p:cBhvr additive="base">
                                            <p:cTn id="51" dur="750" fill="hold"/>
                                            <p:tgtEl>
                                              <p:spTgt spid="39"/>
                                            </p:tgtEl>
                                            <p:attrNameLst>
                                              <p:attrName>ppt_x</p:attrName>
                                            </p:attrNameLst>
                                          </p:cBhvr>
                                          <p:tavLst>
                                            <p:tav tm="0">
                                              <p:val>
                                                <p:strVal val="#ppt_x"/>
                                              </p:val>
                                            </p:tav>
                                            <p:tav tm="100000">
                                              <p:val>
                                                <p:strVal val="#ppt_x"/>
                                              </p:val>
                                            </p:tav>
                                          </p:tavLst>
                                        </p:anim>
                                        <p:anim calcmode="lin" valueType="num" p14:bounceEnd="50000">
                                          <p:cBhvr additive="base">
                                            <p:cTn id="52" dur="750" fill="hold"/>
                                            <p:tgtEl>
                                              <p:spTgt spid="39"/>
                                            </p:tgtEl>
                                            <p:attrNameLst>
                                              <p:attrName>ppt_y</p:attrName>
                                            </p:attrNameLst>
                                          </p:cBhvr>
                                          <p:tavLst>
                                            <p:tav tm="0">
                                              <p:val>
                                                <p:strVal val="0-#ppt_h/2"/>
                                              </p:val>
                                            </p:tav>
                                            <p:tav tm="100000">
                                              <p:val>
                                                <p:strVal val="#ppt_y"/>
                                              </p:val>
                                            </p:tav>
                                          </p:tavLst>
                                        </p:anim>
                                      </p:childTnLst>
                                    </p:cTn>
                                  </p:par>
                                  <p:par>
                                    <p:cTn id="53" presetID="2" presetClass="entr" presetSubtype="1" fill="hold" grpId="0" nodeType="withEffect" p14:presetBounceEnd="50000">
                                      <p:stCondLst>
                                        <p:cond delay="0"/>
                                      </p:stCondLst>
                                      <p:childTnLst>
                                        <p:set>
                                          <p:cBhvr>
                                            <p:cTn id="54" dur="1" fill="hold">
                                              <p:stCondLst>
                                                <p:cond delay="0"/>
                                              </p:stCondLst>
                                            </p:cTn>
                                            <p:tgtEl>
                                              <p:spTgt spid="40"/>
                                            </p:tgtEl>
                                            <p:attrNameLst>
                                              <p:attrName>style.visibility</p:attrName>
                                            </p:attrNameLst>
                                          </p:cBhvr>
                                          <p:to>
                                            <p:strVal val="visible"/>
                                          </p:to>
                                        </p:set>
                                        <p:anim calcmode="lin" valueType="num" p14:bounceEnd="50000">
                                          <p:cBhvr additive="base">
                                            <p:cTn id="55" dur="500" fill="hold"/>
                                            <p:tgtEl>
                                              <p:spTgt spid="40"/>
                                            </p:tgtEl>
                                            <p:attrNameLst>
                                              <p:attrName>ppt_x</p:attrName>
                                            </p:attrNameLst>
                                          </p:cBhvr>
                                          <p:tavLst>
                                            <p:tav tm="0">
                                              <p:val>
                                                <p:strVal val="#ppt_x"/>
                                              </p:val>
                                            </p:tav>
                                            <p:tav tm="100000">
                                              <p:val>
                                                <p:strVal val="#ppt_x"/>
                                              </p:val>
                                            </p:tav>
                                          </p:tavLst>
                                        </p:anim>
                                        <p:anim calcmode="lin" valueType="num" p14:bounceEnd="50000">
                                          <p:cBhvr additive="base">
                                            <p:cTn id="56" dur="500" fill="hold"/>
                                            <p:tgtEl>
                                              <p:spTgt spid="40"/>
                                            </p:tgtEl>
                                            <p:attrNameLst>
                                              <p:attrName>ppt_y</p:attrName>
                                            </p:attrNameLst>
                                          </p:cBhvr>
                                          <p:tavLst>
                                            <p:tav tm="0">
                                              <p:val>
                                                <p:strVal val="0-#ppt_h/2"/>
                                              </p:val>
                                            </p:tav>
                                            <p:tav tm="100000">
                                              <p:val>
                                                <p:strVal val="#ppt_y"/>
                                              </p:val>
                                            </p:tav>
                                          </p:tavLst>
                                        </p:anim>
                                      </p:childTnLst>
                                    </p:cTn>
                                  </p:par>
                                  <p:par>
                                    <p:cTn id="57" presetID="2" presetClass="entr" presetSubtype="1" fill="hold" grpId="0" nodeType="withEffect" p14:presetBounceEnd="50000">
                                      <p:stCondLst>
                                        <p:cond delay="250"/>
                                      </p:stCondLst>
                                      <p:childTnLst>
                                        <p:set>
                                          <p:cBhvr>
                                            <p:cTn id="58" dur="1" fill="hold">
                                              <p:stCondLst>
                                                <p:cond delay="0"/>
                                              </p:stCondLst>
                                            </p:cTn>
                                            <p:tgtEl>
                                              <p:spTgt spid="41"/>
                                            </p:tgtEl>
                                            <p:attrNameLst>
                                              <p:attrName>style.visibility</p:attrName>
                                            </p:attrNameLst>
                                          </p:cBhvr>
                                          <p:to>
                                            <p:strVal val="visible"/>
                                          </p:to>
                                        </p:set>
                                        <p:anim calcmode="lin" valueType="num" p14:bounceEnd="50000">
                                          <p:cBhvr additive="base">
                                            <p:cTn id="59" dur="750" fill="hold"/>
                                            <p:tgtEl>
                                              <p:spTgt spid="41"/>
                                            </p:tgtEl>
                                            <p:attrNameLst>
                                              <p:attrName>ppt_x</p:attrName>
                                            </p:attrNameLst>
                                          </p:cBhvr>
                                          <p:tavLst>
                                            <p:tav tm="0">
                                              <p:val>
                                                <p:strVal val="#ppt_x"/>
                                              </p:val>
                                            </p:tav>
                                            <p:tav tm="100000">
                                              <p:val>
                                                <p:strVal val="#ppt_x"/>
                                              </p:val>
                                            </p:tav>
                                          </p:tavLst>
                                        </p:anim>
                                        <p:anim calcmode="lin" valueType="num" p14:bounceEnd="50000">
                                          <p:cBhvr additive="base">
                                            <p:cTn id="60" dur="750" fill="hold"/>
                                            <p:tgtEl>
                                              <p:spTgt spid="41"/>
                                            </p:tgtEl>
                                            <p:attrNameLst>
                                              <p:attrName>ppt_y</p:attrName>
                                            </p:attrNameLst>
                                          </p:cBhvr>
                                          <p:tavLst>
                                            <p:tav tm="0">
                                              <p:val>
                                                <p:strVal val="0-#ppt_h/2"/>
                                              </p:val>
                                            </p:tav>
                                            <p:tav tm="100000">
                                              <p:val>
                                                <p:strVal val="#ppt_y"/>
                                              </p:val>
                                            </p:tav>
                                          </p:tavLst>
                                        </p:anim>
                                      </p:childTnLst>
                                    </p:cTn>
                                  </p:par>
                                  <p:par>
                                    <p:cTn id="61" presetID="2" presetClass="entr" presetSubtype="1" fill="hold" grpId="0" nodeType="withEffect" p14:presetBounceEnd="50000">
                                      <p:stCondLst>
                                        <p:cond delay="250"/>
                                      </p:stCondLst>
                                      <p:childTnLst>
                                        <p:set>
                                          <p:cBhvr>
                                            <p:cTn id="62" dur="1" fill="hold">
                                              <p:stCondLst>
                                                <p:cond delay="0"/>
                                              </p:stCondLst>
                                            </p:cTn>
                                            <p:tgtEl>
                                              <p:spTgt spid="42"/>
                                            </p:tgtEl>
                                            <p:attrNameLst>
                                              <p:attrName>style.visibility</p:attrName>
                                            </p:attrNameLst>
                                          </p:cBhvr>
                                          <p:to>
                                            <p:strVal val="visible"/>
                                          </p:to>
                                        </p:set>
                                        <p:anim calcmode="lin" valueType="num" p14:bounceEnd="50000">
                                          <p:cBhvr additive="base">
                                            <p:cTn id="63" dur="500" fill="hold"/>
                                            <p:tgtEl>
                                              <p:spTgt spid="42"/>
                                            </p:tgtEl>
                                            <p:attrNameLst>
                                              <p:attrName>ppt_x</p:attrName>
                                            </p:attrNameLst>
                                          </p:cBhvr>
                                          <p:tavLst>
                                            <p:tav tm="0">
                                              <p:val>
                                                <p:strVal val="#ppt_x"/>
                                              </p:val>
                                            </p:tav>
                                            <p:tav tm="100000">
                                              <p:val>
                                                <p:strVal val="#ppt_x"/>
                                              </p:val>
                                            </p:tav>
                                          </p:tavLst>
                                        </p:anim>
                                        <p:anim calcmode="lin" valueType="num" p14:bounceEnd="50000">
                                          <p:cBhvr additive="base">
                                            <p:cTn id="64" dur="500" fill="hold"/>
                                            <p:tgtEl>
                                              <p:spTgt spid="42"/>
                                            </p:tgtEl>
                                            <p:attrNameLst>
                                              <p:attrName>ppt_y</p:attrName>
                                            </p:attrNameLst>
                                          </p:cBhvr>
                                          <p:tavLst>
                                            <p:tav tm="0">
                                              <p:val>
                                                <p:strVal val="0-#ppt_h/2"/>
                                              </p:val>
                                            </p:tav>
                                            <p:tav tm="100000">
                                              <p:val>
                                                <p:strVal val="#ppt_y"/>
                                              </p:val>
                                            </p:tav>
                                          </p:tavLst>
                                        </p:anim>
                                      </p:childTnLst>
                                    </p:cTn>
                                  </p:par>
                                </p:childTnLst>
                              </p:cTn>
                            </p:par>
                            <p:par>
                              <p:cTn id="65" fill="hold">
                                <p:stCondLst>
                                  <p:cond delay="4660"/>
                                </p:stCondLst>
                                <p:childTnLst>
                                  <p:par>
                                    <p:cTn id="66" presetID="2" presetClass="entr" presetSubtype="2" fill="hold" nodeType="afterEffect">
                                      <p:stCondLst>
                                        <p:cond delay="0"/>
                                      </p:stCondLst>
                                      <p:childTnLst>
                                        <p:set>
                                          <p:cBhvr>
                                            <p:cTn id="67" dur="1" fill="hold">
                                              <p:stCondLst>
                                                <p:cond delay="0"/>
                                              </p:stCondLst>
                                            </p:cTn>
                                            <p:tgtEl>
                                              <p:spTgt spid="43"/>
                                            </p:tgtEl>
                                            <p:attrNameLst>
                                              <p:attrName>style.visibility</p:attrName>
                                            </p:attrNameLst>
                                          </p:cBhvr>
                                          <p:to>
                                            <p:strVal val="visible"/>
                                          </p:to>
                                        </p:set>
                                        <p:anim calcmode="lin" valueType="num">
                                          <p:cBhvr additive="base">
                                            <p:cTn id="68" dur="500" fill="hold"/>
                                            <p:tgtEl>
                                              <p:spTgt spid="43"/>
                                            </p:tgtEl>
                                            <p:attrNameLst>
                                              <p:attrName>ppt_x</p:attrName>
                                            </p:attrNameLst>
                                          </p:cBhvr>
                                          <p:tavLst>
                                            <p:tav tm="0">
                                              <p:val>
                                                <p:strVal val="1+#ppt_w/2"/>
                                              </p:val>
                                            </p:tav>
                                            <p:tav tm="100000">
                                              <p:val>
                                                <p:strVal val="#ppt_x"/>
                                              </p:val>
                                            </p:tav>
                                          </p:tavLst>
                                        </p:anim>
                                        <p:anim calcmode="lin" valueType="num">
                                          <p:cBhvr additive="base">
                                            <p:cTn id="69" dur="500" fill="hold"/>
                                            <p:tgtEl>
                                              <p:spTgt spid="43"/>
                                            </p:tgtEl>
                                            <p:attrNameLst>
                                              <p:attrName>ppt_y</p:attrName>
                                            </p:attrNameLst>
                                          </p:cBhvr>
                                          <p:tavLst>
                                            <p:tav tm="0">
                                              <p:val>
                                                <p:strVal val="#ppt_y"/>
                                              </p:val>
                                            </p:tav>
                                            <p:tav tm="100000">
                                              <p:val>
                                                <p:strVal val="#ppt_y"/>
                                              </p:val>
                                            </p:tav>
                                          </p:tavLst>
                                        </p:anim>
                                      </p:childTnLst>
                                    </p:cTn>
                                  </p:par>
                                  <p:par>
                                    <p:cTn id="70" presetID="0" presetClass="path" presetSubtype="0" accel="50000" decel="50000" fill="hold" nodeType="withEffect">
                                      <p:stCondLst>
                                        <p:cond delay="500"/>
                                      </p:stCondLst>
                                      <p:childTnLst>
                                        <p:animMotion origin="layout" path="M 5.55556E-7 1.35802E-6 C -0.01233 0.00154 -0.02309 0.00741 -0.03542 0.00926 C -0.04809 0.01543 -0.05972 0.01697 -0.07292 0.01852 C -0.18837 0.01574 -0.19062 0.03302 -0.25625 0.0037 C -0.26302 -0.00432 -0.26458 -0.01111 -0.27083 -0.02222 C -0.28073 -0.03982 -0.29132 -0.05864 -0.30521 -0.06482 C -0.34097 -0.1071 -0.42309 -0.09012 -0.44896 -0.09074 C -0.45955 -0.09537 -0.47049 -0.09722 -0.48125 -0.10185 C -0.48802 -0.10494 -0.4941 -0.10895 -0.50104 -0.11111 C -0.51059 -0.1179 -0.52118 -0.12469 -0.53125 -0.12778 C -0.54705 -0.14198 -0.56319 -0.15309 -0.58021 -0.16111 C -0.58628 -0.16389 -0.59132 -0.17006 -0.59687 -0.17408 C -0.6099 -0.18364 -0.62552 -0.19043 -0.63958 -0.19445 C -0.67187 -0.1929 -0.70312 -0.19074 -0.73542 -0.19259 C -0.74983 -0.20124 -0.76441 -0.20833 -0.77812 -0.22037 C -0.7842 -0.22593 -0.79028 -0.2321 -0.79705 -0.23519 C -0.81007 -0.24908 -0.79462 -0.23395 -0.80729 -0.24259 C -0.81302 -0.2463 -0.8184 -0.25309 -0.82413 -0.25741 C -0.83003 -0.26204 -0.82622 -0.25648 -0.83125 -0.26111 C -0.84097 -0.26975 -0.85104 -0.27809 -0.86146 -0.28333 C -0.87083 -0.29445 -0.88108 -0.30556 -0.89184 -0.31296 C -0.89965 -0.32716 -0.91215 -0.33457 -0.91875 -0.35185 C -0.92014 -0.35556 -0.92205 -0.35895 -0.92292 -0.36296 C -0.92361 -0.36605 -0.92396 -0.36945 -0.925 -0.37222 C -0.9276 -0.37963 -0.9316 -0.38519 -0.93438 -0.39259 C -0.94045 -0.40864 -0.94549 -0.4179 -0.95313 -0.43148 " pathEditMode="relative" ptsTypes="fffffffffffffffffffffffffA">
                                          <p:cBhvr>
                                            <p:cTn id="71" dur="6500" fill="hold"/>
                                            <p:tgtEl>
                                              <p:spTgt spid="43"/>
                                            </p:tgtEl>
                                            <p:attrNameLst>
                                              <p:attrName>ppt_x</p:attrName>
                                              <p:attrName>ppt_y</p:attrName>
                                            </p:attrNameLst>
                                          </p:cBhvr>
                                        </p:animMotion>
                                      </p:childTnLst>
                                    </p:cTn>
                                  </p:par>
                                  <p:par>
                                    <p:cTn id="72" presetID="8" presetClass="emph" presetSubtype="0" repeatCount="2000" fill="hold" grpId="1" nodeType="withEffect">
                                      <p:stCondLst>
                                        <p:cond delay="0"/>
                                      </p:stCondLst>
                                      <p:childTnLst>
                                        <p:animRot by="21600000">
                                          <p:cBhvr>
                                            <p:cTn id="73" dur="3500" fill="hold"/>
                                            <p:tgtEl>
                                              <p:spTgt spid="19"/>
                                            </p:tgtEl>
                                            <p:attrNameLst>
                                              <p:attrName>r</p:attrName>
                                            </p:attrNameLst>
                                          </p:cBhvr>
                                        </p:animRot>
                                      </p:childTnLst>
                                    </p:cTn>
                                  </p:par>
                                  <p:par>
                                    <p:cTn id="74" presetID="8" presetClass="emph" presetSubtype="0" repeatCount="2000" fill="hold" grpId="1" nodeType="withEffect">
                                      <p:stCondLst>
                                        <p:cond delay="0"/>
                                      </p:stCondLst>
                                      <p:childTnLst>
                                        <p:animRot by="-21600000">
                                          <p:cBhvr>
                                            <p:cTn id="75" dur="3500" fill="hold"/>
                                            <p:tgtEl>
                                              <p:spTgt spid="37"/>
                                            </p:tgtEl>
                                            <p:attrNameLst>
                                              <p:attrName>r</p:attrName>
                                            </p:attrNameLst>
                                          </p:cBhvr>
                                        </p:animRot>
                                      </p:childTnLst>
                                    </p:cTn>
                                  </p:par>
                                  <p:par>
                                    <p:cTn id="76" presetID="8" presetClass="emph" presetSubtype="0" repeatCount="2000" fill="hold" grpId="1" nodeType="withEffect">
                                      <p:stCondLst>
                                        <p:cond delay="0"/>
                                      </p:stCondLst>
                                      <p:childTnLst>
                                        <p:animRot by="21600000">
                                          <p:cBhvr>
                                            <p:cTn id="77" dur="3500" fill="hold"/>
                                            <p:tgtEl>
                                              <p:spTgt spid="38"/>
                                            </p:tgtEl>
                                            <p:attrNameLst>
                                              <p:attrName>r</p:attrName>
                                            </p:attrNameLst>
                                          </p:cBhvr>
                                        </p:animRot>
                                      </p:childTnLst>
                                    </p:cTn>
                                  </p:par>
                                  <p:par>
                                    <p:cTn id="78" presetID="8" presetClass="emph" presetSubtype="0" repeatCount="2000" fill="hold" grpId="1" nodeType="withEffect">
                                      <p:stCondLst>
                                        <p:cond delay="0"/>
                                      </p:stCondLst>
                                      <p:childTnLst>
                                        <p:animRot by="-21600000">
                                          <p:cBhvr>
                                            <p:cTn id="79" dur="3500" fill="hold"/>
                                            <p:tgtEl>
                                              <p:spTgt spid="40"/>
                                            </p:tgtEl>
                                            <p:attrNameLst>
                                              <p:attrName>r</p:attrName>
                                            </p:attrNameLst>
                                          </p:cBhvr>
                                        </p:animRot>
                                      </p:childTnLst>
                                    </p:cTn>
                                  </p:par>
                                  <p:par>
                                    <p:cTn id="80" presetID="8" presetClass="emph" presetSubtype="0" repeatCount="2000" fill="hold" grpId="1" nodeType="withEffect">
                                      <p:stCondLst>
                                        <p:cond delay="0"/>
                                      </p:stCondLst>
                                      <p:childTnLst>
                                        <p:animRot by="21600000">
                                          <p:cBhvr>
                                            <p:cTn id="81" dur="3500" fill="hold"/>
                                            <p:tgtEl>
                                              <p:spTgt spid="36"/>
                                            </p:tgtEl>
                                            <p:attrNameLst>
                                              <p:attrName>r</p:attrName>
                                            </p:attrNameLst>
                                          </p:cBhvr>
                                        </p:animRot>
                                      </p:childTnLst>
                                    </p:cTn>
                                  </p:par>
                                  <p:par>
                                    <p:cTn id="82" presetID="6" presetClass="emph" presetSubtype="0" repeatCount="2000" autoRev="1" fill="hold" grpId="1" nodeType="withEffect">
                                      <p:stCondLst>
                                        <p:cond delay="0"/>
                                      </p:stCondLst>
                                      <p:childTnLst>
                                        <p:animScale>
                                          <p:cBhvr>
                                            <p:cTn id="83" dur="2000" fill="hold"/>
                                            <p:tgtEl>
                                              <p:spTgt spid="42"/>
                                            </p:tgtEl>
                                          </p:cBhvr>
                                          <p:by x="150000" y="150000"/>
                                        </p:animScale>
                                      </p:childTnLst>
                                    </p:cTn>
                                  </p:par>
                                  <p:par>
                                    <p:cTn id="84" presetID="6" presetClass="emph" presetSubtype="0" repeatCount="2000" autoRev="1" fill="hold" grpId="1" nodeType="withEffect">
                                      <p:stCondLst>
                                        <p:cond delay="0"/>
                                      </p:stCondLst>
                                      <p:childTnLst>
                                        <p:animScale>
                                          <p:cBhvr>
                                            <p:cTn id="85" dur="2000" fill="hold"/>
                                            <p:tgtEl>
                                              <p:spTgt spid="23"/>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p:bldP spid="35" grpId="0"/>
          <p:bldP spid="2" grpId="0" animBg="1"/>
          <p:bldP spid="19" grpId="0" animBg="1"/>
          <p:bldP spid="19" grpId="1" animBg="1"/>
          <p:bldP spid="23" grpId="0" animBg="1"/>
          <p:bldP spid="23" grpId="1" animBg="1"/>
          <p:bldP spid="36" grpId="0" animBg="1"/>
          <p:bldP spid="36" grpId="1" animBg="1"/>
          <p:bldP spid="37" grpId="0" animBg="1"/>
          <p:bldP spid="37" grpId="1" animBg="1"/>
          <p:bldP spid="38" grpId="0" animBg="1"/>
          <p:bldP spid="38" grpId="1" animBg="1"/>
          <p:bldP spid="39" grpId="0" animBg="1"/>
          <p:bldP spid="40" grpId="0" animBg="1"/>
          <p:bldP spid="40" grpId="1" animBg="1"/>
          <p:bldP spid="41" grpId="0" animBg="1"/>
          <p:bldP spid="42" grpId="0" animBg="1"/>
          <p:bldP spid="42" grpId="1"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288" fill="hold" nodeType="with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p:cTn id="7" dur="2000" fill="hold"/>
                                            <p:tgtEl>
                                              <p:spTgt spid="18"/>
                                            </p:tgtEl>
                                            <p:attrNameLst>
                                              <p:attrName>ppt_w</p:attrName>
                                            </p:attrNameLst>
                                          </p:cBhvr>
                                          <p:tavLst>
                                            <p:tav tm="0">
                                              <p:val>
                                                <p:strVal val="4/3*#ppt_w"/>
                                              </p:val>
                                            </p:tav>
                                            <p:tav tm="100000">
                                              <p:val>
                                                <p:strVal val="#ppt_w"/>
                                              </p:val>
                                            </p:tav>
                                          </p:tavLst>
                                        </p:anim>
                                        <p:anim calcmode="lin" valueType="num">
                                          <p:cBhvr>
                                            <p:cTn id="8" dur="2000" fill="hold"/>
                                            <p:tgtEl>
                                              <p:spTgt spid="18"/>
                                            </p:tgtEl>
                                            <p:attrNameLst>
                                              <p:attrName>ppt_h</p:attrName>
                                            </p:attrNameLst>
                                          </p:cBhvr>
                                          <p:tavLst>
                                            <p:tav tm="0">
                                              <p:val>
                                                <p:strVal val="4/3*#ppt_h"/>
                                              </p:val>
                                            </p:tav>
                                            <p:tav tm="100000">
                                              <p:val>
                                                <p:strVal val="#ppt_h"/>
                                              </p:val>
                                            </p:tav>
                                          </p:tavLst>
                                        </p:anim>
                                      </p:childTnLst>
                                    </p:cTn>
                                  </p:par>
                                  <p:par>
                                    <p:cTn id="9" presetID="10" presetClass="entr" presetSubtype="0" fill="hold" nodeType="withEffect">
                                      <p:stCondLst>
                                        <p:cond delay="0"/>
                                      </p:stCondLst>
                                      <p:childTnLst>
                                        <p:set>
                                          <p:cBhvr>
                                            <p:cTn id="10" dur="1" fill="hold">
                                              <p:stCondLst>
                                                <p:cond delay="0"/>
                                              </p:stCondLst>
                                            </p:cTn>
                                            <p:tgtEl>
                                              <p:spTgt spid="18"/>
                                            </p:tgtEl>
                                            <p:attrNameLst>
                                              <p:attrName>style.visibility</p:attrName>
                                            </p:attrNameLst>
                                          </p:cBhvr>
                                          <p:to>
                                            <p:strVal val="visible"/>
                                          </p:to>
                                        </p:set>
                                        <p:animEffect transition="in" filter="fade">
                                          <p:cBhvr>
                                            <p:cTn id="11" dur="2000"/>
                                            <p:tgtEl>
                                              <p:spTgt spid="18"/>
                                            </p:tgtEl>
                                          </p:cBhvr>
                                        </p:animEffect>
                                      </p:childTnLst>
                                    </p:cTn>
                                  </p:par>
                                  <p:par>
                                    <p:cTn id="12" presetID="21" presetClass="entr" presetSubtype="1" fill="hold" grpId="0" nodeType="withEffect">
                                      <p:stCondLst>
                                        <p:cond delay="0"/>
                                      </p:stCondLst>
                                      <p:childTnLst>
                                        <p:set>
                                          <p:cBhvr>
                                            <p:cTn id="13" dur="1" fill="hold">
                                              <p:stCondLst>
                                                <p:cond delay="0"/>
                                              </p:stCondLst>
                                            </p:cTn>
                                            <p:tgtEl>
                                              <p:spTgt spid="2"/>
                                            </p:tgtEl>
                                            <p:attrNameLst>
                                              <p:attrName>style.visibility</p:attrName>
                                            </p:attrNameLst>
                                          </p:cBhvr>
                                          <p:to>
                                            <p:strVal val="visible"/>
                                          </p:to>
                                        </p:set>
                                        <p:animEffect transition="in" filter="wheel(1)">
                                          <p:cBhvr>
                                            <p:cTn id="14" dur="1000"/>
                                            <p:tgtEl>
                                              <p:spTgt spid="2"/>
                                            </p:tgtEl>
                                          </p:cBhvr>
                                        </p:animEffect>
                                      </p:childTnLst>
                                    </p:cTn>
                                  </p:par>
                                  <p:par>
                                    <p:cTn id="15" presetID="23" presetClass="entr" presetSubtype="36" fill="hold" grpId="0" nodeType="withEffect">
                                      <p:stCondLst>
                                        <p:cond delay="0"/>
                                      </p:stCondLst>
                                      <p:iterate type="lt">
                                        <p:tmPct val="10000"/>
                                      </p:iterate>
                                      <p:childTnLst>
                                        <p:set>
                                          <p:cBhvr>
                                            <p:cTn id="16" dur="1" fill="hold">
                                              <p:stCondLst>
                                                <p:cond delay="0"/>
                                              </p:stCondLst>
                                            </p:cTn>
                                            <p:tgtEl>
                                              <p:spTgt spid="34"/>
                                            </p:tgtEl>
                                            <p:attrNameLst>
                                              <p:attrName>style.visibility</p:attrName>
                                            </p:attrNameLst>
                                          </p:cBhvr>
                                          <p:to>
                                            <p:strVal val="visible"/>
                                          </p:to>
                                        </p:set>
                                        <p:anim calcmode="lin" valueType="num">
                                          <p:cBhvr>
                                            <p:cTn id="17" dur="750" fill="hold"/>
                                            <p:tgtEl>
                                              <p:spTgt spid="34"/>
                                            </p:tgtEl>
                                            <p:attrNameLst>
                                              <p:attrName>ppt_w</p:attrName>
                                            </p:attrNameLst>
                                          </p:cBhvr>
                                          <p:tavLst>
                                            <p:tav tm="0">
                                              <p:val>
                                                <p:strVal val="(6*min(max(#ppt_w*#ppt_h,.3),1)-7.4)/-.7*#ppt_w"/>
                                              </p:val>
                                            </p:tav>
                                            <p:tav tm="100000">
                                              <p:val>
                                                <p:strVal val="#ppt_w"/>
                                              </p:val>
                                            </p:tav>
                                          </p:tavLst>
                                        </p:anim>
                                        <p:anim calcmode="lin" valueType="num">
                                          <p:cBhvr>
                                            <p:cTn id="18" dur="750" fill="hold"/>
                                            <p:tgtEl>
                                              <p:spTgt spid="34"/>
                                            </p:tgtEl>
                                            <p:attrNameLst>
                                              <p:attrName>ppt_h</p:attrName>
                                            </p:attrNameLst>
                                          </p:cBhvr>
                                          <p:tavLst>
                                            <p:tav tm="0">
                                              <p:val>
                                                <p:strVal val="(6*min(max(#ppt_w*#ppt_h,.3),1)-7.4)/-.7*#ppt_h"/>
                                              </p:val>
                                            </p:tav>
                                            <p:tav tm="100000">
                                              <p:val>
                                                <p:strVal val="#ppt_h"/>
                                              </p:val>
                                            </p:tav>
                                          </p:tavLst>
                                        </p:anim>
                                        <p:anim calcmode="lin" valueType="num">
                                          <p:cBhvr>
                                            <p:cTn id="19" dur="750" fill="hold"/>
                                            <p:tgtEl>
                                              <p:spTgt spid="34"/>
                                            </p:tgtEl>
                                            <p:attrNameLst>
                                              <p:attrName>ppt_x</p:attrName>
                                            </p:attrNameLst>
                                          </p:cBhvr>
                                          <p:tavLst>
                                            <p:tav tm="0">
                                              <p:val>
                                                <p:fltVal val="0.5"/>
                                              </p:val>
                                            </p:tav>
                                            <p:tav tm="100000">
                                              <p:val>
                                                <p:strVal val="#ppt_x"/>
                                              </p:val>
                                            </p:tav>
                                          </p:tavLst>
                                        </p:anim>
                                        <p:anim calcmode="lin" valueType="num">
                                          <p:cBhvr>
                                            <p:cTn id="20" dur="750" fill="hold"/>
                                            <p:tgtEl>
                                              <p:spTgt spid="34"/>
                                            </p:tgtEl>
                                            <p:attrNameLst>
                                              <p:attrName>ppt_y</p:attrName>
                                            </p:attrNameLst>
                                          </p:cBhvr>
                                          <p:tavLst>
                                            <p:tav tm="0">
                                              <p:val>
                                                <p:strVal val="1+(6*min(max(#ppt_w*#ppt_h,.3),1)-7.4)/-.7*#ppt_h/2"/>
                                              </p:val>
                                            </p:tav>
                                            <p:tav tm="100000">
                                              <p:val>
                                                <p:strVal val="#ppt_y"/>
                                              </p:val>
                                            </p:tav>
                                          </p:tavLst>
                                        </p:anim>
                                      </p:childTnLst>
                                    </p:cTn>
                                  </p:par>
                                  <p:par>
                                    <p:cTn id="21" presetID="41" presetClass="entr" presetSubtype="0" fill="hold" grpId="0" nodeType="withEffect">
                                      <p:stCondLst>
                                        <p:cond delay="1350"/>
                                      </p:stCondLst>
                                      <p:iterate type="lt">
                                        <p:tmPct val="10400"/>
                                      </p:iterate>
                                      <p:childTnLst>
                                        <p:set>
                                          <p:cBhvr>
                                            <p:cTn id="22" dur="1" fill="hold">
                                              <p:stCondLst>
                                                <p:cond delay="0"/>
                                              </p:stCondLst>
                                            </p:cTn>
                                            <p:tgtEl>
                                              <p:spTgt spid="35"/>
                                            </p:tgtEl>
                                            <p:attrNameLst>
                                              <p:attrName>style.visibility</p:attrName>
                                            </p:attrNameLst>
                                          </p:cBhvr>
                                          <p:to>
                                            <p:strVal val="visible"/>
                                          </p:to>
                                        </p:set>
                                        <p:anim calcmode="lin" valueType="num">
                                          <p:cBhvr>
                                            <p:cTn id="23" dur="750" fill="hold"/>
                                            <p:tgtEl>
                                              <p:spTgt spid="35"/>
                                            </p:tgtEl>
                                            <p:attrNameLst>
                                              <p:attrName>ppt_x</p:attrName>
                                            </p:attrNameLst>
                                          </p:cBhvr>
                                          <p:tavLst>
                                            <p:tav tm="0">
                                              <p:val>
                                                <p:strVal val="#ppt_x"/>
                                              </p:val>
                                            </p:tav>
                                            <p:tav tm="50000">
                                              <p:val>
                                                <p:strVal val="#ppt_x+.1"/>
                                              </p:val>
                                            </p:tav>
                                            <p:tav tm="100000">
                                              <p:val>
                                                <p:strVal val="#ppt_x"/>
                                              </p:val>
                                            </p:tav>
                                          </p:tavLst>
                                        </p:anim>
                                        <p:anim calcmode="lin" valueType="num">
                                          <p:cBhvr>
                                            <p:cTn id="24" dur="750" fill="hold"/>
                                            <p:tgtEl>
                                              <p:spTgt spid="35"/>
                                            </p:tgtEl>
                                            <p:attrNameLst>
                                              <p:attrName>ppt_y</p:attrName>
                                            </p:attrNameLst>
                                          </p:cBhvr>
                                          <p:tavLst>
                                            <p:tav tm="0">
                                              <p:val>
                                                <p:strVal val="#ppt_y"/>
                                              </p:val>
                                            </p:tav>
                                            <p:tav tm="100000">
                                              <p:val>
                                                <p:strVal val="#ppt_y"/>
                                              </p:val>
                                            </p:tav>
                                          </p:tavLst>
                                        </p:anim>
                                        <p:anim calcmode="lin" valueType="num">
                                          <p:cBhvr>
                                            <p:cTn id="25" dur="750" fill="hold"/>
                                            <p:tgtEl>
                                              <p:spTgt spid="35"/>
                                            </p:tgtEl>
                                            <p:attrNameLst>
                                              <p:attrName>ppt_h</p:attrName>
                                            </p:attrNameLst>
                                          </p:cBhvr>
                                          <p:tavLst>
                                            <p:tav tm="0">
                                              <p:val>
                                                <p:strVal val="#ppt_h/10"/>
                                              </p:val>
                                            </p:tav>
                                            <p:tav tm="50000">
                                              <p:val>
                                                <p:strVal val="#ppt_h+.01"/>
                                              </p:val>
                                            </p:tav>
                                            <p:tav tm="100000">
                                              <p:val>
                                                <p:strVal val="#ppt_h"/>
                                              </p:val>
                                            </p:tav>
                                          </p:tavLst>
                                        </p:anim>
                                        <p:anim calcmode="lin" valueType="num">
                                          <p:cBhvr>
                                            <p:cTn id="26" dur="750" fill="hold"/>
                                            <p:tgtEl>
                                              <p:spTgt spid="35"/>
                                            </p:tgtEl>
                                            <p:attrNameLst>
                                              <p:attrName>ppt_w</p:attrName>
                                            </p:attrNameLst>
                                          </p:cBhvr>
                                          <p:tavLst>
                                            <p:tav tm="0">
                                              <p:val>
                                                <p:strVal val="#ppt_w/10"/>
                                              </p:val>
                                            </p:tav>
                                            <p:tav tm="50000">
                                              <p:val>
                                                <p:strVal val="#ppt_w+.01"/>
                                              </p:val>
                                            </p:tav>
                                            <p:tav tm="100000">
                                              <p:val>
                                                <p:strVal val="#ppt_w"/>
                                              </p:val>
                                            </p:tav>
                                          </p:tavLst>
                                        </p:anim>
                                        <p:animEffect transition="in" filter="fade">
                                          <p:cBhvr>
                                            <p:cTn id="27" dur="750" tmFilter="0,0; .5, 1; 1, 1"/>
                                            <p:tgtEl>
                                              <p:spTgt spid="35"/>
                                            </p:tgtEl>
                                          </p:cBhvr>
                                        </p:animEffect>
                                      </p:childTnLst>
                                    </p:cTn>
                                  </p:par>
                                </p:childTnLst>
                              </p:cTn>
                            </p:par>
                            <p:par>
                              <p:cTn id="28" fill="hold">
                                <p:stCondLst>
                                  <p:cond delay="3660"/>
                                </p:stCondLst>
                                <p:childTnLst>
                                  <p:par>
                                    <p:cTn id="29" presetID="2" presetClass="entr" presetSubtype="1" fill="hold" grpId="0" nodeType="afterEffect">
                                      <p:stCondLst>
                                        <p:cond delay="0"/>
                                      </p:stCondLst>
                                      <p:childTnLst>
                                        <p:set>
                                          <p:cBhvr>
                                            <p:cTn id="30" dur="1" fill="hold">
                                              <p:stCondLst>
                                                <p:cond delay="0"/>
                                              </p:stCondLst>
                                            </p:cTn>
                                            <p:tgtEl>
                                              <p:spTgt spid="19"/>
                                            </p:tgtEl>
                                            <p:attrNameLst>
                                              <p:attrName>style.visibility</p:attrName>
                                            </p:attrNameLst>
                                          </p:cBhvr>
                                          <p:to>
                                            <p:strVal val="visible"/>
                                          </p:to>
                                        </p:set>
                                        <p:anim calcmode="lin" valueType="num">
                                          <p:cBhvr additive="base">
                                            <p:cTn id="31" dur="500" fill="hold"/>
                                            <p:tgtEl>
                                              <p:spTgt spid="19"/>
                                            </p:tgtEl>
                                            <p:attrNameLst>
                                              <p:attrName>ppt_x</p:attrName>
                                            </p:attrNameLst>
                                          </p:cBhvr>
                                          <p:tavLst>
                                            <p:tav tm="0">
                                              <p:val>
                                                <p:strVal val="#ppt_x"/>
                                              </p:val>
                                            </p:tav>
                                            <p:tav tm="100000">
                                              <p:val>
                                                <p:strVal val="#ppt_x"/>
                                              </p:val>
                                            </p:tav>
                                          </p:tavLst>
                                        </p:anim>
                                        <p:anim calcmode="lin" valueType="num">
                                          <p:cBhvr additive="base">
                                            <p:cTn id="32" dur="500" fill="hold"/>
                                            <p:tgtEl>
                                              <p:spTgt spid="19"/>
                                            </p:tgtEl>
                                            <p:attrNameLst>
                                              <p:attrName>ppt_y</p:attrName>
                                            </p:attrNameLst>
                                          </p:cBhvr>
                                          <p:tavLst>
                                            <p:tav tm="0">
                                              <p:val>
                                                <p:strVal val="0-#ppt_h/2"/>
                                              </p:val>
                                            </p:tav>
                                            <p:tav tm="100000">
                                              <p:val>
                                                <p:strVal val="#ppt_y"/>
                                              </p:val>
                                            </p:tav>
                                          </p:tavLst>
                                        </p:anim>
                                      </p:childTnLst>
                                    </p:cTn>
                                  </p:par>
                                  <p:par>
                                    <p:cTn id="33" presetID="2" presetClass="entr" presetSubtype="1" fill="hold" grpId="0" nodeType="withEffect">
                                      <p:stCondLst>
                                        <p:cond delay="250"/>
                                      </p:stCondLst>
                                      <p:childTnLst>
                                        <p:set>
                                          <p:cBhvr>
                                            <p:cTn id="34" dur="1" fill="hold">
                                              <p:stCondLst>
                                                <p:cond delay="0"/>
                                              </p:stCondLst>
                                            </p:cTn>
                                            <p:tgtEl>
                                              <p:spTgt spid="23"/>
                                            </p:tgtEl>
                                            <p:attrNameLst>
                                              <p:attrName>style.visibility</p:attrName>
                                            </p:attrNameLst>
                                          </p:cBhvr>
                                          <p:to>
                                            <p:strVal val="visible"/>
                                          </p:to>
                                        </p:set>
                                        <p:anim calcmode="lin" valueType="num">
                                          <p:cBhvr additive="base">
                                            <p:cTn id="35" dur="500" fill="hold"/>
                                            <p:tgtEl>
                                              <p:spTgt spid="23"/>
                                            </p:tgtEl>
                                            <p:attrNameLst>
                                              <p:attrName>ppt_x</p:attrName>
                                            </p:attrNameLst>
                                          </p:cBhvr>
                                          <p:tavLst>
                                            <p:tav tm="0">
                                              <p:val>
                                                <p:strVal val="#ppt_x"/>
                                              </p:val>
                                            </p:tav>
                                            <p:tav tm="100000">
                                              <p:val>
                                                <p:strVal val="#ppt_x"/>
                                              </p:val>
                                            </p:tav>
                                          </p:tavLst>
                                        </p:anim>
                                        <p:anim calcmode="lin" valueType="num">
                                          <p:cBhvr additive="base">
                                            <p:cTn id="36" dur="500" fill="hold"/>
                                            <p:tgtEl>
                                              <p:spTgt spid="23"/>
                                            </p:tgtEl>
                                            <p:attrNameLst>
                                              <p:attrName>ppt_y</p:attrName>
                                            </p:attrNameLst>
                                          </p:cBhvr>
                                          <p:tavLst>
                                            <p:tav tm="0">
                                              <p:val>
                                                <p:strVal val="0-#ppt_h/2"/>
                                              </p:val>
                                            </p:tav>
                                            <p:tav tm="100000">
                                              <p:val>
                                                <p:strVal val="#ppt_y"/>
                                              </p:val>
                                            </p:tav>
                                          </p:tavLst>
                                        </p:anim>
                                      </p:childTnLst>
                                    </p:cTn>
                                  </p:par>
                                  <p:par>
                                    <p:cTn id="37" presetID="2" presetClass="entr" presetSubtype="1" fill="hold" grpId="0" nodeType="withEffect">
                                      <p:stCondLst>
                                        <p:cond delay="500"/>
                                      </p:stCondLst>
                                      <p:childTnLst>
                                        <p:set>
                                          <p:cBhvr>
                                            <p:cTn id="38" dur="1" fill="hold">
                                              <p:stCondLst>
                                                <p:cond delay="0"/>
                                              </p:stCondLst>
                                            </p:cTn>
                                            <p:tgtEl>
                                              <p:spTgt spid="36"/>
                                            </p:tgtEl>
                                            <p:attrNameLst>
                                              <p:attrName>style.visibility</p:attrName>
                                            </p:attrNameLst>
                                          </p:cBhvr>
                                          <p:to>
                                            <p:strVal val="visible"/>
                                          </p:to>
                                        </p:set>
                                        <p:anim calcmode="lin" valueType="num">
                                          <p:cBhvr additive="base">
                                            <p:cTn id="39" dur="500" fill="hold"/>
                                            <p:tgtEl>
                                              <p:spTgt spid="36"/>
                                            </p:tgtEl>
                                            <p:attrNameLst>
                                              <p:attrName>ppt_x</p:attrName>
                                            </p:attrNameLst>
                                          </p:cBhvr>
                                          <p:tavLst>
                                            <p:tav tm="0">
                                              <p:val>
                                                <p:strVal val="#ppt_x"/>
                                              </p:val>
                                            </p:tav>
                                            <p:tav tm="100000">
                                              <p:val>
                                                <p:strVal val="#ppt_x"/>
                                              </p:val>
                                            </p:tav>
                                          </p:tavLst>
                                        </p:anim>
                                        <p:anim calcmode="lin" valueType="num">
                                          <p:cBhvr additive="base">
                                            <p:cTn id="40" dur="500" fill="hold"/>
                                            <p:tgtEl>
                                              <p:spTgt spid="36"/>
                                            </p:tgtEl>
                                            <p:attrNameLst>
                                              <p:attrName>ppt_y</p:attrName>
                                            </p:attrNameLst>
                                          </p:cBhvr>
                                          <p:tavLst>
                                            <p:tav tm="0">
                                              <p:val>
                                                <p:strVal val="0-#ppt_h/2"/>
                                              </p:val>
                                            </p:tav>
                                            <p:tav tm="100000">
                                              <p:val>
                                                <p:strVal val="#ppt_y"/>
                                              </p:val>
                                            </p:tav>
                                          </p:tavLst>
                                        </p:anim>
                                      </p:childTnLst>
                                    </p:cTn>
                                  </p:par>
                                  <p:par>
                                    <p:cTn id="41" presetID="2" presetClass="entr" presetSubtype="1" fill="hold" grpId="0" nodeType="withEffect">
                                      <p:stCondLst>
                                        <p:cond delay="0"/>
                                      </p:stCondLst>
                                      <p:childTnLst>
                                        <p:set>
                                          <p:cBhvr>
                                            <p:cTn id="42" dur="1" fill="hold">
                                              <p:stCondLst>
                                                <p:cond delay="0"/>
                                              </p:stCondLst>
                                            </p:cTn>
                                            <p:tgtEl>
                                              <p:spTgt spid="37"/>
                                            </p:tgtEl>
                                            <p:attrNameLst>
                                              <p:attrName>style.visibility</p:attrName>
                                            </p:attrNameLst>
                                          </p:cBhvr>
                                          <p:to>
                                            <p:strVal val="visible"/>
                                          </p:to>
                                        </p:set>
                                        <p:anim calcmode="lin" valueType="num">
                                          <p:cBhvr additive="base">
                                            <p:cTn id="43" dur="750" fill="hold"/>
                                            <p:tgtEl>
                                              <p:spTgt spid="37"/>
                                            </p:tgtEl>
                                            <p:attrNameLst>
                                              <p:attrName>ppt_x</p:attrName>
                                            </p:attrNameLst>
                                          </p:cBhvr>
                                          <p:tavLst>
                                            <p:tav tm="0">
                                              <p:val>
                                                <p:strVal val="#ppt_x"/>
                                              </p:val>
                                            </p:tav>
                                            <p:tav tm="100000">
                                              <p:val>
                                                <p:strVal val="#ppt_x"/>
                                              </p:val>
                                            </p:tav>
                                          </p:tavLst>
                                        </p:anim>
                                        <p:anim calcmode="lin" valueType="num">
                                          <p:cBhvr additive="base">
                                            <p:cTn id="44" dur="750" fill="hold"/>
                                            <p:tgtEl>
                                              <p:spTgt spid="37"/>
                                            </p:tgtEl>
                                            <p:attrNameLst>
                                              <p:attrName>ppt_y</p:attrName>
                                            </p:attrNameLst>
                                          </p:cBhvr>
                                          <p:tavLst>
                                            <p:tav tm="0">
                                              <p:val>
                                                <p:strVal val="0-#ppt_h/2"/>
                                              </p:val>
                                            </p:tav>
                                            <p:tav tm="100000">
                                              <p:val>
                                                <p:strVal val="#ppt_y"/>
                                              </p:val>
                                            </p:tav>
                                          </p:tavLst>
                                        </p:anim>
                                      </p:childTnLst>
                                    </p:cTn>
                                  </p:par>
                                  <p:par>
                                    <p:cTn id="45" presetID="2" presetClass="entr" presetSubtype="1" fill="hold" grpId="0" nodeType="withEffect">
                                      <p:stCondLst>
                                        <p:cond delay="0"/>
                                      </p:stCondLst>
                                      <p:childTnLst>
                                        <p:set>
                                          <p:cBhvr>
                                            <p:cTn id="46" dur="1" fill="hold">
                                              <p:stCondLst>
                                                <p:cond delay="0"/>
                                              </p:stCondLst>
                                            </p:cTn>
                                            <p:tgtEl>
                                              <p:spTgt spid="38"/>
                                            </p:tgtEl>
                                            <p:attrNameLst>
                                              <p:attrName>style.visibility</p:attrName>
                                            </p:attrNameLst>
                                          </p:cBhvr>
                                          <p:to>
                                            <p:strVal val="visible"/>
                                          </p:to>
                                        </p:set>
                                        <p:anim calcmode="lin" valueType="num">
                                          <p:cBhvr additive="base">
                                            <p:cTn id="47" dur="500" fill="hold"/>
                                            <p:tgtEl>
                                              <p:spTgt spid="38"/>
                                            </p:tgtEl>
                                            <p:attrNameLst>
                                              <p:attrName>ppt_x</p:attrName>
                                            </p:attrNameLst>
                                          </p:cBhvr>
                                          <p:tavLst>
                                            <p:tav tm="0">
                                              <p:val>
                                                <p:strVal val="#ppt_x"/>
                                              </p:val>
                                            </p:tav>
                                            <p:tav tm="100000">
                                              <p:val>
                                                <p:strVal val="#ppt_x"/>
                                              </p:val>
                                            </p:tav>
                                          </p:tavLst>
                                        </p:anim>
                                        <p:anim calcmode="lin" valueType="num">
                                          <p:cBhvr additive="base">
                                            <p:cTn id="48" dur="500" fill="hold"/>
                                            <p:tgtEl>
                                              <p:spTgt spid="38"/>
                                            </p:tgtEl>
                                            <p:attrNameLst>
                                              <p:attrName>ppt_y</p:attrName>
                                            </p:attrNameLst>
                                          </p:cBhvr>
                                          <p:tavLst>
                                            <p:tav tm="0">
                                              <p:val>
                                                <p:strVal val="0-#ppt_h/2"/>
                                              </p:val>
                                            </p:tav>
                                            <p:tav tm="100000">
                                              <p:val>
                                                <p:strVal val="#ppt_y"/>
                                              </p:val>
                                            </p:tav>
                                          </p:tavLst>
                                        </p:anim>
                                      </p:childTnLst>
                                    </p:cTn>
                                  </p:par>
                                  <p:par>
                                    <p:cTn id="49" presetID="2" presetClass="entr" presetSubtype="1" fill="hold" grpId="0" nodeType="withEffect">
                                      <p:stCondLst>
                                        <p:cond delay="250"/>
                                      </p:stCondLst>
                                      <p:childTnLst>
                                        <p:set>
                                          <p:cBhvr>
                                            <p:cTn id="50" dur="1" fill="hold">
                                              <p:stCondLst>
                                                <p:cond delay="0"/>
                                              </p:stCondLst>
                                            </p:cTn>
                                            <p:tgtEl>
                                              <p:spTgt spid="39"/>
                                            </p:tgtEl>
                                            <p:attrNameLst>
                                              <p:attrName>style.visibility</p:attrName>
                                            </p:attrNameLst>
                                          </p:cBhvr>
                                          <p:to>
                                            <p:strVal val="visible"/>
                                          </p:to>
                                        </p:set>
                                        <p:anim calcmode="lin" valueType="num">
                                          <p:cBhvr additive="base">
                                            <p:cTn id="51" dur="750" fill="hold"/>
                                            <p:tgtEl>
                                              <p:spTgt spid="39"/>
                                            </p:tgtEl>
                                            <p:attrNameLst>
                                              <p:attrName>ppt_x</p:attrName>
                                            </p:attrNameLst>
                                          </p:cBhvr>
                                          <p:tavLst>
                                            <p:tav tm="0">
                                              <p:val>
                                                <p:strVal val="#ppt_x"/>
                                              </p:val>
                                            </p:tav>
                                            <p:tav tm="100000">
                                              <p:val>
                                                <p:strVal val="#ppt_x"/>
                                              </p:val>
                                            </p:tav>
                                          </p:tavLst>
                                        </p:anim>
                                        <p:anim calcmode="lin" valueType="num">
                                          <p:cBhvr additive="base">
                                            <p:cTn id="52" dur="750" fill="hold"/>
                                            <p:tgtEl>
                                              <p:spTgt spid="39"/>
                                            </p:tgtEl>
                                            <p:attrNameLst>
                                              <p:attrName>ppt_y</p:attrName>
                                            </p:attrNameLst>
                                          </p:cBhvr>
                                          <p:tavLst>
                                            <p:tav tm="0">
                                              <p:val>
                                                <p:strVal val="0-#ppt_h/2"/>
                                              </p:val>
                                            </p:tav>
                                            <p:tav tm="100000">
                                              <p:val>
                                                <p:strVal val="#ppt_y"/>
                                              </p:val>
                                            </p:tav>
                                          </p:tavLst>
                                        </p:anim>
                                      </p:childTnLst>
                                    </p:cTn>
                                  </p:par>
                                  <p:par>
                                    <p:cTn id="53" presetID="2" presetClass="entr" presetSubtype="1" fill="hold" grpId="0" nodeType="withEffect">
                                      <p:stCondLst>
                                        <p:cond delay="0"/>
                                      </p:stCondLst>
                                      <p:childTnLst>
                                        <p:set>
                                          <p:cBhvr>
                                            <p:cTn id="54" dur="1" fill="hold">
                                              <p:stCondLst>
                                                <p:cond delay="0"/>
                                              </p:stCondLst>
                                            </p:cTn>
                                            <p:tgtEl>
                                              <p:spTgt spid="40"/>
                                            </p:tgtEl>
                                            <p:attrNameLst>
                                              <p:attrName>style.visibility</p:attrName>
                                            </p:attrNameLst>
                                          </p:cBhvr>
                                          <p:to>
                                            <p:strVal val="visible"/>
                                          </p:to>
                                        </p:set>
                                        <p:anim calcmode="lin" valueType="num">
                                          <p:cBhvr additive="base">
                                            <p:cTn id="55" dur="500" fill="hold"/>
                                            <p:tgtEl>
                                              <p:spTgt spid="40"/>
                                            </p:tgtEl>
                                            <p:attrNameLst>
                                              <p:attrName>ppt_x</p:attrName>
                                            </p:attrNameLst>
                                          </p:cBhvr>
                                          <p:tavLst>
                                            <p:tav tm="0">
                                              <p:val>
                                                <p:strVal val="#ppt_x"/>
                                              </p:val>
                                            </p:tav>
                                            <p:tav tm="100000">
                                              <p:val>
                                                <p:strVal val="#ppt_x"/>
                                              </p:val>
                                            </p:tav>
                                          </p:tavLst>
                                        </p:anim>
                                        <p:anim calcmode="lin" valueType="num">
                                          <p:cBhvr additive="base">
                                            <p:cTn id="56" dur="500" fill="hold"/>
                                            <p:tgtEl>
                                              <p:spTgt spid="40"/>
                                            </p:tgtEl>
                                            <p:attrNameLst>
                                              <p:attrName>ppt_y</p:attrName>
                                            </p:attrNameLst>
                                          </p:cBhvr>
                                          <p:tavLst>
                                            <p:tav tm="0">
                                              <p:val>
                                                <p:strVal val="0-#ppt_h/2"/>
                                              </p:val>
                                            </p:tav>
                                            <p:tav tm="100000">
                                              <p:val>
                                                <p:strVal val="#ppt_y"/>
                                              </p:val>
                                            </p:tav>
                                          </p:tavLst>
                                        </p:anim>
                                      </p:childTnLst>
                                    </p:cTn>
                                  </p:par>
                                  <p:par>
                                    <p:cTn id="57" presetID="2" presetClass="entr" presetSubtype="1" fill="hold" grpId="0" nodeType="withEffect">
                                      <p:stCondLst>
                                        <p:cond delay="250"/>
                                      </p:stCondLst>
                                      <p:childTnLst>
                                        <p:set>
                                          <p:cBhvr>
                                            <p:cTn id="58" dur="1" fill="hold">
                                              <p:stCondLst>
                                                <p:cond delay="0"/>
                                              </p:stCondLst>
                                            </p:cTn>
                                            <p:tgtEl>
                                              <p:spTgt spid="41"/>
                                            </p:tgtEl>
                                            <p:attrNameLst>
                                              <p:attrName>style.visibility</p:attrName>
                                            </p:attrNameLst>
                                          </p:cBhvr>
                                          <p:to>
                                            <p:strVal val="visible"/>
                                          </p:to>
                                        </p:set>
                                        <p:anim calcmode="lin" valueType="num">
                                          <p:cBhvr additive="base">
                                            <p:cTn id="59" dur="750" fill="hold"/>
                                            <p:tgtEl>
                                              <p:spTgt spid="41"/>
                                            </p:tgtEl>
                                            <p:attrNameLst>
                                              <p:attrName>ppt_x</p:attrName>
                                            </p:attrNameLst>
                                          </p:cBhvr>
                                          <p:tavLst>
                                            <p:tav tm="0">
                                              <p:val>
                                                <p:strVal val="#ppt_x"/>
                                              </p:val>
                                            </p:tav>
                                            <p:tav tm="100000">
                                              <p:val>
                                                <p:strVal val="#ppt_x"/>
                                              </p:val>
                                            </p:tav>
                                          </p:tavLst>
                                        </p:anim>
                                        <p:anim calcmode="lin" valueType="num">
                                          <p:cBhvr additive="base">
                                            <p:cTn id="60" dur="750" fill="hold"/>
                                            <p:tgtEl>
                                              <p:spTgt spid="41"/>
                                            </p:tgtEl>
                                            <p:attrNameLst>
                                              <p:attrName>ppt_y</p:attrName>
                                            </p:attrNameLst>
                                          </p:cBhvr>
                                          <p:tavLst>
                                            <p:tav tm="0">
                                              <p:val>
                                                <p:strVal val="0-#ppt_h/2"/>
                                              </p:val>
                                            </p:tav>
                                            <p:tav tm="100000">
                                              <p:val>
                                                <p:strVal val="#ppt_y"/>
                                              </p:val>
                                            </p:tav>
                                          </p:tavLst>
                                        </p:anim>
                                      </p:childTnLst>
                                    </p:cTn>
                                  </p:par>
                                  <p:par>
                                    <p:cTn id="61" presetID="2" presetClass="entr" presetSubtype="1" fill="hold" grpId="0" nodeType="withEffect">
                                      <p:stCondLst>
                                        <p:cond delay="250"/>
                                      </p:stCondLst>
                                      <p:childTnLst>
                                        <p:set>
                                          <p:cBhvr>
                                            <p:cTn id="62" dur="1" fill="hold">
                                              <p:stCondLst>
                                                <p:cond delay="0"/>
                                              </p:stCondLst>
                                            </p:cTn>
                                            <p:tgtEl>
                                              <p:spTgt spid="42"/>
                                            </p:tgtEl>
                                            <p:attrNameLst>
                                              <p:attrName>style.visibility</p:attrName>
                                            </p:attrNameLst>
                                          </p:cBhvr>
                                          <p:to>
                                            <p:strVal val="visible"/>
                                          </p:to>
                                        </p:set>
                                        <p:anim calcmode="lin" valueType="num">
                                          <p:cBhvr additive="base">
                                            <p:cTn id="63" dur="500" fill="hold"/>
                                            <p:tgtEl>
                                              <p:spTgt spid="42"/>
                                            </p:tgtEl>
                                            <p:attrNameLst>
                                              <p:attrName>ppt_x</p:attrName>
                                            </p:attrNameLst>
                                          </p:cBhvr>
                                          <p:tavLst>
                                            <p:tav tm="0">
                                              <p:val>
                                                <p:strVal val="#ppt_x"/>
                                              </p:val>
                                            </p:tav>
                                            <p:tav tm="100000">
                                              <p:val>
                                                <p:strVal val="#ppt_x"/>
                                              </p:val>
                                            </p:tav>
                                          </p:tavLst>
                                        </p:anim>
                                        <p:anim calcmode="lin" valueType="num">
                                          <p:cBhvr additive="base">
                                            <p:cTn id="64" dur="500" fill="hold"/>
                                            <p:tgtEl>
                                              <p:spTgt spid="42"/>
                                            </p:tgtEl>
                                            <p:attrNameLst>
                                              <p:attrName>ppt_y</p:attrName>
                                            </p:attrNameLst>
                                          </p:cBhvr>
                                          <p:tavLst>
                                            <p:tav tm="0">
                                              <p:val>
                                                <p:strVal val="0-#ppt_h/2"/>
                                              </p:val>
                                            </p:tav>
                                            <p:tav tm="100000">
                                              <p:val>
                                                <p:strVal val="#ppt_y"/>
                                              </p:val>
                                            </p:tav>
                                          </p:tavLst>
                                        </p:anim>
                                      </p:childTnLst>
                                    </p:cTn>
                                  </p:par>
                                </p:childTnLst>
                              </p:cTn>
                            </p:par>
                            <p:par>
                              <p:cTn id="65" fill="hold">
                                <p:stCondLst>
                                  <p:cond delay="4660"/>
                                </p:stCondLst>
                                <p:childTnLst>
                                  <p:par>
                                    <p:cTn id="66" presetID="2" presetClass="entr" presetSubtype="2" fill="hold" nodeType="afterEffect">
                                      <p:stCondLst>
                                        <p:cond delay="0"/>
                                      </p:stCondLst>
                                      <p:childTnLst>
                                        <p:set>
                                          <p:cBhvr>
                                            <p:cTn id="67" dur="1" fill="hold">
                                              <p:stCondLst>
                                                <p:cond delay="0"/>
                                              </p:stCondLst>
                                            </p:cTn>
                                            <p:tgtEl>
                                              <p:spTgt spid="43"/>
                                            </p:tgtEl>
                                            <p:attrNameLst>
                                              <p:attrName>style.visibility</p:attrName>
                                            </p:attrNameLst>
                                          </p:cBhvr>
                                          <p:to>
                                            <p:strVal val="visible"/>
                                          </p:to>
                                        </p:set>
                                        <p:anim calcmode="lin" valueType="num">
                                          <p:cBhvr additive="base">
                                            <p:cTn id="68" dur="500" fill="hold"/>
                                            <p:tgtEl>
                                              <p:spTgt spid="43"/>
                                            </p:tgtEl>
                                            <p:attrNameLst>
                                              <p:attrName>ppt_x</p:attrName>
                                            </p:attrNameLst>
                                          </p:cBhvr>
                                          <p:tavLst>
                                            <p:tav tm="0">
                                              <p:val>
                                                <p:strVal val="1+#ppt_w/2"/>
                                              </p:val>
                                            </p:tav>
                                            <p:tav tm="100000">
                                              <p:val>
                                                <p:strVal val="#ppt_x"/>
                                              </p:val>
                                            </p:tav>
                                          </p:tavLst>
                                        </p:anim>
                                        <p:anim calcmode="lin" valueType="num">
                                          <p:cBhvr additive="base">
                                            <p:cTn id="69" dur="500" fill="hold"/>
                                            <p:tgtEl>
                                              <p:spTgt spid="43"/>
                                            </p:tgtEl>
                                            <p:attrNameLst>
                                              <p:attrName>ppt_y</p:attrName>
                                            </p:attrNameLst>
                                          </p:cBhvr>
                                          <p:tavLst>
                                            <p:tav tm="0">
                                              <p:val>
                                                <p:strVal val="#ppt_y"/>
                                              </p:val>
                                            </p:tav>
                                            <p:tav tm="100000">
                                              <p:val>
                                                <p:strVal val="#ppt_y"/>
                                              </p:val>
                                            </p:tav>
                                          </p:tavLst>
                                        </p:anim>
                                      </p:childTnLst>
                                    </p:cTn>
                                  </p:par>
                                  <p:par>
                                    <p:cTn id="70" presetID="0" presetClass="path" presetSubtype="0" accel="50000" decel="50000" fill="hold" nodeType="withEffect">
                                      <p:stCondLst>
                                        <p:cond delay="500"/>
                                      </p:stCondLst>
                                      <p:childTnLst>
                                        <p:animMotion origin="layout" path="M 5.55556E-7 1.35802E-6 C -0.01233 0.00154 -0.02309 0.00741 -0.03542 0.00926 C -0.04809 0.01543 -0.05972 0.01697 -0.07292 0.01852 C -0.18837 0.01574 -0.19062 0.03302 -0.25625 0.0037 C -0.26302 -0.00432 -0.26458 -0.01111 -0.27083 -0.02222 C -0.28073 -0.03982 -0.29132 -0.05864 -0.30521 -0.06482 C -0.34097 -0.1071 -0.42309 -0.09012 -0.44896 -0.09074 C -0.45955 -0.09537 -0.47049 -0.09722 -0.48125 -0.10185 C -0.48802 -0.10494 -0.4941 -0.10895 -0.50104 -0.11111 C -0.51059 -0.1179 -0.52118 -0.12469 -0.53125 -0.12778 C -0.54705 -0.14198 -0.56319 -0.15309 -0.58021 -0.16111 C -0.58628 -0.16389 -0.59132 -0.17006 -0.59687 -0.17408 C -0.6099 -0.18364 -0.62552 -0.19043 -0.63958 -0.19445 C -0.67187 -0.1929 -0.70312 -0.19074 -0.73542 -0.19259 C -0.74983 -0.20124 -0.76441 -0.20833 -0.77812 -0.22037 C -0.7842 -0.22593 -0.79028 -0.2321 -0.79705 -0.23519 C -0.81007 -0.24908 -0.79462 -0.23395 -0.80729 -0.24259 C -0.81302 -0.2463 -0.8184 -0.25309 -0.82413 -0.25741 C -0.83003 -0.26204 -0.82622 -0.25648 -0.83125 -0.26111 C -0.84097 -0.26975 -0.85104 -0.27809 -0.86146 -0.28333 C -0.87083 -0.29445 -0.88108 -0.30556 -0.89184 -0.31296 C -0.89965 -0.32716 -0.91215 -0.33457 -0.91875 -0.35185 C -0.92014 -0.35556 -0.92205 -0.35895 -0.92292 -0.36296 C -0.92361 -0.36605 -0.92396 -0.36945 -0.925 -0.37222 C -0.9276 -0.37963 -0.9316 -0.38519 -0.93438 -0.39259 C -0.94045 -0.40864 -0.94549 -0.4179 -0.95313 -0.43148 " pathEditMode="relative" ptsTypes="fffffffffffffffffffffffffA">
                                          <p:cBhvr>
                                            <p:cTn id="71" dur="6500" fill="hold"/>
                                            <p:tgtEl>
                                              <p:spTgt spid="43"/>
                                            </p:tgtEl>
                                            <p:attrNameLst>
                                              <p:attrName>ppt_x</p:attrName>
                                              <p:attrName>ppt_y</p:attrName>
                                            </p:attrNameLst>
                                          </p:cBhvr>
                                        </p:animMotion>
                                      </p:childTnLst>
                                    </p:cTn>
                                  </p:par>
                                  <p:par>
                                    <p:cTn id="72" presetID="8" presetClass="emph" presetSubtype="0" repeatCount="2000" fill="hold" grpId="1" nodeType="withEffect">
                                      <p:stCondLst>
                                        <p:cond delay="0"/>
                                      </p:stCondLst>
                                      <p:childTnLst>
                                        <p:animRot by="21600000">
                                          <p:cBhvr>
                                            <p:cTn id="73" dur="3500" fill="hold"/>
                                            <p:tgtEl>
                                              <p:spTgt spid="19"/>
                                            </p:tgtEl>
                                            <p:attrNameLst>
                                              <p:attrName>r</p:attrName>
                                            </p:attrNameLst>
                                          </p:cBhvr>
                                        </p:animRot>
                                      </p:childTnLst>
                                    </p:cTn>
                                  </p:par>
                                  <p:par>
                                    <p:cTn id="74" presetID="8" presetClass="emph" presetSubtype="0" repeatCount="2000" fill="hold" grpId="1" nodeType="withEffect">
                                      <p:stCondLst>
                                        <p:cond delay="0"/>
                                      </p:stCondLst>
                                      <p:childTnLst>
                                        <p:animRot by="-21600000">
                                          <p:cBhvr>
                                            <p:cTn id="75" dur="3500" fill="hold"/>
                                            <p:tgtEl>
                                              <p:spTgt spid="37"/>
                                            </p:tgtEl>
                                            <p:attrNameLst>
                                              <p:attrName>r</p:attrName>
                                            </p:attrNameLst>
                                          </p:cBhvr>
                                        </p:animRot>
                                      </p:childTnLst>
                                    </p:cTn>
                                  </p:par>
                                  <p:par>
                                    <p:cTn id="76" presetID="8" presetClass="emph" presetSubtype="0" repeatCount="2000" fill="hold" grpId="1" nodeType="withEffect">
                                      <p:stCondLst>
                                        <p:cond delay="0"/>
                                      </p:stCondLst>
                                      <p:childTnLst>
                                        <p:animRot by="21600000">
                                          <p:cBhvr>
                                            <p:cTn id="77" dur="3500" fill="hold"/>
                                            <p:tgtEl>
                                              <p:spTgt spid="38"/>
                                            </p:tgtEl>
                                            <p:attrNameLst>
                                              <p:attrName>r</p:attrName>
                                            </p:attrNameLst>
                                          </p:cBhvr>
                                        </p:animRot>
                                      </p:childTnLst>
                                    </p:cTn>
                                  </p:par>
                                  <p:par>
                                    <p:cTn id="78" presetID="8" presetClass="emph" presetSubtype="0" repeatCount="2000" fill="hold" grpId="1" nodeType="withEffect">
                                      <p:stCondLst>
                                        <p:cond delay="0"/>
                                      </p:stCondLst>
                                      <p:childTnLst>
                                        <p:animRot by="-21600000">
                                          <p:cBhvr>
                                            <p:cTn id="79" dur="3500" fill="hold"/>
                                            <p:tgtEl>
                                              <p:spTgt spid="40"/>
                                            </p:tgtEl>
                                            <p:attrNameLst>
                                              <p:attrName>r</p:attrName>
                                            </p:attrNameLst>
                                          </p:cBhvr>
                                        </p:animRot>
                                      </p:childTnLst>
                                    </p:cTn>
                                  </p:par>
                                  <p:par>
                                    <p:cTn id="80" presetID="8" presetClass="emph" presetSubtype="0" repeatCount="2000" fill="hold" grpId="1" nodeType="withEffect">
                                      <p:stCondLst>
                                        <p:cond delay="0"/>
                                      </p:stCondLst>
                                      <p:childTnLst>
                                        <p:animRot by="21600000">
                                          <p:cBhvr>
                                            <p:cTn id="81" dur="3500" fill="hold"/>
                                            <p:tgtEl>
                                              <p:spTgt spid="36"/>
                                            </p:tgtEl>
                                            <p:attrNameLst>
                                              <p:attrName>r</p:attrName>
                                            </p:attrNameLst>
                                          </p:cBhvr>
                                        </p:animRot>
                                      </p:childTnLst>
                                    </p:cTn>
                                  </p:par>
                                  <p:par>
                                    <p:cTn id="82" presetID="6" presetClass="emph" presetSubtype="0" repeatCount="2000" autoRev="1" fill="hold" grpId="1" nodeType="withEffect">
                                      <p:stCondLst>
                                        <p:cond delay="0"/>
                                      </p:stCondLst>
                                      <p:childTnLst>
                                        <p:animScale>
                                          <p:cBhvr>
                                            <p:cTn id="83" dur="2000" fill="hold"/>
                                            <p:tgtEl>
                                              <p:spTgt spid="42"/>
                                            </p:tgtEl>
                                          </p:cBhvr>
                                          <p:by x="150000" y="150000"/>
                                        </p:animScale>
                                      </p:childTnLst>
                                    </p:cTn>
                                  </p:par>
                                  <p:par>
                                    <p:cTn id="84" presetID="6" presetClass="emph" presetSubtype="0" repeatCount="2000" autoRev="1" fill="hold" grpId="1" nodeType="withEffect">
                                      <p:stCondLst>
                                        <p:cond delay="0"/>
                                      </p:stCondLst>
                                      <p:childTnLst>
                                        <p:animScale>
                                          <p:cBhvr>
                                            <p:cTn id="85" dur="2000" fill="hold"/>
                                            <p:tgtEl>
                                              <p:spTgt spid="23"/>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p:bldP spid="35" grpId="0"/>
          <p:bldP spid="2" grpId="0" animBg="1"/>
          <p:bldP spid="19" grpId="0" animBg="1"/>
          <p:bldP spid="19" grpId="1" animBg="1"/>
          <p:bldP spid="23" grpId="0" animBg="1"/>
          <p:bldP spid="23" grpId="1" animBg="1"/>
          <p:bldP spid="36" grpId="0" animBg="1"/>
          <p:bldP spid="36" grpId="1" animBg="1"/>
          <p:bldP spid="37" grpId="0" animBg="1"/>
          <p:bldP spid="37" grpId="1" animBg="1"/>
          <p:bldP spid="38" grpId="0" animBg="1"/>
          <p:bldP spid="38" grpId="1" animBg="1"/>
          <p:bldP spid="39" grpId="0" animBg="1"/>
          <p:bldP spid="40" grpId="0" animBg="1"/>
          <p:bldP spid="40" grpId="1" animBg="1"/>
          <p:bldP spid="41" grpId="0" animBg="1"/>
          <p:bldP spid="42" grpId="0" animBg="1"/>
          <p:bldP spid="42" grpId="1" animBg="1"/>
        </p:bldLst>
      </p:timing>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Picture 2"/>
          <p:cNvPicPr>
            <a:picLocks noChangeAspect="1" noChangeArrowheads="1"/>
          </p:cNvPicPr>
          <p:nvPr/>
        </p:nvPicPr>
        <p:blipFill>
          <a:blip r:embed="rId2">
            <a:extLst>
              <a:ext uri="{BEBA8EAE-BF5A-486C-A8C5-ECC9F3942E4B}">
                <a14:imgProps xmlns:a14="http://schemas.microsoft.com/office/drawing/2010/main">
                  <a14:imgLayer r:embed="rId3">
                    <a14:imgEffect>
                      <a14:artisticPastelsSmooth/>
                    </a14:imgEffect>
                  </a14:imgLayer>
                </a14:imgProps>
              </a:ext>
              <a:ext uri="{28A0092B-C50C-407E-A947-70E740481C1C}">
                <a14:useLocalDpi xmlns:a14="http://schemas.microsoft.com/office/drawing/2010/main"/>
              </a:ext>
            </a:extLst>
          </a:blip>
          <a:stretch>
            <a:fillRect/>
          </a:stretch>
        </p:blipFill>
        <p:spPr bwMode="auto">
          <a:xfrm>
            <a:off x="0" y="0"/>
            <a:ext cx="9144000" cy="5143500"/>
          </a:xfrm>
          <a:prstGeom prst="rect">
            <a:avLst/>
          </a:prstGeom>
          <a:noFill/>
        </p:spPr>
      </p:pic>
      <p:sp>
        <p:nvSpPr>
          <p:cNvPr id="35" name="矩形 69"/>
          <p:cNvSpPr>
            <a:spLocks noChangeArrowheads="1"/>
          </p:cNvSpPr>
          <p:nvPr/>
        </p:nvSpPr>
        <p:spPr bwMode="auto">
          <a:xfrm>
            <a:off x="2612945" y="1547170"/>
            <a:ext cx="4032448" cy="8617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buFont typeface="Arial" charset="0"/>
              <a:buNone/>
            </a:pPr>
            <a:r>
              <a:rPr lang="zh-CN" altLang="en-US" sz="5000" b="1" dirty="0">
                <a:solidFill>
                  <a:schemeClr val="accent1"/>
                </a:solidFill>
                <a:latin typeface="方正卡通简体" panose="03000509000000000000" pitchFamily="65" charset="-122"/>
                <a:ea typeface="方正卡通简体" panose="03000509000000000000" pitchFamily="65" charset="-122"/>
                <a:sym typeface="微软雅黑" pitchFamily="34" charset="-122"/>
              </a:rPr>
              <a:t>点击</a:t>
            </a:r>
            <a:r>
              <a:rPr lang="zh-CN" altLang="en-US" sz="5000" b="1" dirty="0">
                <a:solidFill>
                  <a:schemeClr val="accent2"/>
                </a:solidFill>
                <a:latin typeface="方正卡通简体" panose="03000509000000000000" pitchFamily="65" charset="-122"/>
                <a:ea typeface="方正卡通简体" panose="03000509000000000000" pitchFamily="65" charset="-122"/>
                <a:sym typeface="微软雅黑" pitchFamily="34" charset="-122"/>
              </a:rPr>
              <a:t>添加</a:t>
            </a:r>
            <a:r>
              <a:rPr lang="zh-CN" altLang="en-US" sz="5000" b="1" dirty="0">
                <a:solidFill>
                  <a:schemeClr val="accent3"/>
                </a:solidFill>
                <a:latin typeface="方正卡通简体" panose="03000509000000000000" pitchFamily="65" charset="-122"/>
                <a:ea typeface="方正卡通简体" panose="03000509000000000000" pitchFamily="65" charset="-122"/>
                <a:sym typeface="微软雅黑" pitchFamily="34" charset="-122"/>
              </a:rPr>
              <a:t>标题</a:t>
            </a:r>
            <a:endParaRPr lang="en-US" altLang="zh-CN" sz="5000" b="1" dirty="0">
              <a:solidFill>
                <a:schemeClr val="accent3"/>
              </a:solidFill>
              <a:latin typeface="方正卡通简体" panose="03000509000000000000" pitchFamily="65" charset="-122"/>
              <a:ea typeface="方正卡通简体" panose="03000509000000000000" pitchFamily="65" charset="-122"/>
              <a:sym typeface="微软雅黑" pitchFamily="34" charset="-122"/>
            </a:endParaRPr>
          </a:p>
        </p:txBody>
      </p:sp>
      <p:sp>
        <p:nvSpPr>
          <p:cNvPr id="36" name="矩形 70"/>
          <p:cNvSpPr>
            <a:spLocks noChangeArrowheads="1"/>
          </p:cNvSpPr>
          <p:nvPr/>
        </p:nvSpPr>
        <p:spPr bwMode="auto">
          <a:xfrm>
            <a:off x="2684953" y="2814196"/>
            <a:ext cx="3672408"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a:r>
              <a:rPr lang="zh-CN" altLang="en-US" sz="1100" dirty="0">
                <a:solidFill>
                  <a:schemeClr val="tx1">
                    <a:lumMod val="85000"/>
                    <a:lumOff val="15000"/>
                  </a:schemeClr>
                </a:solidFill>
                <a:latin typeface="方正卡通简体" panose="03000509000000000000" pitchFamily="65" charset="-122"/>
                <a:ea typeface="方正卡通简体" panose="03000509000000000000" pitchFamily="65" charset="-122"/>
              </a:rPr>
              <a:t>在此处添加文字，在此处添加文字，在此处添加文字</a:t>
            </a:r>
          </a:p>
        </p:txBody>
      </p:sp>
      <p:pic>
        <p:nvPicPr>
          <p:cNvPr id="37" name="图片 36"/>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2051720" y="2162174"/>
            <a:ext cx="5404115" cy="905258"/>
          </a:xfrm>
          <a:prstGeom prst="rect">
            <a:avLst/>
          </a:prstGeom>
        </p:spPr>
      </p:pic>
      <p:sp>
        <p:nvSpPr>
          <p:cNvPr id="41" name="五角星 40"/>
          <p:cNvSpPr/>
          <p:nvPr/>
        </p:nvSpPr>
        <p:spPr>
          <a:xfrm rot="19903756">
            <a:off x="778865" y="2253336"/>
            <a:ext cx="792273" cy="792273"/>
          </a:xfrm>
          <a:prstGeom prst="star5">
            <a:avLst>
              <a:gd name="adj" fmla="val 23926"/>
              <a:gd name="hf" fmla="val 105146"/>
              <a:gd name="vf" fmla="val 110557"/>
            </a:avLst>
          </a:prstGeom>
          <a:blipFill dpi="0" rotWithShape="1">
            <a:blip r:embed="rId5">
              <a:extLst>
                <a:ext uri="{28A0092B-C50C-407E-A947-70E740481C1C}">
                  <a14:useLocalDpi xmlns:a14="http://schemas.microsoft.com/office/drawing/2010/main"/>
                </a:ext>
              </a:extLst>
            </a:blip>
            <a:srcRect/>
            <a:stretch>
              <a:fillRect/>
            </a:stretch>
          </a:blipFill>
          <a:ln w="28575">
            <a:solidFill>
              <a:srgbClr val="804D2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五角星 41"/>
          <p:cNvSpPr/>
          <p:nvPr/>
        </p:nvSpPr>
        <p:spPr>
          <a:xfrm rot="21380687">
            <a:off x="1082934" y="3588714"/>
            <a:ext cx="458393" cy="458393"/>
          </a:xfrm>
          <a:prstGeom prst="star5">
            <a:avLst>
              <a:gd name="adj" fmla="val 23926"/>
              <a:gd name="hf" fmla="val 105146"/>
              <a:gd name="vf" fmla="val 110557"/>
            </a:avLst>
          </a:prstGeom>
          <a:blipFill dpi="0" rotWithShape="1">
            <a:blip r:embed="rId6">
              <a:extLst>
                <a:ext uri="{28A0092B-C50C-407E-A947-70E740481C1C}">
                  <a14:useLocalDpi xmlns:a14="http://schemas.microsoft.com/office/drawing/2010/main"/>
                </a:ext>
              </a:extLst>
            </a:blip>
            <a:srcRect/>
            <a:stretch>
              <a:fillRect/>
            </a:stretch>
          </a:blipFill>
          <a:ln w="28575">
            <a:solidFill>
              <a:srgbClr val="804D2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五角星 42"/>
          <p:cNvSpPr/>
          <p:nvPr/>
        </p:nvSpPr>
        <p:spPr>
          <a:xfrm rot="19938392">
            <a:off x="2502562" y="3526712"/>
            <a:ext cx="364784" cy="364784"/>
          </a:xfrm>
          <a:prstGeom prst="star5">
            <a:avLst>
              <a:gd name="adj" fmla="val 23926"/>
              <a:gd name="hf" fmla="val 105146"/>
              <a:gd name="vf" fmla="val 110557"/>
            </a:avLst>
          </a:prstGeom>
          <a:solidFill>
            <a:srgbClr val="FFFF00"/>
          </a:solidFill>
          <a:ln w="28575">
            <a:solidFill>
              <a:srgbClr val="804D2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五角星 43"/>
          <p:cNvSpPr/>
          <p:nvPr/>
        </p:nvSpPr>
        <p:spPr>
          <a:xfrm rot="19938392">
            <a:off x="1838245" y="3176261"/>
            <a:ext cx="364784" cy="364784"/>
          </a:xfrm>
          <a:prstGeom prst="star5">
            <a:avLst>
              <a:gd name="adj" fmla="val 23926"/>
              <a:gd name="hf" fmla="val 105146"/>
              <a:gd name="vf" fmla="val 110557"/>
            </a:avLst>
          </a:prstGeom>
          <a:blipFill dpi="0" rotWithShape="1">
            <a:blip r:embed="rId7">
              <a:extLst>
                <a:ext uri="{28A0092B-C50C-407E-A947-70E740481C1C}">
                  <a14:useLocalDpi xmlns:a14="http://schemas.microsoft.com/office/drawing/2010/main"/>
                </a:ext>
              </a:extLst>
            </a:blip>
            <a:srcRect/>
            <a:stretch>
              <a:fillRect/>
            </a:stretch>
          </a:blipFill>
          <a:ln w="28575">
            <a:solidFill>
              <a:srgbClr val="804D2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五角星 44"/>
          <p:cNvSpPr/>
          <p:nvPr/>
        </p:nvSpPr>
        <p:spPr>
          <a:xfrm rot="19967404">
            <a:off x="7226638" y="3099693"/>
            <a:ext cx="458393" cy="458393"/>
          </a:xfrm>
          <a:prstGeom prst="star5">
            <a:avLst>
              <a:gd name="adj" fmla="val 23926"/>
              <a:gd name="hf" fmla="val 105146"/>
              <a:gd name="vf" fmla="val 110557"/>
            </a:avLst>
          </a:prstGeom>
          <a:blipFill dpi="0" rotWithShape="1">
            <a:blip r:embed="rId6">
              <a:extLst>
                <a:ext uri="{28A0092B-C50C-407E-A947-70E740481C1C}">
                  <a14:useLocalDpi xmlns:a14="http://schemas.microsoft.com/office/drawing/2010/main"/>
                </a:ext>
              </a:extLst>
            </a:blip>
            <a:srcRect/>
            <a:stretch>
              <a:fillRect/>
            </a:stretch>
          </a:blipFill>
          <a:ln w="28575">
            <a:solidFill>
              <a:srgbClr val="804D2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 name="五角星 45"/>
          <p:cNvSpPr/>
          <p:nvPr/>
        </p:nvSpPr>
        <p:spPr>
          <a:xfrm>
            <a:off x="6343247" y="3487531"/>
            <a:ext cx="253437" cy="253437"/>
          </a:xfrm>
          <a:prstGeom prst="star5">
            <a:avLst>
              <a:gd name="adj" fmla="val 23926"/>
              <a:gd name="hf" fmla="val 105146"/>
              <a:gd name="vf" fmla="val 110557"/>
            </a:avLst>
          </a:prstGeom>
          <a:blipFill dpi="0" rotWithShape="1">
            <a:blip r:embed="rId8" cstate="screen">
              <a:extLst>
                <a:ext uri="{28A0092B-C50C-407E-A947-70E740481C1C}">
                  <a14:useLocalDpi xmlns:a14="http://schemas.microsoft.com/office/drawing/2010/main"/>
                </a:ext>
              </a:extLst>
            </a:blip>
            <a:srcRect/>
            <a:stretch>
              <a:fillRect/>
            </a:stretch>
          </a:blipFill>
          <a:ln w="19050">
            <a:solidFill>
              <a:srgbClr val="804D2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 name="五角星 46"/>
          <p:cNvSpPr/>
          <p:nvPr/>
        </p:nvSpPr>
        <p:spPr>
          <a:xfrm>
            <a:off x="8122729" y="3484610"/>
            <a:ext cx="186345" cy="186345"/>
          </a:xfrm>
          <a:prstGeom prst="star5">
            <a:avLst>
              <a:gd name="adj" fmla="val 23926"/>
              <a:gd name="hf" fmla="val 105146"/>
              <a:gd name="vf" fmla="val 110557"/>
            </a:avLst>
          </a:prstGeom>
          <a:blipFill dpi="0" rotWithShape="1">
            <a:blip r:embed="rId9" cstate="screen">
              <a:extLst>
                <a:ext uri="{28A0092B-C50C-407E-A947-70E740481C1C}">
                  <a14:useLocalDpi xmlns:a14="http://schemas.microsoft.com/office/drawing/2010/main"/>
                </a:ext>
              </a:extLst>
            </a:blip>
            <a:srcRect/>
            <a:stretch>
              <a:fillRect/>
            </a:stretch>
          </a:blipFill>
          <a:ln w="12700">
            <a:solidFill>
              <a:srgbClr val="804D2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 name="五角星 47"/>
          <p:cNvSpPr/>
          <p:nvPr/>
        </p:nvSpPr>
        <p:spPr>
          <a:xfrm>
            <a:off x="8636173" y="3727953"/>
            <a:ext cx="93172" cy="93172"/>
          </a:xfrm>
          <a:prstGeom prst="star5">
            <a:avLst>
              <a:gd name="adj" fmla="val 23926"/>
              <a:gd name="hf" fmla="val 105146"/>
              <a:gd name="vf" fmla="val 110557"/>
            </a:avLst>
          </a:prstGeom>
          <a:solidFill>
            <a:srgbClr val="FFFF00"/>
          </a:solidFill>
          <a:ln w="12700">
            <a:solidFill>
              <a:srgbClr val="804D2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1" name="五角星 50"/>
          <p:cNvSpPr/>
          <p:nvPr/>
        </p:nvSpPr>
        <p:spPr>
          <a:xfrm rot="19922997">
            <a:off x="8316952" y="3102505"/>
            <a:ext cx="143799" cy="143799"/>
          </a:xfrm>
          <a:prstGeom prst="star5">
            <a:avLst>
              <a:gd name="adj" fmla="val 23926"/>
              <a:gd name="hf" fmla="val 105146"/>
              <a:gd name="vf" fmla="val 110557"/>
            </a:avLst>
          </a:prstGeom>
          <a:blipFill dpi="0" rotWithShape="1">
            <a:blip r:embed="rId10" cstate="screen">
              <a:extLst>
                <a:ext uri="{28A0092B-C50C-407E-A947-70E740481C1C}">
                  <a14:useLocalDpi xmlns:a14="http://schemas.microsoft.com/office/drawing/2010/main"/>
                </a:ext>
              </a:extLst>
            </a:blip>
            <a:srcRect/>
            <a:stretch>
              <a:fillRect/>
            </a:stretch>
          </a:blipFill>
          <a:ln w="12700">
            <a:solidFill>
              <a:srgbClr val="804D2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52" name="Picture 5" descr="C:\Users\Administrator\Desktop\小鸟.png"/>
          <p:cNvPicPr>
            <a:picLocks noChangeAspect="1" noChangeArrowheads="1"/>
          </p:cNvPicPr>
          <p:nvPr/>
        </p:nvPicPr>
        <p:blipFill>
          <a:blip r:embed="rId11" cstate="screen">
            <a:extLst>
              <a:ext uri="{28A0092B-C50C-407E-A947-70E740481C1C}">
                <a14:useLocalDpi xmlns:a14="http://schemas.microsoft.com/office/drawing/2010/main"/>
              </a:ext>
            </a:extLst>
          </a:blip>
          <a:srcRect/>
          <a:stretch>
            <a:fillRect/>
          </a:stretch>
        </p:blipFill>
        <p:spPr bwMode="auto">
          <a:xfrm>
            <a:off x="7891636" y="1684365"/>
            <a:ext cx="834877" cy="88738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62480354"/>
      </p:ext>
    </p:extLst>
  </p:cSld>
  <p:clrMapOvr>
    <a:masterClrMapping/>
  </p:clrMapOvr>
  <p:transition spd="slow">
    <p:fade/>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35"/>
                                            </p:tgtEl>
                                            <p:attrNameLst>
                                              <p:attrName>style.visibility</p:attrName>
                                            </p:attrNameLst>
                                          </p:cBhvr>
                                          <p:to>
                                            <p:strVal val="visible"/>
                                          </p:to>
                                        </p:set>
                                        <p:anim calcmode="lin" valueType="num">
                                          <p:cBhvr>
                                            <p:cTn id="7" dur="500" fill="hold"/>
                                            <p:tgtEl>
                                              <p:spTgt spid="35"/>
                                            </p:tgtEl>
                                            <p:attrNameLst>
                                              <p:attrName>ppt_w</p:attrName>
                                            </p:attrNameLst>
                                          </p:cBhvr>
                                          <p:tavLst>
                                            <p:tav tm="0">
                                              <p:val>
                                                <p:fltVal val="0"/>
                                              </p:val>
                                            </p:tav>
                                            <p:tav tm="100000">
                                              <p:val>
                                                <p:strVal val="#ppt_w"/>
                                              </p:val>
                                            </p:tav>
                                          </p:tavLst>
                                        </p:anim>
                                        <p:anim calcmode="lin" valueType="num">
                                          <p:cBhvr>
                                            <p:cTn id="8" dur="500" fill="hold"/>
                                            <p:tgtEl>
                                              <p:spTgt spid="35"/>
                                            </p:tgtEl>
                                            <p:attrNameLst>
                                              <p:attrName>ppt_h</p:attrName>
                                            </p:attrNameLst>
                                          </p:cBhvr>
                                          <p:tavLst>
                                            <p:tav tm="0">
                                              <p:val>
                                                <p:fltVal val="0"/>
                                              </p:val>
                                            </p:tav>
                                            <p:tav tm="100000">
                                              <p:val>
                                                <p:strVal val="#ppt_h"/>
                                              </p:val>
                                            </p:tav>
                                          </p:tavLst>
                                        </p:anim>
                                        <p:animEffect transition="in" filter="fade">
                                          <p:cBhvr>
                                            <p:cTn id="9" dur="500"/>
                                            <p:tgtEl>
                                              <p:spTgt spid="35"/>
                                            </p:tgtEl>
                                          </p:cBhvr>
                                        </p:animEffect>
                                      </p:childTnLst>
                                    </p:cTn>
                                  </p:par>
                                </p:childTnLst>
                              </p:cTn>
                            </p:par>
                            <p:par>
                              <p:cTn id="10" fill="hold">
                                <p:stCondLst>
                                  <p:cond delay="500"/>
                                </p:stCondLst>
                                <p:childTnLst>
                                  <p:par>
                                    <p:cTn id="11" presetID="22" presetClass="entr" presetSubtype="8" fill="hold" nodeType="afterEffect">
                                      <p:stCondLst>
                                        <p:cond delay="0"/>
                                      </p:stCondLst>
                                      <p:childTnLst>
                                        <p:set>
                                          <p:cBhvr>
                                            <p:cTn id="12" dur="1" fill="hold">
                                              <p:stCondLst>
                                                <p:cond delay="0"/>
                                              </p:stCondLst>
                                            </p:cTn>
                                            <p:tgtEl>
                                              <p:spTgt spid="37"/>
                                            </p:tgtEl>
                                            <p:attrNameLst>
                                              <p:attrName>style.visibility</p:attrName>
                                            </p:attrNameLst>
                                          </p:cBhvr>
                                          <p:to>
                                            <p:strVal val="visible"/>
                                          </p:to>
                                        </p:set>
                                        <p:animEffect transition="in" filter="wipe(left)">
                                          <p:cBhvr>
                                            <p:cTn id="13" dur="500"/>
                                            <p:tgtEl>
                                              <p:spTgt spid="37"/>
                                            </p:tgtEl>
                                          </p:cBhvr>
                                        </p:animEffect>
                                      </p:childTnLst>
                                    </p:cTn>
                                  </p:par>
                                </p:childTnLst>
                              </p:cTn>
                            </p:par>
                            <p:par>
                              <p:cTn id="14" fill="hold">
                                <p:stCondLst>
                                  <p:cond delay="1000"/>
                                </p:stCondLst>
                                <p:childTnLst>
                                  <p:par>
                                    <p:cTn id="15" presetID="31" presetClass="entr" presetSubtype="0" fill="hold" grpId="0" nodeType="afterEffect">
                                      <p:stCondLst>
                                        <p:cond delay="0"/>
                                      </p:stCondLst>
                                      <p:childTnLst>
                                        <p:set>
                                          <p:cBhvr>
                                            <p:cTn id="16" dur="1" fill="hold">
                                              <p:stCondLst>
                                                <p:cond delay="0"/>
                                              </p:stCondLst>
                                            </p:cTn>
                                            <p:tgtEl>
                                              <p:spTgt spid="36"/>
                                            </p:tgtEl>
                                            <p:attrNameLst>
                                              <p:attrName>style.visibility</p:attrName>
                                            </p:attrNameLst>
                                          </p:cBhvr>
                                          <p:to>
                                            <p:strVal val="visible"/>
                                          </p:to>
                                        </p:set>
                                        <p:anim calcmode="lin" valueType="num">
                                          <p:cBhvr>
                                            <p:cTn id="17" dur="1000" fill="hold"/>
                                            <p:tgtEl>
                                              <p:spTgt spid="36"/>
                                            </p:tgtEl>
                                            <p:attrNameLst>
                                              <p:attrName>ppt_w</p:attrName>
                                            </p:attrNameLst>
                                          </p:cBhvr>
                                          <p:tavLst>
                                            <p:tav tm="0">
                                              <p:val>
                                                <p:fltVal val="0"/>
                                              </p:val>
                                            </p:tav>
                                            <p:tav tm="100000">
                                              <p:val>
                                                <p:strVal val="#ppt_w"/>
                                              </p:val>
                                            </p:tav>
                                          </p:tavLst>
                                        </p:anim>
                                        <p:anim calcmode="lin" valueType="num">
                                          <p:cBhvr>
                                            <p:cTn id="18" dur="1000" fill="hold"/>
                                            <p:tgtEl>
                                              <p:spTgt spid="36"/>
                                            </p:tgtEl>
                                            <p:attrNameLst>
                                              <p:attrName>ppt_h</p:attrName>
                                            </p:attrNameLst>
                                          </p:cBhvr>
                                          <p:tavLst>
                                            <p:tav tm="0">
                                              <p:val>
                                                <p:fltVal val="0"/>
                                              </p:val>
                                            </p:tav>
                                            <p:tav tm="100000">
                                              <p:val>
                                                <p:strVal val="#ppt_h"/>
                                              </p:val>
                                            </p:tav>
                                          </p:tavLst>
                                        </p:anim>
                                        <p:anim calcmode="lin" valueType="num">
                                          <p:cBhvr>
                                            <p:cTn id="19" dur="1000" fill="hold"/>
                                            <p:tgtEl>
                                              <p:spTgt spid="36"/>
                                            </p:tgtEl>
                                            <p:attrNameLst>
                                              <p:attrName>style.rotation</p:attrName>
                                            </p:attrNameLst>
                                          </p:cBhvr>
                                          <p:tavLst>
                                            <p:tav tm="0">
                                              <p:val>
                                                <p:fltVal val="90"/>
                                              </p:val>
                                            </p:tav>
                                            <p:tav tm="100000">
                                              <p:val>
                                                <p:fltVal val="0"/>
                                              </p:val>
                                            </p:tav>
                                          </p:tavLst>
                                        </p:anim>
                                        <p:animEffect transition="in" filter="fade">
                                          <p:cBhvr>
                                            <p:cTn id="20" dur="1000"/>
                                            <p:tgtEl>
                                              <p:spTgt spid="36"/>
                                            </p:tgtEl>
                                          </p:cBhvr>
                                        </p:animEffect>
                                      </p:childTnLst>
                                    </p:cTn>
                                  </p:par>
                                </p:childTnLst>
                              </p:cTn>
                            </p:par>
                            <p:par>
                              <p:cTn id="21" fill="hold">
                                <p:stCondLst>
                                  <p:cond delay="2000"/>
                                </p:stCondLst>
                                <p:childTnLst>
                                  <p:par>
                                    <p:cTn id="22" presetID="2" presetClass="entr" presetSubtype="1" fill="hold" grpId="0" nodeType="afterEffect" p14:presetBounceEnd="50000">
                                      <p:stCondLst>
                                        <p:cond delay="0"/>
                                      </p:stCondLst>
                                      <p:childTnLst>
                                        <p:set>
                                          <p:cBhvr>
                                            <p:cTn id="23" dur="1" fill="hold">
                                              <p:stCondLst>
                                                <p:cond delay="0"/>
                                              </p:stCondLst>
                                            </p:cTn>
                                            <p:tgtEl>
                                              <p:spTgt spid="41"/>
                                            </p:tgtEl>
                                            <p:attrNameLst>
                                              <p:attrName>style.visibility</p:attrName>
                                            </p:attrNameLst>
                                          </p:cBhvr>
                                          <p:to>
                                            <p:strVal val="visible"/>
                                          </p:to>
                                        </p:set>
                                        <p:anim calcmode="lin" valueType="num" p14:bounceEnd="50000">
                                          <p:cBhvr additive="base">
                                            <p:cTn id="24" dur="500" fill="hold"/>
                                            <p:tgtEl>
                                              <p:spTgt spid="41"/>
                                            </p:tgtEl>
                                            <p:attrNameLst>
                                              <p:attrName>ppt_x</p:attrName>
                                            </p:attrNameLst>
                                          </p:cBhvr>
                                          <p:tavLst>
                                            <p:tav tm="0">
                                              <p:val>
                                                <p:strVal val="#ppt_x"/>
                                              </p:val>
                                            </p:tav>
                                            <p:tav tm="100000">
                                              <p:val>
                                                <p:strVal val="#ppt_x"/>
                                              </p:val>
                                            </p:tav>
                                          </p:tavLst>
                                        </p:anim>
                                        <p:anim calcmode="lin" valueType="num" p14:bounceEnd="50000">
                                          <p:cBhvr additive="base">
                                            <p:cTn id="25" dur="500" fill="hold"/>
                                            <p:tgtEl>
                                              <p:spTgt spid="41"/>
                                            </p:tgtEl>
                                            <p:attrNameLst>
                                              <p:attrName>ppt_y</p:attrName>
                                            </p:attrNameLst>
                                          </p:cBhvr>
                                          <p:tavLst>
                                            <p:tav tm="0">
                                              <p:val>
                                                <p:strVal val="0-#ppt_h/2"/>
                                              </p:val>
                                            </p:tav>
                                            <p:tav tm="100000">
                                              <p:val>
                                                <p:strVal val="#ppt_y"/>
                                              </p:val>
                                            </p:tav>
                                          </p:tavLst>
                                        </p:anim>
                                      </p:childTnLst>
                                    </p:cTn>
                                  </p:par>
                                  <p:par>
                                    <p:cTn id="26" presetID="2" presetClass="entr" presetSubtype="1" fill="hold" grpId="0" nodeType="withEffect" p14:presetBounceEnd="50000">
                                      <p:stCondLst>
                                        <p:cond delay="250"/>
                                      </p:stCondLst>
                                      <p:childTnLst>
                                        <p:set>
                                          <p:cBhvr>
                                            <p:cTn id="27" dur="1" fill="hold">
                                              <p:stCondLst>
                                                <p:cond delay="0"/>
                                              </p:stCondLst>
                                            </p:cTn>
                                            <p:tgtEl>
                                              <p:spTgt spid="42"/>
                                            </p:tgtEl>
                                            <p:attrNameLst>
                                              <p:attrName>style.visibility</p:attrName>
                                            </p:attrNameLst>
                                          </p:cBhvr>
                                          <p:to>
                                            <p:strVal val="visible"/>
                                          </p:to>
                                        </p:set>
                                        <p:anim calcmode="lin" valueType="num" p14:bounceEnd="50000">
                                          <p:cBhvr additive="base">
                                            <p:cTn id="28" dur="500" fill="hold"/>
                                            <p:tgtEl>
                                              <p:spTgt spid="42"/>
                                            </p:tgtEl>
                                            <p:attrNameLst>
                                              <p:attrName>ppt_x</p:attrName>
                                            </p:attrNameLst>
                                          </p:cBhvr>
                                          <p:tavLst>
                                            <p:tav tm="0">
                                              <p:val>
                                                <p:strVal val="#ppt_x"/>
                                              </p:val>
                                            </p:tav>
                                            <p:tav tm="100000">
                                              <p:val>
                                                <p:strVal val="#ppt_x"/>
                                              </p:val>
                                            </p:tav>
                                          </p:tavLst>
                                        </p:anim>
                                        <p:anim calcmode="lin" valueType="num" p14:bounceEnd="50000">
                                          <p:cBhvr additive="base">
                                            <p:cTn id="29" dur="500" fill="hold"/>
                                            <p:tgtEl>
                                              <p:spTgt spid="42"/>
                                            </p:tgtEl>
                                            <p:attrNameLst>
                                              <p:attrName>ppt_y</p:attrName>
                                            </p:attrNameLst>
                                          </p:cBhvr>
                                          <p:tavLst>
                                            <p:tav tm="0">
                                              <p:val>
                                                <p:strVal val="0-#ppt_h/2"/>
                                              </p:val>
                                            </p:tav>
                                            <p:tav tm="100000">
                                              <p:val>
                                                <p:strVal val="#ppt_y"/>
                                              </p:val>
                                            </p:tav>
                                          </p:tavLst>
                                        </p:anim>
                                      </p:childTnLst>
                                    </p:cTn>
                                  </p:par>
                                  <p:par>
                                    <p:cTn id="30" presetID="2" presetClass="entr" presetSubtype="1" fill="hold" grpId="0" nodeType="withEffect" p14:presetBounceEnd="50000">
                                      <p:stCondLst>
                                        <p:cond delay="500"/>
                                      </p:stCondLst>
                                      <p:childTnLst>
                                        <p:set>
                                          <p:cBhvr>
                                            <p:cTn id="31" dur="1" fill="hold">
                                              <p:stCondLst>
                                                <p:cond delay="0"/>
                                              </p:stCondLst>
                                            </p:cTn>
                                            <p:tgtEl>
                                              <p:spTgt spid="43"/>
                                            </p:tgtEl>
                                            <p:attrNameLst>
                                              <p:attrName>style.visibility</p:attrName>
                                            </p:attrNameLst>
                                          </p:cBhvr>
                                          <p:to>
                                            <p:strVal val="visible"/>
                                          </p:to>
                                        </p:set>
                                        <p:anim calcmode="lin" valueType="num" p14:bounceEnd="50000">
                                          <p:cBhvr additive="base">
                                            <p:cTn id="32" dur="500" fill="hold"/>
                                            <p:tgtEl>
                                              <p:spTgt spid="43"/>
                                            </p:tgtEl>
                                            <p:attrNameLst>
                                              <p:attrName>ppt_x</p:attrName>
                                            </p:attrNameLst>
                                          </p:cBhvr>
                                          <p:tavLst>
                                            <p:tav tm="0">
                                              <p:val>
                                                <p:strVal val="#ppt_x"/>
                                              </p:val>
                                            </p:tav>
                                            <p:tav tm="100000">
                                              <p:val>
                                                <p:strVal val="#ppt_x"/>
                                              </p:val>
                                            </p:tav>
                                          </p:tavLst>
                                        </p:anim>
                                        <p:anim calcmode="lin" valueType="num" p14:bounceEnd="50000">
                                          <p:cBhvr additive="base">
                                            <p:cTn id="33" dur="500" fill="hold"/>
                                            <p:tgtEl>
                                              <p:spTgt spid="43"/>
                                            </p:tgtEl>
                                            <p:attrNameLst>
                                              <p:attrName>ppt_y</p:attrName>
                                            </p:attrNameLst>
                                          </p:cBhvr>
                                          <p:tavLst>
                                            <p:tav tm="0">
                                              <p:val>
                                                <p:strVal val="0-#ppt_h/2"/>
                                              </p:val>
                                            </p:tav>
                                            <p:tav tm="100000">
                                              <p:val>
                                                <p:strVal val="#ppt_y"/>
                                              </p:val>
                                            </p:tav>
                                          </p:tavLst>
                                        </p:anim>
                                      </p:childTnLst>
                                    </p:cTn>
                                  </p:par>
                                  <p:par>
                                    <p:cTn id="34" presetID="2" presetClass="entr" presetSubtype="1" fill="hold" grpId="0" nodeType="withEffect" p14:presetBounceEnd="50000">
                                      <p:stCondLst>
                                        <p:cond delay="0"/>
                                      </p:stCondLst>
                                      <p:childTnLst>
                                        <p:set>
                                          <p:cBhvr>
                                            <p:cTn id="35" dur="1" fill="hold">
                                              <p:stCondLst>
                                                <p:cond delay="0"/>
                                              </p:stCondLst>
                                            </p:cTn>
                                            <p:tgtEl>
                                              <p:spTgt spid="44"/>
                                            </p:tgtEl>
                                            <p:attrNameLst>
                                              <p:attrName>style.visibility</p:attrName>
                                            </p:attrNameLst>
                                          </p:cBhvr>
                                          <p:to>
                                            <p:strVal val="visible"/>
                                          </p:to>
                                        </p:set>
                                        <p:anim calcmode="lin" valueType="num" p14:bounceEnd="50000">
                                          <p:cBhvr additive="base">
                                            <p:cTn id="36" dur="750" fill="hold"/>
                                            <p:tgtEl>
                                              <p:spTgt spid="44"/>
                                            </p:tgtEl>
                                            <p:attrNameLst>
                                              <p:attrName>ppt_x</p:attrName>
                                            </p:attrNameLst>
                                          </p:cBhvr>
                                          <p:tavLst>
                                            <p:tav tm="0">
                                              <p:val>
                                                <p:strVal val="#ppt_x"/>
                                              </p:val>
                                            </p:tav>
                                            <p:tav tm="100000">
                                              <p:val>
                                                <p:strVal val="#ppt_x"/>
                                              </p:val>
                                            </p:tav>
                                          </p:tavLst>
                                        </p:anim>
                                        <p:anim calcmode="lin" valueType="num" p14:bounceEnd="50000">
                                          <p:cBhvr additive="base">
                                            <p:cTn id="37" dur="750" fill="hold"/>
                                            <p:tgtEl>
                                              <p:spTgt spid="44"/>
                                            </p:tgtEl>
                                            <p:attrNameLst>
                                              <p:attrName>ppt_y</p:attrName>
                                            </p:attrNameLst>
                                          </p:cBhvr>
                                          <p:tavLst>
                                            <p:tav tm="0">
                                              <p:val>
                                                <p:strVal val="0-#ppt_h/2"/>
                                              </p:val>
                                            </p:tav>
                                            <p:tav tm="100000">
                                              <p:val>
                                                <p:strVal val="#ppt_y"/>
                                              </p:val>
                                            </p:tav>
                                          </p:tavLst>
                                        </p:anim>
                                      </p:childTnLst>
                                    </p:cTn>
                                  </p:par>
                                  <p:par>
                                    <p:cTn id="38" presetID="2" presetClass="entr" presetSubtype="1" fill="hold" grpId="0" nodeType="withEffect" p14:presetBounceEnd="50000">
                                      <p:stCondLst>
                                        <p:cond delay="0"/>
                                      </p:stCondLst>
                                      <p:childTnLst>
                                        <p:set>
                                          <p:cBhvr>
                                            <p:cTn id="39" dur="1" fill="hold">
                                              <p:stCondLst>
                                                <p:cond delay="0"/>
                                              </p:stCondLst>
                                            </p:cTn>
                                            <p:tgtEl>
                                              <p:spTgt spid="45"/>
                                            </p:tgtEl>
                                            <p:attrNameLst>
                                              <p:attrName>style.visibility</p:attrName>
                                            </p:attrNameLst>
                                          </p:cBhvr>
                                          <p:to>
                                            <p:strVal val="visible"/>
                                          </p:to>
                                        </p:set>
                                        <p:anim calcmode="lin" valueType="num" p14:bounceEnd="50000">
                                          <p:cBhvr additive="base">
                                            <p:cTn id="40" dur="500" fill="hold"/>
                                            <p:tgtEl>
                                              <p:spTgt spid="45"/>
                                            </p:tgtEl>
                                            <p:attrNameLst>
                                              <p:attrName>ppt_x</p:attrName>
                                            </p:attrNameLst>
                                          </p:cBhvr>
                                          <p:tavLst>
                                            <p:tav tm="0">
                                              <p:val>
                                                <p:strVal val="#ppt_x"/>
                                              </p:val>
                                            </p:tav>
                                            <p:tav tm="100000">
                                              <p:val>
                                                <p:strVal val="#ppt_x"/>
                                              </p:val>
                                            </p:tav>
                                          </p:tavLst>
                                        </p:anim>
                                        <p:anim calcmode="lin" valueType="num" p14:bounceEnd="50000">
                                          <p:cBhvr additive="base">
                                            <p:cTn id="41" dur="500" fill="hold"/>
                                            <p:tgtEl>
                                              <p:spTgt spid="45"/>
                                            </p:tgtEl>
                                            <p:attrNameLst>
                                              <p:attrName>ppt_y</p:attrName>
                                            </p:attrNameLst>
                                          </p:cBhvr>
                                          <p:tavLst>
                                            <p:tav tm="0">
                                              <p:val>
                                                <p:strVal val="0-#ppt_h/2"/>
                                              </p:val>
                                            </p:tav>
                                            <p:tav tm="100000">
                                              <p:val>
                                                <p:strVal val="#ppt_y"/>
                                              </p:val>
                                            </p:tav>
                                          </p:tavLst>
                                        </p:anim>
                                      </p:childTnLst>
                                    </p:cTn>
                                  </p:par>
                                  <p:par>
                                    <p:cTn id="42" presetID="2" presetClass="entr" presetSubtype="1" fill="hold" grpId="0" nodeType="withEffect" p14:presetBounceEnd="50000">
                                      <p:stCondLst>
                                        <p:cond delay="250"/>
                                      </p:stCondLst>
                                      <p:childTnLst>
                                        <p:set>
                                          <p:cBhvr>
                                            <p:cTn id="43" dur="1" fill="hold">
                                              <p:stCondLst>
                                                <p:cond delay="0"/>
                                              </p:stCondLst>
                                            </p:cTn>
                                            <p:tgtEl>
                                              <p:spTgt spid="46"/>
                                            </p:tgtEl>
                                            <p:attrNameLst>
                                              <p:attrName>style.visibility</p:attrName>
                                            </p:attrNameLst>
                                          </p:cBhvr>
                                          <p:to>
                                            <p:strVal val="visible"/>
                                          </p:to>
                                        </p:set>
                                        <p:anim calcmode="lin" valueType="num" p14:bounceEnd="50000">
                                          <p:cBhvr additive="base">
                                            <p:cTn id="44" dur="750" fill="hold"/>
                                            <p:tgtEl>
                                              <p:spTgt spid="46"/>
                                            </p:tgtEl>
                                            <p:attrNameLst>
                                              <p:attrName>ppt_x</p:attrName>
                                            </p:attrNameLst>
                                          </p:cBhvr>
                                          <p:tavLst>
                                            <p:tav tm="0">
                                              <p:val>
                                                <p:strVal val="#ppt_x"/>
                                              </p:val>
                                            </p:tav>
                                            <p:tav tm="100000">
                                              <p:val>
                                                <p:strVal val="#ppt_x"/>
                                              </p:val>
                                            </p:tav>
                                          </p:tavLst>
                                        </p:anim>
                                        <p:anim calcmode="lin" valueType="num" p14:bounceEnd="50000">
                                          <p:cBhvr additive="base">
                                            <p:cTn id="45" dur="750" fill="hold"/>
                                            <p:tgtEl>
                                              <p:spTgt spid="46"/>
                                            </p:tgtEl>
                                            <p:attrNameLst>
                                              <p:attrName>ppt_y</p:attrName>
                                            </p:attrNameLst>
                                          </p:cBhvr>
                                          <p:tavLst>
                                            <p:tav tm="0">
                                              <p:val>
                                                <p:strVal val="0-#ppt_h/2"/>
                                              </p:val>
                                            </p:tav>
                                            <p:tav tm="100000">
                                              <p:val>
                                                <p:strVal val="#ppt_y"/>
                                              </p:val>
                                            </p:tav>
                                          </p:tavLst>
                                        </p:anim>
                                      </p:childTnLst>
                                    </p:cTn>
                                  </p:par>
                                  <p:par>
                                    <p:cTn id="46" presetID="2" presetClass="entr" presetSubtype="1" fill="hold" grpId="0" nodeType="withEffect" p14:presetBounceEnd="50000">
                                      <p:stCondLst>
                                        <p:cond delay="0"/>
                                      </p:stCondLst>
                                      <p:childTnLst>
                                        <p:set>
                                          <p:cBhvr>
                                            <p:cTn id="47" dur="1" fill="hold">
                                              <p:stCondLst>
                                                <p:cond delay="0"/>
                                              </p:stCondLst>
                                            </p:cTn>
                                            <p:tgtEl>
                                              <p:spTgt spid="47"/>
                                            </p:tgtEl>
                                            <p:attrNameLst>
                                              <p:attrName>style.visibility</p:attrName>
                                            </p:attrNameLst>
                                          </p:cBhvr>
                                          <p:to>
                                            <p:strVal val="visible"/>
                                          </p:to>
                                        </p:set>
                                        <p:anim calcmode="lin" valueType="num" p14:bounceEnd="50000">
                                          <p:cBhvr additive="base">
                                            <p:cTn id="48" dur="500" fill="hold"/>
                                            <p:tgtEl>
                                              <p:spTgt spid="47"/>
                                            </p:tgtEl>
                                            <p:attrNameLst>
                                              <p:attrName>ppt_x</p:attrName>
                                            </p:attrNameLst>
                                          </p:cBhvr>
                                          <p:tavLst>
                                            <p:tav tm="0">
                                              <p:val>
                                                <p:strVal val="#ppt_x"/>
                                              </p:val>
                                            </p:tav>
                                            <p:tav tm="100000">
                                              <p:val>
                                                <p:strVal val="#ppt_x"/>
                                              </p:val>
                                            </p:tav>
                                          </p:tavLst>
                                        </p:anim>
                                        <p:anim calcmode="lin" valueType="num" p14:bounceEnd="50000">
                                          <p:cBhvr additive="base">
                                            <p:cTn id="49" dur="500" fill="hold"/>
                                            <p:tgtEl>
                                              <p:spTgt spid="47"/>
                                            </p:tgtEl>
                                            <p:attrNameLst>
                                              <p:attrName>ppt_y</p:attrName>
                                            </p:attrNameLst>
                                          </p:cBhvr>
                                          <p:tavLst>
                                            <p:tav tm="0">
                                              <p:val>
                                                <p:strVal val="0-#ppt_h/2"/>
                                              </p:val>
                                            </p:tav>
                                            <p:tav tm="100000">
                                              <p:val>
                                                <p:strVal val="#ppt_y"/>
                                              </p:val>
                                            </p:tav>
                                          </p:tavLst>
                                        </p:anim>
                                      </p:childTnLst>
                                    </p:cTn>
                                  </p:par>
                                  <p:par>
                                    <p:cTn id="50" presetID="2" presetClass="entr" presetSubtype="1" fill="hold" grpId="0" nodeType="withEffect" p14:presetBounceEnd="50000">
                                      <p:stCondLst>
                                        <p:cond delay="250"/>
                                      </p:stCondLst>
                                      <p:childTnLst>
                                        <p:set>
                                          <p:cBhvr>
                                            <p:cTn id="51" dur="1" fill="hold">
                                              <p:stCondLst>
                                                <p:cond delay="0"/>
                                              </p:stCondLst>
                                            </p:cTn>
                                            <p:tgtEl>
                                              <p:spTgt spid="48"/>
                                            </p:tgtEl>
                                            <p:attrNameLst>
                                              <p:attrName>style.visibility</p:attrName>
                                            </p:attrNameLst>
                                          </p:cBhvr>
                                          <p:to>
                                            <p:strVal val="visible"/>
                                          </p:to>
                                        </p:set>
                                        <p:anim calcmode="lin" valueType="num" p14:bounceEnd="50000">
                                          <p:cBhvr additive="base">
                                            <p:cTn id="52" dur="750" fill="hold"/>
                                            <p:tgtEl>
                                              <p:spTgt spid="48"/>
                                            </p:tgtEl>
                                            <p:attrNameLst>
                                              <p:attrName>ppt_x</p:attrName>
                                            </p:attrNameLst>
                                          </p:cBhvr>
                                          <p:tavLst>
                                            <p:tav tm="0">
                                              <p:val>
                                                <p:strVal val="#ppt_x"/>
                                              </p:val>
                                            </p:tav>
                                            <p:tav tm="100000">
                                              <p:val>
                                                <p:strVal val="#ppt_x"/>
                                              </p:val>
                                            </p:tav>
                                          </p:tavLst>
                                        </p:anim>
                                        <p:anim calcmode="lin" valueType="num" p14:bounceEnd="50000">
                                          <p:cBhvr additive="base">
                                            <p:cTn id="53" dur="750" fill="hold"/>
                                            <p:tgtEl>
                                              <p:spTgt spid="48"/>
                                            </p:tgtEl>
                                            <p:attrNameLst>
                                              <p:attrName>ppt_y</p:attrName>
                                            </p:attrNameLst>
                                          </p:cBhvr>
                                          <p:tavLst>
                                            <p:tav tm="0">
                                              <p:val>
                                                <p:strVal val="0-#ppt_h/2"/>
                                              </p:val>
                                            </p:tav>
                                            <p:tav tm="100000">
                                              <p:val>
                                                <p:strVal val="#ppt_y"/>
                                              </p:val>
                                            </p:tav>
                                          </p:tavLst>
                                        </p:anim>
                                      </p:childTnLst>
                                    </p:cTn>
                                  </p:par>
                                  <p:par>
                                    <p:cTn id="54" presetID="2" presetClass="entr" presetSubtype="1" fill="hold" grpId="0" nodeType="withEffect" p14:presetBounceEnd="50000">
                                      <p:stCondLst>
                                        <p:cond delay="250"/>
                                      </p:stCondLst>
                                      <p:childTnLst>
                                        <p:set>
                                          <p:cBhvr>
                                            <p:cTn id="55" dur="1" fill="hold">
                                              <p:stCondLst>
                                                <p:cond delay="0"/>
                                              </p:stCondLst>
                                            </p:cTn>
                                            <p:tgtEl>
                                              <p:spTgt spid="51"/>
                                            </p:tgtEl>
                                            <p:attrNameLst>
                                              <p:attrName>style.visibility</p:attrName>
                                            </p:attrNameLst>
                                          </p:cBhvr>
                                          <p:to>
                                            <p:strVal val="visible"/>
                                          </p:to>
                                        </p:set>
                                        <p:anim calcmode="lin" valueType="num" p14:bounceEnd="50000">
                                          <p:cBhvr additive="base">
                                            <p:cTn id="56" dur="500" fill="hold"/>
                                            <p:tgtEl>
                                              <p:spTgt spid="51"/>
                                            </p:tgtEl>
                                            <p:attrNameLst>
                                              <p:attrName>ppt_x</p:attrName>
                                            </p:attrNameLst>
                                          </p:cBhvr>
                                          <p:tavLst>
                                            <p:tav tm="0">
                                              <p:val>
                                                <p:strVal val="#ppt_x"/>
                                              </p:val>
                                            </p:tav>
                                            <p:tav tm="100000">
                                              <p:val>
                                                <p:strVal val="#ppt_x"/>
                                              </p:val>
                                            </p:tav>
                                          </p:tavLst>
                                        </p:anim>
                                        <p:anim calcmode="lin" valueType="num" p14:bounceEnd="50000">
                                          <p:cBhvr additive="base">
                                            <p:cTn id="57" dur="500" fill="hold"/>
                                            <p:tgtEl>
                                              <p:spTgt spid="51"/>
                                            </p:tgtEl>
                                            <p:attrNameLst>
                                              <p:attrName>ppt_y</p:attrName>
                                            </p:attrNameLst>
                                          </p:cBhvr>
                                          <p:tavLst>
                                            <p:tav tm="0">
                                              <p:val>
                                                <p:strVal val="0-#ppt_h/2"/>
                                              </p:val>
                                            </p:tav>
                                            <p:tav tm="100000">
                                              <p:val>
                                                <p:strVal val="#ppt_y"/>
                                              </p:val>
                                            </p:tav>
                                          </p:tavLst>
                                        </p:anim>
                                      </p:childTnLst>
                                    </p:cTn>
                                  </p:par>
                                </p:childTnLst>
                              </p:cTn>
                            </p:par>
                            <p:par>
                              <p:cTn id="58" fill="hold">
                                <p:stCondLst>
                                  <p:cond delay="3000"/>
                                </p:stCondLst>
                                <p:childTnLst>
                                  <p:par>
                                    <p:cTn id="59" presetID="2" presetClass="entr" presetSubtype="2" fill="hold" nodeType="afterEffect">
                                      <p:stCondLst>
                                        <p:cond delay="0"/>
                                      </p:stCondLst>
                                      <p:childTnLst>
                                        <p:set>
                                          <p:cBhvr>
                                            <p:cTn id="60" dur="1" fill="hold">
                                              <p:stCondLst>
                                                <p:cond delay="0"/>
                                              </p:stCondLst>
                                            </p:cTn>
                                            <p:tgtEl>
                                              <p:spTgt spid="52"/>
                                            </p:tgtEl>
                                            <p:attrNameLst>
                                              <p:attrName>style.visibility</p:attrName>
                                            </p:attrNameLst>
                                          </p:cBhvr>
                                          <p:to>
                                            <p:strVal val="visible"/>
                                          </p:to>
                                        </p:set>
                                        <p:anim calcmode="lin" valueType="num">
                                          <p:cBhvr additive="base">
                                            <p:cTn id="61" dur="500" fill="hold"/>
                                            <p:tgtEl>
                                              <p:spTgt spid="52"/>
                                            </p:tgtEl>
                                            <p:attrNameLst>
                                              <p:attrName>ppt_x</p:attrName>
                                            </p:attrNameLst>
                                          </p:cBhvr>
                                          <p:tavLst>
                                            <p:tav tm="0">
                                              <p:val>
                                                <p:strVal val="1+#ppt_w/2"/>
                                              </p:val>
                                            </p:tav>
                                            <p:tav tm="100000">
                                              <p:val>
                                                <p:strVal val="#ppt_x"/>
                                              </p:val>
                                            </p:tav>
                                          </p:tavLst>
                                        </p:anim>
                                        <p:anim calcmode="lin" valueType="num">
                                          <p:cBhvr additive="base">
                                            <p:cTn id="62" dur="500" fill="hold"/>
                                            <p:tgtEl>
                                              <p:spTgt spid="52"/>
                                            </p:tgtEl>
                                            <p:attrNameLst>
                                              <p:attrName>ppt_y</p:attrName>
                                            </p:attrNameLst>
                                          </p:cBhvr>
                                          <p:tavLst>
                                            <p:tav tm="0">
                                              <p:val>
                                                <p:strVal val="#ppt_y"/>
                                              </p:val>
                                            </p:tav>
                                            <p:tav tm="100000">
                                              <p:val>
                                                <p:strVal val="#ppt_y"/>
                                              </p:val>
                                            </p:tav>
                                          </p:tavLst>
                                        </p:anim>
                                      </p:childTnLst>
                                    </p:cTn>
                                  </p:par>
                                  <p:par>
                                    <p:cTn id="63" presetID="0" presetClass="path" presetSubtype="0" accel="50000" decel="50000" fill="hold" nodeType="withEffect">
                                      <p:stCondLst>
                                        <p:cond delay="500"/>
                                      </p:stCondLst>
                                      <p:childTnLst>
                                        <p:animMotion origin="layout" path="M 5.55556E-7 1.35802E-6 C -0.01233 0.00154 -0.02309 0.00741 -0.03542 0.00926 C -0.04809 0.01543 -0.05972 0.01697 -0.07292 0.01852 C -0.18837 0.01574 -0.19062 0.03302 -0.25625 0.0037 C -0.26302 -0.00432 -0.26458 -0.01111 -0.27083 -0.02222 C -0.28073 -0.03982 -0.29132 -0.05864 -0.30521 -0.06482 C -0.34097 -0.1071 -0.42309 -0.09012 -0.44896 -0.09074 C -0.45955 -0.09537 -0.47049 -0.09722 -0.48125 -0.10185 C -0.48802 -0.10494 -0.4941 -0.10895 -0.50104 -0.11111 C -0.51059 -0.1179 -0.52118 -0.12469 -0.53125 -0.12778 C -0.54705 -0.14198 -0.56319 -0.15309 -0.58021 -0.16111 C -0.58628 -0.16389 -0.59132 -0.17006 -0.59687 -0.17408 C -0.6099 -0.18364 -0.62552 -0.19043 -0.63958 -0.19445 C -0.67187 -0.1929 -0.70312 -0.19074 -0.73542 -0.19259 C -0.74983 -0.20124 -0.76441 -0.20833 -0.77812 -0.22037 C -0.7842 -0.22593 -0.79028 -0.2321 -0.79705 -0.23519 C -0.81007 -0.24908 -0.79462 -0.23395 -0.80729 -0.24259 C -0.81302 -0.2463 -0.8184 -0.25309 -0.82413 -0.25741 C -0.83003 -0.26204 -0.82622 -0.25648 -0.83125 -0.26111 C -0.84097 -0.26975 -0.85104 -0.27809 -0.86146 -0.28333 C -0.87083 -0.29445 -0.88108 -0.30556 -0.89184 -0.31296 C -0.89965 -0.32716 -0.91215 -0.33457 -0.91875 -0.35185 C -0.92014 -0.35556 -0.92205 -0.35895 -0.92292 -0.36296 C -0.92361 -0.36605 -0.92396 -0.36945 -0.925 -0.37222 C -0.9276 -0.37963 -0.9316 -0.38519 -0.93438 -0.39259 C -0.94045 -0.40864 -0.94549 -0.4179 -0.95313 -0.43148 " pathEditMode="relative" ptsTypes="fffffffffffffffffffffffffA">
                                          <p:cBhvr>
                                            <p:cTn id="64" dur="6500" fill="hold"/>
                                            <p:tgtEl>
                                              <p:spTgt spid="52"/>
                                            </p:tgtEl>
                                            <p:attrNameLst>
                                              <p:attrName>ppt_x</p:attrName>
                                              <p:attrName>ppt_y</p:attrName>
                                            </p:attrNameLst>
                                          </p:cBhvr>
                                        </p:animMotion>
                                      </p:childTnLst>
                                    </p:cTn>
                                  </p:par>
                                  <p:par>
                                    <p:cTn id="65" presetID="8" presetClass="emph" presetSubtype="0" repeatCount="2000" fill="hold" grpId="1" nodeType="withEffect">
                                      <p:stCondLst>
                                        <p:cond delay="0"/>
                                      </p:stCondLst>
                                      <p:childTnLst>
                                        <p:animRot by="21600000">
                                          <p:cBhvr>
                                            <p:cTn id="66" dur="3500" fill="hold"/>
                                            <p:tgtEl>
                                              <p:spTgt spid="41"/>
                                            </p:tgtEl>
                                            <p:attrNameLst>
                                              <p:attrName>r</p:attrName>
                                            </p:attrNameLst>
                                          </p:cBhvr>
                                        </p:animRot>
                                      </p:childTnLst>
                                    </p:cTn>
                                  </p:par>
                                  <p:par>
                                    <p:cTn id="67" presetID="8" presetClass="emph" presetSubtype="0" repeatCount="2000" fill="hold" grpId="1" nodeType="withEffect">
                                      <p:stCondLst>
                                        <p:cond delay="0"/>
                                      </p:stCondLst>
                                      <p:childTnLst>
                                        <p:animRot by="-21600000">
                                          <p:cBhvr>
                                            <p:cTn id="68" dur="3500" fill="hold"/>
                                            <p:tgtEl>
                                              <p:spTgt spid="44"/>
                                            </p:tgtEl>
                                            <p:attrNameLst>
                                              <p:attrName>r</p:attrName>
                                            </p:attrNameLst>
                                          </p:cBhvr>
                                        </p:animRot>
                                      </p:childTnLst>
                                    </p:cTn>
                                  </p:par>
                                  <p:par>
                                    <p:cTn id="69" presetID="8" presetClass="emph" presetSubtype="0" repeatCount="2000" fill="hold" grpId="1" nodeType="withEffect">
                                      <p:stCondLst>
                                        <p:cond delay="0"/>
                                      </p:stCondLst>
                                      <p:childTnLst>
                                        <p:animRot by="21600000">
                                          <p:cBhvr>
                                            <p:cTn id="70" dur="3500" fill="hold"/>
                                            <p:tgtEl>
                                              <p:spTgt spid="45"/>
                                            </p:tgtEl>
                                            <p:attrNameLst>
                                              <p:attrName>r</p:attrName>
                                            </p:attrNameLst>
                                          </p:cBhvr>
                                        </p:animRot>
                                      </p:childTnLst>
                                    </p:cTn>
                                  </p:par>
                                  <p:par>
                                    <p:cTn id="71" presetID="8" presetClass="emph" presetSubtype="0" repeatCount="2000" fill="hold" grpId="1" nodeType="withEffect">
                                      <p:stCondLst>
                                        <p:cond delay="0"/>
                                      </p:stCondLst>
                                      <p:childTnLst>
                                        <p:animRot by="-21600000">
                                          <p:cBhvr>
                                            <p:cTn id="72" dur="3500" fill="hold"/>
                                            <p:tgtEl>
                                              <p:spTgt spid="47"/>
                                            </p:tgtEl>
                                            <p:attrNameLst>
                                              <p:attrName>r</p:attrName>
                                            </p:attrNameLst>
                                          </p:cBhvr>
                                        </p:animRot>
                                      </p:childTnLst>
                                    </p:cTn>
                                  </p:par>
                                  <p:par>
                                    <p:cTn id="73" presetID="8" presetClass="emph" presetSubtype="0" repeatCount="2000" fill="hold" grpId="1" nodeType="withEffect">
                                      <p:stCondLst>
                                        <p:cond delay="0"/>
                                      </p:stCondLst>
                                      <p:childTnLst>
                                        <p:animRot by="21600000">
                                          <p:cBhvr>
                                            <p:cTn id="74" dur="3500" fill="hold"/>
                                            <p:tgtEl>
                                              <p:spTgt spid="43"/>
                                            </p:tgtEl>
                                            <p:attrNameLst>
                                              <p:attrName>r</p:attrName>
                                            </p:attrNameLst>
                                          </p:cBhvr>
                                        </p:animRot>
                                      </p:childTnLst>
                                    </p:cTn>
                                  </p:par>
                                  <p:par>
                                    <p:cTn id="75" presetID="6" presetClass="emph" presetSubtype="0" repeatCount="2000" autoRev="1" fill="hold" grpId="1" nodeType="withEffect">
                                      <p:stCondLst>
                                        <p:cond delay="0"/>
                                      </p:stCondLst>
                                      <p:childTnLst>
                                        <p:animScale>
                                          <p:cBhvr>
                                            <p:cTn id="76" dur="2000" fill="hold"/>
                                            <p:tgtEl>
                                              <p:spTgt spid="51"/>
                                            </p:tgtEl>
                                          </p:cBhvr>
                                          <p:by x="150000" y="150000"/>
                                        </p:animScale>
                                      </p:childTnLst>
                                    </p:cTn>
                                  </p:par>
                                  <p:par>
                                    <p:cTn id="77" presetID="6" presetClass="emph" presetSubtype="0" repeatCount="2000" autoRev="1" fill="hold" grpId="1" nodeType="withEffect">
                                      <p:stCondLst>
                                        <p:cond delay="0"/>
                                      </p:stCondLst>
                                      <p:childTnLst>
                                        <p:animScale>
                                          <p:cBhvr>
                                            <p:cTn id="78" dur="2000" fill="hold"/>
                                            <p:tgtEl>
                                              <p:spTgt spid="42"/>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P spid="36" grpId="0"/>
          <p:bldP spid="41" grpId="0" animBg="1"/>
          <p:bldP spid="41" grpId="1" animBg="1"/>
          <p:bldP spid="42" grpId="0" animBg="1"/>
          <p:bldP spid="42" grpId="1" animBg="1"/>
          <p:bldP spid="43" grpId="0" animBg="1"/>
          <p:bldP spid="43" grpId="1" animBg="1"/>
          <p:bldP spid="44" grpId="0" animBg="1"/>
          <p:bldP spid="44" grpId="1" animBg="1"/>
          <p:bldP spid="45" grpId="0" animBg="1"/>
          <p:bldP spid="45" grpId="1" animBg="1"/>
          <p:bldP spid="46" grpId="0" animBg="1"/>
          <p:bldP spid="47" grpId="0" animBg="1"/>
          <p:bldP spid="47" grpId="1" animBg="1"/>
          <p:bldP spid="48" grpId="0" animBg="1"/>
          <p:bldP spid="51" grpId="0" animBg="1"/>
          <p:bldP spid="51" grpId="1"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35"/>
                                            </p:tgtEl>
                                            <p:attrNameLst>
                                              <p:attrName>style.visibility</p:attrName>
                                            </p:attrNameLst>
                                          </p:cBhvr>
                                          <p:to>
                                            <p:strVal val="visible"/>
                                          </p:to>
                                        </p:set>
                                        <p:anim calcmode="lin" valueType="num">
                                          <p:cBhvr>
                                            <p:cTn id="7" dur="500" fill="hold"/>
                                            <p:tgtEl>
                                              <p:spTgt spid="35"/>
                                            </p:tgtEl>
                                            <p:attrNameLst>
                                              <p:attrName>ppt_w</p:attrName>
                                            </p:attrNameLst>
                                          </p:cBhvr>
                                          <p:tavLst>
                                            <p:tav tm="0">
                                              <p:val>
                                                <p:fltVal val="0"/>
                                              </p:val>
                                            </p:tav>
                                            <p:tav tm="100000">
                                              <p:val>
                                                <p:strVal val="#ppt_w"/>
                                              </p:val>
                                            </p:tav>
                                          </p:tavLst>
                                        </p:anim>
                                        <p:anim calcmode="lin" valueType="num">
                                          <p:cBhvr>
                                            <p:cTn id="8" dur="500" fill="hold"/>
                                            <p:tgtEl>
                                              <p:spTgt spid="35"/>
                                            </p:tgtEl>
                                            <p:attrNameLst>
                                              <p:attrName>ppt_h</p:attrName>
                                            </p:attrNameLst>
                                          </p:cBhvr>
                                          <p:tavLst>
                                            <p:tav tm="0">
                                              <p:val>
                                                <p:fltVal val="0"/>
                                              </p:val>
                                            </p:tav>
                                            <p:tav tm="100000">
                                              <p:val>
                                                <p:strVal val="#ppt_h"/>
                                              </p:val>
                                            </p:tav>
                                          </p:tavLst>
                                        </p:anim>
                                        <p:animEffect transition="in" filter="fade">
                                          <p:cBhvr>
                                            <p:cTn id="9" dur="500"/>
                                            <p:tgtEl>
                                              <p:spTgt spid="35"/>
                                            </p:tgtEl>
                                          </p:cBhvr>
                                        </p:animEffect>
                                      </p:childTnLst>
                                    </p:cTn>
                                  </p:par>
                                </p:childTnLst>
                              </p:cTn>
                            </p:par>
                            <p:par>
                              <p:cTn id="10" fill="hold">
                                <p:stCondLst>
                                  <p:cond delay="500"/>
                                </p:stCondLst>
                                <p:childTnLst>
                                  <p:par>
                                    <p:cTn id="11" presetID="22" presetClass="entr" presetSubtype="8" fill="hold" nodeType="afterEffect">
                                      <p:stCondLst>
                                        <p:cond delay="0"/>
                                      </p:stCondLst>
                                      <p:childTnLst>
                                        <p:set>
                                          <p:cBhvr>
                                            <p:cTn id="12" dur="1" fill="hold">
                                              <p:stCondLst>
                                                <p:cond delay="0"/>
                                              </p:stCondLst>
                                            </p:cTn>
                                            <p:tgtEl>
                                              <p:spTgt spid="37"/>
                                            </p:tgtEl>
                                            <p:attrNameLst>
                                              <p:attrName>style.visibility</p:attrName>
                                            </p:attrNameLst>
                                          </p:cBhvr>
                                          <p:to>
                                            <p:strVal val="visible"/>
                                          </p:to>
                                        </p:set>
                                        <p:animEffect transition="in" filter="wipe(left)">
                                          <p:cBhvr>
                                            <p:cTn id="13" dur="500"/>
                                            <p:tgtEl>
                                              <p:spTgt spid="37"/>
                                            </p:tgtEl>
                                          </p:cBhvr>
                                        </p:animEffect>
                                      </p:childTnLst>
                                    </p:cTn>
                                  </p:par>
                                </p:childTnLst>
                              </p:cTn>
                            </p:par>
                            <p:par>
                              <p:cTn id="14" fill="hold">
                                <p:stCondLst>
                                  <p:cond delay="1000"/>
                                </p:stCondLst>
                                <p:childTnLst>
                                  <p:par>
                                    <p:cTn id="15" presetID="31" presetClass="entr" presetSubtype="0" fill="hold" grpId="0" nodeType="afterEffect">
                                      <p:stCondLst>
                                        <p:cond delay="0"/>
                                      </p:stCondLst>
                                      <p:childTnLst>
                                        <p:set>
                                          <p:cBhvr>
                                            <p:cTn id="16" dur="1" fill="hold">
                                              <p:stCondLst>
                                                <p:cond delay="0"/>
                                              </p:stCondLst>
                                            </p:cTn>
                                            <p:tgtEl>
                                              <p:spTgt spid="36"/>
                                            </p:tgtEl>
                                            <p:attrNameLst>
                                              <p:attrName>style.visibility</p:attrName>
                                            </p:attrNameLst>
                                          </p:cBhvr>
                                          <p:to>
                                            <p:strVal val="visible"/>
                                          </p:to>
                                        </p:set>
                                        <p:anim calcmode="lin" valueType="num">
                                          <p:cBhvr>
                                            <p:cTn id="17" dur="1000" fill="hold"/>
                                            <p:tgtEl>
                                              <p:spTgt spid="36"/>
                                            </p:tgtEl>
                                            <p:attrNameLst>
                                              <p:attrName>ppt_w</p:attrName>
                                            </p:attrNameLst>
                                          </p:cBhvr>
                                          <p:tavLst>
                                            <p:tav tm="0">
                                              <p:val>
                                                <p:fltVal val="0"/>
                                              </p:val>
                                            </p:tav>
                                            <p:tav tm="100000">
                                              <p:val>
                                                <p:strVal val="#ppt_w"/>
                                              </p:val>
                                            </p:tav>
                                          </p:tavLst>
                                        </p:anim>
                                        <p:anim calcmode="lin" valueType="num">
                                          <p:cBhvr>
                                            <p:cTn id="18" dur="1000" fill="hold"/>
                                            <p:tgtEl>
                                              <p:spTgt spid="36"/>
                                            </p:tgtEl>
                                            <p:attrNameLst>
                                              <p:attrName>ppt_h</p:attrName>
                                            </p:attrNameLst>
                                          </p:cBhvr>
                                          <p:tavLst>
                                            <p:tav tm="0">
                                              <p:val>
                                                <p:fltVal val="0"/>
                                              </p:val>
                                            </p:tav>
                                            <p:tav tm="100000">
                                              <p:val>
                                                <p:strVal val="#ppt_h"/>
                                              </p:val>
                                            </p:tav>
                                          </p:tavLst>
                                        </p:anim>
                                        <p:anim calcmode="lin" valueType="num">
                                          <p:cBhvr>
                                            <p:cTn id="19" dur="1000" fill="hold"/>
                                            <p:tgtEl>
                                              <p:spTgt spid="36"/>
                                            </p:tgtEl>
                                            <p:attrNameLst>
                                              <p:attrName>style.rotation</p:attrName>
                                            </p:attrNameLst>
                                          </p:cBhvr>
                                          <p:tavLst>
                                            <p:tav tm="0">
                                              <p:val>
                                                <p:fltVal val="90"/>
                                              </p:val>
                                            </p:tav>
                                            <p:tav tm="100000">
                                              <p:val>
                                                <p:fltVal val="0"/>
                                              </p:val>
                                            </p:tav>
                                          </p:tavLst>
                                        </p:anim>
                                        <p:animEffect transition="in" filter="fade">
                                          <p:cBhvr>
                                            <p:cTn id="20" dur="1000"/>
                                            <p:tgtEl>
                                              <p:spTgt spid="36"/>
                                            </p:tgtEl>
                                          </p:cBhvr>
                                        </p:animEffect>
                                      </p:childTnLst>
                                    </p:cTn>
                                  </p:par>
                                </p:childTnLst>
                              </p:cTn>
                            </p:par>
                            <p:par>
                              <p:cTn id="21" fill="hold">
                                <p:stCondLst>
                                  <p:cond delay="2000"/>
                                </p:stCondLst>
                                <p:childTnLst>
                                  <p:par>
                                    <p:cTn id="22" presetID="2" presetClass="entr" presetSubtype="1" fill="hold" grpId="0" nodeType="afterEffect">
                                      <p:stCondLst>
                                        <p:cond delay="0"/>
                                      </p:stCondLst>
                                      <p:childTnLst>
                                        <p:set>
                                          <p:cBhvr>
                                            <p:cTn id="23" dur="1" fill="hold">
                                              <p:stCondLst>
                                                <p:cond delay="0"/>
                                              </p:stCondLst>
                                            </p:cTn>
                                            <p:tgtEl>
                                              <p:spTgt spid="41"/>
                                            </p:tgtEl>
                                            <p:attrNameLst>
                                              <p:attrName>style.visibility</p:attrName>
                                            </p:attrNameLst>
                                          </p:cBhvr>
                                          <p:to>
                                            <p:strVal val="visible"/>
                                          </p:to>
                                        </p:set>
                                        <p:anim calcmode="lin" valueType="num">
                                          <p:cBhvr additive="base">
                                            <p:cTn id="24" dur="500" fill="hold"/>
                                            <p:tgtEl>
                                              <p:spTgt spid="41"/>
                                            </p:tgtEl>
                                            <p:attrNameLst>
                                              <p:attrName>ppt_x</p:attrName>
                                            </p:attrNameLst>
                                          </p:cBhvr>
                                          <p:tavLst>
                                            <p:tav tm="0">
                                              <p:val>
                                                <p:strVal val="#ppt_x"/>
                                              </p:val>
                                            </p:tav>
                                            <p:tav tm="100000">
                                              <p:val>
                                                <p:strVal val="#ppt_x"/>
                                              </p:val>
                                            </p:tav>
                                          </p:tavLst>
                                        </p:anim>
                                        <p:anim calcmode="lin" valueType="num">
                                          <p:cBhvr additive="base">
                                            <p:cTn id="25" dur="500" fill="hold"/>
                                            <p:tgtEl>
                                              <p:spTgt spid="41"/>
                                            </p:tgtEl>
                                            <p:attrNameLst>
                                              <p:attrName>ppt_y</p:attrName>
                                            </p:attrNameLst>
                                          </p:cBhvr>
                                          <p:tavLst>
                                            <p:tav tm="0">
                                              <p:val>
                                                <p:strVal val="0-#ppt_h/2"/>
                                              </p:val>
                                            </p:tav>
                                            <p:tav tm="100000">
                                              <p:val>
                                                <p:strVal val="#ppt_y"/>
                                              </p:val>
                                            </p:tav>
                                          </p:tavLst>
                                        </p:anim>
                                      </p:childTnLst>
                                    </p:cTn>
                                  </p:par>
                                  <p:par>
                                    <p:cTn id="26" presetID="2" presetClass="entr" presetSubtype="1" fill="hold" grpId="0" nodeType="withEffect">
                                      <p:stCondLst>
                                        <p:cond delay="250"/>
                                      </p:stCondLst>
                                      <p:childTnLst>
                                        <p:set>
                                          <p:cBhvr>
                                            <p:cTn id="27" dur="1" fill="hold">
                                              <p:stCondLst>
                                                <p:cond delay="0"/>
                                              </p:stCondLst>
                                            </p:cTn>
                                            <p:tgtEl>
                                              <p:spTgt spid="42"/>
                                            </p:tgtEl>
                                            <p:attrNameLst>
                                              <p:attrName>style.visibility</p:attrName>
                                            </p:attrNameLst>
                                          </p:cBhvr>
                                          <p:to>
                                            <p:strVal val="visible"/>
                                          </p:to>
                                        </p:set>
                                        <p:anim calcmode="lin" valueType="num">
                                          <p:cBhvr additive="base">
                                            <p:cTn id="28" dur="500" fill="hold"/>
                                            <p:tgtEl>
                                              <p:spTgt spid="42"/>
                                            </p:tgtEl>
                                            <p:attrNameLst>
                                              <p:attrName>ppt_x</p:attrName>
                                            </p:attrNameLst>
                                          </p:cBhvr>
                                          <p:tavLst>
                                            <p:tav tm="0">
                                              <p:val>
                                                <p:strVal val="#ppt_x"/>
                                              </p:val>
                                            </p:tav>
                                            <p:tav tm="100000">
                                              <p:val>
                                                <p:strVal val="#ppt_x"/>
                                              </p:val>
                                            </p:tav>
                                          </p:tavLst>
                                        </p:anim>
                                        <p:anim calcmode="lin" valueType="num">
                                          <p:cBhvr additive="base">
                                            <p:cTn id="29" dur="500" fill="hold"/>
                                            <p:tgtEl>
                                              <p:spTgt spid="42"/>
                                            </p:tgtEl>
                                            <p:attrNameLst>
                                              <p:attrName>ppt_y</p:attrName>
                                            </p:attrNameLst>
                                          </p:cBhvr>
                                          <p:tavLst>
                                            <p:tav tm="0">
                                              <p:val>
                                                <p:strVal val="0-#ppt_h/2"/>
                                              </p:val>
                                            </p:tav>
                                            <p:tav tm="100000">
                                              <p:val>
                                                <p:strVal val="#ppt_y"/>
                                              </p:val>
                                            </p:tav>
                                          </p:tavLst>
                                        </p:anim>
                                      </p:childTnLst>
                                    </p:cTn>
                                  </p:par>
                                  <p:par>
                                    <p:cTn id="30" presetID="2" presetClass="entr" presetSubtype="1" fill="hold" grpId="0" nodeType="withEffect">
                                      <p:stCondLst>
                                        <p:cond delay="500"/>
                                      </p:stCondLst>
                                      <p:childTnLst>
                                        <p:set>
                                          <p:cBhvr>
                                            <p:cTn id="31" dur="1" fill="hold">
                                              <p:stCondLst>
                                                <p:cond delay="0"/>
                                              </p:stCondLst>
                                            </p:cTn>
                                            <p:tgtEl>
                                              <p:spTgt spid="43"/>
                                            </p:tgtEl>
                                            <p:attrNameLst>
                                              <p:attrName>style.visibility</p:attrName>
                                            </p:attrNameLst>
                                          </p:cBhvr>
                                          <p:to>
                                            <p:strVal val="visible"/>
                                          </p:to>
                                        </p:set>
                                        <p:anim calcmode="lin" valueType="num">
                                          <p:cBhvr additive="base">
                                            <p:cTn id="32" dur="500" fill="hold"/>
                                            <p:tgtEl>
                                              <p:spTgt spid="43"/>
                                            </p:tgtEl>
                                            <p:attrNameLst>
                                              <p:attrName>ppt_x</p:attrName>
                                            </p:attrNameLst>
                                          </p:cBhvr>
                                          <p:tavLst>
                                            <p:tav tm="0">
                                              <p:val>
                                                <p:strVal val="#ppt_x"/>
                                              </p:val>
                                            </p:tav>
                                            <p:tav tm="100000">
                                              <p:val>
                                                <p:strVal val="#ppt_x"/>
                                              </p:val>
                                            </p:tav>
                                          </p:tavLst>
                                        </p:anim>
                                        <p:anim calcmode="lin" valueType="num">
                                          <p:cBhvr additive="base">
                                            <p:cTn id="33" dur="500" fill="hold"/>
                                            <p:tgtEl>
                                              <p:spTgt spid="43"/>
                                            </p:tgtEl>
                                            <p:attrNameLst>
                                              <p:attrName>ppt_y</p:attrName>
                                            </p:attrNameLst>
                                          </p:cBhvr>
                                          <p:tavLst>
                                            <p:tav tm="0">
                                              <p:val>
                                                <p:strVal val="0-#ppt_h/2"/>
                                              </p:val>
                                            </p:tav>
                                            <p:tav tm="100000">
                                              <p:val>
                                                <p:strVal val="#ppt_y"/>
                                              </p:val>
                                            </p:tav>
                                          </p:tavLst>
                                        </p:anim>
                                      </p:childTnLst>
                                    </p:cTn>
                                  </p:par>
                                  <p:par>
                                    <p:cTn id="34" presetID="2" presetClass="entr" presetSubtype="1" fill="hold" grpId="0" nodeType="withEffect">
                                      <p:stCondLst>
                                        <p:cond delay="0"/>
                                      </p:stCondLst>
                                      <p:childTnLst>
                                        <p:set>
                                          <p:cBhvr>
                                            <p:cTn id="35" dur="1" fill="hold">
                                              <p:stCondLst>
                                                <p:cond delay="0"/>
                                              </p:stCondLst>
                                            </p:cTn>
                                            <p:tgtEl>
                                              <p:spTgt spid="44"/>
                                            </p:tgtEl>
                                            <p:attrNameLst>
                                              <p:attrName>style.visibility</p:attrName>
                                            </p:attrNameLst>
                                          </p:cBhvr>
                                          <p:to>
                                            <p:strVal val="visible"/>
                                          </p:to>
                                        </p:set>
                                        <p:anim calcmode="lin" valueType="num">
                                          <p:cBhvr additive="base">
                                            <p:cTn id="36" dur="750" fill="hold"/>
                                            <p:tgtEl>
                                              <p:spTgt spid="44"/>
                                            </p:tgtEl>
                                            <p:attrNameLst>
                                              <p:attrName>ppt_x</p:attrName>
                                            </p:attrNameLst>
                                          </p:cBhvr>
                                          <p:tavLst>
                                            <p:tav tm="0">
                                              <p:val>
                                                <p:strVal val="#ppt_x"/>
                                              </p:val>
                                            </p:tav>
                                            <p:tav tm="100000">
                                              <p:val>
                                                <p:strVal val="#ppt_x"/>
                                              </p:val>
                                            </p:tav>
                                          </p:tavLst>
                                        </p:anim>
                                        <p:anim calcmode="lin" valueType="num">
                                          <p:cBhvr additive="base">
                                            <p:cTn id="37" dur="750" fill="hold"/>
                                            <p:tgtEl>
                                              <p:spTgt spid="44"/>
                                            </p:tgtEl>
                                            <p:attrNameLst>
                                              <p:attrName>ppt_y</p:attrName>
                                            </p:attrNameLst>
                                          </p:cBhvr>
                                          <p:tavLst>
                                            <p:tav tm="0">
                                              <p:val>
                                                <p:strVal val="0-#ppt_h/2"/>
                                              </p:val>
                                            </p:tav>
                                            <p:tav tm="100000">
                                              <p:val>
                                                <p:strVal val="#ppt_y"/>
                                              </p:val>
                                            </p:tav>
                                          </p:tavLst>
                                        </p:anim>
                                      </p:childTnLst>
                                    </p:cTn>
                                  </p:par>
                                  <p:par>
                                    <p:cTn id="38" presetID="2" presetClass="entr" presetSubtype="1" fill="hold" grpId="0" nodeType="withEffect">
                                      <p:stCondLst>
                                        <p:cond delay="0"/>
                                      </p:stCondLst>
                                      <p:childTnLst>
                                        <p:set>
                                          <p:cBhvr>
                                            <p:cTn id="39" dur="1" fill="hold">
                                              <p:stCondLst>
                                                <p:cond delay="0"/>
                                              </p:stCondLst>
                                            </p:cTn>
                                            <p:tgtEl>
                                              <p:spTgt spid="45"/>
                                            </p:tgtEl>
                                            <p:attrNameLst>
                                              <p:attrName>style.visibility</p:attrName>
                                            </p:attrNameLst>
                                          </p:cBhvr>
                                          <p:to>
                                            <p:strVal val="visible"/>
                                          </p:to>
                                        </p:set>
                                        <p:anim calcmode="lin" valueType="num">
                                          <p:cBhvr additive="base">
                                            <p:cTn id="40" dur="500" fill="hold"/>
                                            <p:tgtEl>
                                              <p:spTgt spid="45"/>
                                            </p:tgtEl>
                                            <p:attrNameLst>
                                              <p:attrName>ppt_x</p:attrName>
                                            </p:attrNameLst>
                                          </p:cBhvr>
                                          <p:tavLst>
                                            <p:tav tm="0">
                                              <p:val>
                                                <p:strVal val="#ppt_x"/>
                                              </p:val>
                                            </p:tav>
                                            <p:tav tm="100000">
                                              <p:val>
                                                <p:strVal val="#ppt_x"/>
                                              </p:val>
                                            </p:tav>
                                          </p:tavLst>
                                        </p:anim>
                                        <p:anim calcmode="lin" valueType="num">
                                          <p:cBhvr additive="base">
                                            <p:cTn id="41" dur="500" fill="hold"/>
                                            <p:tgtEl>
                                              <p:spTgt spid="45"/>
                                            </p:tgtEl>
                                            <p:attrNameLst>
                                              <p:attrName>ppt_y</p:attrName>
                                            </p:attrNameLst>
                                          </p:cBhvr>
                                          <p:tavLst>
                                            <p:tav tm="0">
                                              <p:val>
                                                <p:strVal val="0-#ppt_h/2"/>
                                              </p:val>
                                            </p:tav>
                                            <p:tav tm="100000">
                                              <p:val>
                                                <p:strVal val="#ppt_y"/>
                                              </p:val>
                                            </p:tav>
                                          </p:tavLst>
                                        </p:anim>
                                      </p:childTnLst>
                                    </p:cTn>
                                  </p:par>
                                  <p:par>
                                    <p:cTn id="42" presetID="2" presetClass="entr" presetSubtype="1" fill="hold" grpId="0" nodeType="withEffect">
                                      <p:stCondLst>
                                        <p:cond delay="250"/>
                                      </p:stCondLst>
                                      <p:childTnLst>
                                        <p:set>
                                          <p:cBhvr>
                                            <p:cTn id="43" dur="1" fill="hold">
                                              <p:stCondLst>
                                                <p:cond delay="0"/>
                                              </p:stCondLst>
                                            </p:cTn>
                                            <p:tgtEl>
                                              <p:spTgt spid="46"/>
                                            </p:tgtEl>
                                            <p:attrNameLst>
                                              <p:attrName>style.visibility</p:attrName>
                                            </p:attrNameLst>
                                          </p:cBhvr>
                                          <p:to>
                                            <p:strVal val="visible"/>
                                          </p:to>
                                        </p:set>
                                        <p:anim calcmode="lin" valueType="num">
                                          <p:cBhvr additive="base">
                                            <p:cTn id="44" dur="750" fill="hold"/>
                                            <p:tgtEl>
                                              <p:spTgt spid="46"/>
                                            </p:tgtEl>
                                            <p:attrNameLst>
                                              <p:attrName>ppt_x</p:attrName>
                                            </p:attrNameLst>
                                          </p:cBhvr>
                                          <p:tavLst>
                                            <p:tav tm="0">
                                              <p:val>
                                                <p:strVal val="#ppt_x"/>
                                              </p:val>
                                            </p:tav>
                                            <p:tav tm="100000">
                                              <p:val>
                                                <p:strVal val="#ppt_x"/>
                                              </p:val>
                                            </p:tav>
                                          </p:tavLst>
                                        </p:anim>
                                        <p:anim calcmode="lin" valueType="num">
                                          <p:cBhvr additive="base">
                                            <p:cTn id="45" dur="750" fill="hold"/>
                                            <p:tgtEl>
                                              <p:spTgt spid="46"/>
                                            </p:tgtEl>
                                            <p:attrNameLst>
                                              <p:attrName>ppt_y</p:attrName>
                                            </p:attrNameLst>
                                          </p:cBhvr>
                                          <p:tavLst>
                                            <p:tav tm="0">
                                              <p:val>
                                                <p:strVal val="0-#ppt_h/2"/>
                                              </p:val>
                                            </p:tav>
                                            <p:tav tm="100000">
                                              <p:val>
                                                <p:strVal val="#ppt_y"/>
                                              </p:val>
                                            </p:tav>
                                          </p:tavLst>
                                        </p:anim>
                                      </p:childTnLst>
                                    </p:cTn>
                                  </p:par>
                                  <p:par>
                                    <p:cTn id="46" presetID="2" presetClass="entr" presetSubtype="1" fill="hold" grpId="0" nodeType="withEffect">
                                      <p:stCondLst>
                                        <p:cond delay="0"/>
                                      </p:stCondLst>
                                      <p:childTnLst>
                                        <p:set>
                                          <p:cBhvr>
                                            <p:cTn id="47" dur="1" fill="hold">
                                              <p:stCondLst>
                                                <p:cond delay="0"/>
                                              </p:stCondLst>
                                            </p:cTn>
                                            <p:tgtEl>
                                              <p:spTgt spid="47"/>
                                            </p:tgtEl>
                                            <p:attrNameLst>
                                              <p:attrName>style.visibility</p:attrName>
                                            </p:attrNameLst>
                                          </p:cBhvr>
                                          <p:to>
                                            <p:strVal val="visible"/>
                                          </p:to>
                                        </p:set>
                                        <p:anim calcmode="lin" valueType="num">
                                          <p:cBhvr additive="base">
                                            <p:cTn id="48" dur="500" fill="hold"/>
                                            <p:tgtEl>
                                              <p:spTgt spid="47"/>
                                            </p:tgtEl>
                                            <p:attrNameLst>
                                              <p:attrName>ppt_x</p:attrName>
                                            </p:attrNameLst>
                                          </p:cBhvr>
                                          <p:tavLst>
                                            <p:tav tm="0">
                                              <p:val>
                                                <p:strVal val="#ppt_x"/>
                                              </p:val>
                                            </p:tav>
                                            <p:tav tm="100000">
                                              <p:val>
                                                <p:strVal val="#ppt_x"/>
                                              </p:val>
                                            </p:tav>
                                          </p:tavLst>
                                        </p:anim>
                                        <p:anim calcmode="lin" valueType="num">
                                          <p:cBhvr additive="base">
                                            <p:cTn id="49" dur="500" fill="hold"/>
                                            <p:tgtEl>
                                              <p:spTgt spid="47"/>
                                            </p:tgtEl>
                                            <p:attrNameLst>
                                              <p:attrName>ppt_y</p:attrName>
                                            </p:attrNameLst>
                                          </p:cBhvr>
                                          <p:tavLst>
                                            <p:tav tm="0">
                                              <p:val>
                                                <p:strVal val="0-#ppt_h/2"/>
                                              </p:val>
                                            </p:tav>
                                            <p:tav tm="100000">
                                              <p:val>
                                                <p:strVal val="#ppt_y"/>
                                              </p:val>
                                            </p:tav>
                                          </p:tavLst>
                                        </p:anim>
                                      </p:childTnLst>
                                    </p:cTn>
                                  </p:par>
                                  <p:par>
                                    <p:cTn id="50" presetID="2" presetClass="entr" presetSubtype="1" fill="hold" grpId="0" nodeType="withEffect">
                                      <p:stCondLst>
                                        <p:cond delay="250"/>
                                      </p:stCondLst>
                                      <p:childTnLst>
                                        <p:set>
                                          <p:cBhvr>
                                            <p:cTn id="51" dur="1" fill="hold">
                                              <p:stCondLst>
                                                <p:cond delay="0"/>
                                              </p:stCondLst>
                                            </p:cTn>
                                            <p:tgtEl>
                                              <p:spTgt spid="48"/>
                                            </p:tgtEl>
                                            <p:attrNameLst>
                                              <p:attrName>style.visibility</p:attrName>
                                            </p:attrNameLst>
                                          </p:cBhvr>
                                          <p:to>
                                            <p:strVal val="visible"/>
                                          </p:to>
                                        </p:set>
                                        <p:anim calcmode="lin" valueType="num">
                                          <p:cBhvr additive="base">
                                            <p:cTn id="52" dur="750" fill="hold"/>
                                            <p:tgtEl>
                                              <p:spTgt spid="48"/>
                                            </p:tgtEl>
                                            <p:attrNameLst>
                                              <p:attrName>ppt_x</p:attrName>
                                            </p:attrNameLst>
                                          </p:cBhvr>
                                          <p:tavLst>
                                            <p:tav tm="0">
                                              <p:val>
                                                <p:strVal val="#ppt_x"/>
                                              </p:val>
                                            </p:tav>
                                            <p:tav tm="100000">
                                              <p:val>
                                                <p:strVal val="#ppt_x"/>
                                              </p:val>
                                            </p:tav>
                                          </p:tavLst>
                                        </p:anim>
                                        <p:anim calcmode="lin" valueType="num">
                                          <p:cBhvr additive="base">
                                            <p:cTn id="53" dur="750" fill="hold"/>
                                            <p:tgtEl>
                                              <p:spTgt spid="48"/>
                                            </p:tgtEl>
                                            <p:attrNameLst>
                                              <p:attrName>ppt_y</p:attrName>
                                            </p:attrNameLst>
                                          </p:cBhvr>
                                          <p:tavLst>
                                            <p:tav tm="0">
                                              <p:val>
                                                <p:strVal val="0-#ppt_h/2"/>
                                              </p:val>
                                            </p:tav>
                                            <p:tav tm="100000">
                                              <p:val>
                                                <p:strVal val="#ppt_y"/>
                                              </p:val>
                                            </p:tav>
                                          </p:tavLst>
                                        </p:anim>
                                      </p:childTnLst>
                                    </p:cTn>
                                  </p:par>
                                  <p:par>
                                    <p:cTn id="54" presetID="2" presetClass="entr" presetSubtype="1" fill="hold" grpId="0" nodeType="withEffect">
                                      <p:stCondLst>
                                        <p:cond delay="250"/>
                                      </p:stCondLst>
                                      <p:childTnLst>
                                        <p:set>
                                          <p:cBhvr>
                                            <p:cTn id="55" dur="1" fill="hold">
                                              <p:stCondLst>
                                                <p:cond delay="0"/>
                                              </p:stCondLst>
                                            </p:cTn>
                                            <p:tgtEl>
                                              <p:spTgt spid="51"/>
                                            </p:tgtEl>
                                            <p:attrNameLst>
                                              <p:attrName>style.visibility</p:attrName>
                                            </p:attrNameLst>
                                          </p:cBhvr>
                                          <p:to>
                                            <p:strVal val="visible"/>
                                          </p:to>
                                        </p:set>
                                        <p:anim calcmode="lin" valueType="num">
                                          <p:cBhvr additive="base">
                                            <p:cTn id="56" dur="500" fill="hold"/>
                                            <p:tgtEl>
                                              <p:spTgt spid="51"/>
                                            </p:tgtEl>
                                            <p:attrNameLst>
                                              <p:attrName>ppt_x</p:attrName>
                                            </p:attrNameLst>
                                          </p:cBhvr>
                                          <p:tavLst>
                                            <p:tav tm="0">
                                              <p:val>
                                                <p:strVal val="#ppt_x"/>
                                              </p:val>
                                            </p:tav>
                                            <p:tav tm="100000">
                                              <p:val>
                                                <p:strVal val="#ppt_x"/>
                                              </p:val>
                                            </p:tav>
                                          </p:tavLst>
                                        </p:anim>
                                        <p:anim calcmode="lin" valueType="num">
                                          <p:cBhvr additive="base">
                                            <p:cTn id="57" dur="500" fill="hold"/>
                                            <p:tgtEl>
                                              <p:spTgt spid="51"/>
                                            </p:tgtEl>
                                            <p:attrNameLst>
                                              <p:attrName>ppt_y</p:attrName>
                                            </p:attrNameLst>
                                          </p:cBhvr>
                                          <p:tavLst>
                                            <p:tav tm="0">
                                              <p:val>
                                                <p:strVal val="0-#ppt_h/2"/>
                                              </p:val>
                                            </p:tav>
                                            <p:tav tm="100000">
                                              <p:val>
                                                <p:strVal val="#ppt_y"/>
                                              </p:val>
                                            </p:tav>
                                          </p:tavLst>
                                        </p:anim>
                                      </p:childTnLst>
                                    </p:cTn>
                                  </p:par>
                                </p:childTnLst>
                              </p:cTn>
                            </p:par>
                            <p:par>
                              <p:cTn id="58" fill="hold">
                                <p:stCondLst>
                                  <p:cond delay="3000"/>
                                </p:stCondLst>
                                <p:childTnLst>
                                  <p:par>
                                    <p:cTn id="59" presetID="2" presetClass="entr" presetSubtype="2" fill="hold" nodeType="afterEffect">
                                      <p:stCondLst>
                                        <p:cond delay="0"/>
                                      </p:stCondLst>
                                      <p:childTnLst>
                                        <p:set>
                                          <p:cBhvr>
                                            <p:cTn id="60" dur="1" fill="hold">
                                              <p:stCondLst>
                                                <p:cond delay="0"/>
                                              </p:stCondLst>
                                            </p:cTn>
                                            <p:tgtEl>
                                              <p:spTgt spid="52"/>
                                            </p:tgtEl>
                                            <p:attrNameLst>
                                              <p:attrName>style.visibility</p:attrName>
                                            </p:attrNameLst>
                                          </p:cBhvr>
                                          <p:to>
                                            <p:strVal val="visible"/>
                                          </p:to>
                                        </p:set>
                                        <p:anim calcmode="lin" valueType="num">
                                          <p:cBhvr additive="base">
                                            <p:cTn id="61" dur="500" fill="hold"/>
                                            <p:tgtEl>
                                              <p:spTgt spid="52"/>
                                            </p:tgtEl>
                                            <p:attrNameLst>
                                              <p:attrName>ppt_x</p:attrName>
                                            </p:attrNameLst>
                                          </p:cBhvr>
                                          <p:tavLst>
                                            <p:tav tm="0">
                                              <p:val>
                                                <p:strVal val="1+#ppt_w/2"/>
                                              </p:val>
                                            </p:tav>
                                            <p:tav tm="100000">
                                              <p:val>
                                                <p:strVal val="#ppt_x"/>
                                              </p:val>
                                            </p:tav>
                                          </p:tavLst>
                                        </p:anim>
                                        <p:anim calcmode="lin" valueType="num">
                                          <p:cBhvr additive="base">
                                            <p:cTn id="62" dur="500" fill="hold"/>
                                            <p:tgtEl>
                                              <p:spTgt spid="52"/>
                                            </p:tgtEl>
                                            <p:attrNameLst>
                                              <p:attrName>ppt_y</p:attrName>
                                            </p:attrNameLst>
                                          </p:cBhvr>
                                          <p:tavLst>
                                            <p:tav tm="0">
                                              <p:val>
                                                <p:strVal val="#ppt_y"/>
                                              </p:val>
                                            </p:tav>
                                            <p:tav tm="100000">
                                              <p:val>
                                                <p:strVal val="#ppt_y"/>
                                              </p:val>
                                            </p:tav>
                                          </p:tavLst>
                                        </p:anim>
                                      </p:childTnLst>
                                    </p:cTn>
                                  </p:par>
                                  <p:par>
                                    <p:cTn id="63" presetID="0" presetClass="path" presetSubtype="0" accel="50000" decel="50000" fill="hold" nodeType="withEffect">
                                      <p:stCondLst>
                                        <p:cond delay="500"/>
                                      </p:stCondLst>
                                      <p:childTnLst>
                                        <p:animMotion origin="layout" path="M 5.55556E-7 1.35802E-6 C -0.01233 0.00154 -0.02309 0.00741 -0.03542 0.00926 C -0.04809 0.01543 -0.05972 0.01697 -0.07292 0.01852 C -0.18837 0.01574 -0.19062 0.03302 -0.25625 0.0037 C -0.26302 -0.00432 -0.26458 -0.01111 -0.27083 -0.02222 C -0.28073 -0.03982 -0.29132 -0.05864 -0.30521 -0.06482 C -0.34097 -0.1071 -0.42309 -0.09012 -0.44896 -0.09074 C -0.45955 -0.09537 -0.47049 -0.09722 -0.48125 -0.10185 C -0.48802 -0.10494 -0.4941 -0.10895 -0.50104 -0.11111 C -0.51059 -0.1179 -0.52118 -0.12469 -0.53125 -0.12778 C -0.54705 -0.14198 -0.56319 -0.15309 -0.58021 -0.16111 C -0.58628 -0.16389 -0.59132 -0.17006 -0.59687 -0.17408 C -0.6099 -0.18364 -0.62552 -0.19043 -0.63958 -0.19445 C -0.67187 -0.1929 -0.70312 -0.19074 -0.73542 -0.19259 C -0.74983 -0.20124 -0.76441 -0.20833 -0.77812 -0.22037 C -0.7842 -0.22593 -0.79028 -0.2321 -0.79705 -0.23519 C -0.81007 -0.24908 -0.79462 -0.23395 -0.80729 -0.24259 C -0.81302 -0.2463 -0.8184 -0.25309 -0.82413 -0.25741 C -0.83003 -0.26204 -0.82622 -0.25648 -0.83125 -0.26111 C -0.84097 -0.26975 -0.85104 -0.27809 -0.86146 -0.28333 C -0.87083 -0.29445 -0.88108 -0.30556 -0.89184 -0.31296 C -0.89965 -0.32716 -0.91215 -0.33457 -0.91875 -0.35185 C -0.92014 -0.35556 -0.92205 -0.35895 -0.92292 -0.36296 C -0.92361 -0.36605 -0.92396 -0.36945 -0.925 -0.37222 C -0.9276 -0.37963 -0.9316 -0.38519 -0.93438 -0.39259 C -0.94045 -0.40864 -0.94549 -0.4179 -0.95313 -0.43148 " pathEditMode="relative" ptsTypes="fffffffffffffffffffffffffA">
                                          <p:cBhvr>
                                            <p:cTn id="64" dur="6500" fill="hold"/>
                                            <p:tgtEl>
                                              <p:spTgt spid="52"/>
                                            </p:tgtEl>
                                            <p:attrNameLst>
                                              <p:attrName>ppt_x</p:attrName>
                                              <p:attrName>ppt_y</p:attrName>
                                            </p:attrNameLst>
                                          </p:cBhvr>
                                        </p:animMotion>
                                      </p:childTnLst>
                                    </p:cTn>
                                  </p:par>
                                  <p:par>
                                    <p:cTn id="65" presetID="8" presetClass="emph" presetSubtype="0" repeatCount="2000" fill="hold" grpId="1" nodeType="withEffect">
                                      <p:stCondLst>
                                        <p:cond delay="0"/>
                                      </p:stCondLst>
                                      <p:childTnLst>
                                        <p:animRot by="21600000">
                                          <p:cBhvr>
                                            <p:cTn id="66" dur="3500" fill="hold"/>
                                            <p:tgtEl>
                                              <p:spTgt spid="41"/>
                                            </p:tgtEl>
                                            <p:attrNameLst>
                                              <p:attrName>r</p:attrName>
                                            </p:attrNameLst>
                                          </p:cBhvr>
                                        </p:animRot>
                                      </p:childTnLst>
                                    </p:cTn>
                                  </p:par>
                                  <p:par>
                                    <p:cTn id="67" presetID="8" presetClass="emph" presetSubtype="0" repeatCount="2000" fill="hold" grpId="1" nodeType="withEffect">
                                      <p:stCondLst>
                                        <p:cond delay="0"/>
                                      </p:stCondLst>
                                      <p:childTnLst>
                                        <p:animRot by="-21600000">
                                          <p:cBhvr>
                                            <p:cTn id="68" dur="3500" fill="hold"/>
                                            <p:tgtEl>
                                              <p:spTgt spid="44"/>
                                            </p:tgtEl>
                                            <p:attrNameLst>
                                              <p:attrName>r</p:attrName>
                                            </p:attrNameLst>
                                          </p:cBhvr>
                                        </p:animRot>
                                      </p:childTnLst>
                                    </p:cTn>
                                  </p:par>
                                  <p:par>
                                    <p:cTn id="69" presetID="8" presetClass="emph" presetSubtype="0" repeatCount="2000" fill="hold" grpId="1" nodeType="withEffect">
                                      <p:stCondLst>
                                        <p:cond delay="0"/>
                                      </p:stCondLst>
                                      <p:childTnLst>
                                        <p:animRot by="21600000">
                                          <p:cBhvr>
                                            <p:cTn id="70" dur="3500" fill="hold"/>
                                            <p:tgtEl>
                                              <p:spTgt spid="45"/>
                                            </p:tgtEl>
                                            <p:attrNameLst>
                                              <p:attrName>r</p:attrName>
                                            </p:attrNameLst>
                                          </p:cBhvr>
                                        </p:animRot>
                                      </p:childTnLst>
                                    </p:cTn>
                                  </p:par>
                                  <p:par>
                                    <p:cTn id="71" presetID="8" presetClass="emph" presetSubtype="0" repeatCount="2000" fill="hold" grpId="1" nodeType="withEffect">
                                      <p:stCondLst>
                                        <p:cond delay="0"/>
                                      </p:stCondLst>
                                      <p:childTnLst>
                                        <p:animRot by="-21600000">
                                          <p:cBhvr>
                                            <p:cTn id="72" dur="3500" fill="hold"/>
                                            <p:tgtEl>
                                              <p:spTgt spid="47"/>
                                            </p:tgtEl>
                                            <p:attrNameLst>
                                              <p:attrName>r</p:attrName>
                                            </p:attrNameLst>
                                          </p:cBhvr>
                                        </p:animRot>
                                      </p:childTnLst>
                                    </p:cTn>
                                  </p:par>
                                  <p:par>
                                    <p:cTn id="73" presetID="8" presetClass="emph" presetSubtype="0" repeatCount="2000" fill="hold" grpId="1" nodeType="withEffect">
                                      <p:stCondLst>
                                        <p:cond delay="0"/>
                                      </p:stCondLst>
                                      <p:childTnLst>
                                        <p:animRot by="21600000">
                                          <p:cBhvr>
                                            <p:cTn id="74" dur="3500" fill="hold"/>
                                            <p:tgtEl>
                                              <p:spTgt spid="43"/>
                                            </p:tgtEl>
                                            <p:attrNameLst>
                                              <p:attrName>r</p:attrName>
                                            </p:attrNameLst>
                                          </p:cBhvr>
                                        </p:animRot>
                                      </p:childTnLst>
                                    </p:cTn>
                                  </p:par>
                                  <p:par>
                                    <p:cTn id="75" presetID="6" presetClass="emph" presetSubtype="0" repeatCount="2000" autoRev="1" fill="hold" grpId="1" nodeType="withEffect">
                                      <p:stCondLst>
                                        <p:cond delay="0"/>
                                      </p:stCondLst>
                                      <p:childTnLst>
                                        <p:animScale>
                                          <p:cBhvr>
                                            <p:cTn id="76" dur="2000" fill="hold"/>
                                            <p:tgtEl>
                                              <p:spTgt spid="51"/>
                                            </p:tgtEl>
                                          </p:cBhvr>
                                          <p:by x="150000" y="150000"/>
                                        </p:animScale>
                                      </p:childTnLst>
                                    </p:cTn>
                                  </p:par>
                                  <p:par>
                                    <p:cTn id="77" presetID="6" presetClass="emph" presetSubtype="0" repeatCount="2000" autoRev="1" fill="hold" grpId="1" nodeType="withEffect">
                                      <p:stCondLst>
                                        <p:cond delay="0"/>
                                      </p:stCondLst>
                                      <p:childTnLst>
                                        <p:animScale>
                                          <p:cBhvr>
                                            <p:cTn id="78" dur="2000" fill="hold"/>
                                            <p:tgtEl>
                                              <p:spTgt spid="42"/>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P spid="36" grpId="0"/>
          <p:bldP spid="41" grpId="0" animBg="1"/>
          <p:bldP spid="41" grpId="1" animBg="1"/>
          <p:bldP spid="42" grpId="0" animBg="1"/>
          <p:bldP spid="42" grpId="1" animBg="1"/>
          <p:bldP spid="43" grpId="0" animBg="1"/>
          <p:bldP spid="43" grpId="1" animBg="1"/>
          <p:bldP spid="44" grpId="0" animBg="1"/>
          <p:bldP spid="44" grpId="1" animBg="1"/>
          <p:bldP spid="45" grpId="0" animBg="1"/>
          <p:bldP spid="45" grpId="1" animBg="1"/>
          <p:bldP spid="46" grpId="0" animBg="1"/>
          <p:bldP spid="47" grpId="0" animBg="1"/>
          <p:bldP spid="47" grpId="1" animBg="1"/>
          <p:bldP spid="48" grpId="0" animBg="1"/>
          <p:bldP spid="51" grpId="0" animBg="1"/>
          <p:bldP spid="51" grpId="1" animBg="1"/>
        </p:bldLst>
      </p:timing>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 name="Freeform 5"/>
          <p:cNvSpPr>
            <a:spLocks noChangeArrowheads="1"/>
          </p:cNvSpPr>
          <p:nvPr/>
        </p:nvSpPr>
        <p:spPr bwMode="auto">
          <a:xfrm>
            <a:off x="2110182" y="1684338"/>
            <a:ext cx="1346200" cy="671513"/>
          </a:xfrm>
          <a:custGeom>
            <a:avLst/>
            <a:gdLst>
              <a:gd name="T0" fmla="*/ 113 w 524"/>
              <a:gd name="T1" fmla="*/ 0 h 262"/>
              <a:gd name="T2" fmla="*/ 416 w 524"/>
              <a:gd name="T3" fmla="*/ 1 h 262"/>
              <a:gd name="T4" fmla="*/ 510 w 524"/>
              <a:gd name="T5" fmla="*/ 60 h 262"/>
              <a:gd name="T6" fmla="*/ 524 w 524"/>
              <a:gd name="T7" fmla="*/ 113 h 262"/>
              <a:gd name="T8" fmla="*/ 523 w 524"/>
              <a:gd name="T9" fmla="*/ 262 h 262"/>
              <a:gd name="T10" fmla="*/ 475 w 524"/>
              <a:gd name="T11" fmla="*/ 262 h 262"/>
              <a:gd name="T12" fmla="*/ 475 w 524"/>
              <a:gd name="T13" fmla="*/ 114 h 262"/>
              <a:gd name="T14" fmla="*/ 410 w 524"/>
              <a:gd name="T15" fmla="*/ 49 h 262"/>
              <a:gd name="T16" fmla="*/ 114 w 524"/>
              <a:gd name="T17" fmla="*/ 49 h 262"/>
              <a:gd name="T18" fmla="*/ 49 w 524"/>
              <a:gd name="T19" fmla="*/ 114 h 262"/>
              <a:gd name="T20" fmla="*/ 49 w 524"/>
              <a:gd name="T21" fmla="*/ 262 h 262"/>
              <a:gd name="T22" fmla="*/ 0 w 524"/>
              <a:gd name="T23" fmla="*/ 262 h 262"/>
              <a:gd name="T24" fmla="*/ 1 w 524"/>
              <a:gd name="T25" fmla="*/ 108 h 262"/>
              <a:gd name="T26" fmla="*/ 60 w 524"/>
              <a:gd name="T27" fmla="*/ 14 h 262"/>
              <a:gd name="T28" fmla="*/ 113 w 524"/>
              <a:gd name="T29" fmla="*/ 0 h 262"/>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524"/>
              <a:gd name="T46" fmla="*/ 0 h 262"/>
              <a:gd name="T47" fmla="*/ 524 w 524"/>
              <a:gd name="T48" fmla="*/ 262 h 262"/>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524" h="262">
                <a:moveTo>
                  <a:pt x="113" y="0"/>
                </a:moveTo>
                <a:cubicBezTo>
                  <a:pt x="416" y="1"/>
                  <a:pt x="416" y="1"/>
                  <a:pt x="416" y="1"/>
                </a:cubicBezTo>
                <a:cubicBezTo>
                  <a:pt x="457" y="4"/>
                  <a:pt x="489" y="24"/>
                  <a:pt x="510" y="60"/>
                </a:cubicBezTo>
                <a:cubicBezTo>
                  <a:pt x="519" y="77"/>
                  <a:pt x="523" y="94"/>
                  <a:pt x="524" y="113"/>
                </a:cubicBezTo>
                <a:cubicBezTo>
                  <a:pt x="523" y="262"/>
                  <a:pt x="523" y="262"/>
                  <a:pt x="523" y="262"/>
                </a:cubicBezTo>
                <a:cubicBezTo>
                  <a:pt x="475" y="262"/>
                  <a:pt x="475" y="262"/>
                  <a:pt x="475" y="262"/>
                </a:cubicBezTo>
                <a:cubicBezTo>
                  <a:pt x="475" y="114"/>
                  <a:pt x="475" y="114"/>
                  <a:pt x="475" y="114"/>
                </a:cubicBezTo>
                <a:cubicBezTo>
                  <a:pt x="475" y="78"/>
                  <a:pt x="446" y="49"/>
                  <a:pt x="410" y="49"/>
                </a:cubicBezTo>
                <a:cubicBezTo>
                  <a:pt x="114" y="49"/>
                  <a:pt x="114" y="49"/>
                  <a:pt x="114" y="49"/>
                </a:cubicBezTo>
                <a:cubicBezTo>
                  <a:pt x="78" y="49"/>
                  <a:pt x="49" y="78"/>
                  <a:pt x="49" y="114"/>
                </a:cubicBezTo>
                <a:cubicBezTo>
                  <a:pt x="49" y="262"/>
                  <a:pt x="49" y="262"/>
                  <a:pt x="49" y="262"/>
                </a:cubicBezTo>
                <a:cubicBezTo>
                  <a:pt x="0" y="262"/>
                  <a:pt x="0" y="262"/>
                  <a:pt x="0" y="262"/>
                </a:cubicBezTo>
                <a:cubicBezTo>
                  <a:pt x="1" y="108"/>
                  <a:pt x="1" y="108"/>
                  <a:pt x="1" y="108"/>
                </a:cubicBezTo>
                <a:cubicBezTo>
                  <a:pt x="4" y="67"/>
                  <a:pt x="24" y="35"/>
                  <a:pt x="60" y="14"/>
                </a:cubicBezTo>
                <a:cubicBezTo>
                  <a:pt x="77" y="5"/>
                  <a:pt x="94" y="1"/>
                  <a:pt x="113" y="0"/>
                </a:cubicBezTo>
                <a:close/>
              </a:path>
            </a:pathLst>
          </a:custGeom>
          <a:solidFill>
            <a:srgbClr val="CCCCCC"/>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a:solidFill>
                <a:srgbClr val="000000"/>
              </a:solidFill>
              <a:sym typeface="宋体" pitchFamily="2" charset="-122"/>
            </a:endParaRPr>
          </a:p>
        </p:txBody>
      </p:sp>
      <p:sp>
        <p:nvSpPr>
          <p:cNvPr id="80" name="Freeform 7"/>
          <p:cNvSpPr>
            <a:spLocks noChangeArrowheads="1"/>
          </p:cNvSpPr>
          <p:nvPr/>
        </p:nvSpPr>
        <p:spPr bwMode="auto">
          <a:xfrm>
            <a:off x="3330969" y="2355851"/>
            <a:ext cx="1343025" cy="673100"/>
          </a:xfrm>
          <a:custGeom>
            <a:avLst/>
            <a:gdLst>
              <a:gd name="T0" fmla="*/ 523 w 523"/>
              <a:gd name="T1" fmla="*/ 0 h 262"/>
              <a:gd name="T2" fmla="*/ 523 w 523"/>
              <a:gd name="T3" fmla="*/ 154 h 262"/>
              <a:gd name="T4" fmla="*/ 522 w 523"/>
              <a:gd name="T5" fmla="*/ 165 h 262"/>
              <a:gd name="T6" fmla="*/ 411 w 523"/>
              <a:gd name="T7" fmla="*/ 262 h 262"/>
              <a:gd name="T8" fmla="*/ 108 w 523"/>
              <a:gd name="T9" fmla="*/ 261 h 262"/>
              <a:gd name="T10" fmla="*/ 14 w 523"/>
              <a:gd name="T11" fmla="*/ 202 h 262"/>
              <a:gd name="T12" fmla="*/ 0 w 523"/>
              <a:gd name="T13" fmla="*/ 149 h 262"/>
              <a:gd name="T14" fmla="*/ 0 w 523"/>
              <a:gd name="T15" fmla="*/ 0 h 262"/>
              <a:gd name="T16" fmla="*/ 49 w 523"/>
              <a:gd name="T17" fmla="*/ 0 h 262"/>
              <a:gd name="T18" fmla="*/ 49 w 523"/>
              <a:gd name="T19" fmla="*/ 148 h 262"/>
              <a:gd name="T20" fmla="*/ 114 w 523"/>
              <a:gd name="T21" fmla="*/ 213 h 262"/>
              <a:gd name="T22" fmla="*/ 410 w 523"/>
              <a:gd name="T23" fmla="*/ 213 h 262"/>
              <a:gd name="T24" fmla="*/ 475 w 523"/>
              <a:gd name="T25" fmla="*/ 148 h 262"/>
              <a:gd name="T26" fmla="*/ 475 w 523"/>
              <a:gd name="T27" fmla="*/ 0 h 262"/>
              <a:gd name="T28" fmla="*/ 523 w 523"/>
              <a:gd name="T29" fmla="*/ 0 h 262"/>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523"/>
              <a:gd name="T46" fmla="*/ 0 h 262"/>
              <a:gd name="T47" fmla="*/ 523 w 523"/>
              <a:gd name="T48" fmla="*/ 262 h 262"/>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523" h="262">
                <a:moveTo>
                  <a:pt x="523" y="0"/>
                </a:moveTo>
                <a:cubicBezTo>
                  <a:pt x="523" y="154"/>
                  <a:pt x="523" y="154"/>
                  <a:pt x="523" y="154"/>
                </a:cubicBezTo>
                <a:cubicBezTo>
                  <a:pt x="522" y="165"/>
                  <a:pt x="522" y="165"/>
                  <a:pt x="522" y="165"/>
                </a:cubicBezTo>
                <a:cubicBezTo>
                  <a:pt x="512" y="221"/>
                  <a:pt x="468" y="260"/>
                  <a:pt x="411" y="262"/>
                </a:cubicBezTo>
                <a:cubicBezTo>
                  <a:pt x="108" y="261"/>
                  <a:pt x="108" y="261"/>
                  <a:pt x="108" y="261"/>
                </a:cubicBezTo>
                <a:cubicBezTo>
                  <a:pt x="67" y="258"/>
                  <a:pt x="35" y="238"/>
                  <a:pt x="14" y="202"/>
                </a:cubicBezTo>
                <a:cubicBezTo>
                  <a:pt x="5" y="185"/>
                  <a:pt x="1" y="168"/>
                  <a:pt x="0" y="149"/>
                </a:cubicBezTo>
                <a:cubicBezTo>
                  <a:pt x="0" y="0"/>
                  <a:pt x="0" y="0"/>
                  <a:pt x="0" y="0"/>
                </a:cubicBezTo>
                <a:cubicBezTo>
                  <a:pt x="49" y="0"/>
                  <a:pt x="49" y="0"/>
                  <a:pt x="49" y="0"/>
                </a:cubicBezTo>
                <a:cubicBezTo>
                  <a:pt x="49" y="148"/>
                  <a:pt x="49" y="148"/>
                  <a:pt x="49" y="148"/>
                </a:cubicBezTo>
                <a:cubicBezTo>
                  <a:pt x="49" y="184"/>
                  <a:pt x="78" y="213"/>
                  <a:pt x="114" y="213"/>
                </a:cubicBezTo>
                <a:cubicBezTo>
                  <a:pt x="410" y="213"/>
                  <a:pt x="410" y="213"/>
                  <a:pt x="410" y="213"/>
                </a:cubicBezTo>
                <a:cubicBezTo>
                  <a:pt x="446" y="213"/>
                  <a:pt x="475" y="184"/>
                  <a:pt x="475" y="148"/>
                </a:cubicBezTo>
                <a:cubicBezTo>
                  <a:pt x="475" y="0"/>
                  <a:pt x="475" y="0"/>
                  <a:pt x="475" y="0"/>
                </a:cubicBezTo>
                <a:cubicBezTo>
                  <a:pt x="523" y="0"/>
                  <a:pt x="523" y="0"/>
                  <a:pt x="523" y="0"/>
                </a:cubicBezTo>
                <a:close/>
              </a:path>
            </a:pathLst>
          </a:custGeom>
          <a:solidFill>
            <a:srgbClr val="CCCCCC"/>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a:solidFill>
                <a:srgbClr val="000000"/>
              </a:solidFill>
              <a:sym typeface="宋体" pitchFamily="2" charset="-122"/>
            </a:endParaRPr>
          </a:p>
        </p:txBody>
      </p:sp>
      <p:sp>
        <p:nvSpPr>
          <p:cNvPr id="81" name="Freeform 8"/>
          <p:cNvSpPr>
            <a:spLocks noChangeArrowheads="1"/>
          </p:cNvSpPr>
          <p:nvPr/>
        </p:nvSpPr>
        <p:spPr bwMode="auto">
          <a:xfrm>
            <a:off x="4553344" y="1684338"/>
            <a:ext cx="1346200" cy="671513"/>
          </a:xfrm>
          <a:custGeom>
            <a:avLst/>
            <a:gdLst>
              <a:gd name="T0" fmla="*/ 113 w 524"/>
              <a:gd name="T1" fmla="*/ 0 h 262"/>
              <a:gd name="T2" fmla="*/ 416 w 524"/>
              <a:gd name="T3" fmla="*/ 1 h 262"/>
              <a:gd name="T4" fmla="*/ 510 w 524"/>
              <a:gd name="T5" fmla="*/ 60 h 262"/>
              <a:gd name="T6" fmla="*/ 524 w 524"/>
              <a:gd name="T7" fmla="*/ 113 h 262"/>
              <a:gd name="T8" fmla="*/ 523 w 524"/>
              <a:gd name="T9" fmla="*/ 262 h 262"/>
              <a:gd name="T10" fmla="*/ 475 w 524"/>
              <a:gd name="T11" fmla="*/ 262 h 262"/>
              <a:gd name="T12" fmla="*/ 475 w 524"/>
              <a:gd name="T13" fmla="*/ 114 h 262"/>
              <a:gd name="T14" fmla="*/ 410 w 524"/>
              <a:gd name="T15" fmla="*/ 49 h 262"/>
              <a:gd name="T16" fmla="*/ 114 w 524"/>
              <a:gd name="T17" fmla="*/ 49 h 262"/>
              <a:gd name="T18" fmla="*/ 49 w 524"/>
              <a:gd name="T19" fmla="*/ 114 h 262"/>
              <a:gd name="T20" fmla="*/ 49 w 524"/>
              <a:gd name="T21" fmla="*/ 262 h 262"/>
              <a:gd name="T22" fmla="*/ 0 w 524"/>
              <a:gd name="T23" fmla="*/ 262 h 262"/>
              <a:gd name="T24" fmla="*/ 1 w 524"/>
              <a:gd name="T25" fmla="*/ 108 h 262"/>
              <a:gd name="T26" fmla="*/ 60 w 524"/>
              <a:gd name="T27" fmla="*/ 14 h 262"/>
              <a:gd name="T28" fmla="*/ 113 w 524"/>
              <a:gd name="T29" fmla="*/ 0 h 262"/>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524"/>
              <a:gd name="T46" fmla="*/ 0 h 262"/>
              <a:gd name="T47" fmla="*/ 524 w 524"/>
              <a:gd name="T48" fmla="*/ 262 h 262"/>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524" h="262">
                <a:moveTo>
                  <a:pt x="113" y="0"/>
                </a:moveTo>
                <a:cubicBezTo>
                  <a:pt x="416" y="1"/>
                  <a:pt x="416" y="1"/>
                  <a:pt x="416" y="1"/>
                </a:cubicBezTo>
                <a:cubicBezTo>
                  <a:pt x="457" y="4"/>
                  <a:pt x="489" y="24"/>
                  <a:pt x="510" y="60"/>
                </a:cubicBezTo>
                <a:cubicBezTo>
                  <a:pt x="519" y="77"/>
                  <a:pt x="523" y="94"/>
                  <a:pt x="524" y="113"/>
                </a:cubicBezTo>
                <a:cubicBezTo>
                  <a:pt x="523" y="262"/>
                  <a:pt x="523" y="262"/>
                  <a:pt x="523" y="262"/>
                </a:cubicBezTo>
                <a:cubicBezTo>
                  <a:pt x="475" y="262"/>
                  <a:pt x="475" y="262"/>
                  <a:pt x="475" y="262"/>
                </a:cubicBezTo>
                <a:cubicBezTo>
                  <a:pt x="475" y="114"/>
                  <a:pt x="475" y="114"/>
                  <a:pt x="475" y="114"/>
                </a:cubicBezTo>
                <a:cubicBezTo>
                  <a:pt x="475" y="78"/>
                  <a:pt x="446" y="49"/>
                  <a:pt x="410" y="49"/>
                </a:cubicBezTo>
                <a:cubicBezTo>
                  <a:pt x="114" y="49"/>
                  <a:pt x="114" y="49"/>
                  <a:pt x="114" y="49"/>
                </a:cubicBezTo>
                <a:cubicBezTo>
                  <a:pt x="78" y="49"/>
                  <a:pt x="49" y="78"/>
                  <a:pt x="49" y="114"/>
                </a:cubicBezTo>
                <a:cubicBezTo>
                  <a:pt x="49" y="262"/>
                  <a:pt x="49" y="262"/>
                  <a:pt x="49" y="262"/>
                </a:cubicBezTo>
                <a:cubicBezTo>
                  <a:pt x="0" y="262"/>
                  <a:pt x="0" y="262"/>
                  <a:pt x="0" y="262"/>
                </a:cubicBezTo>
                <a:cubicBezTo>
                  <a:pt x="1" y="108"/>
                  <a:pt x="1" y="108"/>
                  <a:pt x="1" y="108"/>
                </a:cubicBezTo>
                <a:cubicBezTo>
                  <a:pt x="4" y="67"/>
                  <a:pt x="24" y="35"/>
                  <a:pt x="60" y="14"/>
                </a:cubicBezTo>
                <a:cubicBezTo>
                  <a:pt x="77" y="5"/>
                  <a:pt x="94" y="1"/>
                  <a:pt x="113" y="0"/>
                </a:cubicBezTo>
                <a:close/>
              </a:path>
            </a:pathLst>
          </a:custGeom>
          <a:solidFill>
            <a:srgbClr val="CCCCCC"/>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a:solidFill>
                <a:srgbClr val="000000"/>
              </a:solidFill>
              <a:sym typeface="宋体" pitchFamily="2" charset="-122"/>
            </a:endParaRPr>
          </a:p>
        </p:txBody>
      </p:sp>
      <p:sp>
        <p:nvSpPr>
          <p:cNvPr id="83" name="Freeform 10"/>
          <p:cNvSpPr>
            <a:spLocks noChangeArrowheads="1"/>
          </p:cNvSpPr>
          <p:nvPr/>
        </p:nvSpPr>
        <p:spPr bwMode="auto">
          <a:xfrm>
            <a:off x="5774132" y="2355851"/>
            <a:ext cx="1343025" cy="673100"/>
          </a:xfrm>
          <a:custGeom>
            <a:avLst/>
            <a:gdLst>
              <a:gd name="T0" fmla="*/ 523 w 523"/>
              <a:gd name="T1" fmla="*/ 0 h 262"/>
              <a:gd name="T2" fmla="*/ 523 w 523"/>
              <a:gd name="T3" fmla="*/ 154 h 262"/>
              <a:gd name="T4" fmla="*/ 522 w 523"/>
              <a:gd name="T5" fmla="*/ 165 h 262"/>
              <a:gd name="T6" fmla="*/ 411 w 523"/>
              <a:gd name="T7" fmla="*/ 262 h 262"/>
              <a:gd name="T8" fmla="*/ 108 w 523"/>
              <a:gd name="T9" fmla="*/ 261 h 262"/>
              <a:gd name="T10" fmla="*/ 14 w 523"/>
              <a:gd name="T11" fmla="*/ 202 h 262"/>
              <a:gd name="T12" fmla="*/ 0 w 523"/>
              <a:gd name="T13" fmla="*/ 149 h 262"/>
              <a:gd name="T14" fmla="*/ 0 w 523"/>
              <a:gd name="T15" fmla="*/ 0 h 262"/>
              <a:gd name="T16" fmla="*/ 49 w 523"/>
              <a:gd name="T17" fmla="*/ 0 h 262"/>
              <a:gd name="T18" fmla="*/ 49 w 523"/>
              <a:gd name="T19" fmla="*/ 148 h 262"/>
              <a:gd name="T20" fmla="*/ 114 w 523"/>
              <a:gd name="T21" fmla="*/ 213 h 262"/>
              <a:gd name="T22" fmla="*/ 410 w 523"/>
              <a:gd name="T23" fmla="*/ 213 h 262"/>
              <a:gd name="T24" fmla="*/ 475 w 523"/>
              <a:gd name="T25" fmla="*/ 148 h 262"/>
              <a:gd name="T26" fmla="*/ 475 w 523"/>
              <a:gd name="T27" fmla="*/ 0 h 262"/>
              <a:gd name="T28" fmla="*/ 523 w 523"/>
              <a:gd name="T29" fmla="*/ 0 h 262"/>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523"/>
              <a:gd name="T46" fmla="*/ 0 h 262"/>
              <a:gd name="T47" fmla="*/ 523 w 523"/>
              <a:gd name="T48" fmla="*/ 262 h 262"/>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523" h="262">
                <a:moveTo>
                  <a:pt x="523" y="0"/>
                </a:moveTo>
                <a:cubicBezTo>
                  <a:pt x="523" y="154"/>
                  <a:pt x="523" y="154"/>
                  <a:pt x="523" y="154"/>
                </a:cubicBezTo>
                <a:cubicBezTo>
                  <a:pt x="522" y="165"/>
                  <a:pt x="522" y="165"/>
                  <a:pt x="522" y="165"/>
                </a:cubicBezTo>
                <a:cubicBezTo>
                  <a:pt x="512" y="221"/>
                  <a:pt x="468" y="260"/>
                  <a:pt x="411" y="262"/>
                </a:cubicBezTo>
                <a:cubicBezTo>
                  <a:pt x="108" y="261"/>
                  <a:pt x="108" y="261"/>
                  <a:pt x="108" y="261"/>
                </a:cubicBezTo>
                <a:cubicBezTo>
                  <a:pt x="67" y="258"/>
                  <a:pt x="35" y="238"/>
                  <a:pt x="14" y="202"/>
                </a:cubicBezTo>
                <a:cubicBezTo>
                  <a:pt x="5" y="185"/>
                  <a:pt x="1" y="168"/>
                  <a:pt x="0" y="149"/>
                </a:cubicBezTo>
                <a:cubicBezTo>
                  <a:pt x="0" y="0"/>
                  <a:pt x="0" y="0"/>
                  <a:pt x="0" y="0"/>
                </a:cubicBezTo>
                <a:cubicBezTo>
                  <a:pt x="49" y="0"/>
                  <a:pt x="49" y="0"/>
                  <a:pt x="49" y="0"/>
                </a:cubicBezTo>
                <a:cubicBezTo>
                  <a:pt x="49" y="148"/>
                  <a:pt x="49" y="148"/>
                  <a:pt x="49" y="148"/>
                </a:cubicBezTo>
                <a:cubicBezTo>
                  <a:pt x="49" y="184"/>
                  <a:pt x="78" y="213"/>
                  <a:pt x="114" y="213"/>
                </a:cubicBezTo>
                <a:cubicBezTo>
                  <a:pt x="410" y="213"/>
                  <a:pt x="410" y="213"/>
                  <a:pt x="410" y="213"/>
                </a:cubicBezTo>
                <a:cubicBezTo>
                  <a:pt x="446" y="213"/>
                  <a:pt x="475" y="184"/>
                  <a:pt x="475" y="148"/>
                </a:cubicBezTo>
                <a:cubicBezTo>
                  <a:pt x="475" y="0"/>
                  <a:pt x="475" y="0"/>
                  <a:pt x="475" y="0"/>
                </a:cubicBezTo>
                <a:cubicBezTo>
                  <a:pt x="523" y="0"/>
                  <a:pt x="523" y="0"/>
                  <a:pt x="523" y="0"/>
                </a:cubicBezTo>
                <a:close/>
              </a:path>
            </a:pathLst>
          </a:custGeom>
          <a:solidFill>
            <a:srgbClr val="CCCCCC"/>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a:solidFill>
                <a:srgbClr val="000000"/>
              </a:solidFill>
              <a:sym typeface="宋体" pitchFamily="2" charset="-122"/>
            </a:endParaRPr>
          </a:p>
        </p:txBody>
      </p:sp>
      <p:sp>
        <p:nvSpPr>
          <p:cNvPr id="84" name="Freeform 11"/>
          <p:cNvSpPr>
            <a:spLocks noChangeArrowheads="1"/>
          </p:cNvSpPr>
          <p:nvPr/>
        </p:nvSpPr>
        <p:spPr bwMode="auto">
          <a:xfrm>
            <a:off x="6994919" y="1684338"/>
            <a:ext cx="1343025" cy="1155700"/>
          </a:xfrm>
          <a:custGeom>
            <a:avLst/>
            <a:gdLst>
              <a:gd name="T0" fmla="*/ 113 w 523"/>
              <a:gd name="T1" fmla="*/ 0 h 450"/>
              <a:gd name="T2" fmla="*/ 416 w 523"/>
              <a:gd name="T3" fmla="*/ 1 h 450"/>
              <a:gd name="T4" fmla="*/ 510 w 523"/>
              <a:gd name="T5" fmla="*/ 60 h 450"/>
              <a:gd name="T6" fmla="*/ 523 w 523"/>
              <a:gd name="T7" fmla="*/ 113 h 450"/>
              <a:gd name="T8" fmla="*/ 523 w 523"/>
              <a:gd name="T9" fmla="*/ 450 h 450"/>
              <a:gd name="T10" fmla="*/ 475 w 523"/>
              <a:gd name="T11" fmla="*/ 450 h 450"/>
              <a:gd name="T12" fmla="*/ 475 w 523"/>
              <a:gd name="T13" fmla="*/ 114 h 450"/>
              <a:gd name="T14" fmla="*/ 410 w 523"/>
              <a:gd name="T15" fmla="*/ 49 h 450"/>
              <a:gd name="T16" fmla="*/ 114 w 523"/>
              <a:gd name="T17" fmla="*/ 49 h 450"/>
              <a:gd name="T18" fmla="*/ 49 w 523"/>
              <a:gd name="T19" fmla="*/ 114 h 450"/>
              <a:gd name="T20" fmla="*/ 49 w 523"/>
              <a:gd name="T21" fmla="*/ 262 h 450"/>
              <a:gd name="T22" fmla="*/ 0 w 523"/>
              <a:gd name="T23" fmla="*/ 262 h 450"/>
              <a:gd name="T24" fmla="*/ 0 w 523"/>
              <a:gd name="T25" fmla="*/ 108 h 450"/>
              <a:gd name="T26" fmla="*/ 60 w 523"/>
              <a:gd name="T27" fmla="*/ 14 h 450"/>
              <a:gd name="T28" fmla="*/ 113 w 523"/>
              <a:gd name="T29" fmla="*/ 0 h 45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523"/>
              <a:gd name="T46" fmla="*/ 0 h 450"/>
              <a:gd name="T47" fmla="*/ 523 w 523"/>
              <a:gd name="T48" fmla="*/ 450 h 450"/>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523" h="450">
                <a:moveTo>
                  <a:pt x="113" y="0"/>
                </a:moveTo>
                <a:cubicBezTo>
                  <a:pt x="416" y="1"/>
                  <a:pt x="416" y="1"/>
                  <a:pt x="416" y="1"/>
                </a:cubicBezTo>
                <a:cubicBezTo>
                  <a:pt x="457" y="4"/>
                  <a:pt x="489" y="24"/>
                  <a:pt x="510" y="60"/>
                </a:cubicBezTo>
                <a:cubicBezTo>
                  <a:pt x="519" y="77"/>
                  <a:pt x="523" y="94"/>
                  <a:pt x="523" y="113"/>
                </a:cubicBezTo>
                <a:cubicBezTo>
                  <a:pt x="523" y="450"/>
                  <a:pt x="523" y="450"/>
                  <a:pt x="523" y="450"/>
                </a:cubicBezTo>
                <a:cubicBezTo>
                  <a:pt x="475" y="450"/>
                  <a:pt x="475" y="450"/>
                  <a:pt x="475" y="450"/>
                </a:cubicBezTo>
                <a:cubicBezTo>
                  <a:pt x="475" y="114"/>
                  <a:pt x="475" y="114"/>
                  <a:pt x="475" y="114"/>
                </a:cubicBezTo>
                <a:cubicBezTo>
                  <a:pt x="475" y="78"/>
                  <a:pt x="446" y="49"/>
                  <a:pt x="410" y="49"/>
                </a:cubicBezTo>
                <a:cubicBezTo>
                  <a:pt x="114" y="49"/>
                  <a:pt x="114" y="49"/>
                  <a:pt x="114" y="49"/>
                </a:cubicBezTo>
                <a:cubicBezTo>
                  <a:pt x="78" y="49"/>
                  <a:pt x="49" y="78"/>
                  <a:pt x="49" y="114"/>
                </a:cubicBezTo>
                <a:cubicBezTo>
                  <a:pt x="49" y="262"/>
                  <a:pt x="49" y="262"/>
                  <a:pt x="49" y="262"/>
                </a:cubicBezTo>
                <a:cubicBezTo>
                  <a:pt x="0" y="262"/>
                  <a:pt x="0" y="262"/>
                  <a:pt x="0" y="262"/>
                </a:cubicBezTo>
                <a:cubicBezTo>
                  <a:pt x="0" y="108"/>
                  <a:pt x="0" y="108"/>
                  <a:pt x="0" y="108"/>
                </a:cubicBezTo>
                <a:cubicBezTo>
                  <a:pt x="4" y="67"/>
                  <a:pt x="24" y="35"/>
                  <a:pt x="60" y="14"/>
                </a:cubicBezTo>
                <a:cubicBezTo>
                  <a:pt x="77" y="5"/>
                  <a:pt x="94" y="1"/>
                  <a:pt x="113" y="0"/>
                </a:cubicBezTo>
                <a:close/>
              </a:path>
            </a:pathLst>
          </a:custGeom>
          <a:solidFill>
            <a:srgbClr val="CCCCCC"/>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a:solidFill>
                <a:srgbClr val="000000"/>
              </a:solidFill>
              <a:sym typeface="宋体" pitchFamily="2" charset="-122"/>
            </a:endParaRPr>
          </a:p>
        </p:txBody>
      </p:sp>
      <p:sp>
        <p:nvSpPr>
          <p:cNvPr id="85" name="Freeform 12"/>
          <p:cNvSpPr>
            <a:spLocks noChangeArrowheads="1"/>
          </p:cNvSpPr>
          <p:nvPr/>
        </p:nvSpPr>
        <p:spPr bwMode="auto">
          <a:xfrm>
            <a:off x="8137919" y="2774951"/>
            <a:ext cx="282575" cy="254000"/>
          </a:xfrm>
          <a:custGeom>
            <a:avLst/>
            <a:gdLst>
              <a:gd name="T0" fmla="*/ 188 w 188"/>
              <a:gd name="T1" fmla="*/ 0 h 170"/>
              <a:gd name="T2" fmla="*/ 93 w 188"/>
              <a:gd name="T3" fmla="*/ 170 h 170"/>
              <a:gd name="T4" fmla="*/ 0 w 188"/>
              <a:gd name="T5" fmla="*/ 0 h 170"/>
              <a:gd name="T6" fmla="*/ 188 w 188"/>
              <a:gd name="T7" fmla="*/ 0 h 170"/>
              <a:gd name="T8" fmla="*/ 188 w 188"/>
              <a:gd name="T9" fmla="*/ 0 h 170"/>
              <a:gd name="T10" fmla="*/ 0 60000 65536"/>
              <a:gd name="T11" fmla="*/ 0 60000 65536"/>
              <a:gd name="T12" fmla="*/ 0 60000 65536"/>
              <a:gd name="T13" fmla="*/ 0 60000 65536"/>
              <a:gd name="T14" fmla="*/ 0 60000 65536"/>
              <a:gd name="T15" fmla="*/ 0 w 188"/>
              <a:gd name="T16" fmla="*/ 0 h 170"/>
              <a:gd name="T17" fmla="*/ 188 w 188"/>
              <a:gd name="T18" fmla="*/ 170 h 170"/>
            </a:gdLst>
            <a:ahLst/>
            <a:cxnLst>
              <a:cxn ang="T10">
                <a:pos x="T0" y="T1"/>
              </a:cxn>
              <a:cxn ang="T11">
                <a:pos x="T2" y="T3"/>
              </a:cxn>
              <a:cxn ang="T12">
                <a:pos x="T4" y="T5"/>
              </a:cxn>
              <a:cxn ang="T13">
                <a:pos x="T6" y="T7"/>
              </a:cxn>
              <a:cxn ang="T14">
                <a:pos x="T8" y="T9"/>
              </a:cxn>
            </a:cxnLst>
            <a:rect l="T15" t="T16" r="T17" b="T18"/>
            <a:pathLst>
              <a:path w="188" h="170">
                <a:moveTo>
                  <a:pt x="188" y="0"/>
                </a:moveTo>
                <a:lnTo>
                  <a:pt x="93" y="170"/>
                </a:lnTo>
                <a:lnTo>
                  <a:pt x="0" y="0"/>
                </a:lnTo>
                <a:lnTo>
                  <a:pt x="188" y="0"/>
                </a:lnTo>
                <a:lnTo>
                  <a:pt x="188" y="0"/>
                </a:lnTo>
                <a:close/>
              </a:path>
            </a:pathLst>
          </a:custGeom>
          <a:solidFill>
            <a:srgbClr val="A5A5A5"/>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a:solidFill>
                <a:srgbClr val="000000"/>
              </a:solidFill>
              <a:sym typeface="宋体" pitchFamily="2" charset="-122"/>
            </a:endParaRPr>
          </a:p>
        </p:txBody>
      </p:sp>
      <p:sp>
        <p:nvSpPr>
          <p:cNvPr id="86" name="Freeform 13"/>
          <p:cNvSpPr>
            <a:spLocks noChangeArrowheads="1"/>
          </p:cNvSpPr>
          <p:nvPr/>
        </p:nvSpPr>
        <p:spPr bwMode="auto">
          <a:xfrm>
            <a:off x="810019" y="1684338"/>
            <a:ext cx="282575" cy="254000"/>
          </a:xfrm>
          <a:custGeom>
            <a:avLst/>
            <a:gdLst>
              <a:gd name="T0" fmla="*/ 188 w 188"/>
              <a:gd name="T1" fmla="*/ 0 h 170"/>
              <a:gd name="T2" fmla="*/ 95 w 188"/>
              <a:gd name="T3" fmla="*/ 170 h 170"/>
              <a:gd name="T4" fmla="*/ 0 w 188"/>
              <a:gd name="T5" fmla="*/ 0 h 170"/>
              <a:gd name="T6" fmla="*/ 188 w 188"/>
              <a:gd name="T7" fmla="*/ 0 h 170"/>
              <a:gd name="T8" fmla="*/ 188 w 188"/>
              <a:gd name="T9" fmla="*/ 0 h 170"/>
              <a:gd name="T10" fmla="*/ 0 60000 65536"/>
              <a:gd name="T11" fmla="*/ 0 60000 65536"/>
              <a:gd name="T12" fmla="*/ 0 60000 65536"/>
              <a:gd name="T13" fmla="*/ 0 60000 65536"/>
              <a:gd name="T14" fmla="*/ 0 60000 65536"/>
              <a:gd name="T15" fmla="*/ 0 w 188"/>
              <a:gd name="T16" fmla="*/ 0 h 170"/>
              <a:gd name="T17" fmla="*/ 188 w 188"/>
              <a:gd name="T18" fmla="*/ 170 h 170"/>
            </a:gdLst>
            <a:ahLst/>
            <a:cxnLst>
              <a:cxn ang="T10">
                <a:pos x="T0" y="T1"/>
              </a:cxn>
              <a:cxn ang="T11">
                <a:pos x="T2" y="T3"/>
              </a:cxn>
              <a:cxn ang="T12">
                <a:pos x="T4" y="T5"/>
              </a:cxn>
              <a:cxn ang="T13">
                <a:pos x="T6" y="T7"/>
              </a:cxn>
              <a:cxn ang="T14">
                <a:pos x="T8" y="T9"/>
              </a:cxn>
            </a:cxnLst>
            <a:rect l="T15" t="T16" r="T17" b="T18"/>
            <a:pathLst>
              <a:path w="188" h="170">
                <a:moveTo>
                  <a:pt x="188" y="0"/>
                </a:moveTo>
                <a:lnTo>
                  <a:pt x="95" y="170"/>
                </a:lnTo>
                <a:lnTo>
                  <a:pt x="0" y="0"/>
                </a:lnTo>
                <a:lnTo>
                  <a:pt x="188" y="0"/>
                </a:lnTo>
                <a:lnTo>
                  <a:pt x="188" y="0"/>
                </a:lnTo>
                <a:close/>
              </a:path>
            </a:pathLst>
          </a:custGeom>
          <a:solidFill>
            <a:srgbClr val="A5A5A5"/>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a:solidFill>
                <a:srgbClr val="000000"/>
              </a:solidFill>
              <a:sym typeface="宋体" pitchFamily="2" charset="-122"/>
            </a:endParaRPr>
          </a:p>
        </p:txBody>
      </p:sp>
      <p:sp>
        <p:nvSpPr>
          <p:cNvPr id="87" name="Freeform 14"/>
          <p:cNvSpPr>
            <a:spLocks noChangeArrowheads="1"/>
          </p:cNvSpPr>
          <p:nvPr/>
        </p:nvSpPr>
        <p:spPr bwMode="auto">
          <a:xfrm>
            <a:off x="889394" y="1906588"/>
            <a:ext cx="1346200" cy="1122363"/>
          </a:xfrm>
          <a:custGeom>
            <a:avLst/>
            <a:gdLst>
              <a:gd name="T0" fmla="*/ 524 w 524"/>
              <a:gd name="T1" fmla="*/ 175 h 437"/>
              <a:gd name="T2" fmla="*/ 523 w 524"/>
              <a:gd name="T3" fmla="*/ 329 h 437"/>
              <a:gd name="T4" fmla="*/ 522 w 524"/>
              <a:gd name="T5" fmla="*/ 340 h 437"/>
              <a:gd name="T6" fmla="*/ 411 w 524"/>
              <a:gd name="T7" fmla="*/ 437 h 437"/>
              <a:gd name="T8" fmla="*/ 108 w 524"/>
              <a:gd name="T9" fmla="*/ 436 h 437"/>
              <a:gd name="T10" fmla="*/ 14 w 524"/>
              <a:gd name="T11" fmla="*/ 377 h 437"/>
              <a:gd name="T12" fmla="*/ 0 w 524"/>
              <a:gd name="T13" fmla="*/ 324 h 437"/>
              <a:gd name="T14" fmla="*/ 1 w 524"/>
              <a:gd name="T15" fmla="*/ 0 h 437"/>
              <a:gd name="T16" fmla="*/ 25 w 524"/>
              <a:gd name="T17" fmla="*/ 44 h 437"/>
              <a:gd name="T18" fmla="*/ 49 w 524"/>
              <a:gd name="T19" fmla="*/ 0 h 437"/>
              <a:gd name="T20" fmla="*/ 49 w 524"/>
              <a:gd name="T21" fmla="*/ 323 h 437"/>
              <a:gd name="T22" fmla="*/ 114 w 524"/>
              <a:gd name="T23" fmla="*/ 388 h 437"/>
              <a:gd name="T24" fmla="*/ 410 w 524"/>
              <a:gd name="T25" fmla="*/ 388 h 437"/>
              <a:gd name="T26" fmla="*/ 475 w 524"/>
              <a:gd name="T27" fmla="*/ 323 h 437"/>
              <a:gd name="T28" fmla="*/ 475 w 524"/>
              <a:gd name="T29" fmla="*/ 175 h 437"/>
              <a:gd name="T30" fmla="*/ 524 w 524"/>
              <a:gd name="T31" fmla="*/ 175 h 437"/>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524"/>
              <a:gd name="T49" fmla="*/ 0 h 437"/>
              <a:gd name="T50" fmla="*/ 524 w 524"/>
              <a:gd name="T51" fmla="*/ 437 h 437"/>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524" h="437">
                <a:moveTo>
                  <a:pt x="524" y="175"/>
                </a:moveTo>
                <a:cubicBezTo>
                  <a:pt x="523" y="329"/>
                  <a:pt x="523" y="329"/>
                  <a:pt x="523" y="329"/>
                </a:cubicBezTo>
                <a:cubicBezTo>
                  <a:pt x="522" y="340"/>
                  <a:pt x="522" y="340"/>
                  <a:pt x="522" y="340"/>
                </a:cubicBezTo>
                <a:cubicBezTo>
                  <a:pt x="512" y="396"/>
                  <a:pt x="468" y="435"/>
                  <a:pt x="411" y="437"/>
                </a:cubicBezTo>
                <a:cubicBezTo>
                  <a:pt x="108" y="436"/>
                  <a:pt x="108" y="436"/>
                  <a:pt x="108" y="436"/>
                </a:cubicBezTo>
                <a:cubicBezTo>
                  <a:pt x="67" y="433"/>
                  <a:pt x="35" y="413"/>
                  <a:pt x="14" y="377"/>
                </a:cubicBezTo>
                <a:cubicBezTo>
                  <a:pt x="5" y="360"/>
                  <a:pt x="1" y="343"/>
                  <a:pt x="0" y="324"/>
                </a:cubicBezTo>
                <a:cubicBezTo>
                  <a:pt x="1" y="0"/>
                  <a:pt x="1" y="0"/>
                  <a:pt x="1" y="0"/>
                </a:cubicBezTo>
                <a:cubicBezTo>
                  <a:pt x="25" y="44"/>
                  <a:pt x="25" y="44"/>
                  <a:pt x="25" y="44"/>
                </a:cubicBezTo>
                <a:cubicBezTo>
                  <a:pt x="49" y="0"/>
                  <a:pt x="49" y="0"/>
                  <a:pt x="49" y="0"/>
                </a:cubicBezTo>
                <a:cubicBezTo>
                  <a:pt x="49" y="323"/>
                  <a:pt x="49" y="323"/>
                  <a:pt x="49" y="323"/>
                </a:cubicBezTo>
                <a:cubicBezTo>
                  <a:pt x="49" y="359"/>
                  <a:pt x="78" y="388"/>
                  <a:pt x="114" y="388"/>
                </a:cubicBezTo>
                <a:cubicBezTo>
                  <a:pt x="410" y="388"/>
                  <a:pt x="410" y="388"/>
                  <a:pt x="410" y="388"/>
                </a:cubicBezTo>
                <a:cubicBezTo>
                  <a:pt x="446" y="388"/>
                  <a:pt x="475" y="359"/>
                  <a:pt x="475" y="323"/>
                </a:cubicBezTo>
                <a:cubicBezTo>
                  <a:pt x="475" y="175"/>
                  <a:pt x="475" y="175"/>
                  <a:pt x="475" y="175"/>
                </a:cubicBezTo>
                <a:cubicBezTo>
                  <a:pt x="524" y="175"/>
                  <a:pt x="524" y="175"/>
                  <a:pt x="524" y="175"/>
                </a:cubicBezTo>
                <a:close/>
              </a:path>
            </a:pathLst>
          </a:custGeom>
          <a:solidFill>
            <a:srgbClr val="CCCCCC"/>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a:solidFill>
                <a:srgbClr val="000000"/>
              </a:solidFill>
              <a:sym typeface="宋体" pitchFamily="2" charset="-122"/>
            </a:endParaRPr>
          </a:p>
        </p:txBody>
      </p:sp>
      <p:sp>
        <p:nvSpPr>
          <p:cNvPr id="88" name="Freeform 15"/>
          <p:cNvSpPr>
            <a:spLocks noChangeArrowheads="1"/>
          </p:cNvSpPr>
          <p:nvPr/>
        </p:nvSpPr>
        <p:spPr bwMode="auto">
          <a:xfrm>
            <a:off x="1551382" y="2543176"/>
            <a:ext cx="20637" cy="392112"/>
          </a:xfrm>
          <a:custGeom>
            <a:avLst/>
            <a:gdLst>
              <a:gd name="T0" fmla="*/ 0 w 14"/>
              <a:gd name="T1" fmla="*/ 0 h 262"/>
              <a:gd name="T2" fmla="*/ 14 w 14"/>
              <a:gd name="T3" fmla="*/ 0 h 262"/>
              <a:gd name="T4" fmla="*/ 14 w 14"/>
              <a:gd name="T5" fmla="*/ 262 h 262"/>
              <a:gd name="T6" fmla="*/ 0 w 14"/>
              <a:gd name="T7" fmla="*/ 262 h 262"/>
              <a:gd name="T8" fmla="*/ 0 w 14"/>
              <a:gd name="T9" fmla="*/ 0 h 262"/>
              <a:gd name="T10" fmla="*/ 0 w 14"/>
              <a:gd name="T11" fmla="*/ 0 h 262"/>
              <a:gd name="T12" fmla="*/ 0 60000 65536"/>
              <a:gd name="T13" fmla="*/ 0 60000 65536"/>
              <a:gd name="T14" fmla="*/ 0 60000 65536"/>
              <a:gd name="T15" fmla="*/ 0 60000 65536"/>
              <a:gd name="T16" fmla="*/ 0 60000 65536"/>
              <a:gd name="T17" fmla="*/ 0 60000 65536"/>
              <a:gd name="T18" fmla="*/ 0 w 14"/>
              <a:gd name="T19" fmla="*/ 0 h 262"/>
              <a:gd name="T20" fmla="*/ 14 w 14"/>
              <a:gd name="T21" fmla="*/ 262 h 262"/>
            </a:gdLst>
            <a:ahLst/>
            <a:cxnLst>
              <a:cxn ang="T12">
                <a:pos x="T0" y="T1"/>
              </a:cxn>
              <a:cxn ang="T13">
                <a:pos x="T2" y="T3"/>
              </a:cxn>
              <a:cxn ang="T14">
                <a:pos x="T4" y="T5"/>
              </a:cxn>
              <a:cxn ang="T15">
                <a:pos x="T6" y="T7"/>
              </a:cxn>
              <a:cxn ang="T16">
                <a:pos x="T8" y="T9"/>
              </a:cxn>
              <a:cxn ang="T17">
                <a:pos x="T10" y="T11"/>
              </a:cxn>
            </a:cxnLst>
            <a:rect l="T18" t="T19" r="T20" b="T21"/>
            <a:pathLst>
              <a:path w="14" h="262">
                <a:moveTo>
                  <a:pt x="0" y="0"/>
                </a:moveTo>
                <a:lnTo>
                  <a:pt x="14" y="0"/>
                </a:lnTo>
                <a:lnTo>
                  <a:pt x="14" y="262"/>
                </a:lnTo>
                <a:lnTo>
                  <a:pt x="0" y="262"/>
                </a:lnTo>
                <a:lnTo>
                  <a:pt x="0" y="0"/>
                </a:lnTo>
                <a:lnTo>
                  <a:pt x="0" y="0"/>
                </a:lnTo>
                <a:close/>
              </a:path>
            </a:pathLst>
          </a:custGeom>
          <a:solidFill>
            <a:srgbClr val="CCCCCC"/>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a:solidFill>
                <a:srgbClr val="000000"/>
              </a:solidFill>
              <a:sym typeface="宋体" pitchFamily="2" charset="-122"/>
            </a:endParaRPr>
          </a:p>
        </p:txBody>
      </p:sp>
      <p:sp>
        <p:nvSpPr>
          <p:cNvPr id="89" name="Oval 16"/>
          <p:cNvSpPr>
            <a:spLocks noChangeArrowheads="1"/>
          </p:cNvSpPr>
          <p:nvPr/>
        </p:nvSpPr>
        <p:spPr bwMode="auto">
          <a:xfrm>
            <a:off x="1098944" y="1684338"/>
            <a:ext cx="925513" cy="923925"/>
          </a:xfrm>
          <a:prstGeom prst="ellipse">
            <a:avLst/>
          </a:prstGeom>
          <a:solidFill>
            <a:schemeClr val="accent1"/>
          </a:solidFill>
          <a:ln>
            <a:noFill/>
          </a:ln>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sz="1600">
              <a:solidFill>
                <a:srgbClr val="000000"/>
              </a:solidFill>
              <a:sym typeface="宋体" pitchFamily="2" charset="-122"/>
            </a:endParaRPr>
          </a:p>
        </p:txBody>
      </p:sp>
      <p:sp>
        <p:nvSpPr>
          <p:cNvPr id="90" name="Freeform 17"/>
          <p:cNvSpPr>
            <a:spLocks noChangeArrowheads="1"/>
          </p:cNvSpPr>
          <p:nvPr/>
        </p:nvSpPr>
        <p:spPr bwMode="auto">
          <a:xfrm>
            <a:off x="2772169" y="1778001"/>
            <a:ext cx="20638" cy="388937"/>
          </a:xfrm>
          <a:custGeom>
            <a:avLst/>
            <a:gdLst>
              <a:gd name="T0" fmla="*/ 0 w 8"/>
              <a:gd name="T1" fmla="*/ 152 h 152"/>
              <a:gd name="T2" fmla="*/ 8 w 8"/>
              <a:gd name="T3" fmla="*/ 152 h 152"/>
              <a:gd name="T4" fmla="*/ 8 w 8"/>
              <a:gd name="T5" fmla="*/ 0 h 152"/>
              <a:gd name="T6" fmla="*/ 0 w 8"/>
              <a:gd name="T7" fmla="*/ 0 h 152"/>
              <a:gd name="T8" fmla="*/ 0 w 8"/>
              <a:gd name="T9" fmla="*/ 152 h 152"/>
              <a:gd name="T10" fmla="*/ 0 60000 65536"/>
              <a:gd name="T11" fmla="*/ 0 60000 65536"/>
              <a:gd name="T12" fmla="*/ 0 60000 65536"/>
              <a:gd name="T13" fmla="*/ 0 60000 65536"/>
              <a:gd name="T14" fmla="*/ 0 60000 65536"/>
              <a:gd name="T15" fmla="*/ 0 w 8"/>
              <a:gd name="T16" fmla="*/ 0 h 152"/>
              <a:gd name="T17" fmla="*/ 8 w 8"/>
              <a:gd name="T18" fmla="*/ 152 h 152"/>
            </a:gdLst>
            <a:ahLst/>
            <a:cxnLst>
              <a:cxn ang="T10">
                <a:pos x="T0" y="T1"/>
              </a:cxn>
              <a:cxn ang="T11">
                <a:pos x="T2" y="T3"/>
              </a:cxn>
              <a:cxn ang="T12">
                <a:pos x="T4" y="T5"/>
              </a:cxn>
              <a:cxn ang="T13">
                <a:pos x="T6" y="T7"/>
              </a:cxn>
              <a:cxn ang="T14">
                <a:pos x="T8" y="T9"/>
              </a:cxn>
            </a:cxnLst>
            <a:rect l="T15" t="T16" r="T17" b="T18"/>
            <a:pathLst>
              <a:path w="8" h="152">
                <a:moveTo>
                  <a:pt x="0" y="152"/>
                </a:moveTo>
                <a:cubicBezTo>
                  <a:pt x="3" y="152"/>
                  <a:pt x="5" y="152"/>
                  <a:pt x="8" y="152"/>
                </a:cubicBezTo>
                <a:cubicBezTo>
                  <a:pt x="8" y="101"/>
                  <a:pt x="8" y="51"/>
                  <a:pt x="8" y="0"/>
                </a:cubicBezTo>
                <a:cubicBezTo>
                  <a:pt x="5" y="0"/>
                  <a:pt x="3" y="0"/>
                  <a:pt x="0" y="0"/>
                </a:cubicBezTo>
                <a:cubicBezTo>
                  <a:pt x="0" y="51"/>
                  <a:pt x="0" y="101"/>
                  <a:pt x="0" y="152"/>
                </a:cubicBezTo>
                <a:close/>
              </a:path>
            </a:pathLst>
          </a:custGeom>
          <a:solidFill>
            <a:srgbClr val="CCCCCC"/>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a:solidFill>
                <a:srgbClr val="000000"/>
              </a:solidFill>
              <a:sym typeface="宋体" pitchFamily="2" charset="-122"/>
            </a:endParaRPr>
          </a:p>
        </p:txBody>
      </p:sp>
      <p:sp>
        <p:nvSpPr>
          <p:cNvPr id="91" name="Oval 18"/>
          <p:cNvSpPr>
            <a:spLocks noChangeArrowheads="1"/>
          </p:cNvSpPr>
          <p:nvPr/>
        </p:nvSpPr>
        <p:spPr bwMode="auto">
          <a:xfrm>
            <a:off x="2321319" y="2103438"/>
            <a:ext cx="923925" cy="925513"/>
          </a:xfrm>
          <a:prstGeom prst="ellipse">
            <a:avLst/>
          </a:prstGeom>
          <a:solidFill>
            <a:schemeClr val="accent2"/>
          </a:solidFill>
          <a:ln>
            <a:noFill/>
          </a:ln>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sz="1600">
              <a:solidFill>
                <a:srgbClr val="000000"/>
              </a:solidFill>
              <a:sym typeface="宋体" pitchFamily="2" charset="-122"/>
            </a:endParaRPr>
          </a:p>
        </p:txBody>
      </p:sp>
      <p:sp>
        <p:nvSpPr>
          <p:cNvPr id="92" name="Freeform 19"/>
          <p:cNvSpPr>
            <a:spLocks noChangeArrowheads="1"/>
          </p:cNvSpPr>
          <p:nvPr/>
        </p:nvSpPr>
        <p:spPr bwMode="auto">
          <a:xfrm>
            <a:off x="3992957" y="2543176"/>
            <a:ext cx="20637" cy="392112"/>
          </a:xfrm>
          <a:custGeom>
            <a:avLst/>
            <a:gdLst>
              <a:gd name="T0" fmla="*/ 0 w 8"/>
              <a:gd name="T1" fmla="*/ 0 h 152"/>
              <a:gd name="T2" fmla="*/ 8 w 8"/>
              <a:gd name="T3" fmla="*/ 0 h 152"/>
              <a:gd name="T4" fmla="*/ 8 w 8"/>
              <a:gd name="T5" fmla="*/ 152 h 152"/>
              <a:gd name="T6" fmla="*/ 0 w 8"/>
              <a:gd name="T7" fmla="*/ 152 h 152"/>
              <a:gd name="T8" fmla="*/ 0 w 8"/>
              <a:gd name="T9" fmla="*/ 0 h 152"/>
              <a:gd name="T10" fmla="*/ 0 60000 65536"/>
              <a:gd name="T11" fmla="*/ 0 60000 65536"/>
              <a:gd name="T12" fmla="*/ 0 60000 65536"/>
              <a:gd name="T13" fmla="*/ 0 60000 65536"/>
              <a:gd name="T14" fmla="*/ 0 60000 65536"/>
              <a:gd name="T15" fmla="*/ 0 w 8"/>
              <a:gd name="T16" fmla="*/ 0 h 152"/>
              <a:gd name="T17" fmla="*/ 8 w 8"/>
              <a:gd name="T18" fmla="*/ 152 h 152"/>
            </a:gdLst>
            <a:ahLst/>
            <a:cxnLst>
              <a:cxn ang="T10">
                <a:pos x="T0" y="T1"/>
              </a:cxn>
              <a:cxn ang="T11">
                <a:pos x="T2" y="T3"/>
              </a:cxn>
              <a:cxn ang="T12">
                <a:pos x="T4" y="T5"/>
              </a:cxn>
              <a:cxn ang="T13">
                <a:pos x="T6" y="T7"/>
              </a:cxn>
              <a:cxn ang="T14">
                <a:pos x="T8" y="T9"/>
              </a:cxn>
            </a:cxnLst>
            <a:rect l="T15" t="T16" r="T17" b="T18"/>
            <a:pathLst>
              <a:path w="8" h="152">
                <a:moveTo>
                  <a:pt x="0" y="0"/>
                </a:moveTo>
                <a:cubicBezTo>
                  <a:pt x="3" y="0"/>
                  <a:pt x="5" y="0"/>
                  <a:pt x="8" y="0"/>
                </a:cubicBezTo>
                <a:cubicBezTo>
                  <a:pt x="8" y="51"/>
                  <a:pt x="8" y="101"/>
                  <a:pt x="8" y="152"/>
                </a:cubicBezTo>
                <a:cubicBezTo>
                  <a:pt x="5" y="152"/>
                  <a:pt x="3" y="152"/>
                  <a:pt x="0" y="152"/>
                </a:cubicBezTo>
                <a:cubicBezTo>
                  <a:pt x="0" y="101"/>
                  <a:pt x="0" y="51"/>
                  <a:pt x="0" y="0"/>
                </a:cubicBezTo>
                <a:close/>
              </a:path>
            </a:pathLst>
          </a:custGeom>
          <a:solidFill>
            <a:srgbClr val="CCCCCC"/>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a:solidFill>
                <a:srgbClr val="000000"/>
              </a:solidFill>
              <a:sym typeface="宋体" pitchFamily="2" charset="-122"/>
            </a:endParaRPr>
          </a:p>
        </p:txBody>
      </p:sp>
      <p:sp>
        <p:nvSpPr>
          <p:cNvPr id="93" name="Oval 20"/>
          <p:cNvSpPr>
            <a:spLocks noChangeArrowheads="1"/>
          </p:cNvSpPr>
          <p:nvPr/>
        </p:nvSpPr>
        <p:spPr bwMode="auto">
          <a:xfrm>
            <a:off x="3542107" y="1684338"/>
            <a:ext cx="925512" cy="923925"/>
          </a:xfrm>
          <a:prstGeom prst="ellipse">
            <a:avLst/>
          </a:prstGeom>
          <a:solidFill>
            <a:schemeClr val="accent3"/>
          </a:solidFill>
          <a:ln>
            <a:noFill/>
          </a:ln>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sz="1600">
              <a:solidFill>
                <a:srgbClr val="000000"/>
              </a:solidFill>
              <a:sym typeface="宋体" pitchFamily="2" charset="-122"/>
            </a:endParaRPr>
          </a:p>
        </p:txBody>
      </p:sp>
      <p:sp>
        <p:nvSpPr>
          <p:cNvPr id="94" name="Freeform 21"/>
          <p:cNvSpPr>
            <a:spLocks noChangeArrowheads="1"/>
          </p:cNvSpPr>
          <p:nvPr/>
        </p:nvSpPr>
        <p:spPr bwMode="auto">
          <a:xfrm>
            <a:off x="5216919" y="1778001"/>
            <a:ext cx="19050" cy="388937"/>
          </a:xfrm>
          <a:custGeom>
            <a:avLst/>
            <a:gdLst>
              <a:gd name="T0" fmla="*/ 0 w 8"/>
              <a:gd name="T1" fmla="*/ 152 h 152"/>
              <a:gd name="T2" fmla="*/ 8 w 8"/>
              <a:gd name="T3" fmla="*/ 152 h 152"/>
              <a:gd name="T4" fmla="*/ 8 w 8"/>
              <a:gd name="T5" fmla="*/ 0 h 152"/>
              <a:gd name="T6" fmla="*/ 0 w 8"/>
              <a:gd name="T7" fmla="*/ 0 h 152"/>
              <a:gd name="T8" fmla="*/ 0 w 8"/>
              <a:gd name="T9" fmla="*/ 152 h 152"/>
              <a:gd name="T10" fmla="*/ 0 60000 65536"/>
              <a:gd name="T11" fmla="*/ 0 60000 65536"/>
              <a:gd name="T12" fmla="*/ 0 60000 65536"/>
              <a:gd name="T13" fmla="*/ 0 60000 65536"/>
              <a:gd name="T14" fmla="*/ 0 60000 65536"/>
              <a:gd name="T15" fmla="*/ 0 w 8"/>
              <a:gd name="T16" fmla="*/ 0 h 152"/>
              <a:gd name="T17" fmla="*/ 8 w 8"/>
              <a:gd name="T18" fmla="*/ 152 h 152"/>
            </a:gdLst>
            <a:ahLst/>
            <a:cxnLst>
              <a:cxn ang="T10">
                <a:pos x="T0" y="T1"/>
              </a:cxn>
              <a:cxn ang="T11">
                <a:pos x="T2" y="T3"/>
              </a:cxn>
              <a:cxn ang="T12">
                <a:pos x="T4" y="T5"/>
              </a:cxn>
              <a:cxn ang="T13">
                <a:pos x="T6" y="T7"/>
              </a:cxn>
              <a:cxn ang="T14">
                <a:pos x="T8" y="T9"/>
              </a:cxn>
            </a:cxnLst>
            <a:rect l="T15" t="T16" r="T17" b="T18"/>
            <a:pathLst>
              <a:path w="8" h="152">
                <a:moveTo>
                  <a:pt x="0" y="152"/>
                </a:moveTo>
                <a:cubicBezTo>
                  <a:pt x="3" y="152"/>
                  <a:pt x="5" y="152"/>
                  <a:pt x="8" y="152"/>
                </a:cubicBezTo>
                <a:cubicBezTo>
                  <a:pt x="8" y="101"/>
                  <a:pt x="8" y="51"/>
                  <a:pt x="8" y="0"/>
                </a:cubicBezTo>
                <a:cubicBezTo>
                  <a:pt x="5" y="0"/>
                  <a:pt x="3" y="0"/>
                  <a:pt x="0" y="0"/>
                </a:cubicBezTo>
                <a:cubicBezTo>
                  <a:pt x="0" y="51"/>
                  <a:pt x="0" y="101"/>
                  <a:pt x="0" y="152"/>
                </a:cubicBezTo>
                <a:close/>
              </a:path>
            </a:pathLst>
          </a:custGeom>
          <a:solidFill>
            <a:srgbClr val="CCCCCC"/>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a:solidFill>
                <a:srgbClr val="000000"/>
              </a:solidFill>
              <a:sym typeface="宋体" pitchFamily="2" charset="-122"/>
            </a:endParaRPr>
          </a:p>
        </p:txBody>
      </p:sp>
      <p:sp>
        <p:nvSpPr>
          <p:cNvPr id="95" name="Oval 22"/>
          <p:cNvSpPr>
            <a:spLocks noChangeArrowheads="1"/>
          </p:cNvSpPr>
          <p:nvPr/>
        </p:nvSpPr>
        <p:spPr bwMode="auto">
          <a:xfrm>
            <a:off x="4762894" y="2103438"/>
            <a:ext cx="925513" cy="925513"/>
          </a:xfrm>
          <a:prstGeom prst="ellipse">
            <a:avLst/>
          </a:prstGeom>
          <a:solidFill>
            <a:schemeClr val="accent4"/>
          </a:solidFill>
          <a:ln>
            <a:noFill/>
          </a:ln>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sz="1600">
              <a:solidFill>
                <a:srgbClr val="000000"/>
              </a:solidFill>
              <a:sym typeface="宋体" pitchFamily="2" charset="-122"/>
            </a:endParaRPr>
          </a:p>
        </p:txBody>
      </p:sp>
      <p:sp>
        <p:nvSpPr>
          <p:cNvPr id="96" name="Freeform 23"/>
          <p:cNvSpPr>
            <a:spLocks noChangeArrowheads="1"/>
          </p:cNvSpPr>
          <p:nvPr/>
        </p:nvSpPr>
        <p:spPr bwMode="auto">
          <a:xfrm>
            <a:off x="6437707" y="2543176"/>
            <a:ext cx="19050" cy="392112"/>
          </a:xfrm>
          <a:custGeom>
            <a:avLst/>
            <a:gdLst>
              <a:gd name="T0" fmla="*/ 0 w 8"/>
              <a:gd name="T1" fmla="*/ 0 h 152"/>
              <a:gd name="T2" fmla="*/ 8 w 8"/>
              <a:gd name="T3" fmla="*/ 0 h 152"/>
              <a:gd name="T4" fmla="*/ 8 w 8"/>
              <a:gd name="T5" fmla="*/ 152 h 152"/>
              <a:gd name="T6" fmla="*/ 0 w 8"/>
              <a:gd name="T7" fmla="*/ 152 h 152"/>
              <a:gd name="T8" fmla="*/ 0 w 8"/>
              <a:gd name="T9" fmla="*/ 0 h 152"/>
              <a:gd name="T10" fmla="*/ 0 60000 65536"/>
              <a:gd name="T11" fmla="*/ 0 60000 65536"/>
              <a:gd name="T12" fmla="*/ 0 60000 65536"/>
              <a:gd name="T13" fmla="*/ 0 60000 65536"/>
              <a:gd name="T14" fmla="*/ 0 60000 65536"/>
              <a:gd name="T15" fmla="*/ 0 w 8"/>
              <a:gd name="T16" fmla="*/ 0 h 152"/>
              <a:gd name="T17" fmla="*/ 8 w 8"/>
              <a:gd name="T18" fmla="*/ 152 h 152"/>
            </a:gdLst>
            <a:ahLst/>
            <a:cxnLst>
              <a:cxn ang="T10">
                <a:pos x="T0" y="T1"/>
              </a:cxn>
              <a:cxn ang="T11">
                <a:pos x="T2" y="T3"/>
              </a:cxn>
              <a:cxn ang="T12">
                <a:pos x="T4" y="T5"/>
              </a:cxn>
              <a:cxn ang="T13">
                <a:pos x="T6" y="T7"/>
              </a:cxn>
              <a:cxn ang="T14">
                <a:pos x="T8" y="T9"/>
              </a:cxn>
            </a:cxnLst>
            <a:rect l="T15" t="T16" r="T17" b="T18"/>
            <a:pathLst>
              <a:path w="8" h="152">
                <a:moveTo>
                  <a:pt x="0" y="0"/>
                </a:moveTo>
                <a:cubicBezTo>
                  <a:pt x="3" y="0"/>
                  <a:pt x="5" y="0"/>
                  <a:pt x="8" y="0"/>
                </a:cubicBezTo>
                <a:cubicBezTo>
                  <a:pt x="8" y="51"/>
                  <a:pt x="8" y="101"/>
                  <a:pt x="8" y="152"/>
                </a:cubicBezTo>
                <a:cubicBezTo>
                  <a:pt x="5" y="152"/>
                  <a:pt x="3" y="152"/>
                  <a:pt x="0" y="152"/>
                </a:cubicBezTo>
                <a:cubicBezTo>
                  <a:pt x="0" y="101"/>
                  <a:pt x="0" y="51"/>
                  <a:pt x="0" y="0"/>
                </a:cubicBezTo>
                <a:close/>
              </a:path>
            </a:pathLst>
          </a:custGeom>
          <a:solidFill>
            <a:srgbClr val="CCCCCC"/>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a:solidFill>
                <a:srgbClr val="000000"/>
              </a:solidFill>
              <a:sym typeface="宋体" pitchFamily="2" charset="-122"/>
            </a:endParaRPr>
          </a:p>
        </p:txBody>
      </p:sp>
      <p:sp>
        <p:nvSpPr>
          <p:cNvPr id="97" name="Oval 24"/>
          <p:cNvSpPr>
            <a:spLocks noChangeArrowheads="1"/>
          </p:cNvSpPr>
          <p:nvPr/>
        </p:nvSpPr>
        <p:spPr bwMode="auto">
          <a:xfrm>
            <a:off x="5985269" y="1684338"/>
            <a:ext cx="923925" cy="923925"/>
          </a:xfrm>
          <a:prstGeom prst="ellipse">
            <a:avLst/>
          </a:prstGeom>
          <a:solidFill>
            <a:schemeClr val="accent2"/>
          </a:solidFill>
          <a:ln>
            <a:noFill/>
          </a:ln>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sz="1600">
              <a:solidFill>
                <a:srgbClr val="000000"/>
              </a:solidFill>
              <a:sym typeface="宋体" pitchFamily="2" charset="-122"/>
            </a:endParaRPr>
          </a:p>
        </p:txBody>
      </p:sp>
      <p:sp>
        <p:nvSpPr>
          <p:cNvPr id="98" name="Freeform 25"/>
          <p:cNvSpPr>
            <a:spLocks noChangeArrowheads="1"/>
          </p:cNvSpPr>
          <p:nvPr/>
        </p:nvSpPr>
        <p:spPr bwMode="auto">
          <a:xfrm>
            <a:off x="7658494" y="1778001"/>
            <a:ext cx="19050" cy="388937"/>
          </a:xfrm>
          <a:custGeom>
            <a:avLst/>
            <a:gdLst>
              <a:gd name="T0" fmla="*/ 0 w 13"/>
              <a:gd name="T1" fmla="*/ 261 h 261"/>
              <a:gd name="T2" fmla="*/ 13 w 13"/>
              <a:gd name="T3" fmla="*/ 261 h 261"/>
              <a:gd name="T4" fmla="*/ 13 w 13"/>
              <a:gd name="T5" fmla="*/ 0 h 261"/>
              <a:gd name="T6" fmla="*/ 0 w 13"/>
              <a:gd name="T7" fmla="*/ 0 h 261"/>
              <a:gd name="T8" fmla="*/ 0 w 13"/>
              <a:gd name="T9" fmla="*/ 261 h 261"/>
              <a:gd name="T10" fmla="*/ 0 w 13"/>
              <a:gd name="T11" fmla="*/ 261 h 261"/>
              <a:gd name="T12" fmla="*/ 0 60000 65536"/>
              <a:gd name="T13" fmla="*/ 0 60000 65536"/>
              <a:gd name="T14" fmla="*/ 0 60000 65536"/>
              <a:gd name="T15" fmla="*/ 0 60000 65536"/>
              <a:gd name="T16" fmla="*/ 0 60000 65536"/>
              <a:gd name="T17" fmla="*/ 0 60000 65536"/>
              <a:gd name="T18" fmla="*/ 0 w 13"/>
              <a:gd name="T19" fmla="*/ 0 h 261"/>
              <a:gd name="T20" fmla="*/ 13 w 13"/>
              <a:gd name="T21" fmla="*/ 261 h 261"/>
            </a:gdLst>
            <a:ahLst/>
            <a:cxnLst>
              <a:cxn ang="T12">
                <a:pos x="T0" y="T1"/>
              </a:cxn>
              <a:cxn ang="T13">
                <a:pos x="T2" y="T3"/>
              </a:cxn>
              <a:cxn ang="T14">
                <a:pos x="T4" y="T5"/>
              </a:cxn>
              <a:cxn ang="T15">
                <a:pos x="T6" y="T7"/>
              </a:cxn>
              <a:cxn ang="T16">
                <a:pos x="T8" y="T9"/>
              </a:cxn>
              <a:cxn ang="T17">
                <a:pos x="T10" y="T11"/>
              </a:cxn>
            </a:cxnLst>
            <a:rect l="T18" t="T19" r="T20" b="T21"/>
            <a:pathLst>
              <a:path w="13" h="261">
                <a:moveTo>
                  <a:pt x="0" y="261"/>
                </a:moveTo>
                <a:lnTo>
                  <a:pt x="13" y="261"/>
                </a:lnTo>
                <a:lnTo>
                  <a:pt x="13" y="0"/>
                </a:lnTo>
                <a:lnTo>
                  <a:pt x="0" y="0"/>
                </a:lnTo>
                <a:lnTo>
                  <a:pt x="0" y="261"/>
                </a:lnTo>
                <a:lnTo>
                  <a:pt x="0" y="261"/>
                </a:lnTo>
                <a:close/>
              </a:path>
            </a:pathLst>
          </a:custGeom>
          <a:solidFill>
            <a:srgbClr val="CCCCCC"/>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a:solidFill>
                <a:srgbClr val="000000"/>
              </a:solidFill>
              <a:sym typeface="宋体" pitchFamily="2" charset="-122"/>
            </a:endParaRPr>
          </a:p>
        </p:txBody>
      </p:sp>
      <p:sp>
        <p:nvSpPr>
          <p:cNvPr id="99" name="Oval 26"/>
          <p:cNvSpPr>
            <a:spLocks noChangeArrowheads="1"/>
          </p:cNvSpPr>
          <p:nvPr/>
        </p:nvSpPr>
        <p:spPr bwMode="auto">
          <a:xfrm>
            <a:off x="7206057" y="2103438"/>
            <a:ext cx="925512" cy="925513"/>
          </a:xfrm>
          <a:prstGeom prst="ellipse">
            <a:avLst/>
          </a:prstGeom>
          <a:solidFill>
            <a:schemeClr val="accent1"/>
          </a:solidFill>
          <a:ln>
            <a:noFill/>
          </a:ln>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sz="1600">
              <a:solidFill>
                <a:srgbClr val="000000"/>
              </a:solidFill>
              <a:sym typeface="宋体" pitchFamily="2" charset="-122"/>
            </a:endParaRPr>
          </a:p>
        </p:txBody>
      </p:sp>
      <p:sp>
        <p:nvSpPr>
          <p:cNvPr id="100" name="TextBox 87"/>
          <p:cNvSpPr>
            <a:spLocks noChangeArrowheads="1"/>
          </p:cNvSpPr>
          <p:nvPr/>
        </p:nvSpPr>
        <p:spPr bwMode="auto">
          <a:xfrm>
            <a:off x="1244846" y="1790701"/>
            <a:ext cx="654345"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ctr"/>
            <a:r>
              <a:rPr lang="zh-CN" altLang="en-US" sz="1400" b="1" dirty="0">
                <a:solidFill>
                  <a:schemeClr val="bg1"/>
                </a:solidFill>
                <a:latin typeface="微软雅黑" pitchFamily="34" charset="-122"/>
                <a:ea typeface="微软雅黑" pitchFamily="34" charset="-122"/>
                <a:sym typeface="Arial" pitchFamily="34" charset="0"/>
              </a:rPr>
              <a:t>标题</a:t>
            </a:r>
            <a:r>
              <a:rPr lang="en-US" altLang="zh-CN" sz="1400" b="1" dirty="0">
                <a:solidFill>
                  <a:schemeClr val="bg1"/>
                </a:solidFill>
                <a:latin typeface="微软雅黑" pitchFamily="34" charset="-122"/>
                <a:ea typeface="微软雅黑" pitchFamily="34" charset="-122"/>
                <a:sym typeface="Arial" pitchFamily="34" charset="0"/>
              </a:rPr>
              <a:t>1</a:t>
            </a:r>
            <a:endParaRPr lang="zh-CN" altLang="en-US" sz="1400" b="1" dirty="0">
              <a:solidFill>
                <a:schemeClr val="bg1"/>
              </a:solidFill>
              <a:latin typeface="微软雅黑" pitchFamily="34" charset="-122"/>
              <a:ea typeface="微软雅黑" pitchFamily="34" charset="-122"/>
              <a:sym typeface="Arial" pitchFamily="34" charset="0"/>
            </a:endParaRPr>
          </a:p>
        </p:txBody>
      </p:sp>
      <p:sp>
        <p:nvSpPr>
          <p:cNvPr id="101" name="矩形 100"/>
          <p:cNvSpPr>
            <a:spLocks noChangeArrowheads="1"/>
          </p:cNvSpPr>
          <p:nvPr/>
        </p:nvSpPr>
        <p:spPr bwMode="auto">
          <a:xfrm>
            <a:off x="1146783" y="2122488"/>
            <a:ext cx="79692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ctr"/>
            <a:r>
              <a:rPr lang="zh-CN" altLang="en-US" sz="600" dirty="0">
                <a:solidFill>
                  <a:schemeClr val="bg1"/>
                </a:solidFill>
                <a:latin typeface="微软雅黑" pitchFamily="34" charset="-122"/>
                <a:ea typeface="微软雅黑" pitchFamily="34" charset="-122"/>
                <a:sym typeface="微软雅黑" pitchFamily="34" charset="-122"/>
              </a:rPr>
              <a:t>在这里添加文本内容在这里添加文本内容</a:t>
            </a:r>
          </a:p>
        </p:txBody>
      </p:sp>
      <p:sp>
        <p:nvSpPr>
          <p:cNvPr id="102" name="直接连接符 101"/>
          <p:cNvSpPr>
            <a:spLocks noChangeShapeType="1"/>
          </p:cNvSpPr>
          <p:nvPr/>
        </p:nvSpPr>
        <p:spPr bwMode="auto">
          <a:xfrm>
            <a:off x="1235469" y="2122488"/>
            <a:ext cx="649288" cy="0"/>
          </a:xfrm>
          <a:prstGeom prst="line">
            <a:avLst/>
          </a:prstGeom>
          <a:noFill/>
          <a:ln w="9525" cap="flat" cmpd="sng">
            <a:solidFill>
              <a:schemeClr val="bg1"/>
            </a:solidFill>
            <a:bevel/>
            <a:headEnd/>
            <a:tailEnd/>
          </a:ln>
          <a:extLst>
            <a:ext uri="{909E8E84-426E-40DD-AFC4-6F175D3DCCD1}">
              <a14:hiddenFill xmlns:a14="http://schemas.microsoft.com/office/drawing/2010/main">
                <a:noFill/>
              </a14:hiddenFill>
            </a:ext>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en-US"/>
          </a:p>
        </p:txBody>
      </p:sp>
      <p:sp>
        <p:nvSpPr>
          <p:cNvPr id="103" name="TextBox 95"/>
          <p:cNvSpPr>
            <a:spLocks noChangeArrowheads="1"/>
          </p:cNvSpPr>
          <p:nvPr/>
        </p:nvSpPr>
        <p:spPr bwMode="auto">
          <a:xfrm>
            <a:off x="3689596" y="1790701"/>
            <a:ext cx="654345"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ctr"/>
            <a:r>
              <a:rPr lang="zh-CN" altLang="en-US" sz="1400" b="1" dirty="0">
                <a:solidFill>
                  <a:schemeClr val="bg1"/>
                </a:solidFill>
                <a:latin typeface="微软雅黑" pitchFamily="34" charset="-122"/>
                <a:ea typeface="微软雅黑" pitchFamily="34" charset="-122"/>
                <a:sym typeface="Arial" pitchFamily="34" charset="0"/>
              </a:rPr>
              <a:t>标题</a:t>
            </a:r>
            <a:r>
              <a:rPr lang="en-US" altLang="zh-CN" sz="1400" b="1" dirty="0">
                <a:solidFill>
                  <a:schemeClr val="bg1"/>
                </a:solidFill>
                <a:latin typeface="微软雅黑" pitchFamily="34" charset="-122"/>
                <a:ea typeface="微软雅黑" pitchFamily="34" charset="-122"/>
                <a:sym typeface="Arial" pitchFamily="34" charset="0"/>
              </a:rPr>
              <a:t>3</a:t>
            </a:r>
            <a:endParaRPr lang="zh-CN" altLang="en-US" sz="1400" b="1" dirty="0">
              <a:solidFill>
                <a:schemeClr val="bg1"/>
              </a:solidFill>
              <a:latin typeface="微软雅黑" pitchFamily="34" charset="-122"/>
              <a:ea typeface="微软雅黑" pitchFamily="34" charset="-122"/>
              <a:sym typeface="Arial" pitchFamily="34" charset="0"/>
            </a:endParaRPr>
          </a:p>
        </p:txBody>
      </p:sp>
      <p:sp>
        <p:nvSpPr>
          <p:cNvPr id="104" name="矩形 103"/>
          <p:cNvSpPr>
            <a:spLocks noChangeArrowheads="1"/>
          </p:cNvSpPr>
          <p:nvPr/>
        </p:nvSpPr>
        <p:spPr bwMode="auto">
          <a:xfrm>
            <a:off x="3597669" y="2122488"/>
            <a:ext cx="79692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ctr"/>
            <a:r>
              <a:rPr lang="zh-CN" altLang="en-US" sz="600" dirty="0">
                <a:solidFill>
                  <a:schemeClr val="bg1"/>
                </a:solidFill>
                <a:latin typeface="微软雅黑" pitchFamily="34" charset="-122"/>
                <a:ea typeface="微软雅黑" pitchFamily="34" charset="-122"/>
                <a:sym typeface="微软雅黑" pitchFamily="34" charset="-122"/>
              </a:rPr>
              <a:t>在这里添加文本内容在这里添加文本内容</a:t>
            </a:r>
          </a:p>
        </p:txBody>
      </p:sp>
      <p:sp>
        <p:nvSpPr>
          <p:cNvPr id="105" name="直接连接符 104"/>
          <p:cNvSpPr>
            <a:spLocks noChangeShapeType="1"/>
          </p:cNvSpPr>
          <p:nvPr/>
        </p:nvSpPr>
        <p:spPr bwMode="auto">
          <a:xfrm>
            <a:off x="3680219" y="2122488"/>
            <a:ext cx="649288" cy="0"/>
          </a:xfrm>
          <a:prstGeom prst="line">
            <a:avLst/>
          </a:prstGeom>
          <a:noFill/>
          <a:ln w="9525" cap="flat" cmpd="sng">
            <a:solidFill>
              <a:schemeClr val="bg1"/>
            </a:solidFill>
            <a:bevel/>
            <a:headEnd/>
            <a:tailEnd/>
          </a:ln>
          <a:extLst>
            <a:ext uri="{909E8E84-426E-40DD-AFC4-6F175D3DCCD1}">
              <a14:hiddenFill xmlns:a14="http://schemas.microsoft.com/office/drawing/2010/main">
                <a:noFill/>
              </a14:hiddenFill>
            </a:ext>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en-US"/>
          </a:p>
        </p:txBody>
      </p:sp>
      <p:sp>
        <p:nvSpPr>
          <p:cNvPr id="106" name="TextBox 98"/>
          <p:cNvSpPr>
            <a:spLocks noChangeArrowheads="1"/>
          </p:cNvSpPr>
          <p:nvPr/>
        </p:nvSpPr>
        <p:spPr bwMode="auto">
          <a:xfrm>
            <a:off x="6127996" y="1790701"/>
            <a:ext cx="654345"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ctr"/>
            <a:r>
              <a:rPr lang="zh-CN" altLang="en-US" sz="1400" b="1" dirty="0">
                <a:solidFill>
                  <a:schemeClr val="bg1"/>
                </a:solidFill>
                <a:latin typeface="微软雅黑" pitchFamily="34" charset="-122"/>
                <a:ea typeface="微软雅黑" pitchFamily="34" charset="-122"/>
                <a:sym typeface="Arial" pitchFamily="34" charset="0"/>
              </a:rPr>
              <a:t>标题</a:t>
            </a:r>
            <a:r>
              <a:rPr lang="en-US" altLang="zh-CN" sz="1400" b="1" dirty="0">
                <a:solidFill>
                  <a:schemeClr val="bg1"/>
                </a:solidFill>
                <a:latin typeface="微软雅黑" pitchFamily="34" charset="-122"/>
                <a:ea typeface="微软雅黑" pitchFamily="34" charset="-122"/>
                <a:sym typeface="Arial" pitchFamily="34" charset="0"/>
              </a:rPr>
              <a:t>5</a:t>
            </a:r>
            <a:endParaRPr lang="zh-CN" altLang="en-US" sz="1400" b="1" dirty="0">
              <a:solidFill>
                <a:schemeClr val="bg1"/>
              </a:solidFill>
              <a:latin typeface="微软雅黑" pitchFamily="34" charset="-122"/>
              <a:ea typeface="微软雅黑" pitchFamily="34" charset="-122"/>
              <a:sym typeface="Arial" pitchFamily="34" charset="0"/>
            </a:endParaRPr>
          </a:p>
        </p:txBody>
      </p:sp>
      <p:sp>
        <p:nvSpPr>
          <p:cNvPr id="107" name="矩形 106"/>
          <p:cNvSpPr>
            <a:spLocks noChangeArrowheads="1"/>
          </p:cNvSpPr>
          <p:nvPr/>
        </p:nvSpPr>
        <p:spPr bwMode="auto">
          <a:xfrm>
            <a:off x="6036069" y="2122488"/>
            <a:ext cx="79692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ctr"/>
            <a:r>
              <a:rPr lang="zh-CN" altLang="en-US" sz="600" dirty="0">
                <a:solidFill>
                  <a:schemeClr val="bg1"/>
                </a:solidFill>
                <a:latin typeface="微软雅黑" pitchFamily="34" charset="-122"/>
                <a:ea typeface="微软雅黑" pitchFamily="34" charset="-122"/>
                <a:sym typeface="微软雅黑" pitchFamily="34" charset="-122"/>
              </a:rPr>
              <a:t>在这里添加文本内容在这里添加文本内容</a:t>
            </a:r>
          </a:p>
        </p:txBody>
      </p:sp>
      <p:sp>
        <p:nvSpPr>
          <p:cNvPr id="108" name="直接连接符 107"/>
          <p:cNvSpPr>
            <a:spLocks noChangeShapeType="1"/>
          </p:cNvSpPr>
          <p:nvPr/>
        </p:nvSpPr>
        <p:spPr bwMode="auto">
          <a:xfrm>
            <a:off x="6118619" y="2122488"/>
            <a:ext cx="649288" cy="0"/>
          </a:xfrm>
          <a:prstGeom prst="line">
            <a:avLst/>
          </a:prstGeom>
          <a:noFill/>
          <a:ln w="9525" cap="flat" cmpd="sng">
            <a:solidFill>
              <a:schemeClr val="bg1"/>
            </a:solidFill>
            <a:bevel/>
            <a:headEnd/>
            <a:tailEnd/>
          </a:ln>
          <a:extLst>
            <a:ext uri="{909E8E84-426E-40DD-AFC4-6F175D3DCCD1}">
              <a14:hiddenFill xmlns:a14="http://schemas.microsoft.com/office/drawing/2010/main">
                <a:noFill/>
              </a14:hiddenFill>
            </a:ext>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en-US"/>
          </a:p>
        </p:txBody>
      </p:sp>
      <p:sp>
        <p:nvSpPr>
          <p:cNvPr id="109" name="TextBox 101"/>
          <p:cNvSpPr>
            <a:spLocks noChangeArrowheads="1"/>
          </p:cNvSpPr>
          <p:nvPr/>
        </p:nvSpPr>
        <p:spPr bwMode="auto">
          <a:xfrm>
            <a:off x="2466428" y="2193926"/>
            <a:ext cx="654345"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ctr"/>
            <a:r>
              <a:rPr lang="zh-CN" altLang="en-US" sz="1400" b="1" dirty="0">
                <a:solidFill>
                  <a:schemeClr val="bg1"/>
                </a:solidFill>
                <a:latin typeface="微软雅黑" pitchFamily="34" charset="-122"/>
                <a:ea typeface="微软雅黑" pitchFamily="34" charset="-122"/>
                <a:sym typeface="Arial" pitchFamily="34" charset="0"/>
              </a:rPr>
              <a:t>标题</a:t>
            </a:r>
            <a:r>
              <a:rPr lang="en-US" altLang="zh-CN" sz="1400" b="1" dirty="0">
                <a:solidFill>
                  <a:schemeClr val="bg1"/>
                </a:solidFill>
                <a:latin typeface="微软雅黑" pitchFamily="34" charset="-122"/>
                <a:ea typeface="微软雅黑" pitchFamily="34" charset="-122"/>
                <a:sym typeface="Arial" pitchFamily="34" charset="0"/>
              </a:rPr>
              <a:t>2</a:t>
            </a:r>
            <a:endParaRPr lang="zh-CN" altLang="en-US" sz="1400" b="1" dirty="0">
              <a:solidFill>
                <a:schemeClr val="bg1"/>
              </a:solidFill>
              <a:latin typeface="微软雅黑" pitchFamily="34" charset="-122"/>
              <a:ea typeface="微软雅黑" pitchFamily="34" charset="-122"/>
              <a:sym typeface="Arial" pitchFamily="34" charset="0"/>
            </a:endParaRPr>
          </a:p>
        </p:txBody>
      </p:sp>
      <p:sp>
        <p:nvSpPr>
          <p:cNvPr id="110" name="矩形 109"/>
          <p:cNvSpPr>
            <a:spLocks noChangeArrowheads="1"/>
          </p:cNvSpPr>
          <p:nvPr/>
        </p:nvSpPr>
        <p:spPr bwMode="auto">
          <a:xfrm>
            <a:off x="2373707" y="2525713"/>
            <a:ext cx="79692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ctr"/>
            <a:r>
              <a:rPr lang="zh-CN" altLang="en-US" sz="600" dirty="0">
                <a:solidFill>
                  <a:schemeClr val="bg1"/>
                </a:solidFill>
                <a:latin typeface="微软雅黑" pitchFamily="34" charset="-122"/>
                <a:ea typeface="微软雅黑" pitchFamily="34" charset="-122"/>
                <a:sym typeface="微软雅黑" pitchFamily="34" charset="-122"/>
              </a:rPr>
              <a:t>在这里添加文本内容在这里添加文本内容</a:t>
            </a:r>
          </a:p>
        </p:txBody>
      </p:sp>
      <p:sp>
        <p:nvSpPr>
          <p:cNvPr id="112" name="直接连接符 111"/>
          <p:cNvSpPr>
            <a:spLocks noChangeShapeType="1"/>
          </p:cNvSpPr>
          <p:nvPr/>
        </p:nvSpPr>
        <p:spPr bwMode="auto">
          <a:xfrm>
            <a:off x="2457844" y="2525713"/>
            <a:ext cx="647700" cy="0"/>
          </a:xfrm>
          <a:prstGeom prst="line">
            <a:avLst/>
          </a:prstGeom>
          <a:noFill/>
          <a:ln w="9525" cap="flat" cmpd="sng">
            <a:solidFill>
              <a:schemeClr val="bg1"/>
            </a:solidFill>
            <a:bevel/>
            <a:headEnd/>
            <a:tailEnd/>
          </a:ln>
          <a:extLst>
            <a:ext uri="{909E8E84-426E-40DD-AFC4-6F175D3DCCD1}">
              <a14:hiddenFill xmlns:a14="http://schemas.microsoft.com/office/drawing/2010/main">
                <a:noFill/>
              </a14:hiddenFill>
            </a:ext>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en-US"/>
          </a:p>
        </p:txBody>
      </p:sp>
      <p:sp>
        <p:nvSpPr>
          <p:cNvPr id="113" name="TextBox 104"/>
          <p:cNvSpPr>
            <a:spLocks noChangeArrowheads="1"/>
          </p:cNvSpPr>
          <p:nvPr/>
        </p:nvSpPr>
        <p:spPr bwMode="auto">
          <a:xfrm>
            <a:off x="4895303" y="2193926"/>
            <a:ext cx="654345"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ctr"/>
            <a:r>
              <a:rPr lang="zh-CN" altLang="en-US" sz="1400" b="1" dirty="0">
                <a:solidFill>
                  <a:schemeClr val="bg1"/>
                </a:solidFill>
                <a:latin typeface="微软雅黑" pitchFamily="34" charset="-122"/>
                <a:ea typeface="微软雅黑" pitchFamily="34" charset="-122"/>
                <a:sym typeface="Arial" pitchFamily="34" charset="0"/>
              </a:rPr>
              <a:t>标题</a:t>
            </a:r>
            <a:r>
              <a:rPr lang="en-US" altLang="zh-CN" sz="1400" b="1" dirty="0">
                <a:solidFill>
                  <a:schemeClr val="bg1"/>
                </a:solidFill>
                <a:latin typeface="微软雅黑" pitchFamily="34" charset="-122"/>
                <a:ea typeface="微软雅黑" pitchFamily="34" charset="-122"/>
                <a:sym typeface="Arial" pitchFamily="34" charset="0"/>
              </a:rPr>
              <a:t>4</a:t>
            </a:r>
            <a:endParaRPr lang="zh-CN" altLang="en-US" sz="1400" b="1" dirty="0">
              <a:solidFill>
                <a:schemeClr val="bg1"/>
              </a:solidFill>
              <a:latin typeface="微软雅黑" pitchFamily="34" charset="-122"/>
              <a:ea typeface="微软雅黑" pitchFamily="34" charset="-122"/>
              <a:sym typeface="Arial" pitchFamily="34" charset="0"/>
            </a:endParaRPr>
          </a:p>
        </p:txBody>
      </p:sp>
      <p:sp>
        <p:nvSpPr>
          <p:cNvPr id="114" name="矩形 113"/>
          <p:cNvSpPr>
            <a:spLocks noChangeArrowheads="1"/>
          </p:cNvSpPr>
          <p:nvPr/>
        </p:nvSpPr>
        <p:spPr bwMode="auto">
          <a:xfrm>
            <a:off x="4802582" y="2525713"/>
            <a:ext cx="79692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ctr"/>
            <a:r>
              <a:rPr lang="zh-CN" altLang="en-US" sz="600" dirty="0">
                <a:solidFill>
                  <a:schemeClr val="bg1"/>
                </a:solidFill>
                <a:latin typeface="微软雅黑" pitchFamily="34" charset="-122"/>
                <a:ea typeface="微软雅黑" pitchFamily="34" charset="-122"/>
                <a:sym typeface="微软雅黑" pitchFamily="34" charset="-122"/>
              </a:rPr>
              <a:t>在这里添加文本内容在这里添加文本内容</a:t>
            </a:r>
          </a:p>
        </p:txBody>
      </p:sp>
      <p:sp>
        <p:nvSpPr>
          <p:cNvPr id="115" name="直接连接符 114"/>
          <p:cNvSpPr>
            <a:spLocks noChangeShapeType="1"/>
          </p:cNvSpPr>
          <p:nvPr/>
        </p:nvSpPr>
        <p:spPr bwMode="auto">
          <a:xfrm>
            <a:off x="4886719" y="2525713"/>
            <a:ext cx="647700" cy="0"/>
          </a:xfrm>
          <a:prstGeom prst="line">
            <a:avLst/>
          </a:prstGeom>
          <a:noFill/>
          <a:ln w="9525" cap="flat" cmpd="sng">
            <a:solidFill>
              <a:schemeClr val="bg1"/>
            </a:solidFill>
            <a:bevel/>
            <a:headEnd/>
            <a:tailEnd/>
          </a:ln>
          <a:extLst>
            <a:ext uri="{909E8E84-426E-40DD-AFC4-6F175D3DCCD1}">
              <a14:hiddenFill xmlns:a14="http://schemas.microsoft.com/office/drawing/2010/main">
                <a:noFill/>
              </a14:hiddenFill>
            </a:ext>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en-US"/>
          </a:p>
        </p:txBody>
      </p:sp>
      <p:sp>
        <p:nvSpPr>
          <p:cNvPr id="116" name="TextBox 107"/>
          <p:cNvSpPr>
            <a:spLocks noChangeArrowheads="1"/>
          </p:cNvSpPr>
          <p:nvPr/>
        </p:nvSpPr>
        <p:spPr bwMode="auto">
          <a:xfrm>
            <a:off x="7333703" y="2193926"/>
            <a:ext cx="654345"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ctr"/>
            <a:r>
              <a:rPr lang="zh-CN" altLang="en-US" sz="1400" b="1" dirty="0">
                <a:solidFill>
                  <a:schemeClr val="bg1"/>
                </a:solidFill>
                <a:latin typeface="微软雅黑" pitchFamily="34" charset="-122"/>
                <a:ea typeface="微软雅黑" pitchFamily="34" charset="-122"/>
                <a:sym typeface="Arial" pitchFamily="34" charset="0"/>
              </a:rPr>
              <a:t>标题</a:t>
            </a:r>
            <a:r>
              <a:rPr lang="en-US" altLang="zh-CN" sz="1400" b="1" dirty="0">
                <a:solidFill>
                  <a:schemeClr val="bg1"/>
                </a:solidFill>
                <a:latin typeface="微软雅黑" pitchFamily="34" charset="-122"/>
                <a:ea typeface="微软雅黑" pitchFamily="34" charset="-122"/>
                <a:sym typeface="Arial" pitchFamily="34" charset="0"/>
              </a:rPr>
              <a:t>6</a:t>
            </a:r>
            <a:endParaRPr lang="zh-CN" altLang="en-US" sz="1400" b="1" dirty="0">
              <a:solidFill>
                <a:schemeClr val="bg1"/>
              </a:solidFill>
              <a:latin typeface="微软雅黑" pitchFamily="34" charset="-122"/>
              <a:ea typeface="微软雅黑" pitchFamily="34" charset="-122"/>
              <a:sym typeface="Arial" pitchFamily="34" charset="0"/>
            </a:endParaRPr>
          </a:p>
        </p:txBody>
      </p:sp>
      <p:sp>
        <p:nvSpPr>
          <p:cNvPr id="117" name="矩形 116"/>
          <p:cNvSpPr>
            <a:spLocks noChangeArrowheads="1"/>
          </p:cNvSpPr>
          <p:nvPr/>
        </p:nvSpPr>
        <p:spPr bwMode="auto">
          <a:xfrm>
            <a:off x="7240982" y="2525713"/>
            <a:ext cx="79692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ctr"/>
            <a:r>
              <a:rPr lang="zh-CN" altLang="en-US" sz="600" dirty="0">
                <a:solidFill>
                  <a:schemeClr val="bg1"/>
                </a:solidFill>
                <a:latin typeface="微软雅黑" pitchFamily="34" charset="-122"/>
                <a:ea typeface="微软雅黑" pitchFamily="34" charset="-122"/>
                <a:sym typeface="微软雅黑" pitchFamily="34" charset="-122"/>
              </a:rPr>
              <a:t>在这里添加文本内容在这里添加文本内容</a:t>
            </a:r>
          </a:p>
        </p:txBody>
      </p:sp>
      <p:sp>
        <p:nvSpPr>
          <p:cNvPr id="118" name="直接连接符 117"/>
          <p:cNvSpPr>
            <a:spLocks noChangeShapeType="1"/>
          </p:cNvSpPr>
          <p:nvPr/>
        </p:nvSpPr>
        <p:spPr bwMode="auto">
          <a:xfrm>
            <a:off x="7325119" y="2525713"/>
            <a:ext cx="647700" cy="0"/>
          </a:xfrm>
          <a:prstGeom prst="line">
            <a:avLst/>
          </a:prstGeom>
          <a:noFill/>
          <a:ln w="9525" cap="flat" cmpd="sng">
            <a:solidFill>
              <a:schemeClr val="bg1"/>
            </a:solidFill>
            <a:bevel/>
            <a:headEnd/>
            <a:tailEnd/>
          </a:ln>
          <a:extLst>
            <a:ext uri="{909E8E84-426E-40DD-AFC4-6F175D3DCCD1}">
              <a14:hiddenFill xmlns:a14="http://schemas.microsoft.com/office/drawing/2010/main">
                <a:noFill/>
              </a14:hiddenFill>
            </a:ext>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en-US"/>
          </a:p>
        </p:txBody>
      </p:sp>
      <p:sp>
        <p:nvSpPr>
          <p:cNvPr id="119" name="矩形 118"/>
          <p:cNvSpPr>
            <a:spLocks noChangeArrowheads="1"/>
          </p:cNvSpPr>
          <p:nvPr/>
        </p:nvSpPr>
        <p:spPr bwMode="auto">
          <a:xfrm>
            <a:off x="935596" y="3106738"/>
            <a:ext cx="1261884"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r>
              <a:rPr lang="zh-CN" altLang="en-US" sz="1400" dirty="0">
                <a:solidFill>
                  <a:srgbClr val="595959"/>
                </a:solidFill>
                <a:latin typeface="+mj-ea"/>
                <a:ea typeface="+mj-ea"/>
                <a:sym typeface="宋体" pitchFamily="2" charset="-122"/>
              </a:rPr>
              <a:t>点击添加文本</a:t>
            </a:r>
          </a:p>
        </p:txBody>
      </p:sp>
      <p:sp>
        <p:nvSpPr>
          <p:cNvPr id="120" name="矩形 119"/>
          <p:cNvSpPr>
            <a:spLocks noChangeArrowheads="1"/>
          </p:cNvSpPr>
          <p:nvPr/>
        </p:nvSpPr>
        <p:spPr bwMode="auto">
          <a:xfrm>
            <a:off x="2233090" y="1319213"/>
            <a:ext cx="1261884"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r>
              <a:rPr lang="zh-CN" altLang="en-US" sz="1400" dirty="0">
                <a:solidFill>
                  <a:srgbClr val="595959"/>
                </a:solidFill>
                <a:latin typeface="+mj-ea"/>
                <a:ea typeface="+mj-ea"/>
                <a:sym typeface="宋体" pitchFamily="2" charset="-122"/>
              </a:rPr>
              <a:t>点击添加文本</a:t>
            </a:r>
          </a:p>
        </p:txBody>
      </p:sp>
      <p:sp>
        <p:nvSpPr>
          <p:cNvPr id="121" name="矩形 120"/>
          <p:cNvSpPr>
            <a:spLocks noChangeArrowheads="1"/>
          </p:cNvSpPr>
          <p:nvPr/>
        </p:nvSpPr>
        <p:spPr bwMode="auto">
          <a:xfrm>
            <a:off x="3464990" y="3106738"/>
            <a:ext cx="1261884"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r>
              <a:rPr lang="zh-CN" altLang="en-US" sz="1400" dirty="0">
                <a:solidFill>
                  <a:srgbClr val="595959"/>
                </a:solidFill>
                <a:latin typeface="+mj-ea"/>
                <a:ea typeface="+mj-ea"/>
                <a:sym typeface="宋体" pitchFamily="2" charset="-122"/>
              </a:rPr>
              <a:t>点击添加文本</a:t>
            </a:r>
          </a:p>
        </p:txBody>
      </p:sp>
      <p:sp>
        <p:nvSpPr>
          <p:cNvPr id="122" name="矩形 121"/>
          <p:cNvSpPr>
            <a:spLocks noChangeArrowheads="1"/>
          </p:cNvSpPr>
          <p:nvPr/>
        </p:nvSpPr>
        <p:spPr bwMode="auto">
          <a:xfrm>
            <a:off x="4657202" y="1319213"/>
            <a:ext cx="1261884"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r>
              <a:rPr lang="zh-CN" altLang="en-US" sz="1400" dirty="0">
                <a:solidFill>
                  <a:srgbClr val="595959"/>
                </a:solidFill>
                <a:latin typeface="+mj-ea"/>
                <a:ea typeface="+mj-ea"/>
                <a:sym typeface="宋体" pitchFamily="2" charset="-122"/>
              </a:rPr>
              <a:t>点击添加文本</a:t>
            </a:r>
          </a:p>
        </p:txBody>
      </p:sp>
      <p:sp>
        <p:nvSpPr>
          <p:cNvPr id="123" name="矩形 122"/>
          <p:cNvSpPr>
            <a:spLocks noChangeArrowheads="1"/>
          </p:cNvSpPr>
          <p:nvPr/>
        </p:nvSpPr>
        <p:spPr bwMode="auto">
          <a:xfrm>
            <a:off x="5887515" y="3087688"/>
            <a:ext cx="1261884"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r>
              <a:rPr lang="zh-CN" altLang="en-US" sz="1400" dirty="0">
                <a:solidFill>
                  <a:srgbClr val="595959"/>
                </a:solidFill>
                <a:latin typeface="+mj-ea"/>
                <a:ea typeface="+mj-ea"/>
                <a:sym typeface="宋体" pitchFamily="2" charset="-122"/>
              </a:rPr>
              <a:t>点击添加文本</a:t>
            </a:r>
          </a:p>
        </p:txBody>
      </p:sp>
      <p:sp>
        <p:nvSpPr>
          <p:cNvPr id="124" name="矩形 123"/>
          <p:cNvSpPr>
            <a:spLocks noChangeArrowheads="1"/>
          </p:cNvSpPr>
          <p:nvPr/>
        </p:nvSpPr>
        <p:spPr bwMode="auto">
          <a:xfrm>
            <a:off x="7101952" y="1298576"/>
            <a:ext cx="1261884"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r>
              <a:rPr lang="zh-CN" altLang="en-US" sz="1400" dirty="0">
                <a:solidFill>
                  <a:srgbClr val="595959"/>
                </a:solidFill>
                <a:latin typeface="+mj-ea"/>
                <a:ea typeface="+mj-ea"/>
                <a:sym typeface="宋体" pitchFamily="2" charset="-122"/>
              </a:rPr>
              <a:t>点击添加文本</a:t>
            </a:r>
          </a:p>
        </p:txBody>
      </p:sp>
      <p:sp>
        <p:nvSpPr>
          <p:cNvPr id="125" name="矩形 124"/>
          <p:cNvSpPr>
            <a:spLocks noChangeArrowheads="1"/>
          </p:cNvSpPr>
          <p:nvPr/>
        </p:nvSpPr>
        <p:spPr bwMode="auto">
          <a:xfrm>
            <a:off x="881457" y="3517261"/>
            <a:ext cx="7404100" cy="8906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just">
              <a:lnSpc>
                <a:spcPct val="150000"/>
              </a:lnSpc>
            </a:pPr>
            <a:r>
              <a:rPr lang="zh-CN" altLang="en-US" sz="1200" dirty="0">
                <a:solidFill>
                  <a:srgbClr val="595959"/>
                </a:solidFill>
                <a:latin typeface="微软雅黑" pitchFamily="34" charset="-122"/>
                <a:ea typeface="微软雅黑" pitchFamily="34" charset="-122"/>
                <a:sym typeface="微软雅黑" pitchFamily="34" charset="-122"/>
              </a:rPr>
              <a:t>在这里输入年度工作概况阐述内容在这里输入年度工作概况阐述内容在这里输入年度工作概况阐述内容在这里输入年度工作概况阐述内容在这里输入年度工作概况阐述内容在这里输入年度工作概况阐述内容在这里输入年度工作概况阐述内容</a:t>
            </a:r>
          </a:p>
        </p:txBody>
      </p:sp>
      <p:sp>
        <p:nvSpPr>
          <p:cNvPr id="2" name="标题 1"/>
          <p:cNvSpPr>
            <a:spLocks noGrp="1"/>
          </p:cNvSpPr>
          <p:nvPr>
            <p:ph type="title"/>
          </p:nvPr>
        </p:nvSpPr>
        <p:spPr/>
        <p:txBody>
          <a:bodyPr>
            <a:normAutofit fontScale="90000"/>
          </a:bodyPr>
          <a:lstStyle/>
          <a:p>
            <a:r>
              <a:rPr lang="zh-CN" altLang="en-US" dirty="0"/>
              <a:t>第一部分  点击此处输入您的标题</a:t>
            </a:r>
          </a:p>
        </p:txBody>
      </p:sp>
    </p:spTree>
    <p:extLst>
      <p:ext uri="{BB962C8B-B14F-4D97-AF65-F5344CB8AC3E}">
        <p14:creationId xmlns:p14="http://schemas.microsoft.com/office/powerpoint/2010/main" val="1332842374"/>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86"/>
                                        </p:tgtEl>
                                        <p:attrNameLst>
                                          <p:attrName>style.visibility</p:attrName>
                                        </p:attrNameLst>
                                      </p:cBhvr>
                                      <p:to>
                                        <p:strVal val="visible"/>
                                      </p:to>
                                    </p:set>
                                    <p:anim calcmode="lin" valueType="num">
                                      <p:cBhvr additive="base">
                                        <p:cTn id="7" dur="500" fill="hold"/>
                                        <p:tgtEl>
                                          <p:spTgt spid="86"/>
                                        </p:tgtEl>
                                        <p:attrNameLst>
                                          <p:attrName>ppt_x</p:attrName>
                                        </p:attrNameLst>
                                      </p:cBhvr>
                                      <p:tavLst>
                                        <p:tav tm="0">
                                          <p:val>
                                            <p:strVal val="#ppt_x"/>
                                          </p:val>
                                        </p:tav>
                                        <p:tav tm="100000">
                                          <p:val>
                                            <p:strVal val="#ppt_x"/>
                                          </p:val>
                                        </p:tav>
                                      </p:tavLst>
                                    </p:anim>
                                    <p:anim calcmode="lin" valueType="num">
                                      <p:cBhvr additive="base">
                                        <p:cTn id="8" dur="500" fill="hold"/>
                                        <p:tgtEl>
                                          <p:spTgt spid="86"/>
                                        </p:tgtEl>
                                        <p:attrNameLst>
                                          <p:attrName>ppt_y</p:attrName>
                                        </p:attrNameLst>
                                      </p:cBhvr>
                                      <p:tavLst>
                                        <p:tav tm="0">
                                          <p:val>
                                            <p:strVal val="0-#ppt_h/2"/>
                                          </p:val>
                                        </p:tav>
                                        <p:tav tm="100000">
                                          <p:val>
                                            <p:strVal val="#ppt_y"/>
                                          </p:val>
                                        </p:tav>
                                      </p:tavLst>
                                    </p:anim>
                                  </p:childTnLst>
                                </p:cTn>
                              </p:par>
                              <p:par>
                                <p:cTn id="9" presetID="22" presetClass="entr" presetSubtype="8" fill="hold" grpId="0" nodeType="withEffect">
                                  <p:stCondLst>
                                    <p:cond delay="250"/>
                                  </p:stCondLst>
                                  <p:childTnLst>
                                    <p:set>
                                      <p:cBhvr>
                                        <p:cTn id="10" dur="1" fill="hold">
                                          <p:stCondLst>
                                            <p:cond delay="0"/>
                                          </p:stCondLst>
                                        </p:cTn>
                                        <p:tgtEl>
                                          <p:spTgt spid="87"/>
                                        </p:tgtEl>
                                        <p:attrNameLst>
                                          <p:attrName>style.visibility</p:attrName>
                                        </p:attrNameLst>
                                      </p:cBhvr>
                                      <p:to>
                                        <p:strVal val="visible"/>
                                      </p:to>
                                    </p:set>
                                    <p:animEffect transition="in" filter="wipe(left)">
                                      <p:cBhvr>
                                        <p:cTn id="11" dur="500"/>
                                        <p:tgtEl>
                                          <p:spTgt spid="87"/>
                                        </p:tgtEl>
                                      </p:cBhvr>
                                    </p:animEffect>
                                  </p:childTnLst>
                                </p:cTn>
                              </p:par>
                              <p:par>
                                <p:cTn id="12" presetID="42" presetClass="entr" presetSubtype="0" fill="hold" grpId="0" nodeType="withEffect">
                                  <p:stCondLst>
                                    <p:cond delay="250"/>
                                  </p:stCondLst>
                                  <p:childTnLst>
                                    <p:set>
                                      <p:cBhvr>
                                        <p:cTn id="13" dur="1" fill="hold">
                                          <p:stCondLst>
                                            <p:cond delay="0"/>
                                          </p:stCondLst>
                                        </p:cTn>
                                        <p:tgtEl>
                                          <p:spTgt spid="89"/>
                                        </p:tgtEl>
                                        <p:attrNameLst>
                                          <p:attrName>style.visibility</p:attrName>
                                        </p:attrNameLst>
                                      </p:cBhvr>
                                      <p:to>
                                        <p:strVal val="visible"/>
                                      </p:to>
                                    </p:set>
                                    <p:animEffect transition="in" filter="fade">
                                      <p:cBhvr>
                                        <p:cTn id="14" dur="500"/>
                                        <p:tgtEl>
                                          <p:spTgt spid="89"/>
                                        </p:tgtEl>
                                      </p:cBhvr>
                                    </p:animEffect>
                                    <p:anim calcmode="lin" valueType="num">
                                      <p:cBhvr>
                                        <p:cTn id="15" dur="500" fill="hold"/>
                                        <p:tgtEl>
                                          <p:spTgt spid="89"/>
                                        </p:tgtEl>
                                        <p:attrNameLst>
                                          <p:attrName>ppt_x</p:attrName>
                                        </p:attrNameLst>
                                      </p:cBhvr>
                                      <p:tavLst>
                                        <p:tav tm="0">
                                          <p:val>
                                            <p:strVal val="#ppt_x"/>
                                          </p:val>
                                        </p:tav>
                                        <p:tav tm="100000">
                                          <p:val>
                                            <p:strVal val="#ppt_x"/>
                                          </p:val>
                                        </p:tav>
                                      </p:tavLst>
                                    </p:anim>
                                    <p:anim calcmode="lin" valueType="num">
                                      <p:cBhvr>
                                        <p:cTn id="16" dur="500" fill="hold"/>
                                        <p:tgtEl>
                                          <p:spTgt spid="89"/>
                                        </p:tgtEl>
                                        <p:attrNameLst>
                                          <p:attrName>ppt_y</p:attrName>
                                        </p:attrNameLst>
                                      </p:cBhvr>
                                      <p:tavLst>
                                        <p:tav tm="0">
                                          <p:val>
                                            <p:strVal val="#ppt_y+.1"/>
                                          </p:val>
                                        </p:tav>
                                        <p:tav tm="100000">
                                          <p:val>
                                            <p:strVal val="#ppt_y"/>
                                          </p:val>
                                        </p:tav>
                                      </p:tavLst>
                                    </p:anim>
                                  </p:childTnLst>
                                </p:cTn>
                              </p:par>
                              <p:par>
                                <p:cTn id="17" presetID="42" presetClass="entr" presetSubtype="0" fill="hold" grpId="0" nodeType="withEffect">
                                  <p:stCondLst>
                                    <p:cond delay="250"/>
                                  </p:stCondLst>
                                  <p:childTnLst>
                                    <p:set>
                                      <p:cBhvr>
                                        <p:cTn id="18" dur="1" fill="hold">
                                          <p:stCondLst>
                                            <p:cond delay="0"/>
                                          </p:stCondLst>
                                        </p:cTn>
                                        <p:tgtEl>
                                          <p:spTgt spid="100"/>
                                        </p:tgtEl>
                                        <p:attrNameLst>
                                          <p:attrName>style.visibility</p:attrName>
                                        </p:attrNameLst>
                                      </p:cBhvr>
                                      <p:to>
                                        <p:strVal val="visible"/>
                                      </p:to>
                                    </p:set>
                                    <p:animEffect transition="in" filter="fade">
                                      <p:cBhvr>
                                        <p:cTn id="19" dur="500"/>
                                        <p:tgtEl>
                                          <p:spTgt spid="100"/>
                                        </p:tgtEl>
                                      </p:cBhvr>
                                    </p:animEffect>
                                    <p:anim calcmode="lin" valueType="num">
                                      <p:cBhvr>
                                        <p:cTn id="20" dur="500" fill="hold"/>
                                        <p:tgtEl>
                                          <p:spTgt spid="100"/>
                                        </p:tgtEl>
                                        <p:attrNameLst>
                                          <p:attrName>ppt_x</p:attrName>
                                        </p:attrNameLst>
                                      </p:cBhvr>
                                      <p:tavLst>
                                        <p:tav tm="0">
                                          <p:val>
                                            <p:strVal val="#ppt_x"/>
                                          </p:val>
                                        </p:tav>
                                        <p:tav tm="100000">
                                          <p:val>
                                            <p:strVal val="#ppt_x"/>
                                          </p:val>
                                        </p:tav>
                                      </p:tavLst>
                                    </p:anim>
                                    <p:anim calcmode="lin" valueType="num">
                                      <p:cBhvr>
                                        <p:cTn id="21" dur="500" fill="hold"/>
                                        <p:tgtEl>
                                          <p:spTgt spid="100"/>
                                        </p:tgtEl>
                                        <p:attrNameLst>
                                          <p:attrName>ppt_y</p:attrName>
                                        </p:attrNameLst>
                                      </p:cBhvr>
                                      <p:tavLst>
                                        <p:tav tm="0">
                                          <p:val>
                                            <p:strVal val="#ppt_y+.1"/>
                                          </p:val>
                                        </p:tav>
                                        <p:tav tm="100000">
                                          <p:val>
                                            <p:strVal val="#ppt_y"/>
                                          </p:val>
                                        </p:tav>
                                      </p:tavLst>
                                    </p:anim>
                                  </p:childTnLst>
                                </p:cTn>
                              </p:par>
                              <p:par>
                                <p:cTn id="22" presetID="42" presetClass="entr" presetSubtype="0" fill="hold" grpId="0" nodeType="withEffect">
                                  <p:stCondLst>
                                    <p:cond delay="250"/>
                                  </p:stCondLst>
                                  <p:childTnLst>
                                    <p:set>
                                      <p:cBhvr>
                                        <p:cTn id="23" dur="1" fill="hold">
                                          <p:stCondLst>
                                            <p:cond delay="0"/>
                                          </p:stCondLst>
                                        </p:cTn>
                                        <p:tgtEl>
                                          <p:spTgt spid="101"/>
                                        </p:tgtEl>
                                        <p:attrNameLst>
                                          <p:attrName>style.visibility</p:attrName>
                                        </p:attrNameLst>
                                      </p:cBhvr>
                                      <p:to>
                                        <p:strVal val="visible"/>
                                      </p:to>
                                    </p:set>
                                    <p:animEffect transition="in" filter="fade">
                                      <p:cBhvr>
                                        <p:cTn id="24" dur="500"/>
                                        <p:tgtEl>
                                          <p:spTgt spid="101"/>
                                        </p:tgtEl>
                                      </p:cBhvr>
                                    </p:animEffect>
                                    <p:anim calcmode="lin" valueType="num">
                                      <p:cBhvr>
                                        <p:cTn id="25" dur="500" fill="hold"/>
                                        <p:tgtEl>
                                          <p:spTgt spid="101"/>
                                        </p:tgtEl>
                                        <p:attrNameLst>
                                          <p:attrName>ppt_x</p:attrName>
                                        </p:attrNameLst>
                                      </p:cBhvr>
                                      <p:tavLst>
                                        <p:tav tm="0">
                                          <p:val>
                                            <p:strVal val="#ppt_x"/>
                                          </p:val>
                                        </p:tav>
                                        <p:tav tm="100000">
                                          <p:val>
                                            <p:strVal val="#ppt_x"/>
                                          </p:val>
                                        </p:tav>
                                      </p:tavLst>
                                    </p:anim>
                                    <p:anim calcmode="lin" valueType="num">
                                      <p:cBhvr>
                                        <p:cTn id="26" dur="500" fill="hold"/>
                                        <p:tgtEl>
                                          <p:spTgt spid="101"/>
                                        </p:tgtEl>
                                        <p:attrNameLst>
                                          <p:attrName>ppt_y</p:attrName>
                                        </p:attrNameLst>
                                      </p:cBhvr>
                                      <p:tavLst>
                                        <p:tav tm="0">
                                          <p:val>
                                            <p:strVal val="#ppt_y+.1"/>
                                          </p:val>
                                        </p:tav>
                                        <p:tav tm="100000">
                                          <p:val>
                                            <p:strVal val="#ppt_y"/>
                                          </p:val>
                                        </p:tav>
                                      </p:tavLst>
                                    </p:anim>
                                  </p:childTnLst>
                                </p:cTn>
                              </p:par>
                              <p:par>
                                <p:cTn id="27" presetID="42" presetClass="entr" presetSubtype="0" fill="hold" grpId="0" nodeType="withEffect">
                                  <p:stCondLst>
                                    <p:cond delay="250"/>
                                  </p:stCondLst>
                                  <p:childTnLst>
                                    <p:set>
                                      <p:cBhvr>
                                        <p:cTn id="28" dur="1" fill="hold">
                                          <p:stCondLst>
                                            <p:cond delay="0"/>
                                          </p:stCondLst>
                                        </p:cTn>
                                        <p:tgtEl>
                                          <p:spTgt spid="102"/>
                                        </p:tgtEl>
                                        <p:attrNameLst>
                                          <p:attrName>style.visibility</p:attrName>
                                        </p:attrNameLst>
                                      </p:cBhvr>
                                      <p:to>
                                        <p:strVal val="visible"/>
                                      </p:to>
                                    </p:set>
                                    <p:animEffect transition="in" filter="fade">
                                      <p:cBhvr>
                                        <p:cTn id="29" dur="500"/>
                                        <p:tgtEl>
                                          <p:spTgt spid="102"/>
                                        </p:tgtEl>
                                      </p:cBhvr>
                                    </p:animEffect>
                                    <p:anim calcmode="lin" valueType="num">
                                      <p:cBhvr>
                                        <p:cTn id="30" dur="500" fill="hold"/>
                                        <p:tgtEl>
                                          <p:spTgt spid="102"/>
                                        </p:tgtEl>
                                        <p:attrNameLst>
                                          <p:attrName>ppt_x</p:attrName>
                                        </p:attrNameLst>
                                      </p:cBhvr>
                                      <p:tavLst>
                                        <p:tav tm="0">
                                          <p:val>
                                            <p:strVal val="#ppt_x"/>
                                          </p:val>
                                        </p:tav>
                                        <p:tav tm="100000">
                                          <p:val>
                                            <p:strVal val="#ppt_x"/>
                                          </p:val>
                                        </p:tav>
                                      </p:tavLst>
                                    </p:anim>
                                    <p:anim calcmode="lin" valueType="num">
                                      <p:cBhvr>
                                        <p:cTn id="31" dur="500" fill="hold"/>
                                        <p:tgtEl>
                                          <p:spTgt spid="102"/>
                                        </p:tgtEl>
                                        <p:attrNameLst>
                                          <p:attrName>ppt_y</p:attrName>
                                        </p:attrNameLst>
                                      </p:cBhvr>
                                      <p:tavLst>
                                        <p:tav tm="0">
                                          <p:val>
                                            <p:strVal val="#ppt_y+.1"/>
                                          </p:val>
                                        </p:tav>
                                        <p:tav tm="100000">
                                          <p:val>
                                            <p:strVal val="#ppt_y"/>
                                          </p:val>
                                        </p:tav>
                                      </p:tavLst>
                                    </p:anim>
                                  </p:childTnLst>
                                </p:cTn>
                              </p:par>
                              <p:par>
                                <p:cTn id="32" presetID="42" presetClass="entr" presetSubtype="0" fill="hold" grpId="0" nodeType="withEffect">
                                  <p:stCondLst>
                                    <p:cond delay="250"/>
                                  </p:stCondLst>
                                  <p:childTnLst>
                                    <p:set>
                                      <p:cBhvr>
                                        <p:cTn id="33" dur="1" fill="hold">
                                          <p:stCondLst>
                                            <p:cond delay="0"/>
                                          </p:stCondLst>
                                        </p:cTn>
                                        <p:tgtEl>
                                          <p:spTgt spid="88"/>
                                        </p:tgtEl>
                                        <p:attrNameLst>
                                          <p:attrName>style.visibility</p:attrName>
                                        </p:attrNameLst>
                                      </p:cBhvr>
                                      <p:to>
                                        <p:strVal val="visible"/>
                                      </p:to>
                                    </p:set>
                                    <p:animEffect transition="in" filter="fade">
                                      <p:cBhvr>
                                        <p:cTn id="34" dur="500"/>
                                        <p:tgtEl>
                                          <p:spTgt spid="88"/>
                                        </p:tgtEl>
                                      </p:cBhvr>
                                    </p:animEffect>
                                    <p:anim calcmode="lin" valueType="num">
                                      <p:cBhvr>
                                        <p:cTn id="35" dur="500" fill="hold"/>
                                        <p:tgtEl>
                                          <p:spTgt spid="88"/>
                                        </p:tgtEl>
                                        <p:attrNameLst>
                                          <p:attrName>ppt_x</p:attrName>
                                        </p:attrNameLst>
                                      </p:cBhvr>
                                      <p:tavLst>
                                        <p:tav tm="0">
                                          <p:val>
                                            <p:strVal val="#ppt_x"/>
                                          </p:val>
                                        </p:tav>
                                        <p:tav tm="100000">
                                          <p:val>
                                            <p:strVal val="#ppt_x"/>
                                          </p:val>
                                        </p:tav>
                                      </p:tavLst>
                                    </p:anim>
                                    <p:anim calcmode="lin" valueType="num">
                                      <p:cBhvr>
                                        <p:cTn id="36" dur="500" fill="hold"/>
                                        <p:tgtEl>
                                          <p:spTgt spid="88"/>
                                        </p:tgtEl>
                                        <p:attrNameLst>
                                          <p:attrName>ppt_y</p:attrName>
                                        </p:attrNameLst>
                                      </p:cBhvr>
                                      <p:tavLst>
                                        <p:tav tm="0">
                                          <p:val>
                                            <p:strVal val="#ppt_y+.1"/>
                                          </p:val>
                                        </p:tav>
                                        <p:tav tm="100000">
                                          <p:val>
                                            <p:strVal val="#ppt_y"/>
                                          </p:val>
                                        </p:tav>
                                      </p:tavLst>
                                    </p:anim>
                                  </p:childTnLst>
                                </p:cTn>
                              </p:par>
                              <p:par>
                                <p:cTn id="37" presetID="22" presetClass="entr" presetSubtype="8" fill="hold" grpId="0" nodeType="withEffect">
                                  <p:stCondLst>
                                    <p:cond delay="750"/>
                                  </p:stCondLst>
                                  <p:childTnLst>
                                    <p:set>
                                      <p:cBhvr>
                                        <p:cTn id="38" dur="1" fill="hold">
                                          <p:stCondLst>
                                            <p:cond delay="0"/>
                                          </p:stCondLst>
                                        </p:cTn>
                                        <p:tgtEl>
                                          <p:spTgt spid="62"/>
                                        </p:tgtEl>
                                        <p:attrNameLst>
                                          <p:attrName>style.visibility</p:attrName>
                                        </p:attrNameLst>
                                      </p:cBhvr>
                                      <p:to>
                                        <p:strVal val="visible"/>
                                      </p:to>
                                    </p:set>
                                    <p:animEffect transition="in" filter="wipe(left)">
                                      <p:cBhvr>
                                        <p:cTn id="39" dur="500"/>
                                        <p:tgtEl>
                                          <p:spTgt spid="62"/>
                                        </p:tgtEl>
                                      </p:cBhvr>
                                    </p:animEffect>
                                  </p:childTnLst>
                                </p:cTn>
                              </p:par>
                              <p:par>
                                <p:cTn id="40" presetID="47" presetClass="entr" presetSubtype="0" fill="hold" grpId="0" nodeType="withEffect">
                                  <p:stCondLst>
                                    <p:cond delay="750"/>
                                  </p:stCondLst>
                                  <p:childTnLst>
                                    <p:set>
                                      <p:cBhvr>
                                        <p:cTn id="41" dur="1" fill="hold">
                                          <p:stCondLst>
                                            <p:cond delay="0"/>
                                          </p:stCondLst>
                                        </p:cTn>
                                        <p:tgtEl>
                                          <p:spTgt spid="90"/>
                                        </p:tgtEl>
                                        <p:attrNameLst>
                                          <p:attrName>style.visibility</p:attrName>
                                        </p:attrNameLst>
                                      </p:cBhvr>
                                      <p:to>
                                        <p:strVal val="visible"/>
                                      </p:to>
                                    </p:set>
                                    <p:animEffect transition="in" filter="fade">
                                      <p:cBhvr>
                                        <p:cTn id="42" dur="500"/>
                                        <p:tgtEl>
                                          <p:spTgt spid="90"/>
                                        </p:tgtEl>
                                      </p:cBhvr>
                                    </p:animEffect>
                                    <p:anim calcmode="lin" valueType="num">
                                      <p:cBhvr>
                                        <p:cTn id="43" dur="500" fill="hold"/>
                                        <p:tgtEl>
                                          <p:spTgt spid="90"/>
                                        </p:tgtEl>
                                        <p:attrNameLst>
                                          <p:attrName>ppt_x</p:attrName>
                                        </p:attrNameLst>
                                      </p:cBhvr>
                                      <p:tavLst>
                                        <p:tav tm="0">
                                          <p:val>
                                            <p:strVal val="#ppt_x"/>
                                          </p:val>
                                        </p:tav>
                                        <p:tav tm="100000">
                                          <p:val>
                                            <p:strVal val="#ppt_x"/>
                                          </p:val>
                                        </p:tav>
                                      </p:tavLst>
                                    </p:anim>
                                    <p:anim calcmode="lin" valueType="num">
                                      <p:cBhvr>
                                        <p:cTn id="44" dur="500" fill="hold"/>
                                        <p:tgtEl>
                                          <p:spTgt spid="90"/>
                                        </p:tgtEl>
                                        <p:attrNameLst>
                                          <p:attrName>ppt_y</p:attrName>
                                        </p:attrNameLst>
                                      </p:cBhvr>
                                      <p:tavLst>
                                        <p:tav tm="0">
                                          <p:val>
                                            <p:strVal val="#ppt_y-.1"/>
                                          </p:val>
                                        </p:tav>
                                        <p:tav tm="100000">
                                          <p:val>
                                            <p:strVal val="#ppt_y"/>
                                          </p:val>
                                        </p:tav>
                                      </p:tavLst>
                                    </p:anim>
                                  </p:childTnLst>
                                </p:cTn>
                              </p:par>
                              <p:par>
                                <p:cTn id="45" presetID="47" presetClass="entr" presetSubtype="0" fill="hold" grpId="0" nodeType="withEffect">
                                  <p:stCondLst>
                                    <p:cond delay="750"/>
                                  </p:stCondLst>
                                  <p:childTnLst>
                                    <p:set>
                                      <p:cBhvr>
                                        <p:cTn id="46" dur="1" fill="hold">
                                          <p:stCondLst>
                                            <p:cond delay="0"/>
                                          </p:stCondLst>
                                        </p:cTn>
                                        <p:tgtEl>
                                          <p:spTgt spid="91"/>
                                        </p:tgtEl>
                                        <p:attrNameLst>
                                          <p:attrName>style.visibility</p:attrName>
                                        </p:attrNameLst>
                                      </p:cBhvr>
                                      <p:to>
                                        <p:strVal val="visible"/>
                                      </p:to>
                                    </p:set>
                                    <p:animEffect transition="in" filter="fade">
                                      <p:cBhvr>
                                        <p:cTn id="47" dur="500"/>
                                        <p:tgtEl>
                                          <p:spTgt spid="91"/>
                                        </p:tgtEl>
                                      </p:cBhvr>
                                    </p:animEffect>
                                    <p:anim calcmode="lin" valueType="num">
                                      <p:cBhvr>
                                        <p:cTn id="48" dur="500" fill="hold"/>
                                        <p:tgtEl>
                                          <p:spTgt spid="91"/>
                                        </p:tgtEl>
                                        <p:attrNameLst>
                                          <p:attrName>ppt_x</p:attrName>
                                        </p:attrNameLst>
                                      </p:cBhvr>
                                      <p:tavLst>
                                        <p:tav tm="0">
                                          <p:val>
                                            <p:strVal val="#ppt_x"/>
                                          </p:val>
                                        </p:tav>
                                        <p:tav tm="100000">
                                          <p:val>
                                            <p:strVal val="#ppt_x"/>
                                          </p:val>
                                        </p:tav>
                                      </p:tavLst>
                                    </p:anim>
                                    <p:anim calcmode="lin" valueType="num">
                                      <p:cBhvr>
                                        <p:cTn id="49" dur="500" fill="hold"/>
                                        <p:tgtEl>
                                          <p:spTgt spid="91"/>
                                        </p:tgtEl>
                                        <p:attrNameLst>
                                          <p:attrName>ppt_y</p:attrName>
                                        </p:attrNameLst>
                                      </p:cBhvr>
                                      <p:tavLst>
                                        <p:tav tm="0">
                                          <p:val>
                                            <p:strVal val="#ppt_y-.1"/>
                                          </p:val>
                                        </p:tav>
                                        <p:tav tm="100000">
                                          <p:val>
                                            <p:strVal val="#ppt_y"/>
                                          </p:val>
                                        </p:tav>
                                      </p:tavLst>
                                    </p:anim>
                                  </p:childTnLst>
                                </p:cTn>
                              </p:par>
                              <p:par>
                                <p:cTn id="50" presetID="47" presetClass="entr" presetSubtype="0" fill="hold" grpId="0" nodeType="withEffect">
                                  <p:stCondLst>
                                    <p:cond delay="750"/>
                                  </p:stCondLst>
                                  <p:childTnLst>
                                    <p:set>
                                      <p:cBhvr>
                                        <p:cTn id="51" dur="1" fill="hold">
                                          <p:stCondLst>
                                            <p:cond delay="0"/>
                                          </p:stCondLst>
                                        </p:cTn>
                                        <p:tgtEl>
                                          <p:spTgt spid="109"/>
                                        </p:tgtEl>
                                        <p:attrNameLst>
                                          <p:attrName>style.visibility</p:attrName>
                                        </p:attrNameLst>
                                      </p:cBhvr>
                                      <p:to>
                                        <p:strVal val="visible"/>
                                      </p:to>
                                    </p:set>
                                    <p:animEffect transition="in" filter="fade">
                                      <p:cBhvr>
                                        <p:cTn id="52" dur="500"/>
                                        <p:tgtEl>
                                          <p:spTgt spid="109"/>
                                        </p:tgtEl>
                                      </p:cBhvr>
                                    </p:animEffect>
                                    <p:anim calcmode="lin" valueType="num">
                                      <p:cBhvr>
                                        <p:cTn id="53" dur="500" fill="hold"/>
                                        <p:tgtEl>
                                          <p:spTgt spid="109"/>
                                        </p:tgtEl>
                                        <p:attrNameLst>
                                          <p:attrName>ppt_x</p:attrName>
                                        </p:attrNameLst>
                                      </p:cBhvr>
                                      <p:tavLst>
                                        <p:tav tm="0">
                                          <p:val>
                                            <p:strVal val="#ppt_x"/>
                                          </p:val>
                                        </p:tav>
                                        <p:tav tm="100000">
                                          <p:val>
                                            <p:strVal val="#ppt_x"/>
                                          </p:val>
                                        </p:tav>
                                      </p:tavLst>
                                    </p:anim>
                                    <p:anim calcmode="lin" valueType="num">
                                      <p:cBhvr>
                                        <p:cTn id="54" dur="500" fill="hold"/>
                                        <p:tgtEl>
                                          <p:spTgt spid="109"/>
                                        </p:tgtEl>
                                        <p:attrNameLst>
                                          <p:attrName>ppt_y</p:attrName>
                                        </p:attrNameLst>
                                      </p:cBhvr>
                                      <p:tavLst>
                                        <p:tav tm="0">
                                          <p:val>
                                            <p:strVal val="#ppt_y-.1"/>
                                          </p:val>
                                        </p:tav>
                                        <p:tav tm="100000">
                                          <p:val>
                                            <p:strVal val="#ppt_y"/>
                                          </p:val>
                                        </p:tav>
                                      </p:tavLst>
                                    </p:anim>
                                  </p:childTnLst>
                                </p:cTn>
                              </p:par>
                              <p:par>
                                <p:cTn id="55" presetID="47" presetClass="entr" presetSubtype="0" fill="hold" grpId="0" nodeType="withEffect">
                                  <p:stCondLst>
                                    <p:cond delay="750"/>
                                  </p:stCondLst>
                                  <p:childTnLst>
                                    <p:set>
                                      <p:cBhvr>
                                        <p:cTn id="56" dur="1" fill="hold">
                                          <p:stCondLst>
                                            <p:cond delay="0"/>
                                          </p:stCondLst>
                                        </p:cTn>
                                        <p:tgtEl>
                                          <p:spTgt spid="110"/>
                                        </p:tgtEl>
                                        <p:attrNameLst>
                                          <p:attrName>style.visibility</p:attrName>
                                        </p:attrNameLst>
                                      </p:cBhvr>
                                      <p:to>
                                        <p:strVal val="visible"/>
                                      </p:to>
                                    </p:set>
                                    <p:animEffect transition="in" filter="fade">
                                      <p:cBhvr>
                                        <p:cTn id="57" dur="500"/>
                                        <p:tgtEl>
                                          <p:spTgt spid="110"/>
                                        </p:tgtEl>
                                      </p:cBhvr>
                                    </p:animEffect>
                                    <p:anim calcmode="lin" valueType="num">
                                      <p:cBhvr>
                                        <p:cTn id="58" dur="500" fill="hold"/>
                                        <p:tgtEl>
                                          <p:spTgt spid="110"/>
                                        </p:tgtEl>
                                        <p:attrNameLst>
                                          <p:attrName>ppt_x</p:attrName>
                                        </p:attrNameLst>
                                      </p:cBhvr>
                                      <p:tavLst>
                                        <p:tav tm="0">
                                          <p:val>
                                            <p:strVal val="#ppt_x"/>
                                          </p:val>
                                        </p:tav>
                                        <p:tav tm="100000">
                                          <p:val>
                                            <p:strVal val="#ppt_x"/>
                                          </p:val>
                                        </p:tav>
                                      </p:tavLst>
                                    </p:anim>
                                    <p:anim calcmode="lin" valueType="num">
                                      <p:cBhvr>
                                        <p:cTn id="59" dur="500" fill="hold"/>
                                        <p:tgtEl>
                                          <p:spTgt spid="110"/>
                                        </p:tgtEl>
                                        <p:attrNameLst>
                                          <p:attrName>ppt_y</p:attrName>
                                        </p:attrNameLst>
                                      </p:cBhvr>
                                      <p:tavLst>
                                        <p:tav tm="0">
                                          <p:val>
                                            <p:strVal val="#ppt_y-.1"/>
                                          </p:val>
                                        </p:tav>
                                        <p:tav tm="100000">
                                          <p:val>
                                            <p:strVal val="#ppt_y"/>
                                          </p:val>
                                        </p:tav>
                                      </p:tavLst>
                                    </p:anim>
                                  </p:childTnLst>
                                </p:cTn>
                              </p:par>
                              <p:par>
                                <p:cTn id="60" presetID="47" presetClass="entr" presetSubtype="0" fill="hold" grpId="0" nodeType="withEffect">
                                  <p:stCondLst>
                                    <p:cond delay="750"/>
                                  </p:stCondLst>
                                  <p:childTnLst>
                                    <p:set>
                                      <p:cBhvr>
                                        <p:cTn id="61" dur="1" fill="hold">
                                          <p:stCondLst>
                                            <p:cond delay="0"/>
                                          </p:stCondLst>
                                        </p:cTn>
                                        <p:tgtEl>
                                          <p:spTgt spid="112"/>
                                        </p:tgtEl>
                                        <p:attrNameLst>
                                          <p:attrName>style.visibility</p:attrName>
                                        </p:attrNameLst>
                                      </p:cBhvr>
                                      <p:to>
                                        <p:strVal val="visible"/>
                                      </p:to>
                                    </p:set>
                                    <p:animEffect transition="in" filter="fade">
                                      <p:cBhvr>
                                        <p:cTn id="62" dur="500"/>
                                        <p:tgtEl>
                                          <p:spTgt spid="112"/>
                                        </p:tgtEl>
                                      </p:cBhvr>
                                    </p:animEffect>
                                    <p:anim calcmode="lin" valueType="num">
                                      <p:cBhvr>
                                        <p:cTn id="63" dur="500" fill="hold"/>
                                        <p:tgtEl>
                                          <p:spTgt spid="112"/>
                                        </p:tgtEl>
                                        <p:attrNameLst>
                                          <p:attrName>ppt_x</p:attrName>
                                        </p:attrNameLst>
                                      </p:cBhvr>
                                      <p:tavLst>
                                        <p:tav tm="0">
                                          <p:val>
                                            <p:strVal val="#ppt_x"/>
                                          </p:val>
                                        </p:tav>
                                        <p:tav tm="100000">
                                          <p:val>
                                            <p:strVal val="#ppt_x"/>
                                          </p:val>
                                        </p:tav>
                                      </p:tavLst>
                                    </p:anim>
                                    <p:anim calcmode="lin" valueType="num">
                                      <p:cBhvr>
                                        <p:cTn id="64" dur="500" fill="hold"/>
                                        <p:tgtEl>
                                          <p:spTgt spid="112"/>
                                        </p:tgtEl>
                                        <p:attrNameLst>
                                          <p:attrName>ppt_y</p:attrName>
                                        </p:attrNameLst>
                                      </p:cBhvr>
                                      <p:tavLst>
                                        <p:tav tm="0">
                                          <p:val>
                                            <p:strVal val="#ppt_y-.1"/>
                                          </p:val>
                                        </p:tav>
                                        <p:tav tm="100000">
                                          <p:val>
                                            <p:strVal val="#ppt_y"/>
                                          </p:val>
                                        </p:tav>
                                      </p:tavLst>
                                    </p:anim>
                                  </p:childTnLst>
                                </p:cTn>
                              </p:par>
                              <p:par>
                                <p:cTn id="65" presetID="22" presetClass="entr" presetSubtype="8" fill="hold" grpId="0" nodeType="withEffect">
                                  <p:stCondLst>
                                    <p:cond delay="1250"/>
                                  </p:stCondLst>
                                  <p:childTnLst>
                                    <p:set>
                                      <p:cBhvr>
                                        <p:cTn id="66" dur="1" fill="hold">
                                          <p:stCondLst>
                                            <p:cond delay="0"/>
                                          </p:stCondLst>
                                        </p:cTn>
                                        <p:tgtEl>
                                          <p:spTgt spid="80"/>
                                        </p:tgtEl>
                                        <p:attrNameLst>
                                          <p:attrName>style.visibility</p:attrName>
                                        </p:attrNameLst>
                                      </p:cBhvr>
                                      <p:to>
                                        <p:strVal val="visible"/>
                                      </p:to>
                                    </p:set>
                                    <p:animEffect transition="in" filter="wipe(left)">
                                      <p:cBhvr>
                                        <p:cTn id="67" dur="500"/>
                                        <p:tgtEl>
                                          <p:spTgt spid="80"/>
                                        </p:tgtEl>
                                      </p:cBhvr>
                                    </p:animEffect>
                                  </p:childTnLst>
                                </p:cTn>
                              </p:par>
                              <p:par>
                                <p:cTn id="68" presetID="42" presetClass="entr" presetSubtype="0" fill="hold" grpId="0" nodeType="withEffect">
                                  <p:stCondLst>
                                    <p:cond delay="1250"/>
                                  </p:stCondLst>
                                  <p:childTnLst>
                                    <p:set>
                                      <p:cBhvr>
                                        <p:cTn id="69" dur="1" fill="hold">
                                          <p:stCondLst>
                                            <p:cond delay="0"/>
                                          </p:stCondLst>
                                        </p:cTn>
                                        <p:tgtEl>
                                          <p:spTgt spid="93"/>
                                        </p:tgtEl>
                                        <p:attrNameLst>
                                          <p:attrName>style.visibility</p:attrName>
                                        </p:attrNameLst>
                                      </p:cBhvr>
                                      <p:to>
                                        <p:strVal val="visible"/>
                                      </p:to>
                                    </p:set>
                                    <p:animEffect transition="in" filter="fade">
                                      <p:cBhvr>
                                        <p:cTn id="70" dur="500"/>
                                        <p:tgtEl>
                                          <p:spTgt spid="93"/>
                                        </p:tgtEl>
                                      </p:cBhvr>
                                    </p:animEffect>
                                    <p:anim calcmode="lin" valueType="num">
                                      <p:cBhvr>
                                        <p:cTn id="71" dur="500" fill="hold"/>
                                        <p:tgtEl>
                                          <p:spTgt spid="93"/>
                                        </p:tgtEl>
                                        <p:attrNameLst>
                                          <p:attrName>ppt_x</p:attrName>
                                        </p:attrNameLst>
                                      </p:cBhvr>
                                      <p:tavLst>
                                        <p:tav tm="0">
                                          <p:val>
                                            <p:strVal val="#ppt_x"/>
                                          </p:val>
                                        </p:tav>
                                        <p:tav tm="100000">
                                          <p:val>
                                            <p:strVal val="#ppt_x"/>
                                          </p:val>
                                        </p:tav>
                                      </p:tavLst>
                                    </p:anim>
                                    <p:anim calcmode="lin" valueType="num">
                                      <p:cBhvr>
                                        <p:cTn id="72" dur="500" fill="hold"/>
                                        <p:tgtEl>
                                          <p:spTgt spid="93"/>
                                        </p:tgtEl>
                                        <p:attrNameLst>
                                          <p:attrName>ppt_y</p:attrName>
                                        </p:attrNameLst>
                                      </p:cBhvr>
                                      <p:tavLst>
                                        <p:tav tm="0">
                                          <p:val>
                                            <p:strVal val="#ppt_y+.1"/>
                                          </p:val>
                                        </p:tav>
                                        <p:tav tm="100000">
                                          <p:val>
                                            <p:strVal val="#ppt_y"/>
                                          </p:val>
                                        </p:tav>
                                      </p:tavLst>
                                    </p:anim>
                                  </p:childTnLst>
                                </p:cTn>
                              </p:par>
                              <p:par>
                                <p:cTn id="73" presetID="42" presetClass="entr" presetSubtype="0" fill="hold" grpId="0" nodeType="withEffect">
                                  <p:stCondLst>
                                    <p:cond delay="1250"/>
                                  </p:stCondLst>
                                  <p:childTnLst>
                                    <p:set>
                                      <p:cBhvr>
                                        <p:cTn id="74" dur="1" fill="hold">
                                          <p:stCondLst>
                                            <p:cond delay="0"/>
                                          </p:stCondLst>
                                        </p:cTn>
                                        <p:tgtEl>
                                          <p:spTgt spid="103"/>
                                        </p:tgtEl>
                                        <p:attrNameLst>
                                          <p:attrName>style.visibility</p:attrName>
                                        </p:attrNameLst>
                                      </p:cBhvr>
                                      <p:to>
                                        <p:strVal val="visible"/>
                                      </p:to>
                                    </p:set>
                                    <p:animEffect transition="in" filter="fade">
                                      <p:cBhvr>
                                        <p:cTn id="75" dur="500"/>
                                        <p:tgtEl>
                                          <p:spTgt spid="103"/>
                                        </p:tgtEl>
                                      </p:cBhvr>
                                    </p:animEffect>
                                    <p:anim calcmode="lin" valueType="num">
                                      <p:cBhvr>
                                        <p:cTn id="76" dur="500" fill="hold"/>
                                        <p:tgtEl>
                                          <p:spTgt spid="103"/>
                                        </p:tgtEl>
                                        <p:attrNameLst>
                                          <p:attrName>ppt_x</p:attrName>
                                        </p:attrNameLst>
                                      </p:cBhvr>
                                      <p:tavLst>
                                        <p:tav tm="0">
                                          <p:val>
                                            <p:strVal val="#ppt_x"/>
                                          </p:val>
                                        </p:tav>
                                        <p:tav tm="100000">
                                          <p:val>
                                            <p:strVal val="#ppt_x"/>
                                          </p:val>
                                        </p:tav>
                                      </p:tavLst>
                                    </p:anim>
                                    <p:anim calcmode="lin" valueType="num">
                                      <p:cBhvr>
                                        <p:cTn id="77" dur="500" fill="hold"/>
                                        <p:tgtEl>
                                          <p:spTgt spid="103"/>
                                        </p:tgtEl>
                                        <p:attrNameLst>
                                          <p:attrName>ppt_y</p:attrName>
                                        </p:attrNameLst>
                                      </p:cBhvr>
                                      <p:tavLst>
                                        <p:tav tm="0">
                                          <p:val>
                                            <p:strVal val="#ppt_y+.1"/>
                                          </p:val>
                                        </p:tav>
                                        <p:tav tm="100000">
                                          <p:val>
                                            <p:strVal val="#ppt_y"/>
                                          </p:val>
                                        </p:tav>
                                      </p:tavLst>
                                    </p:anim>
                                  </p:childTnLst>
                                </p:cTn>
                              </p:par>
                              <p:par>
                                <p:cTn id="78" presetID="42" presetClass="entr" presetSubtype="0" fill="hold" grpId="0" nodeType="withEffect">
                                  <p:stCondLst>
                                    <p:cond delay="1250"/>
                                  </p:stCondLst>
                                  <p:childTnLst>
                                    <p:set>
                                      <p:cBhvr>
                                        <p:cTn id="79" dur="1" fill="hold">
                                          <p:stCondLst>
                                            <p:cond delay="0"/>
                                          </p:stCondLst>
                                        </p:cTn>
                                        <p:tgtEl>
                                          <p:spTgt spid="104"/>
                                        </p:tgtEl>
                                        <p:attrNameLst>
                                          <p:attrName>style.visibility</p:attrName>
                                        </p:attrNameLst>
                                      </p:cBhvr>
                                      <p:to>
                                        <p:strVal val="visible"/>
                                      </p:to>
                                    </p:set>
                                    <p:animEffect transition="in" filter="fade">
                                      <p:cBhvr>
                                        <p:cTn id="80" dur="500"/>
                                        <p:tgtEl>
                                          <p:spTgt spid="104"/>
                                        </p:tgtEl>
                                      </p:cBhvr>
                                    </p:animEffect>
                                    <p:anim calcmode="lin" valueType="num">
                                      <p:cBhvr>
                                        <p:cTn id="81" dur="500" fill="hold"/>
                                        <p:tgtEl>
                                          <p:spTgt spid="104"/>
                                        </p:tgtEl>
                                        <p:attrNameLst>
                                          <p:attrName>ppt_x</p:attrName>
                                        </p:attrNameLst>
                                      </p:cBhvr>
                                      <p:tavLst>
                                        <p:tav tm="0">
                                          <p:val>
                                            <p:strVal val="#ppt_x"/>
                                          </p:val>
                                        </p:tav>
                                        <p:tav tm="100000">
                                          <p:val>
                                            <p:strVal val="#ppt_x"/>
                                          </p:val>
                                        </p:tav>
                                      </p:tavLst>
                                    </p:anim>
                                    <p:anim calcmode="lin" valueType="num">
                                      <p:cBhvr>
                                        <p:cTn id="82" dur="500" fill="hold"/>
                                        <p:tgtEl>
                                          <p:spTgt spid="104"/>
                                        </p:tgtEl>
                                        <p:attrNameLst>
                                          <p:attrName>ppt_y</p:attrName>
                                        </p:attrNameLst>
                                      </p:cBhvr>
                                      <p:tavLst>
                                        <p:tav tm="0">
                                          <p:val>
                                            <p:strVal val="#ppt_y+.1"/>
                                          </p:val>
                                        </p:tav>
                                        <p:tav tm="100000">
                                          <p:val>
                                            <p:strVal val="#ppt_y"/>
                                          </p:val>
                                        </p:tav>
                                      </p:tavLst>
                                    </p:anim>
                                  </p:childTnLst>
                                </p:cTn>
                              </p:par>
                              <p:par>
                                <p:cTn id="83" presetID="42" presetClass="entr" presetSubtype="0" fill="hold" grpId="0" nodeType="withEffect">
                                  <p:stCondLst>
                                    <p:cond delay="1250"/>
                                  </p:stCondLst>
                                  <p:childTnLst>
                                    <p:set>
                                      <p:cBhvr>
                                        <p:cTn id="84" dur="1" fill="hold">
                                          <p:stCondLst>
                                            <p:cond delay="0"/>
                                          </p:stCondLst>
                                        </p:cTn>
                                        <p:tgtEl>
                                          <p:spTgt spid="105"/>
                                        </p:tgtEl>
                                        <p:attrNameLst>
                                          <p:attrName>style.visibility</p:attrName>
                                        </p:attrNameLst>
                                      </p:cBhvr>
                                      <p:to>
                                        <p:strVal val="visible"/>
                                      </p:to>
                                    </p:set>
                                    <p:animEffect transition="in" filter="fade">
                                      <p:cBhvr>
                                        <p:cTn id="85" dur="500"/>
                                        <p:tgtEl>
                                          <p:spTgt spid="105"/>
                                        </p:tgtEl>
                                      </p:cBhvr>
                                    </p:animEffect>
                                    <p:anim calcmode="lin" valueType="num">
                                      <p:cBhvr>
                                        <p:cTn id="86" dur="500" fill="hold"/>
                                        <p:tgtEl>
                                          <p:spTgt spid="105"/>
                                        </p:tgtEl>
                                        <p:attrNameLst>
                                          <p:attrName>ppt_x</p:attrName>
                                        </p:attrNameLst>
                                      </p:cBhvr>
                                      <p:tavLst>
                                        <p:tav tm="0">
                                          <p:val>
                                            <p:strVal val="#ppt_x"/>
                                          </p:val>
                                        </p:tav>
                                        <p:tav tm="100000">
                                          <p:val>
                                            <p:strVal val="#ppt_x"/>
                                          </p:val>
                                        </p:tav>
                                      </p:tavLst>
                                    </p:anim>
                                    <p:anim calcmode="lin" valueType="num">
                                      <p:cBhvr>
                                        <p:cTn id="87" dur="500" fill="hold"/>
                                        <p:tgtEl>
                                          <p:spTgt spid="105"/>
                                        </p:tgtEl>
                                        <p:attrNameLst>
                                          <p:attrName>ppt_y</p:attrName>
                                        </p:attrNameLst>
                                      </p:cBhvr>
                                      <p:tavLst>
                                        <p:tav tm="0">
                                          <p:val>
                                            <p:strVal val="#ppt_y+.1"/>
                                          </p:val>
                                        </p:tav>
                                        <p:tav tm="100000">
                                          <p:val>
                                            <p:strVal val="#ppt_y"/>
                                          </p:val>
                                        </p:tav>
                                      </p:tavLst>
                                    </p:anim>
                                  </p:childTnLst>
                                </p:cTn>
                              </p:par>
                              <p:par>
                                <p:cTn id="88" presetID="42" presetClass="entr" presetSubtype="0" fill="hold" grpId="0" nodeType="withEffect">
                                  <p:stCondLst>
                                    <p:cond delay="1250"/>
                                  </p:stCondLst>
                                  <p:childTnLst>
                                    <p:set>
                                      <p:cBhvr>
                                        <p:cTn id="89" dur="1" fill="hold">
                                          <p:stCondLst>
                                            <p:cond delay="0"/>
                                          </p:stCondLst>
                                        </p:cTn>
                                        <p:tgtEl>
                                          <p:spTgt spid="92"/>
                                        </p:tgtEl>
                                        <p:attrNameLst>
                                          <p:attrName>style.visibility</p:attrName>
                                        </p:attrNameLst>
                                      </p:cBhvr>
                                      <p:to>
                                        <p:strVal val="visible"/>
                                      </p:to>
                                    </p:set>
                                    <p:animEffect transition="in" filter="fade">
                                      <p:cBhvr>
                                        <p:cTn id="90" dur="500"/>
                                        <p:tgtEl>
                                          <p:spTgt spid="92"/>
                                        </p:tgtEl>
                                      </p:cBhvr>
                                    </p:animEffect>
                                    <p:anim calcmode="lin" valueType="num">
                                      <p:cBhvr>
                                        <p:cTn id="91" dur="500" fill="hold"/>
                                        <p:tgtEl>
                                          <p:spTgt spid="92"/>
                                        </p:tgtEl>
                                        <p:attrNameLst>
                                          <p:attrName>ppt_x</p:attrName>
                                        </p:attrNameLst>
                                      </p:cBhvr>
                                      <p:tavLst>
                                        <p:tav tm="0">
                                          <p:val>
                                            <p:strVal val="#ppt_x"/>
                                          </p:val>
                                        </p:tav>
                                        <p:tav tm="100000">
                                          <p:val>
                                            <p:strVal val="#ppt_x"/>
                                          </p:val>
                                        </p:tav>
                                      </p:tavLst>
                                    </p:anim>
                                    <p:anim calcmode="lin" valueType="num">
                                      <p:cBhvr>
                                        <p:cTn id="92" dur="500" fill="hold"/>
                                        <p:tgtEl>
                                          <p:spTgt spid="92"/>
                                        </p:tgtEl>
                                        <p:attrNameLst>
                                          <p:attrName>ppt_y</p:attrName>
                                        </p:attrNameLst>
                                      </p:cBhvr>
                                      <p:tavLst>
                                        <p:tav tm="0">
                                          <p:val>
                                            <p:strVal val="#ppt_y+.1"/>
                                          </p:val>
                                        </p:tav>
                                        <p:tav tm="100000">
                                          <p:val>
                                            <p:strVal val="#ppt_y"/>
                                          </p:val>
                                        </p:tav>
                                      </p:tavLst>
                                    </p:anim>
                                  </p:childTnLst>
                                </p:cTn>
                              </p:par>
                              <p:par>
                                <p:cTn id="93" presetID="47" presetClass="entr" presetSubtype="0" fill="hold" grpId="0" nodeType="withEffect">
                                  <p:stCondLst>
                                    <p:cond delay="1250"/>
                                  </p:stCondLst>
                                  <p:childTnLst>
                                    <p:set>
                                      <p:cBhvr>
                                        <p:cTn id="94" dur="1" fill="hold">
                                          <p:stCondLst>
                                            <p:cond delay="0"/>
                                          </p:stCondLst>
                                        </p:cTn>
                                        <p:tgtEl>
                                          <p:spTgt spid="94"/>
                                        </p:tgtEl>
                                        <p:attrNameLst>
                                          <p:attrName>style.visibility</p:attrName>
                                        </p:attrNameLst>
                                      </p:cBhvr>
                                      <p:to>
                                        <p:strVal val="visible"/>
                                      </p:to>
                                    </p:set>
                                    <p:animEffect transition="in" filter="fade">
                                      <p:cBhvr>
                                        <p:cTn id="95" dur="500"/>
                                        <p:tgtEl>
                                          <p:spTgt spid="94"/>
                                        </p:tgtEl>
                                      </p:cBhvr>
                                    </p:animEffect>
                                    <p:anim calcmode="lin" valueType="num">
                                      <p:cBhvr>
                                        <p:cTn id="96" dur="500" fill="hold"/>
                                        <p:tgtEl>
                                          <p:spTgt spid="94"/>
                                        </p:tgtEl>
                                        <p:attrNameLst>
                                          <p:attrName>ppt_x</p:attrName>
                                        </p:attrNameLst>
                                      </p:cBhvr>
                                      <p:tavLst>
                                        <p:tav tm="0">
                                          <p:val>
                                            <p:strVal val="#ppt_x"/>
                                          </p:val>
                                        </p:tav>
                                        <p:tav tm="100000">
                                          <p:val>
                                            <p:strVal val="#ppt_x"/>
                                          </p:val>
                                        </p:tav>
                                      </p:tavLst>
                                    </p:anim>
                                    <p:anim calcmode="lin" valueType="num">
                                      <p:cBhvr>
                                        <p:cTn id="97" dur="500" fill="hold"/>
                                        <p:tgtEl>
                                          <p:spTgt spid="94"/>
                                        </p:tgtEl>
                                        <p:attrNameLst>
                                          <p:attrName>ppt_y</p:attrName>
                                        </p:attrNameLst>
                                      </p:cBhvr>
                                      <p:tavLst>
                                        <p:tav tm="0">
                                          <p:val>
                                            <p:strVal val="#ppt_y-.1"/>
                                          </p:val>
                                        </p:tav>
                                        <p:tav tm="100000">
                                          <p:val>
                                            <p:strVal val="#ppt_y"/>
                                          </p:val>
                                        </p:tav>
                                      </p:tavLst>
                                    </p:anim>
                                  </p:childTnLst>
                                </p:cTn>
                              </p:par>
                              <p:par>
                                <p:cTn id="98" presetID="47" presetClass="entr" presetSubtype="0" fill="hold" grpId="0" nodeType="withEffect">
                                  <p:stCondLst>
                                    <p:cond delay="1250"/>
                                  </p:stCondLst>
                                  <p:childTnLst>
                                    <p:set>
                                      <p:cBhvr>
                                        <p:cTn id="99" dur="1" fill="hold">
                                          <p:stCondLst>
                                            <p:cond delay="0"/>
                                          </p:stCondLst>
                                        </p:cTn>
                                        <p:tgtEl>
                                          <p:spTgt spid="95"/>
                                        </p:tgtEl>
                                        <p:attrNameLst>
                                          <p:attrName>style.visibility</p:attrName>
                                        </p:attrNameLst>
                                      </p:cBhvr>
                                      <p:to>
                                        <p:strVal val="visible"/>
                                      </p:to>
                                    </p:set>
                                    <p:animEffect transition="in" filter="fade">
                                      <p:cBhvr>
                                        <p:cTn id="100" dur="500"/>
                                        <p:tgtEl>
                                          <p:spTgt spid="95"/>
                                        </p:tgtEl>
                                      </p:cBhvr>
                                    </p:animEffect>
                                    <p:anim calcmode="lin" valueType="num">
                                      <p:cBhvr>
                                        <p:cTn id="101" dur="500" fill="hold"/>
                                        <p:tgtEl>
                                          <p:spTgt spid="95"/>
                                        </p:tgtEl>
                                        <p:attrNameLst>
                                          <p:attrName>ppt_x</p:attrName>
                                        </p:attrNameLst>
                                      </p:cBhvr>
                                      <p:tavLst>
                                        <p:tav tm="0">
                                          <p:val>
                                            <p:strVal val="#ppt_x"/>
                                          </p:val>
                                        </p:tav>
                                        <p:tav tm="100000">
                                          <p:val>
                                            <p:strVal val="#ppt_x"/>
                                          </p:val>
                                        </p:tav>
                                      </p:tavLst>
                                    </p:anim>
                                    <p:anim calcmode="lin" valueType="num">
                                      <p:cBhvr>
                                        <p:cTn id="102" dur="500" fill="hold"/>
                                        <p:tgtEl>
                                          <p:spTgt spid="95"/>
                                        </p:tgtEl>
                                        <p:attrNameLst>
                                          <p:attrName>ppt_y</p:attrName>
                                        </p:attrNameLst>
                                      </p:cBhvr>
                                      <p:tavLst>
                                        <p:tav tm="0">
                                          <p:val>
                                            <p:strVal val="#ppt_y-.1"/>
                                          </p:val>
                                        </p:tav>
                                        <p:tav tm="100000">
                                          <p:val>
                                            <p:strVal val="#ppt_y"/>
                                          </p:val>
                                        </p:tav>
                                      </p:tavLst>
                                    </p:anim>
                                  </p:childTnLst>
                                </p:cTn>
                              </p:par>
                              <p:par>
                                <p:cTn id="103" presetID="47" presetClass="entr" presetSubtype="0" fill="hold" grpId="0" nodeType="withEffect">
                                  <p:stCondLst>
                                    <p:cond delay="1250"/>
                                  </p:stCondLst>
                                  <p:childTnLst>
                                    <p:set>
                                      <p:cBhvr>
                                        <p:cTn id="104" dur="1" fill="hold">
                                          <p:stCondLst>
                                            <p:cond delay="0"/>
                                          </p:stCondLst>
                                        </p:cTn>
                                        <p:tgtEl>
                                          <p:spTgt spid="113"/>
                                        </p:tgtEl>
                                        <p:attrNameLst>
                                          <p:attrName>style.visibility</p:attrName>
                                        </p:attrNameLst>
                                      </p:cBhvr>
                                      <p:to>
                                        <p:strVal val="visible"/>
                                      </p:to>
                                    </p:set>
                                    <p:animEffect transition="in" filter="fade">
                                      <p:cBhvr>
                                        <p:cTn id="105" dur="500"/>
                                        <p:tgtEl>
                                          <p:spTgt spid="113"/>
                                        </p:tgtEl>
                                      </p:cBhvr>
                                    </p:animEffect>
                                    <p:anim calcmode="lin" valueType="num">
                                      <p:cBhvr>
                                        <p:cTn id="106" dur="500" fill="hold"/>
                                        <p:tgtEl>
                                          <p:spTgt spid="113"/>
                                        </p:tgtEl>
                                        <p:attrNameLst>
                                          <p:attrName>ppt_x</p:attrName>
                                        </p:attrNameLst>
                                      </p:cBhvr>
                                      <p:tavLst>
                                        <p:tav tm="0">
                                          <p:val>
                                            <p:strVal val="#ppt_x"/>
                                          </p:val>
                                        </p:tav>
                                        <p:tav tm="100000">
                                          <p:val>
                                            <p:strVal val="#ppt_x"/>
                                          </p:val>
                                        </p:tav>
                                      </p:tavLst>
                                    </p:anim>
                                    <p:anim calcmode="lin" valueType="num">
                                      <p:cBhvr>
                                        <p:cTn id="107" dur="500" fill="hold"/>
                                        <p:tgtEl>
                                          <p:spTgt spid="113"/>
                                        </p:tgtEl>
                                        <p:attrNameLst>
                                          <p:attrName>ppt_y</p:attrName>
                                        </p:attrNameLst>
                                      </p:cBhvr>
                                      <p:tavLst>
                                        <p:tav tm="0">
                                          <p:val>
                                            <p:strVal val="#ppt_y-.1"/>
                                          </p:val>
                                        </p:tav>
                                        <p:tav tm="100000">
                                          <p:val>
                                            <p:strVal val="#ppt_y"/>
                                          </p:val>
                                        </p:tav>
                                      </p:tavLst>
                                    </p:anim>
                                  </p:childTnLst>
                                </p:cTn>
                              </p:par>
                              <p:par>
                                <p:cTn id="108" presetID="47" presetClass="entr" presetSubtype="0" fill="hold" grpId="0" nodeType="withEffect">
                                  <p:stCondLst>
                                    <p:cond delay="1250"/>
                                  </p:stCondLst>
                                  <p:childTnLst>
                                    <p:set>
                                      <p:cBhvr>
                                        <p:cTn id="109" dur="1" fill="hold">
                                          <p:stCondLst>
                                            <p:cond delay="0"/>
                                          </p:stCondLst>
                                        </p:cTn>
                                        <p:tgtEl>
                                          <p:spTgt spid="114"/>
                                        </p:tgtEl>
                                        <p:attrNameLst>
                                          <p:attrName>style.visibility</p:attrName>
                                        </p:attrNameLst>
                                      </p:cBhvr>
                                      <p:to>
                                        <p:strVal val="visible"/>
                                      </p:to>
                                    </p:set>
                                    <p:animEffect transition="in" filter="fade">
                                      <p:cBhvr>
                                        <p:cTn id="110" dur="500"/>
                                        <p:tgtEl>
                                          <p:spTgt spid="114"/>
                                        </p:tgtEl>
                                      </p:cBhvr>
                                    </p:animEffect>
                                    <p:anim calcmode="lin" valueType="num">
                                      <p:cBhvr>
                                        <p:cTn id="111" dur="500" fill="hold"/>
                                        <p:tgtEl>
                                          <p:spTgt spid="114"/>
                                        </p:tgtEl>
                                        <p:attrNameLst>
                                          <p:attrName>ppt_x</p:attrName>
                                        </p:attrNameLst>
                                      </p:cBhvr>
                                      <p:tavLst>
                                        <p:tav tm="0">
                                          <p:val>
                                            <p:strVal val="#ppt_x"/>
                                          </p:val>
                                        </p:tav>
                                        <p:tav tm="100000">
                                          <p:val>
                                            <p:strVal val="#ppt_x"/>
                                          </p:val>
                                        </p:tav>
                                      </p:tavLst>
                                    </p:anim>
                                    <p:anim calcmode="lin" valueType="num">
                                      <p:cBhvr>
                                        <p:cTn id="112" dur="500" fill="hold"/>
                                        <p:tgtEl>
                                          <p:spTgt spid="114"/>
                                        </p:tgtEl>
                                        <p:attrNameLst>
                                          <p:attrName>ppt_y</p:attrName>
                                        </p:attrNameLst>
                                      </p:cBhvr>
                                      <p:tavLst>
                                        <p:tav tm="0">
                                          <p:val>
                                            <p:strVal val="#ppt_y-.1"/>
                                          </p:val>
                                        </p:tav>
                                        <p:tav tm="100000">
                                          <p:val>
                                            <p:strVal val="#ppt_y"/>
                                          </p:val>
                                        </p:tav>
                                      </p:tavLst>
                                    </p:anim>
                                  </p:childTnLst>
                                </p:cTn>
                              </p:par>
                              <p:par>
                                <p:cTn id="113" presetID="47" presetClass="entr" presetSubtype="0" fill="hold" grpId="0" nodeType="withEffect">
                                  <p:stCondLst>
                                    <p:cond delay="1250"/>
                                  </p:stCondLst>
                                  <p:childTnLst>
                                    <p:set>
                                      <p:cBhvr>
                                        <p:cTn id="114" dur="1" fill="hold">
                                          <p:stCondLst>
                                            <p:cond delay="0"/>
                                          </p:stCondLst>
                                        </p:cTn>
                                        <p:tgtEl>
                                          <p:spTgt spid="115"/>
                                        </p:tgtEl>
                                        <p:attrNameLst>
                                          <p:attrName>style.visibility</p:attrName>
                                        </p:attrNameLst>
                                      </p:cBhvr>
                                      <p:to>
                                        <p:strVal val="visible"/>
                                      </p:to>
                                    </p:set>
                                    <p:animEffect transition="in" filter="fade">
                                      <p:cBhvr>
                                        <p:cTn id="115" dur="500"/>
                                        <p:tgtEl>
                                          <p:spTgt spid="115"/>
                                        </p:tgtEl>
                                      </p:cBhvr>
                                    </p:animEffect>
                                    <p:anim calcmode="lin" valueType="num">
                                      <p:cBhvr>
                                        <p:cTn id="116" dur="500" fill="hold"/>
                                        <p:tgtEl>
                                          <p:spTgt spid="115"/>
                                        </p:tgtEl>
                                        <p:attrNameLst>
                                          <p:attrName>ppt_x</p:attrName>
                                        </p:attrNameLst>
                                      </p:cBhvr>
                                      <p:tavLst>
                                        <p:tav tm="0">
                                          <p:val>
                                            <p:strVal val="#ppt_x"/>
                                          </p:val>
                                        </p:tav>
                                        <p:tav tm="100000">
                                          <p:val>
                                            <p:strVal val="#ppt_x"/>
                                          </p:val>
                                        </p:tav>
                                      </p:tavLst>
                                    </p:anim>
                                    <p:anim calcmode="lin" valueType="num">
                                      <p:cBhvr>
                                        <p:cTn id="117" dur="500" fill="hold"/>
                                        <p:tgtEl>
                                          <p:spTgt spid="115"/>
                                        </p:tgtEl>
                                        <p:attrNameLst>
                                          <p:attrName>ppt_y</p:attrName>
                                        </p:attrNameLst>
                                      </p:cBhvr>
                                      <p:tavLst>
                                        <p:tav tm="0">
                                          <p:val>
                                            <p:strVal val="#ppt_y-.1"/>
                                          </p:val>
                                        </p:tav>
                                        <p:tav tm="100000">
                                          <p:val>
                                            <p:strVal val="#ppt_y"/>
                                          </p:val>
                                        </p:tav>
                                      </p:tavLst>
                                    </p:anim>
                                  </p:childTnLst>
                                </p:cTn>
                              </p:par>
                              <p:par>
                                <p:cTn id="118" presetID="22" presetClass="entr" presetSubtype="8" fill="hold" grpId="0" nodeType="withEffect">
                                  <p:stCondLst>
                                    <p:cond delay="1750"/>
                                  </p:stCondLst>
                                  <p:childTnLst>
                                    <p:set>
                                      <p:cBhvr>
                                        <p:cTn id="119" dur="1" fill="hold">
                                          <p:stCondLst>
                                            <p:cond delay="0"/>
                                          </p:stCondLst>
                                        </p:cTn>
                                        <p:tgtEl>
                                          <p:spTgt spid="81"/>
                                        </p:tgtEl>
                                        <p:attrNameLst>
                                          <p:attrName>style.visibility</p:attrName>
                                        </p:attrNameLst>
                                      </p:cBhvr>
                                      <p:to>
                                        <p:strVal val="visible"/>
                                      </p:to>
                                    </p:set>
                                    <p:animEffect transition="in" filter="wipe(left)">
                                      <p:cBhvr>
                                        <p:cTn id="120" dur="500"/>
                                        <p:tgtEl>
                                          <p:spTgt spid="81"/>
                                        </p:tgtEl>
                                      </p:cBhvr>
                                    </p:animEffect>
                                  </p:childTnLst>
                                </p:cTn>
                              </p:par>
                              <p:par>
                                <p:cTn id="121" presetID="42" presetClass="entr" presetSubtype="0" fill="hold" grpId="0" nodeType="withEffect">
                                  <p:stCondLst>
                                    <p:cond delay="1750"/>
                                  </p:stCondLst>
                                  <p:childTnLst>
                                    <p:set>
                                      <p:cBhvr>
                                        <p:cTn id="122" dur="1" fill="hold">
                                          <p:stCondLst>
                                            <p:cond delay="0"/>
                                          </p:stCondLst>
                                        </p:cTn>
                                        <p:tgtEl>
                                          <p:spTgt spid="97"/>
                                        </p:tgtEl>
                                        <p:attrNameLst>
                                          <p:attrName>style.visibility</p:attrName>
                                        </p:attrNameLst>
                                      </p:cBhvr>
                                      <p:to>
                                        <p:strVal val="visible"/>
                                      </p:to>
                                    </p:set>
                                    <p:animEffect transition="in" filter="fade">
                                      <p:cBhvr>
                                        <p:cTn id="123" dur="500"/>
                                        <p:tgtEl>
                                          <p:spTgt spid="97"/>
                                        </p:tgtEl>
                                      </p:cBhvr>
                                    </p:animEffect>
                                    <p:anim calcmode="lin" valueType="num">
                                      <p:cBhvr>
                                        <p:cTn id="124" dur="500" fill="hold"/>
                                        <p:tgtEl>
                                          <p:spTgt spid="97"/>
                                        </p:tgtEl>
                                        <p:attrNameLst>
                                          <p:attrName>ppt_x</p:attrName>
                                        </p:attrNameLst>
                                      </p:cBhvr>
                                      <p:tavLst>
                                        <p:tav tm="0">
                                          <p:val>
                                            <p:strVal val="#ppt_x"/>
                                          </p:val>
                                        </p:tav>
                                        <p:tav tm="100000">
                                          <p:val>
                                            <p:strVal val="#ppt_x"/>
                                          </p:val>
                                        </p:tav>
                                      </p:tavLst>
                                    </p:anim>
                                    <p:anim calcmode="lin" valueType="num">
                                      <p:cBhvr>
                                        <p:cTn id="125" dur="500" fill="hold"/>
                                        <p:tgtEl>
                                          <p:spTgt spid="97"/>
                                        </p:tgtEl>
                                        <p:attrNameLst>
                                          <p:attrName>ppt_y</p:attrName>
                                        </p:attrNameLst>
                                      </p:cBhvr>
                                      <p:tavLst>
                                        <p:tav tm="0">
                                          <p:val>
                                            <p:strVal val="#ppt_y+.1"/>
                                          </p:val>
                                        </p:tav>
                                        <p:tav tm="100000">
                                          <p:val>
                                            <p:strVal val="#ppt_y"/>
                                          </p:val>
                                        </p:tav>
                                      </p:tavLst>
                                    </p:anim>
                                  </p:childTnLst>
                                </p:cTn>
                              </p:par>
                              <p:par>
                                <p:cTn id="126" presetID="42" presetClass="entr" presetSubtype="0" fill="hold" grpId="0" nodeType="withEffect">
                                  <p:stCondLst>
                                    <p:cond delay="1750"/>
                                  </p:stCondLst>
                                  <p:childTnLst>
                                    <p:set>
                                      <p:cBhvr>
                                        <p:cTn id="127" dur="1" fill="hold">
                                          <p:stCondLst>
                                            <p:cond delay="0"/>
                                          </p:stCondLst>
                                        </p:cTn>
                                        <p:tgtEl>
                                          <p:spTgt spid="106"/>
                                        </p:tgtEl>
                                        <p:attrNameLst>
                                          <p:attrName>style.visibility</p:attrName>
                                        </p:attrNameLst>
                                      </p:cBhvr>
                                      <p:to>
                                        <p:strVal val="visible"/>
                                      </p:to>
                                    </p:set>
                                    <p:animEffect transition="in" filter="fade">
                                      <p:cBhvr>
                                        <p:cTn id="128" dur="500"/>
                                        <p:tgtEl>
                                          <p:spTgt spid="106"/>
                                        </p:tgtEl>
                                      </p:cBhvr>
                                    </p:animEffect>
                                    <p:anim calcmode="lin" valueType="num">
                                      <p:cBhvr>
                                        <p:cTn id="129" dur="500" fill="hold"/>
                                        <p:tgtEl>
                                          <p:spTgt spid="106"/>
                                        </p:tgtEl>
                                        <p:attrNameLst>
                                          <p:attrName>ppt_x</p:attrName>
                                        </p:attrNameLst>
                                      </p:cBhvr>
                                      <p:tavLst>
                                        <p:tav tm="0">
                                          <p:val>
                                            <p:strVal val="#ppt_x"/>
                                          </p:val>
                                        </p:tav>
                                        <p:tav tm="100000">
                                          <p:val>
                                            <p:strVal val="#ppt_x"/>
                                          </p:val>
                                        </p:tav>
                                      </p:tavLst>
                                    </p:anim>
                                    <p:anim calcmode="lin" valueType="num">
                                      <p:cBhvr>
                                        <p:cTn id="130" dur="500" fill="hold"/>
                                        <p:tgtEl>
                                          <p:spTgt spid="106"/>
                                        </p:tgtEl>
                                        <p:attrNameLst>
                                          <p:attrName>ppt_y</p:attrName>
                                        </p:attrNameLst>
                                      </p:cBhvr>
                                      <p:tavLst>
                                        <p:tav tm="0">
                                          <p:val>
                                            <p:strVal val="#ppt_y+.1"/>
                                          </p:val>
                                        </p:tav>
                                        <p:tav tm="100000">
                                          <p:val>
                                            <p:strVal val="#ppt_y"/>
                                          </p:val>
                                        </p:tav>
                                      </p:tavLst>
                                    </p:anim>
                                  </p:childTnLst>
                                </p:cTn>
                              </p:par>
                              <p:par>
                                <p:cTn id="131" presetID="42" presetClass="entr" presetSubtype="0" fill="hold" grpId="0" nodeType="withEffect">
                                  <p:stCondLst>
                                    <p:cond delay="1750"/>
                                  </p:stCondLst>
                                  <p:childTnLst>
                                    <p:set>
                                      <p:cBhvr>
                                        <p:cTn id="132" dur="1" fill="hold">
                                          <p:stCondLst>
                                            <p:cond delay="0"/>
                                          </p:stCondLst>
                                        </p:cTn>
                                        <p:tgtEl>
                                          <p:spTgt spid="107"/>
                                        </p:tgtEl>
                                        <p:attrNameLst>
                                          <p:attrName>style.visibility</p:attrName>
                                        </p:attrNameLst>
                                      </p:cBhvr>
                                      <p:to>
                                        <p:strVal val="visible"/>
                                      </p:to>
                                    </p:set>
                                    <p:animEffect transition="in" filter="fade">
                                      <p:cBhvr>
                                        <p:cTn id="133" dur="500"/>
                                        <p:tgtEl>
                                          <p:spTgt spid="107"/>
                                        </p:tgtEl>
                                      </p:cBhvr>
                                    </p:animEffect>
                                    <p:anim calcmode="lin" valueType="num">
                                      <p:cBhvr>
                                        <p:cTn id="134" dur="500" fill="hold"/>
                                        <p:tgtEl>
                                          <p:spTgt spid="107"/>
                                        </p:tgtEl>
                                        <p:attrNameLst>
                                          <p:attrName>ppt_x</p:attrName>
                                        </p:attrNameLst>
                                      </p:cBhvr>
                                      <p:tavLst>
                                        <p:tav tm="0">
                                          <p:val>
                                            <p:strVal val="#ppt_x"/>
                                          </p:val>
                                        </p:tav>
                                        <p:tav tm="100000">
                                          <p:val>
                                            <p:strVal val="#ppt_x"/>
                                          </p:val>
                                        </p:tav>
                                      </p:tavLst>
                                    </p:anim>
                                    <p:anim calcmode="lin" valueType="num">
                                      <p:cBhvr>
                                        <p:cTn id="135" dur="500" fill="hold"/>
                                        <p:tgtEl>
                                          <p:spTgt spid="107"/>
                                        </p:tgtEl>
                                        <p:attrNameLst>
                                          <p:attrName>ppt_y</p:attrName>
                                        </p:attrNameLst>
                                      </p:cBhvr>
                                      <p:tavLst>
                                        <p:tav tm="0">
                                          <p:val>
                                            <p:strVal val="#ppt_y+.1"/>
                                          </p:val>
                                        </p:tav>
                                        <p:tav tm="100000">
                                          <p:val>
                                            <p:strVal val="#ppt_y"/>
                                          </p:val>
                                        </p:tav>
                                      </p:tavLst>
                                    </p:anim>
                                  </p:childTnLst>
                                </p:cTn>
                              </p:par>
                              <p:par>
                                <p:cTn id="136" presetID="42" presetClass="entr" presetSubtype="0" fill="hold" grpId="0" nodeType="withEffect">
                                  <p:stCondLst>
                                    <p:cond delay="1750"/>
                                  </p:stCondLst>
                                  <p:childTnLst>
                                    <p:set>
                                      <p:cBhvr>
                                        <p:cTn id="137" dur="1" fill="hold">
                                          <p:stCondLst>
                                            <p:cond delay="0"/>
                                          </p:stCondLst>
                                        </p:cTn>
                                        <p:tgtEl>
                                          <p:spTgt spid="108"/>
                                        </p:tgtEl>
                                        <p:attrNameLst>
                                          <p:attrName>style.visibility</p:attrName>
                                        </p:attrNameLst>
                                      </p:cBhvr>
                                      <p:to>
                                        <p:strVal val="visible"/>
                                      </p:to>
                                    </p:set>
                                    <p:animEffect transition="in" filter="fade">
                                      <p:cBhvr>
                                        <p:cTn id="138" dur="500"/>
                                        <p:tgtEl>
                                          <p:spTgt spid="108"/>
                                        </p:tgtEl>
                                      </p:cBhvr>
                                    </p:animEffect>
                                    <p:anim calcmode="lin" valueType="num">
                                      <p:cBhvr>
                                        <p:cTn id="139" dur="500" fill="hold"/>
                                        <p:tgtEl>
                                          <p:spTgt spid="108"/>
                                        </p:tgtEl>
                                        <p:attrNameLst>
                                          <p:attrName>ppt_x</p:attrName>
                                        </p:attrNameLst>
                                      </p:cBhvr>
                                      <p:tavLst>
                                        <p:tav tm="0">
                                          <p:val>
                                            <p:strVal val="#ppt_x"/>
                                          </p:val>
                                        </p:tav>
                                        <p:tav tm="100000">
                                          <p:val>
                                            <p:strVal val="#ppt_x"/>
                                          </p:val>
                                        </p:tav>
                                      </p:tavLst>
                                    </p:anim>
                                    <p:anim calcmode="lin" valueType="num">
                                      <p:cBhvr>
                                        <p:cTn id="140" dur="500" fill="hold"/>
                                        <p:tgtEl>
                                          <p:spTgt spid="108"/>
                                        </p:tgtEl>
                                        <p:attrNameLst>
                                          <p:attrName>ppt_y</p:attrName>
                                        </p:attrNameLst>
                                      </p:cBhvr>
                                      <p:tavLst>
                                        <p:tav tm="0">
                                          <p:val>
                                            <p:strVal val="#ppt_y+.1"/>
                                          </p:val>
                                        </p:tav>
                                        <p:tav tm="100000">
                                          <p:val>
                                            <p:strVal val="#ppt_y"/>
                                          </p:val>
                                        </p:tav>
                                      </p:tavLst>
                                    </p:anim>
                                  </p:childTnLst>
                                </p:cTn>
                              </p:par>
                              <p:par>
                                <p:cTn id="141" presetID="42" presetClass="entr" presetSubtype="0" fill="hold" grpId="0" nodeType="withEffect">
                                  <p:stCondLst>
                                    <p:cond delay="1750"/>
                                  </p:stCondLst>
                                  <p:childTnLst>
                                    <p:set>
                                      <p:cBhvr>
                                        <p:cTn id="142" dur="1" fill="hold">
                                          <p:stCondLst>
                                            <p:cond delay="0"/>
                                          </p:stCondLst>
                                        </p:cTn>
                                        <p:tgtEl>
                                          <p:spTgt spid="96"/>
                                        </p:tgtEl>
                                        <p:attrNameLst>
                                          <p:attrName>style.visibility</p:attrName>
                                        </p:attrNameLst>
                                      </p:cBhvr>
                                      <p:to>
                                        <p:strVal val="visible"/>
                                      </p:to>
                                    </p:set>
                                    <p:animEffect transition="in" filter="fade">
                                      <p:cBhvr>
                                        <p:cTn id="143" dur="500"/>
                                        <p:tgtEl>
                                          <p:spTgt spid="96"/>
                                        </p:tgtEl>
                                      </p:cBhvr>
                                    </p:animEffect>
                                    <p:anim calcmode="lin" valueType="num">
                                      <p:cBhvr>
                                        <p:cTn id="144" dur="500" fill="hold"/>
                                        <p:tgtEl>
                                          <p:spTgt spid="96"/>
                                        </p:tgtEl>
                                        <p:attrNameLst>
                                          <p:attrName>ppt_x</p:attrName>
                                        </p:attrNameLst>
                                      </p:cBhvr>
                                      <p:tavLst>
                                        <p:tav tm="0">
                                          <p:val>
                                            <p:strVal val="#ppt_x"/>
                                          </p:val>
                                        </p:tav>
                                        <p:tav tm="100000">
                                          <p:val>
                                            <p:strVal val="#ppt_x"/>
                                          </p:val>
                                        </p:tav>
                                      </p:tavLst>
                                    </p:anim>
                                    <p:anim calcmode="lin" valueType="num">
                                      <p:cBhvr>
                                        <p:cTn id="145" dur="500" fill="hold"/>
                                        <p:tgtEl>
                                          <p:spTgt spid="96"/>
                                        </p:tgtEl>
                                        <p:attrNameLst>
                                          <p:attrName>ppt_y</p:attrName>
                                        </p:attrNameLst>
                                      </p:cBhvr>
                                      <p:tavLst>
                                        <p:tav tm="0">
                                          <p:val>
                                            <p:strVal val="#ppt_y+.1"/>
                                          </p:val>
                                        </p:tav>
                                        <p:tav tm="100000">
                                          <p:val>
                                            <p:strVal val="#ppt_y"/>
                                          </p:val>
                                        </p:tav>
                                      </p:tavLst>
                                    </p:anim>
                                  </p:childTnLst>
                                </p:cTn>
                              </p:par>
                              <p:par>
                                <p:cTn id="146" presetID="22" presetClass="entr" presetSubtype="8" fill="hold" grpId="0" nodeType="withEffect">
                                  <p:stCondLst>
                                    <p:cond delay="2250"/>
                                  </p:stCondLst>
                                  <p:childTnLst>
                                    <p:set>
                                      <p:cBhvr>
                                        <p:cTn id="147" dur="1" fill="hold">
                                          <p:stCondLst>
                                            <p:cond delay="0"/>
                                          </p:stCondLst>
                                        </p:cTn>
                                        <p:tgtEl>
                                          <p:spTgt spid="83"/>
                                        </p:tgtEl>
                                        <p:attrNameLst>
                                          <p:attrName>style.visibility</p:attrName>
                                        </p:attrNameLst>
                                      </p:cBhvr>
                                      <p:to>
                                        <p:strVal val="visible"/>
                                      </p:to>
                                    </p:set>
                                    <p:animEffect transition="in" filter="wipe(left)">
                                      <p:cBhvr>
                                        <p:cTn id="148" dur="500"/>
                                        <p:tgtEl>
                                          <p:spTgt spid="83"/>
                                        </p:tgtEl>
                                      </p:cBhvr>
                                    </p:animEffect>
                                  </p:childTnLst>
                                </p:cTn>
                              </p:par>
                              <p:par>
                                <p:cTn id="149" presetID="22" presetClass="entr" presetSubtype="8" fill="hold" grpId="0" nodeType="withEffect">
                                  <p:stCondLst>
                                    <p:cond delay="2750"/>
                                  </p:stCondLst>
                                  <p:childTnLst>
                                    <p:set>
                                      <p:cBhvr>
                                        <p:cTn id="150" dur="1" fill="hold">
                                          <p:stCondLst>
                                            <p:cond delay="0"/>
                                          </p:stCondLst>
                                        </p:cTn>
                                        <p:tgtEl>
                                          <p:spTgt spid="84"/>
                                        </p:tgtEl>
                                        <p:attrNameLst>
                                          <p:attrName>style.visibility</p:attrName>
                                        </p:attrNameLst>
                                      </p:cBhvr>
                                      <p:to>
                                        <p:strVal val="visible"/>
                                      </p:to>
                                    </p:set>
                                    <p:animEffect transition="in" filter="wipe(left)">
                                      <p:cBhvr>
                                        <p:cTn id="151" dur="500"/>
                                        <p:tgtEl>
                                          <p:spTgt spid="84"/>
                                        </p:tgtEl>
                                      </p:cBhvr>
                                    </p:animEffect>
                                  </p:childTnLst>
                                </p:cTn>
                              </p:par>
                              <p:par>
                                <p:cTn id="152" presetID="47" presetClass="entr" presetSubtype="0" fill="hold" grpId="0" nodeType="withEffect">
                                  <p:stCondLst>
                                    <p:cond delay="2750"/>
                                  </p:stCondLst>
                                  <p:childTnLst>
                                    <p:set>
                                      <p:cBhvr>
                                        <p:cTn id="153" dur="1" fill="hold">
                                          <p:stCondLst>
                                            <p:cond delay="0"/>
                                          </p:stCondLst>
                                        </p:cTn>
                                        <p:tgtEl>
                                          <p:spTgt spid="98"/>
                                        </p:tgtEl>
                                        <p:attrNameLst>
                                          <p:attrName>style.visibility</p:attrName>
                                        </p:attrNameLst>
                                      </p:cBhvr>
                                      <p:to>
                                        <p:strVal val="visible"/>
                                      </p:to>
                                    </p:set>
                                    <p:animEffect transition="in" filter="fade">
                                      <p:cBhvr>
                                        <p:cTn id="154" dur="500"/>
                                        <p:tgtEl>
                                          <p:spTgt spid="98"/>
                                        </p:tgtEl>
                                      </p:cBhvr>
                                    </p:animEffect>
                                    <p:anim calcmode="lin" valueType="num">
                                      <p:cBhvr>
                                        <p:cTn id="155" dur="500" fill="hold"/>
                                        <p:tgtEl>
                                          <p:spTgt spid="98"/>
                                        </p:tgtEl>
                                        <p:attrNameLst>
                                          <p:attrName>ppt_x</p:attrName>
                                        </p:attrNameLst>
                                      </p:cBhvr>
                                      <p:tavLst>
                                        <p:tav tm="0">
                                          <p:val>
                                            <p:strVal val="#ppt_x"/>
                                          </p:val>
                                        </p:tav>
                                        <p:tav tm="100000">
                                          <p:val>
                                            <p:strVal val="#ppt_x"/>
                                          </p:val>
                                        </p:tav>
                                      </p:tavLst>
                                    </p:anim>
                                    <p:anim calcmode="lin" valueType="num">
                                      <p:cBhvr>
                                        <p:cTn id="156" dur="500" fill="hold"/>
                                        <p:tgtEl>
                                          <p:spTgt spid="98"/>
                                        </p:tgtEl>
                                        <p:attrNameLst>
                                          <p:attrName>ppt_y</p:attrName>
                                        </p:attrNameLst>
                                      </p:cBhvr>
                                      <p:tavLst>
                                        <p:tav tm="0">
                                          <p:val>
                                            <p:strVal val="#ppt_y-.1"/>
                                          </p:val>
                                        </p:tav>
                                        <p:tav tm="100000">
                                          <p:val>
                                            <p:strVal val="#ppt_y"/>
                                          </p:val>
                                        </p:tav>
                                      </p:tavLst>
                                    </p:anim>
                                  </p:childTnLst>
                                </p:cTn>
                              </p:par>
                              <p:par>
                                <p:cTn id="157" presetID="47" presetClass="entr" presetSubtype="0" fill="hold" grpId="0" nodeType="withEffect">
                                  <p:stCondLst>
                                    <p:cond delay="2750"/>
                                  </p:stCondLst>
                                  <p:childTnLst>
                                    <p:set>
                                      <p:cBhvr>
                                        <p:cTn id="158" dur="1" fill="hold">
                                          <p:stCondLst>
                                            <p:cond delay="0"/>
                                          </p:stCondLst>
                                        </p:cTn>
                                        <p:tgtEl>
                                          <p:spTgt spid="99"/>
                                        </p:tgtEl>
                                        <p:attrNameLst>
                                          <p:attrName>style.visibility</p:attrName>
                                        </p:attrNameLst>
                                      </p:cBhvr>
                                      <p:to>
                                        <p:strVal val="visible"/>
                                      </p:to>
                                    </p:set>
                                    <p:animEffect transition="in" filter="fade">
                                      <p:cBhvr>
                                        <p:cTn id="159" dur="500"/>
                                        <p:tgtEl>
                                          <p:spTgt spid="99"/>
                                        </p:tgtEl>
                                      </p:cBhvr>
                                    </p:animEffect>
                                    <p:anim calcmode="lin" valueType="num">
                                      <p:cBhvr>
                                        <p:cTn id="160" dur="500" fill="hold"/>
                                        <p:tgtEl>
                                          <p:spTgt spid="99"/>
                                        </p:tgtEl>
                                        <p:attrNameLst>
                                          <p:attrName>ppt_x</p:attrName>
                                        </p:attrNameLst>
                                      </p:cBhvr>
                                      <p:tavLst>
                                        <p:tav tm="0">
                                          <p:val>
                                            <p:strVal val="#ppt_x"/>
                                          </p:val>
                                        </p:tav>
                                        <p:tav tm="100000">
                                          <p:val>
                                            <p:strVal val="#ppt_x"/>
                                          </p:val>
                                        </p:tav>
                                      </p:tavLst>
                                    </p:anim>
                                    <p:anim calcmode="lin" valueType="num">
                                      <p:cBhvr>
                                        <p:cTn id="161" dur="500" fill="hold"/>
                                        <p:tgtEl>
                                          <p:spTgt spid="99"/>
                                        </p:tgtEl>
                                        <p:attrNameLst>
                                          <p:attrName>ppt_y</p:attrName>
                                        </p:attrNameLst>
                                      </p:cBhvr>
                                      <p:tavLst>
                                        <p:tav tm="0">
                                          <p:val>
                                            <p:strVal val="#ppt_y-.1"/>
                                          </p:val>
                                        </p:tav>
                                        <p:tav tm="100000">
                                          <p:val>
                                            <p:strVal val="#ppt_y"/>
                                          </p:val>
                                        </p:tav>
                                      </p:tavLst>
                                    </p:anim>
                                  </p:childTnLst>
                                </p:cTn>
                              </p:par>
                              <p:par>
                                <p:cTn id="162" presetID="47" presetClass="entr" presetSubtype="0" fill="hold" grpId="0" nodeType="withEffect">
                                  <p:stCondLst>
                                    <p:cond delay="2750"/>
                                  </p:stCondLst>
                                  <p:childTnLst>
                                    <p:set>
                                      <p:cBhvr>
                                        <p:cTn id="163" dur="1" fill="hold">
                                          <p:stCondLst>
                                            <p:cond delay="0"/>
                                          </p:stCondLst>
                                        </p:cTn>
                                        <p:tgtEl>
                                          <p:spTgt spid="116"/>
                                        </p:tgtEl>
                                        <p:attrNameLst>
                                          <p:attrName>style.visibility</p:attrName>
                                        </p:attrNameLst>
                                      </p:cBhvr>
                                      <p:to>
                                        <p:strVal val="visible"/>
                                      </p:to>
                                    </p:set>
                                    <p:animEffect transition="in" filter="fade">
                                      <p:cBhvr>
                                        <p:cTn id="164" dur="500"/>
                                        <p:tgtEl>
                                          <p:spTgt spid="116"/>
                                        </p:tgtEl>
                                      </p:cBhvr>
                                    </p:animEffect>
                                    <p:anim calcmode="lin" valueType="num">
                                      <p:cBhvr>
                                        <p:cTn id="165" dur="500" fill="hold"/>
                                        <p:tgtEl>
                                          <p:spTgt spid="116"/>
                                        </p:tgtEl>
                                        <p:attrNameLst>
                                          <p:attrName>ppt_x</p:attrName>
                                        </p:attrNameLst>
                                      </p:cBhvr>
                                      <p:tavLst>
                                        <p:tav tm="0">
                                          <p:val>
                                            <p:strVal val="#ppt_x"/>
                                          </p:val>
                                        </p:tav>
                                        <p:tav tm="100000">
                                          <p:val>
                                            <p:strVal val="#ppt_x"/>
                                          </p:val>
                                        </p:tav>
                                      </p:tavLst>
                                    </p:anim>
                                    <p:anim calcmode="lin" valueType="num">
                                      <p:cBhvr>
                                        <p:cTn id="166" dur="500" fill="hold"/>
                                        <p:tgtEl>
                                          <p:spTgt spid="116"/>
                                        </p:tgtEl>
                                        <p:attrNameLst>
                                          <p:attrName>ppt_y</p:attrName>
                                        </p:attrNameLst>
                                      </p:cBhvr>
                                      <p:tavLst>
                                        <p:tav tm="0">
                                          <p:val>
                                            <p:strVal val="#ppt_y-.1"/>
                                          </p:val>
                                        </p:tav>
                                        <p:tav tm="100000">
                                          <p:val>
                                            <p:strVal val="#ppt_y"/>
                                          </p:val>
                                        </p:tav>
                                      </p:tavLst>
                                    </p:anim>
                                  </p:childTnLst>
                                </p:cTn>
                              </p:par>
                              <p:par>
                                <p:cTn id="167" presetID="47" presetClass="entr" presetSubtype="0" fill="hold" grpId="0" nodeType="withEffect">
                                  <p:stCondLst>
                                    <p:cond delay="2750"/>
                                  </p:stCondLst>
                                  <p:childTnLst>
                                    <p:set>
                                      <p:cBhvr>
                                        <p:cTn id="168" dur="1" fill="hold">
                                          <p:stCondLst>
                                            <p:cond delay="0"/>
                                          </p:stCondLst>
                                        </p:cTn>
                                        <p:tgtEl>
                                          <p:spTgt spid="117"/>
                                        </p:tgtEl>
                                        <p:attrNameLst>
                                          <p:attrName>style.visibility</p:attrName>
                                        </p:attrNameLst>
                                      </p:cBhvr>
                                      <p:to>
                                        <p:strVal val="visible"/>
                                      </p:to>
                                    </p:set>
                                    <p:animEffect transition="in" filter="fade">
                                      <p:cBhvr>
                                        <p:cTn id="169" dur="500"/>
                                        <p:tgtEl>
                                          <p:spTgt spid="117"/>
                                        </p:tgtEl>
                                      </p:cBhvr>
                                    </p:animEffect>
                                    <p:anim calcmode="lin" valueType="num">
                                      <p:cBhvr>
                                        <p:cTn id="170" dur="500" fill="hold"/>
                                        <p:tgtEl>
                                          <p:spTgt spid="117"/>
                                        </p:tgtEl>
                                        <p:attrNameLst>
                                          <p:attrName>ppt_x</p:attrName>
                                        </p:attrNameLst>
                                      </p:cBhvr>
                                      <p:tavLst>
                                        <p:tav tm="0">
                                          <p:val>
                                            <p:strVal val="#ppt_x"/>
                                          </p:val>
                                        </p:tav>
                                        <p:tav tm="100000">
                                          <p:val>
                                            <p:strVal val="#ppt_x"/>
                                          </p:val>
                                        </p:tav>
                                      </p:tavLst>
                                    </p:anim>
                                    <p:anim calcmode="lin" valueType="num">
                                      <p:cBhvr>
                                        <p:cTn id="171" dur="500" fill="hold"/>
                                        <p:tgtEl>
                                          <p:spTgt spid="117"/>
                                        </p:tgtEl>
                                        <p:attrNameLst>
                                          <p:attrName>ppt_y</p:attrName>
                                        </p:attrNameLst>
                                      </p:cBhvr>
                                      <p:tavLst>
                                        <p:tav tm="0">
                                          <p:val>
                                            <p:strVal val="#ppt_y-.1"/>
                                          </p:val>
                                        </p:tav>
                                        <p:tav tm="100000">
                                          <p:val>
                                            <p:strVal val="#ppt_y"/>
                                          </p:val>
                                        </p:tav>
                                      </p:tavLst>
                                    </p:anim>
                                  </p:childTnLst>
                                </p:cTn>
                              </p:par>
                              <p:par>
                                <p:cTn id="172" presetID="47" presetClass="entr" presetSubtype="0" fill="hold" grpId="0" nodeType="withEffect">
                                  <p:stCondLst>
                                    <p:cond delay="2750"/>
                                  </p:stCondLst>
                                  <p:childTnLst>
                                    <p:set>
                                      <p:cBhvr>
                                        <p:cTn id="173" dur="1" fill="hold">
                                          <p:stCondLst>
                                            <p:cond delay="0"/>
                                          </p:stCondLst>
                                        </p:cTn>
                                        <p:tgtEl>
                                          <p:spTgt spid="118"/>
                                        </p:tgtEl>
                                        <p:attrNameLst>
                                          <p:attrName>style.visibility</p:attrName>
                                        </p:attrNameLst>
                                      </p:cBhvr>
                                      <p:to>
                                        <p:strVal val="visible"/>
                                      </p:to>
                                    </p:set>
                                    <p:animEffect transition="in" filter="fade">
                                      <p:cBhvr>
                                        <p:cTn id="174" dur="500"/>
                                        <p:tgtEl>
                                          <p:spTgt spid="118"/>
                                        </p:tgtEl>
                                      </p:cBhvr>
                                    </p:animEffect>
                                    <p:anim calcmode="lin" valueType="num">
                                      <p:cBhvr>
                                        <p:cTn id="175" dur="500" fill="hold"/>
                                        <p:tgtEl>
                                          <p:spTgt spid="118"/>
                                        </p:tgtEl>
                                        <p:attrNameLst>
                                          <p:attrName>ppt_x</p:attrName>
                                        </p:attrNameLst>
                                      </p:cBhvr>
                                      <p:tavLst>
                                        <p:tav tm="0">
                                          <p:val>
                                            <p:strVal val="#ppt_x"/>
                                          </p:val>
                                        </p:tav>
                                        <p:tav tm="100000">
                                          <p:val>
                                            <p:strVal val="#ppt_x"/>
                                          </p:val>
                                        </p:tav>
                                      </p:tavLst>
                                    </p:anim>
                                    <p:anim calcmode="lin" valueType="num">
                                      <p:cBhvr>
                                        <p:cTn id="176" dur="500" fill="hold"/>
                                        <p:tgtEl>
                                          <p:spTgt spid="118"/>
                                        </p:tgtEl>
                                        <p:attrNameLst>
                                          <p:attrName>ppt_y</p:attrName>
                                        </p:attrNameLst>
                                      </p:cBhvr>
                                      <p:tavLst>
                                        <p:tav tm="0">
                                          <p:val>
                                            <p:strVal val="#ppt_y-.1"/>
                                          </p:val>
                                        </p:tav>
                                        <p:tav tm="100000">
                                          <p:val>
                                            <p:strVal val="#ppt_y"/>
                                          </p:val>
                                        </p:tav>
                                      </p:tavLst>
                                    </p:anim>
                                  </p:childTnLst>
                                </p:cTn>
                              </p:par>
                            </p:childTnLst>
                          </p:cTn>
                        </p:par>
                        <p:par>
                          <p:cTn id="177" fill="hold">
                            <p:stCondLst>
                              <p:cond delay="3250"/>
                            </p:stCondLst>
                            <p:childTnLst>
                              <p:par>
                                <p:cTn id="178" presetID="2" presetClass="entr" presetSubtype="1" fill="hold" grpId="0" nodeType="afterEffect">
                                  <p:stCondLst>
                                    <p:cond delay="0"/>
                                  </p:stCondLst>
                                  <p:childTnLst>
                                    <p:set>
                                      <p:cBhvr>
                                        <p:cTn id="179" dur="1" fill="hold">
                                          <p:stCondLst>
                                            <p:cond delay="0"/>
                                          </p:stCondLst>
                                        </p:cTn>
                                        <p:tgtEl>
                                          <p:spTgt spid="85"/>
                                        </p:tgtEl>
                                        <p:attrNameLst>
                                          <p:attrName>style.visibility</p:attrName>
                                        </p:attrNameLst>
                                      </p:cBhvr>
                                      <p:to>
                                        <p:strVal val="visible"/>
                                      </p:to>
                                    </p:set>
                                    <p:anim calcmode="lin" valueType="num">
                                      <p:cBhvr additive="base">
                                        <p:cTn id="180" dur="500" fill="hold"/>
                                        <p:tgtEl>
                                          <p:spTgt spid="85"/>
                                        </p:tgtEl>
                                        <p:attrNameLst>
                                          <p:attrName>ppt_x</p:attrName>
                                        </p:attrNameLst>
                                      </p:cBhvr>
                                      <p:tavLst>
                                        <p:tav tm="0">
                                          <p:val>
                                            <p:strVal val="#ppt_x"/>
                                          </p:val>
                                        </p:tav>
                                        <p:tav tm="100000">
                                          <p:val>
                                            <p:strVal val="#ppt_x"/>
                                          </p:val>
                                        </p:tav>
                                      </p:tavLst>
                                    </p:anim>
                                    <p:anim calcmode="lin" valueType="num">
                                      <p:cBhvr additive="base">
                                        <p:cTn id="181" dur="500" fill="hold"/>
                                        <p:tgtEl>
                                          <p:spTgt spid="85"/>
                                        </p:tgtEl>
                                        <p:attrNameLst>
                                          <p:attrName>ppt_y</p:attrName>
                                        </p:attrNameLst>
                                      </p:cBhvr>
                                      <p:tavLst>
                                        <p:tav tm="0">
                                          <p:val>
                                            <p:strVal val="0-#ppt_h/2"/>
                                          </p:val>
                                        </p:tav>
                                        <p:tav tm="100000">
                                          <p:val>
                                            <p:strVal val="#ppt_y"/>
                                          </p:val>
                                        </p:tav>
                                      </p:tavLst>
                                    </p:anim>
                                  </p:childTnLst>
                                </p:cTn>
                              </p:par>
                              <p:par>
                                <p:cTn id="182" presetID="10" presetClass="entr" presetSubtype="0" fill="hold" grpId="0" nodeType="withEffect">
                                  <p:stCondLst>
                                    <p:cond delay="0"/>
                                  </p:stCondLst>
                                  <p:childTnLst>
                                    <p:set>
                                      <p:cBhvr>
                                        <p:cTn id="183" dur="1" fill="hold">
                                          <p:stCondLst>
                                            <p:cond delay="0"/>
                                          </p:stCondLst>
                                        </p:cTn>
                                        <p:tgtEl>
                                          <p:spTgt spid="120"/>
                                        </p:tgtEl>
                                        <p:attrNameLst>
                                          <p:attrName>style.visibility</p:attrName>
                                        </p:attrNameLst>
                                      </p:cBhvr>
                                      <p:to>
                                        <p:strVal val="visible"/>
                                      </p:to>
                                    </p:set>
                                    <p:animEffect transition="in" filter="fade">
                                      <p:cBhvr>
                                        <p:cTn id="184" dur="500"/>
                                        <p:tgtEl>
                                          <p:spTgt spid="120"/>
                                        </p:tgtEl>
                                      </p:cBhvr>
                                    </p:animEffect>
                                  </p:childTnLst>
                                </p:cTn>
                              </p:par>
                              <p:par>
                                <p:cTn id="185" presetID="10" presetClass="entr" presetSubtype="0" fill="hold" grpId="0" nodeType="withEffect">
                                  <p:stCondLst>
                                    <p:cond delay="0"/>
                                  </p:stCondLst>
                                  <p:childTnLst>
                                    <p:set>
                                      <p:cBhvr>
                                        <p:cTn id="186" dur="1" fill="hold">
                                          <p:stCondLst>
                                            <p:cond delay="0"/>
                                          </p:stCondLst>
                                        </p:cTn>
                                        <p:tgtEl>
                                          <p:spTgt spid="122"/>
                                        </p:tgtEl>
                                        <p:attrNameLst>
                                          <p:attrName>style.visibility</p:attrName>
                                        </p:attrNameLst>
                                      </p:cBhvr>
                                      <p:to>
                                        <p:strVal val="visible"/>
                                      </p:to>
                                    </p:set>
                                    <p:animEffect transition="in" filter="fade">
                                      <p:cBhvr>
                                        <p:cTn id="187" dur="500"/>
                                        <p:tgtEl>
                                          <p:spTgt spid="122"/>
                                        </p:tgtEl>
                                      </p:cBhvr>
                                    </p:animEffect>
                                  </p:childTnLst>
                                </p:cTn>
                              </p:par>
                              <p:par>
                                <p:cTn id="188" presetID="10" presetClass="entr" presetSubtype="0" fill="hold" grpId="0" nodeType="withEffect">
                                  <p:stCondLst>
                                    <p:cond delay="0"/>
                                  </p:stCondLst>
                                  <p:childTnLst>
                                    <p:set>
                                      <p:cBhvr>
                                        <p:cTn id="189" dur="1" fill="hold">
                                          <p:stCondLst>
                                            <p:cond delay="0"/>
                                          </p:stCondLst>
                                        </p:cTn>
                                        <p:tgtEl>
                                          <p:spTgt spid="124"/>
                                        </p:tgtEl>
                                        <p:attrNameLst>
                                          <p:attrName>style.visibility</p:attrName>
                                        </p:attrNameLst>
                                      </p:cBhvr>
                                      <p:to>
                                        <p:strVal val="visible"/>
                                      </p:to>
                                    </p:set>
                                    <p:animEffect transition="in" filter="fade">
                                      <p:cBhvr>
                                        <p:cTn id="190" dur="500"/>
                                        <p:tgtEl>
                                          <p:spTgt spid="124"/>
                                        </p:tgtEl>
                                      </p:cBhvr>
                                    </p:animEffect>
                                  </p:childTnLst>
                                </p:cTn>
                              </p:par>
                              <p:par>
                                <p:cTn id="191" presetID="10" presetClass="entr" presetSubtype="0" fill="hold" grpId="0" nodeType="withEffect">
                                  <p:stCondLst>
                                    <p:cond delay="0"/>
                                  </p:stCondLst>
                                  <p:childTnLst>
                                    <p:set>
                                      <p:cBhvr>
                                        <p:cTn id="192" dur="1" fill="hold">
                                          <p:stCondLst>
                                            <p:cond delay="0"/>
                                          </p:stCondLst>
                                        </p:cTn>
                                        <p:tgtEl>
                                          <p:spTgt spid="123"/>
                                        </p:tgtEl>
                                        <p:attrNameLst>
                                          <p:attrName>style.visibility</p:attrName>
                                        </p:attrNameLst>
                                      </p:cBhvr>
                                      <p:to>
                                        <p:strVal val="visible"/>
                                      </p:to>
                                    </p:set>
                                    <p:animEffect transition="in" filter="fade">
                                      <p:cBhvr>
                                        <p:cTn id="193" dur="500"/>
                                        <p:tgtEl>
                                          <p:spTgt spid="123"/>
                                        </p:tgtEl>
                                      </p:cBhvr>
                                    </p:animEffect>
                                  </p:childTnLst>
                                </p:cTn>
                              </p:par>
                              <p:par>
                                <p:cTn id="194" presetID="10" presetClass="entr" presetSubtype="0" fill="hold" grpId="0" nodeType="withEffect">
                                  <p:stCondLst>
                                    <p:cond delay="0"/>
                                  </p:stCondLst>
                                  <p:childTnLst>
                                    <p:set>
                                      <p:cBhvr>
                                        <p:cTn id="195" dur="1" fill="hold">
                                          <p:stCondLst>
                                            <p:cond delay="0"/>
                                          </p:stCondLst>
                                        </p:cTn>
                                        <p:tgtEl>
                                          <p:spTgt spid="121"/>
                                        </p:tgtEl>
                                        <p:attrNameLst>
                                          <p:attrName>style.visibility</p:attrName>
                                        </p:attrNameLst>
                                      </p:cBhvr>
                                      <p:to>
                                        <p:strVal val="visible"/>
                                      </p:to>
                                    </p:set>
                                    <p:animEffect transition="in" filter="fade">
                                      <p:cBhvr>
                                        <p:cTn id="196" dur="500"/>
                                        <p:tgtEl>
                                          <p:spTgt spid="121"/>
                                        </p:tgtEl>
                                      </p:cBhvr>
                                    </p:animEffect>
                                  </p:childTnLst>
                                </p:cTn>
                              </p:par>
                              <p:par>
                                <p:cTn id="197" presetID="10" presetClass="entr" presetSubtype="0" fill="hold" grpId="0" nodeType="withEffect">
                                  <p:stCondLst>
                                    <p:cond delay="0"/>
                                  </p:stCondLst>
                                  <p:childTnLst>
                                    <p:set>
                                      <p:cBhvr>
                                        <p:cTn id="198" dur="1" fill="hold">
                                          <p:stCondLst>
                                            <p:cond delay="0"/>
                                          </p:stCondLst>
                                        </p:cTn>
                                        <p:tgtEl>
                                          <p:spTgt spid="119"/>
                                        </p:tgtEl>
                                        <p:attrNameLst>
                                          <p:attrName>style.visibility</p:attrName>
                                        </p:attrNameLst>
                                      </p:cBhvr>
                                      <p:to>
                                        <p:strVal val="visible"/>
                                      </p:to>
                                    </p:set>
                                    <p:animEffect transition="in" filter="fade">
                                      <p:cBhvr>
                                        <p:cTn id="199" dur="500"/>
                                        <p:tgtEl>
                                          <p:spTgt spid="119"/>
                                        </p:tgtEl>
                                      </p:cBhvr>
                                    </p:animEffect>
                                  </p:childTnLst>
                                </p:cTn>
                              </p:par>
                            </p:childTnLst>
                          </p:cTn>
                        </p:par>
                        <p:par>
                          <p:cTn id="200" fill="hold">
                            <p:stCondLst>
                              <p:cond delay="3750"/>
                            </p:stCondLst>
                            <p:childTnLst>
                              <p:par>
                                <p:cTn id="201" presetID="22" presetClass="entr" presetSubtype="1" fill="hold" grpId="0" nodeType="afterEffect">
                                  <p:stCondLst>
                                    <p:cond delay="0"/>
                                  </p:stCondLst>
                                  <p:childTnLst>
                                    <p:set>
                                      <p:cBhvr>
                                        <p:cTn id="202" dur="1" fill="hold">
                                          <p:stCondLst>
                                            <p:cond delay="0"/>
                                          </p:stCondLst>
                                        </p:cTn>
                                        <p:tgtEl>
                                          <p:spTgt spid="125"/>
                                        </p:tgtEl>
                                        <p:attrNameLst>
                                          <p:attrName>style.visibility</p:attrName>
                                        </p:attrNameLst>
                                      </p:cBhvr>
                                      <p:to>
                                        <p:strVal val="visible"/>
                                      </p:to>
                                    </p:set>
                                    <p:animEffect transition="in" filter="wipe(up)">
                                      <p:cBhvr>
                                        <p:cTn id="203" dur="500"/>
                                        <p:tgtEl>
                                          <p:spTgt spid="1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2" grpId="0" animBg="1"/>
      <p:bldP spid="80" grpId="0" animBg="1"/>
      <p:bldP spid="81" grpId="0" animBg="1"/>
      <p:bldP spid="83" grpId="0" animBg="1"/>
      <p:bldP spid="84" grpId="0" animBg="1"/>
      <p:bldP spid="85" grpId="0" animBg="1"/>
      <p:bldP spid="86" grpId="0" animBg="1"/>
      <p:bldP spid="87" grpId="0" animBg="1"/>
      <p:bldP spid="88" grpId="0" animBg="1"/>
      <p:bldP spid="89" grpId="0" animBg="1"/>
      <p:bldP spid="90" grpId="0" animBg="1"/>
      <p:bldP spid="91" grpId="0" animBg="1"/>
      <p:bldP spid="92" grpId="0" animBg="1"/>
      <p:bldP spid="93" grpId="0" animBg="1"/>
      <p:bldP spid="94" grpId="0" animBg="1"/>
      <p:bldP spid="95" grpId="0" animBg="1"/>
      <p:bldP spid="96" grpId="0" animBg="1"/>
      <p:bldP spid="97" grpId="0" animBg="1"/>
      <p:bldP spid="98" grpId="0" animBg="1"/>
      <p:bldP spid="99" grpId="0" animBg="1"/>
      <p:bldP spid="100" grpId="0"/>
      <p:bldP spid="101" grpId="0"/>
      <p:bldP spid="102" grpId="0" animBg="1"/>
      <p:bldP spid="103" grpId="0"/>
      <p:bldP spid="104" grpId="0"/>
      <p:bldP spid="105" grpId="0" animBg="1"/>
      <p:bldP spid="106" grpId="0"/>
      <p:bldP spid="107" grpId="0"/>
      <p:bldP spid="108" grpId="0" animBg="1"/>
      <p:bldP spid="109" grpId="0"/>
      <p:bldP spid="110" grpId="0"/>
      <p:bldP spid="112" grpId="0" animBg="1"/>
      <p:bldP spid="113" grpId="0"/>
      <p:bldP spid="114" grpId="0"/>
      <p:bldP spid="115" grpId="0" animBg="1"/>
      <p:bldP spid="116" grpId="0"/>
      <p:bldP spid="117" grpId="0"/>
      <p:bldP spid="118" grpId="0" animBg="1"/>
      <p:bldP spid="119" grpId="0"/>
      <p:bldP spid="120" grpId="0"/>
      <p:bldP spid="121" grpId="0"/>
      <p:bldP spid="122" grpId="0"/>
      <p:bldP spid="123" grpId="0"/>
      <p:bldP spid="124" grpId="0"/>
      <p:bldP spid="125"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5"/>
          <p:cNvSpPr>
            <a:spLocks noChangeArrowheads="1"/>
          </p:cNvSpPr>
          <p:nvPr/>
        </p:nvSpPr>
        <p:spPr bwMode="auto">
          <a:xfrm>
            <a:off x="2946672" y="3151336"/>
            <a:ext cx="698500" cy="307975"/>
          </a:xfrm>
          <a:custGeom>
            <a:avLst/>
            <a:gdLst>
              <a:gd name="T0" fmla="*/ 326 w 363"/>
              <a:gd name="T1" fmla="*/ 161 h 161"/>
              <a:gd name="T2" fmla="*/ 290 w 363"/>
              <a:gd name="T3" fmla="*/ 73 h 161"/>
              <a:gd name="T4" fmla="*/ 202 w 363"/>
              <a:gd name="T5" fmla="*/ 37 h 161"/>
              <a:gd name="T6" fmla="*/ 0 w 363"/>
              <a:gd name="T7" fmla="*/ 37 h 161"/>
              <a:gd name="T8" fmla="*/ 0 w 363"/>
              <a:gd name="T9" fmla="*/ 0 h 161"/>
              <a:gd name="T10" fmla="*/ 202 w 363"/>
              <a:gd name="T11" fmla="*/ 0 h 161"/>
              <a:gd name="T12" fmla="*/ 316 w 363"/>
              <a:gd name="T13" fmla="*/ 47 h 161"/>
              <a:gd name="T14" fmla="*/ 363 w 363"/>
              <a:gd name="T15" fmla="*/ 161 h 161"/>
              <a:gd name="T16" fmla="*/ 326 w 363"/>
              <a:gd name="T17" fmla="*/ 161 h 161"/>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63"/>
              <a:gd name="T28" fmla="*/ 0 h 161"/>
              <a:gd name="T29" fmla="*/ 363 w 363"/>
              <a:gd name="T30" fmla="*/ 161 h 161"/>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63" h="161">
                <a:moveTo>
                  <a:pt x="326" y="161"/>
                </a:moveTo>
                <a:cubicBezTo>
                  <a:pt x="326" y="127"/>
                  <a:pt x="312" y="96"/>
                  <a:pt x="290" y="73"/>
                </a:cubicBezTo>
                <a:cubicBezTo>
                  <a:pt x="267" y="51"/>
                  <a:pt x="236" y="37"/>
                  <a:pt x="202" y="37"/>
                </a:cubicBezTo>
                <a:cubicBezTo>
                  <a:pt x="0" y="37"/>
                  <a:pt x="0" y="37"/>
                  <a:pt x="0" y="37"/>
                </a:cubicBezTo>
                <a:cubicBezTo>
                  <a:pt x="0" y="0"/>
                  <a:pt x="0" y="0"/>
                  <a:pt x="0" y="0"/>
                </a:cubicBezTo>
                <a:cubicBezTo>
                  <a:pt x="202" y="0"/>
                  <a:pt x="202" y="0"/>
                  <a:pt x="202" y="0"/>
                </a:cubicBezTo>
                <a:cubicBezTo>
                  <a:pt x="247" y="0"/>
                  <a:pt x="287" y="18"/>
                  <a:pt x="316" y="47"/>
                </a:cubicBezTo>
                <a:cubicBezTo>
                  <a:pt x="345" y="76"/>
                  <a:pt x="363" y="116"/>
                  <a:pt x="363" y="161"/>
                </a:cubicBezTo>
                <a:cubicBezTo>
                  <a:pt x="326" y="161"/>
                  <a:pt x="326" y="161"/>
                  <a:pt x="326" y="161"/>
                </a:cubicBezTo>
                <a:close/>
              </a:path>
            </a:pathLst>
          </a:custGeom>
          <a:solidFill>
            <a:schemeClr val="accent1"/>
          </a:solidFill>
          <a:ln>
            <a:noFill/>
          </a:ln>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sz="1600">
              <a:solidFill>
                <a:srgbClr val="000000"/>
              </a:solidFill>
              <a:sym typeface="宋体" pitchFamily="2" charset="-122"/>
            </a:endParaRPr>
          </a:p>
        </p:txBody>
      </p:sp>
      <p:sp>
        <p:nvSpPr>
          <p:cNvPr id="3" name="Freeform 6"/>
          <p:cNvSpPr>
            <a:spLocks noChangeArrowheads="1"/>
          </p:cNvSpPr>
          <p:nvPr/>
        </p:nvSpPr>
        <p:spPr bwMode="auto">
          <a:xfrm>
            <a:off x="4477022" y="2132161"/>
            <a:ext cx="309563" cy="312738"/>
          </a:xfrm>
          <a:custGeom>
            <a:avLst/>
            <a:gdLst>
              <a:gd name="T0" fmla="*/ 0 w 161"/>
              <a:gd name="T1" fmla="*/ 125 h 162"/>
              <a:gd name="T2" fmla="*/ 87 w 161"/>
              <a:gd name="T3" fmla="*/ 88 h 162"/>
              <a:gd name="T4" fmla="*/ 124 w 161"/>
              <a:gd name="T5" fmla="*/ 0 h 162"/>
              <a:gd name="T6" fmla="*/ 161 w 161"/>
              <a:gd name="T7" fmla="*/ 0 h 162"/>
              <a:gd name="T8" fmla="*/ 114 w 161"/>
              <a:gd name="T9" fmla="*/ 114 h 162"/>
              <a:gd name="T10" fmla="*/ 0 w 161"/>
              <a:gd name="T11" fmla="*/ 162 h 162"/>
              <a:gd name="T12" fmla="*/ 0 w 161"/>
              <a:gd name="T13" fmla="*/ 125 h 162"/>
              <a:gd name="T14" fmla="*/ 0 60000 65536"/>
              <a:gd name="T15" fmla="*/ 0 60000 65536"/>
              <a:gd name="T16" fmla="*/ 0 60000 65536"/>
              <a:gd name="T17" fmla="*/ 0 60000 65536"/>
              <a:gd name="T18" fmla="*/ 0 60000 65536"/>
              <a:gd name="T19" fmla="*/ 0 60000 65536"/>
              <a:gd name="T20" fmla="*/ 0 60000 65536"/>
              <a:gd name="T21" fmla="*/ 0 w 161"/>
              <a:gd name="T22" fmla="*/ 0 h 162"/>
              <a:gd name="T23" fmla="*/ 161 w 161"/>
              <a:gd name="T24" fmla="*/ 162 h 16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61" h="162">
                <a:moveTo>
                  <a:pt x="0" y="125"/>
                </a:moveTo>
                <a:cubicBezTo>
                  <a:pt x="34" y="125"/>
                  <a:pt x="65" y="111"/>
                  <a:pt x="87" y="88"/>
                </a:cubicBezTo>
                <a:cubicBezTo>
                  <a:pt x="110" y="66"/>
                  <a:pt x="124" y="35"/>
                  <a:pt x="124" y="0"/>
                </a:cubicBezTo>
                <a:cubicBezTo>
                  <a:pt x="161" y="0"/>
                  <a:pt x="161" y="0"/>
                  <a:pt x="161" y="0"/>
                </a:cubicBezTo>
                <a:cubicBezTo>
                  <a:pt x="161" y="45"/>
                  <a:pt x="143" y="85"/>
                  <a:pt x="114" y="114"/>
                </a:cubicBezTo>
                <a:cubicBezTo>
                  <a:pt x="84" y="144"/>
                  <a:pt x="44" y="162"/>
                  <a:pt x="0" y="162"/>
                </a:cubicBezTo>
                <a:cubicBezTo>
                  <a:pt x="0" y="125"/>
                  <a:pt x="0" y="125"/>
                  <a:pt x="0" y="125"/>
                </a:cubicBezTo>
                <a:close/>
              </a:path>
            </a:pathLst>
          </a:custGeom>
          <a:solidFill>
            <a:schemeClr val="accent1"/>
          </a:solidFill>
          <a:ln>
            <a:noFill/>
          </a:ln>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sz="1600">
              <a:solidFill>
                <a:srgbClr val="000000"/>
              </a:solidFill>
              <a:sym typeface="宋体" pitchFamily="2" charset="-122"/>
            </a:endParaRPr>
          </a:p>
        </p:txBody>
      </p:sp>
      <p:sp>
        <p:nvSpPr>
          <p:cNvPr id="4" name="Freeform 7"/>
          <p:cNvSpPr>
            <a:spLocks noChangeArrowheads="1"/>
          </p:cNvSpPr>
          <p:nvPr/>
        </p:nvSpPr>
        <p:spPr bwMode="auto">
          <a:xfrm>
            <a:off x="3967435" y="1584474"/>
            <a:ext cx="619125" cy="547687"/>
          </a:xfrm>
          <a:custGeom>
            <a:avLst/>
            <a:gdLst>
              <a:gd name="T0" fmla="*/ 0 w 322"/>
              <a:gd name="T1" fmla="*/ 285 h 285"/>
              <a:gd name="T2" fmla="*/ 47 w 322"/>
              <a:gd name="T3" fmla="*/ 171 h 285"/>
              <a:gd name="T4" fmla="*/ 161 w 322"/>
              <a:gd name="T5" fmla="*/ 124 h 285"/>
              <a:gd name="T6" fmla="*/ 249 w 322"/>
              <a:gd name="T7" fmla="*/ 88 h 285"/>
              <a:gd name="T8" fmla="*/ 285 w 322"/>
              <a:gd name="T9" fmla="*/ 0 h 285"/>
              <a:gd name="T10" fmla="*/ 322 w 322"/>
              <a:gd name="T11" fmla="*/ 0 h 285"/>
              <a:gd name="T12" fmla="*/ 275 w 322"/>
              <a:gd name="T13" fmla="*/ 114 h 285"/>
              <a:gd name="T14" fmla="*/ 161 w 322"/>
              <a:gd name="T15" fmla="*/ 161 h 285"/>
              <a:gd name="T16" fmla="*/ 73 w 322"/>
              <a:gd name="T17" fmla="*/ 198 h 285"/>
              <a:gd name="T18" fmla="*/ 37 w 322"/>
              <a:gd name="T19" fmla="*/ 285 h 285"/>
              <a:gd name="T20" fmla="*/ 0 w 322"/>
              <a:gd name="T21" fmla="*/ 285 h 285"/>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322"/>
              <a:gd name="T34" fmla="*/ 0 h 285"/>
              <a:gd name="T35" fmla="*/ 322 w 322"/>
              <a:gd name="T36" fmla="*/ 285 h 285"/>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322" h="285">
                <a:moveTo>
                  <a:pt x="0" y="285"/>
                </a:moveTo>
                <a:cubicBezTo>
                  <a:pt x="0" y="241"/>
                  <a:pt x="18" y="201"/>
                  <a:pt x="47" y="171"/>
                </a:cubicBezTo>
                <a:cubicBezTo>
                  <a:pt x="76" y="142"/>
                  <a:pt x="116" y="124"/>
                  <a:pt x="161" y="124"/>
                </a:cubicBezTo>
                <a:cubicBezTo>
                  <a:pt x="195" y="124"/>
                  <a:pt x="226" y="110"/>
                  <a:pt x="249" y="88"/>
                </a:cubicBezTo>
                <a:cubicBezTo>
                  <a:pt x="271" y="65"/>
                  <a:pt x="285" y="34"/>
                  <a:pt x="285" y="0"/>
                </a:cubicBezTo>
                <a:cubicBezTo>
                  <a:pt x="322" y="0"/>
                  <a:pt x="322" y="0"/>
                  <a:pt x="322" y="0"/>
                </a:cubicBezTo>
                <a:cubicBezTo>
                  <a:pt x="322" y="45"/>
                  <a:pt x="304" y="85"/>
                  <a:pt x="275" y="114"/>
                </a:cubicBezTo>
                <a:cubicBezTo>
                  <a:pt x="246" y="143"/>
                  <a:pt x="205" y="161"/>
                  <a:pt x="161" y="161"/>
                </a:cubicBezTo>
                <a:cubicBezTo>
                  <a:pt x="126" y="161"/>
                  <a:pt x="95" y="175"/>
                  <a:pt x="73" y="198"/>
                </a:cubicBezTo>
                <a:cubicBezTo>
                  <a:pt x="50" y="220"/>
                  <a:pt x="37" y="251"/>
                  <a:pt x="37" y="285"/>
                </a:cubicBezTo>
                <a:cubicBezTo>
                  <a:pt x="0" y="285"/>
                  <a:pt x="0" y="285"/>
                  <a:pt x="0" y="285"/>
                </a:cubicBezTo>
                <a:close/>
              </a:path>
            </a:pathLst>
          </a:custGeom>
          <a:solidFill>
            <a:schemeClr val="accent2"/>
          </a:solidFill>
          <a:ln>
            <a:noFill/>
          </a:ln>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sz="1600">
              <a:solidFill>
                <a:srgbClr val="000000"/>
              </a:solidFill>
              <a:sym typeface="宋体" pitchFamily="2" charset="-122"/>
            </a:endParaRPr>
          </a:p>
        </p:txBody>
      </p:sp>
      <p:sp>
        <p:nvSpPr>
          <p:cNvPr id="5" name="Freeform 8"/>
          <p:cNvSpPr>
            <a:spLocks noChangeArrowheads="1"/>
          </p:cNvSpPr>
          <p:nvPr/>
        </p:nvSpPr>
        <p:spPr bwMode="auto">
          <a:xfrm>
            <a:off x="4905647" y="1325711"/>
            <a:ext cx="622300" cy="808038"/>
          </a:xfrm>
          <a:custGeom>
            <a:avLst/>
            <a:gdLst>
              <a:gd name="T0" fmla="*/ 286 w 323"/>
              <a:gd name="T1" fmla="*/ 420 h 420"/>
              <a:gd name="T2" fmla="*/ 249 w 323"/>
              <a:gd name="T3" fmla="*/ 333 h 420"/>
              <a:gd name="T4" fmla="*/ 162 w 323"/>
              <a:gd name="T5" fmla="*/ 296 h 420"/>
              <a:gd name="T6" fmla="*/ 48 w 323"/>
              <a:gd name="T7" fmla="*/ 249 h 420"/>
              <a:gd name="T8" fmla="*/ 0 w 323"/>
              <a:gd name="T9" fmla="*/ 135 h 420"/>
              <a:gd name="T10" fmla="*/ 0 w 323"/>
              <a:gd name="T11" fmla="*/ 0 h 420"/>
              <a:gd name="T12" fmla="*/ 37 w 323"/>
              <a:gd name="T13" fmla="*/ 0 h 420"/>
              <a:gd name="T14" fmla="*/ 37 w 323"/>
              <a:gd name="T15" fmla="*/ 135 h 420"/>
              <a:gd name="T16" fmla="*/ 74 w 323"/>
              <a:gd name="T17" fmla="*/ 223 h 420"/>
              <a:gd name="T18" fmla="*/ 162 w 323"/>
              <a:gd name="T19" fmla="*/ 259 h 420"/>
              <a:gd name="T20" fmla="*/ 276 w 323"/>
              <a:gd name="T21" fmla="*/ 306 h 420"/>
              <a:gd name="T22" fmla="*/ 323 w 323"/>
              <a:gd name="T23" fmla="*/ 420 h 420"/>
              <a:gd name="T24" fmla="*/ 286 w 323"/>
              <a:gd name="T25" fmla="*/ 420 h 42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323"/>
              <a:gd name="T40" fmla="*/ 0 h 420"/>
              <a:gd name="T41" fmla="*/ 323 w 323"/>
              <a:gd name="T42" fmla="*/ 420 h 420"/>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323" h="420">
                <a:moveTo>
                  <a:pt x="286" y="420"/>
                </a:moveTo>
                <a:cubicBezTo>
                  <a:pt x="286" y="386"/>
                  <a:pt x="272" y="355"/>
                  <a:pt x="249" y="333"/>
                </a:cubicBezTo>
                <a:cubicBezTo>
                  <a:pt x="227" y="310"/>
                  <a:pt x="196" y="296"/>
                  <a:pt x="162" y="296"/>
                </a:cubicBezTo>
                <a:cubicBezTo>
                  <a:pt x="117" y="296"/>
                  <a:pt x="77" y="278"/>
                  <a:pt x="48" y="249"/>
                </a:cubicBezTo>
                <a:cubicBezTo>
                  <a:pt x="18" y="220"/>
                  <a:pt x="0" y="180"/>
                  <a:pt x="0" y="135"/>
                </a:cubicBezTo>
                <a:cubicBezTo>
                  <a:pt x="0" y="0"/>
                  <a:pt x="0" y="0"/>
                  <a:pt x="0" y="0"/>
                </a:cubicBezTo>
                <a:cubicBezTo>
                  <a:pt x="37" y="0"/>
                  <a:pt x="37" y="0"/>
                  <a:pt x="37" y="0"/>
                </a:cubicBezTo>
                <a:cubicBezTo>
                  <a:pt x="37" y="135"/>
                  <a:pt x="37" y="135"/>
                  <a:pt x="37" y="135"/>
                </a:cubicBezTo>
                <a:cubicBezTo>
                  <a:pt x="37" y="169"/>
                  <a:pt x="51" y="200"/>
                  <a:pt x="74" y="223"/>
                </a:cubicBezTo>
                <a:cubicBezTo>
                  <a:pt x="96" y="245"/>
                  <a:pt x="127" y="259"/>
                  <a:pt x="162" y="259"/>
                </a:cubicBezTo>
                <a:cubicBezTo>
                  <a:pt x="206" y="259"/>
                  <a:pt x="246" y="277"/>
                  <a:pt x="276" y="306"/>
                </a:cubicBezTo>
                <a:cubicBezTo>
                  <a:pt x="305" y="336"/>
                  <a:pt x="323" y="376"/>
                  <a:pt x="323" y="420"/>
                </a:cubicBezTo>
                <a:cubicBezTo>
                  <a:pt x="286" y="420"/>
                  <a:pt x="286" y="420"/>
                  <a:pt x="286" y="420"/>
                </a:cubicBezTo>
                <a:close/>
              </a:path>
            </a:pathLst>
          </a:custGeom>
          <a:solidFill>
            <a:schemeClr val="accent2"/>
          </a:solidFill>
          <a:ln>
            <a:noFill/>
          </a:ln>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sz="1600">
              <a:solidFill>
                <a:srgbClr val="000000"/>
              </a:solidFill>
              <a:sym typeface="宋体" pitchFamily="2" charset="-122"/>
            </a:endParaRPr>
          </a:p>
        </p:txBody>
      </p:sp>
      <p:sp>
        <p:nvSpPr>
          <p:cNvPr id="6" name="Freeform 9"/>
          <p:cNvSpPr>
            <a:spLocks noChangeArrowheads="1"/>
          </p:cNvSpPr>
          <p:nvPr/>
        </p:nvSpPr>
        <p:spPr bwMode="auto">
          <a:xfrm>
            <a:off x="4905647" y="1824186"/>
            <a:ext cx="860425" cy="860425"/>
          </a:xfrm>
          <a:custGeom>
            <a:avLst/>
            <a:gdLst>
              <a:gd name="T0" fmla="*/ 447 w 447"/>
              <a:gd name="T1" fmla="*/ 37 h 447"/>
              <a:gd name="T2" fmla="*/ 359 w 447"/>
              <a:gd name="T3" fmla="*/ 74 h 447"/>
              <a:gd name="T4" fmla="*/ 323 w 447"/>
              <a:gd name="T5" fmla="*/ 161 h 447"/>
              <a:gd name="T6" fmla="*/ 276 w 447"/>
              <a:gd name="T7" fmla="*/ 275 h 447"/>
              <a:gd name="T8" fmla="*/ 162 w 447"/>
              <a:gd name="T9" fmla="*/ 323 h 447"/>
              <a:gd name="T10" fmla="*/ 74 w 447"/>
              <a:gd name="T11" fmla="*/ 359 h 447"/>
              <a:gd name="T12" fmla="*/ 37 w 447"/>
              <a:gd name="T13" fmla="*/ 447 h 447"/>
              <a:gd name="T14" fmla="*/ 0 w 447"/>
              <a:gd name="T15" fmla="*/ 447 h 447"/>
              <a:gd name="T16" fmla="*/ 48 w 447"/>
              <a:gd name="T17" fmla="*/ 333 h 447"/>
              <a:gd name="T18" fmla="*/ 162 w 447"/>
              <a:gd name="T19" fmla="*/ 286 h 447"/>
              <a:gd name="T20" fmla="*/ 249 w 447"/>
              <a:gd name="T21" fmla="*/ 249 h 447"/>
              <a:gd name="T22" fmla="*/ 286 w 447"/>
              <a:gd name="T23" fmla="*/ 161 h 447"/>
              <a:gd name="T24" fmla="*/ 333 w 447"/>
              <a:gd name="T25" fmla="*/ 47 h 447"/>
              <a:gd name="T26" fmla="*/ 447 w 447"/>
              <a:gd name="T27" fmla="*/ 0 h 447"/>
              <a:gd name="T28" fmla="*/ 447 w 447"/>
              <a:gd name="T29" fmla="*/ 37 h 447"/>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447"/>
              <a:gd name="T46" fmla="*/ 0 h 447"/>
              <a:gd name="T47" fmla="*/ 447 w 447"/>
              <a:gd name="T48" fmla="*/ 447 h 447"/>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447" h="447">
                <a:moveTo>
                  <a:pt x="447" y="37"/>
                </a:moveTo>
                <a:cubicBezTo>
                  <a:pt x="413" y="37"/>
                  <a:pt x="382" y="51"/>
                  <a:pt x="359" y="74"/>
                </a:cubicBezTo>
                <a:cubicBezTo>
                  <a:pt x="337" y="96"/>
                  <a:pt x="323" y="127"/>
                  <a:pt x="323" y="161"/>
                </a:cubicBezTo>
                <a:cubicBezTo>
                  <a:pt x="323" y="206"/>
                  <a:pt x="305" y="246"/>
                  <a:pt x="276" y="275"/>
                </a:cubicBezTo>
                <a:cubicBezTo>
                  <a:pt x="246" y="305"/>
                  <a:pt x="206" y="323"/>
                  <a:pt x="162" y="323"/>
                </a:cubicBezTo>
                <a:cubicBezTo>
                  <a:pt x="127" y="323"/>
                  <a:pt x="96" y="337"/>
                  <a:pt x="74" y="359"/>
                </a:cubicBezTo>
                <a:cubicBezTo>
                  <a:pt x="51" y="382"/>
                  <a:pt x="37" y="413"/>
                  <a:pt x="37" y="447"/>
                </a:cubicBezTo>
                <a:cubicBezTo>
                  <a:pt x="0" y="447"/>
                  <a:pt x="0" y="447"/>
                  <a:pt x="0" y="447"/>
                </a:cubicBezTo>
                <a:cubicBezTo>
                  <a:pt x="0" y="402"/>
                  <a:pt x="18" y="362"/>
                  <a:pt x="48" y="333"/>
                </a:cubicBezTo>
                <a:cubicBezTo>
                  <a:pt x="77" y="304"/>
                  <a:pt x="117" y="286"/>
                  <a:pt x="162" y="286"/>
                </a:cubicBezTo>
                <a:cubicBezTo>
                  <a:pt x="196" y="286"/>
                  <a:pt x="227" y="272"/>
                  <a:pt x="249" y="249"/>
                </a:cubicBezTo>
                <a:cubicBezTo>
                  <a:pt x="272" y="227"/>
                  <a:pt x="286" y="196"/>
                  <a:pt x="286" y="161"/>
                </a:cubicBezTo>
                <a:cubicBezTo>
                  <a:pt x="286" y="117"/>
                  <a:pt x="304" y="77"/>
                  <a:pt x="333" y="47"/>
                </a:cubicBezTo>
                <a:cubicBezTo>
                  <a:pt x="362" y="18"/>
                  <a:pt x="403" y="0"/>
                  <a:pt x="447" y="0"/>
                </a:cubicBezTo>
                <a:cubicBezTo>
                  <a:pt x="447" y="37"/>
                  <a:pt x="447" y="37"/>
                  <a:pt x="447" y="37"/>
                </a:cubicBezTo>
                <a:close/>
              </a:path>
            </a:pathLst>
          </a:custGeom>
          <a:solidFill>
            <a:schemeClr val="accent1"/>
          </a:solidFill>
          <a:ln>
            <a:noFill/>
          </a:ln>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sz="1600">
              <a:solidFill>
                <a:srgbClr val="000000"/>
              </a:solidFill>
              <a:sym typeface="宋体" pitchFamily="2" charset="-122"/>
            </a:endParaRPr>
          </a:p>
        </p:txBody>
      </p:sp>
      <p:sp>
        <p:nvSpPr>
          <p:cNvPr id="7" name="Freeform 10"/>
          <p:cNvSpPr>
            <a:spLocks noChangeArrowheads="1"/>
          </p:cNvSpPr>
          <p:nvPr/>
        </p:nvSpPr>
        <p:spPr bwMode="auto">
          <a:xfrm>
            <a:off x="3416572" y="1584474"/>
            <a:ext cx="2111375" cy="1647825"/>
          </a:xfrm>
          <a:custGeom>
            <a:avLst/>
            <a:gdLst>
              <a:gd name="T0" fmla="*/ 37 w 1097"/>
              <a:gd name="T1" fmla="*/ 0 h 856"/>
              <a:gd name="T2" fmla="*/ 73 w 1097"/>
              <a:gd name="T3" fmla="*/ 88 h 856"/>
              <a:gd name="T4" fmla="*/ 161 w 1097"/>
              <a:gd name="T5" fmla="*/ 124 h 856"/>
              <a:gd name="T6" fmla="*/ 275 w 1097"/>
              <a:gd name="T7" fmla="*/ 171 h 856"/>
              <a:gd name="T8" fmla="*/ 323 w 1097"/>
              <a:gd name="T9" fmla="*/ 285 h 856"/>
              <a:gd name="T10" fmla="*/ 359 w 1097"/>
              <a:gd name="T11" fmla="*/ 373 h 856"/>
              <a:gd name="T12" fmla="*/ 447 w 1097"/>
              <a:gd name="T13" fmla="*/ 410 h 856"/>
              <a:gd name="T14" fmla="*/ 650 w 1097"/>
              <a:gd name="T15" fmla="*/ 410 h 856"/>
              <a:gd name="T16" fmla="*/ 764 w 1097"/>
              <a:gd name="T17" fmla="*/ 457 h 856"/>
              <a:gd name="T18" fmla="*/ 811 w 1097"/>
              <a:gd name="T19" fmla="*/ 571 h 856"/>
              <a:gd name="T20" fmla="*/ 848 w 1097"/>
              <a:gd name="T21" fmla="*/ 659 h 856"/>
              <a:gd name="T22" fmla="*/ 936 w 1097"/>
              <a:gd name="T23" fmla="*/ 695 h 856"/>
              <a:gd name="T24" fmla="*/ 1050 w 1097"/>
              <a:gd name="T25" fmla="*/ 742 h 856"/>
              <a:gd name="T26" fmla="*/ 1097 w 1097"/>
              <a:gd name="T27" fmla="*/ 856 h 856"/>
              <a:gd name="T28" fmla="*/ 1060 w 1097"/>
              <a:gd name="T29" fmla="*/ 856 h 856"/>
              <a:gd name="T30" fmla="*/ 1023 w 1097"/>
              <a:gd name="T31" fmla="*/ 769 h 856"/>
              <a:gd name="T32" fmla="*/ 936 w 1097"/>
              <a:gd name="T33" fmla="*/ 732 h 856"/>
              <a:gd name="T34" fmla="*/ 822 w 1097"/>
              <a:gd name="T35" fmla="*/ 685 h 856"/>
              <a:gd name="T36" fmla="*/ 774 w 1097"/>
              <a:gd name="T37" fmla="*/ 571 h 856"/>
              <a:gd name="T38" fmla="*/ 738 w 1097"/>
              <a:gd name="T39" fmla="*/ 483 h 856"/>
              <a:gd name="T40" fmla="*/ 650 w 1097"/>
              <a:gd name="T41" fmla="*/ 447 h 856"/>
              <a:gd name="T42" fmla="*/ 447 w 1097"/>
              <a:gd name="T43" fmla="*/ 447 h 856"/>
              <a:gd name="T44" fmla="*/ 333 w 1097"/>
              <a:gd name="T45" fmla="*/ 399 h 856"/>
              <a:gd name="T46" fmla="*/ 286 w 1097"/>
              <a:gd name="T47" fmla="*/ 285 h 856"/>
              <a:gd name="T48" fmla="*/ 249 w 1097"/>
              <a:gd name="T49" fmla="*/ 198 h 856"/>
              <a:gd name="T50" fmla="*/ 161 w 1097"/>
              <a:gd name="T51" fmla="*/ 161 h 856"/>
              <a:gd name="T52" fmla="*/ 47 w 1097"/>
              <a:gd name="T53" fmla="*/ 114 h 856"/>
              <a:gd name="T54" fmla="*/ 0 w 1097"/>
              <a:gd name="T55" fmla="*/ 0 h 856"/>
              <a:gd name="T56" fmla="*/ 37 w 1097"/>
              <a:gd name="T57" fmla="*/ 0 h 85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097"/>
              <a:gd name="T88" fmla="*/ 0 h 856"/>
              <a:gd name="T89" fmla="*/ 1097 w 1097"/>
              <a:gd name="T90" fmla="*/ 856 h 85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097" h="856">
                <a:moveTo>
                  <a:pt x="37" y="0"/>
                </a:moveTo>
                <a:cubicBezTo>
                  <a:pt x="37" y="34"/>
                  <a:pt x="51" y="65"/>
                  <a:pt x="73" y="88"/>
                </a:cubicBezTo>
                <a:cubicBezTo>
                  <a:pt x="96" y="110"/>
                  <a:pt x="127" y="124"/>
                  <a:pt x="161" y="124"/>
                </a:cubicBezTo>
                <a:cubicBezTo>
                  <a:pt x="206" y="124"/>
                  <a:pt x="246" y="142"/>
                  <a:pt x="275" y="171"/>
                </a:cubicBezTo>
                <a:cubicBezTo>
                  <a:pt x="304" y="201"/>
                  <a:pt x="323" y="241"/>
                  <a:pt x="323" y="285"/>
                </a:cubicBezTo>
                <a:cubicBezTo>
                  <a:pt x="323" y="320"/>
                  <a:pt x="336" y="351"/>
                  <a:pt x="359" y="373"/>
                </a:cubicBezTo>
                <a:cubicBezTo>
                  <a:pt x="381" y="396"/>
                  <a:pt x="412" y="410"/>
                  <a:pt x="447" y="410"/>
                </a:cubicBezTo>
                <a:cubicBezTo>
                  <a:pt x="650" y="410"/>
                  <a:pt x="650" y="410"/>
                  <a:pt x="650" y="410"/>
                </a:cubicBezTo>
                <a:cubicBezTo>
                  <a:pt x="695" y="410"/>
                  <a:pt x="735" y="428"/>
                  <a:pt x="764" y="457"/>
                </a:cubicBezTo>
                <a:cubicBezTo>
                  <a:pt x="793" y="486"/>
                  <a:pt x="811" y="526"/>
                  <a:pt x="811" y="571"/>
                </a:cubicBezTo>
                <a:cubicBezTo>
                  <a:pt x="811" y="605"/>
                  <a:pt x="825" y="636"/>
                  <a:pt x="848" y="659"/>
                </a:cubicBezTo>
                <a:cubicBezTo>
                  <a:pt x="870" y="681"/>
                  <a:pt x="901" y="695"/>
                  <a:pt x="936" y="695"/>
                </a:cubicBezTo>
                <a:cubicBezTo>
                  <a:pt x="980" y="695"/>
                  <a:pt x="1020" y="713"/>
                  <a:pt x="1050" y="742"/>
                </a:cubicBezTo>
                <a:cubicBezTo>
                  <a:pt x="1079" y="772"/>
                  <a:pt x="1097" y="812"/>
                  <a:pt x="1097" y="856"/>
                </a:cubicBezTo>
                <a:cubicBezTo>
                  <a:pt x="1060" y="856"/>
                  <a:pt x="1060" y="856"/>
                  <a:pt x="1060" y="856"/>
                </a:cubicBezTo>
                <a:cubicBezTo>
                  <a:pt x="1060" y="822"/>
                  <a:pt x="1046" y="791"/>
                  <a:pt x="1023" y="769"/>
                </a:cubicBezTo>
                <a:cubicBezTo>
                  <a:pt x="1001" y="746"/>
                  <a:pt x="970" y="732"/>
                  <a:pt x="936" y="732"/>
                </a:cubicBezTo>
                <a:cubicBezTo>
                  <a:pt x="891" y="732"/>
                  <a:pt x="851" y="714"/>
                  <a:pt x="822" y="685"/>
                </a:cubicBezTo>
                <a:cubicBezTo>
                  <a:pt x="792" y="656"/>
                  <a:pt x="774" y="615"/>
                  <a:pt x="774" y="571"/>
                </a:cubicBezTo>
                <a:cubicBezTo>
                  <a:pt x="774" y="537"/>
                  <a:pt x="760" y="506"/>
                  <a:pt x="738" y="483"/>
                </a:cubicBezTo>
                <a:cubicBezTo>
                  <a:pt x="716" y="461"/>
                  <a:pt x="684" y="447"/>
                  <a:pt x="650" y="447"/>
                </a:cubicBezTo>
                <a:cubicBezTo>
                  <a:pt x="447" y="447"/>
                  <a:pt x="447" y="447"/>
                  <a:pt x="447" y="447"/>
                </a:cubicBezTo>
                <a:cubicBezTo>
                  <a:pt x="402" y="447"/>
                  <a:pt x="362" y="429"/>
                  <a:pt x="333" y="399"/>
                </a:cubicBezTo>
                <a:cubicBezTo>
                  <a:pt x="304" y="370"/>
                  <a:pt x="286" y="330"/>
                  <a:pt x="286" y="285"/>
                </a:cubicBezTo>
                <a:cubicBezTo>
                  <a:pt x="286" y="251"/>
                  <a:pt x="272" y="220"/>
                  <a:pt x="249" y="198"/>
                </a:cubicBezTo>
                <a:cubicBezTo>
                  <a:pt x="227" y="175"/>
                  <a:pt x="196" y="161"/>
                  <a:pt x="161" y="161"/>
                </a:cubicBezTo>
                <a:cubicBezTo>
                  <a:pt x="117" y="161"/>
                  <a:pt x="76" y="143"/>
                  <a:pt x="47" y="114"/>
                </a:cubicBezTo>
                <a:cubicBezTo>
                  <a:pt x="18" y="85"/>
                  <a:pt x="0" y="45"/>
                  <a:pt x="0" y="0"/>
                </a:cubicBezTo>
                <a:cubicBezTo>
                  <a:pt x="37" y="0"/>
                  <a:pt x="37" y="0"/>
                  <a:pt x="37" y="0"/>
                </a:cubicBezTo>
                <a:close/>
              </a:path>
            </a:pathLst>
          </a:custGeom>
          <a:solidFill>
            <a:schemeClr val="accent1"/>
          </a:solidFill>
          <a:ln>
            <a:noFill/>
          </a:ln>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sz="1600">
              <a:solidFill>
                <a:srgbClr val="000000"/>
              </a:solidFill>
              <a:sym typeface="宋体" pitchFamily="2" charset="-122"/>
            </a:endParaRPr>
          </a:p>
        </p:txBody>
      </p:sp>
      <p:sp>
        <p:nvSpPr>
          <p:cNvPr id="8" name="Freeform 11"/>
          <p:cNvSpPr>
            <a:spLocks noChangeArrowheads="1"/>
          </p:cNvSpPr>
          <p:nvPr/>
        </p:nvSpPr>
        <p:spPr bwMode="auto">
          <a:xfrm>
            <a:off x="4515122" y="3151336"/>
            <a:ext cx="309563" cy="307975"/>
          </a:xfrm>
          <a:custGeom>
            <a:avLst/>
            <a:gdLst>
              <a:gd name="T0" fmla="*/ 161 w 161"/>
              <a:gd name="T1" fmla="*/ 37 h 161"/>
              <a:gd name="T2" fmla="*/ 73 w 161"/>
              <a:gd name="T3" fmla="*/ 73 h 161"/>
              <a:gd name="T4" fmla="*/ 37 w 161"/>
              <a:gd name="T5" fmla="*/ 161 h 161"/>
              <a:gd name="T6" fmla="*/ 0 w 161"/>
              <a:gd name="T7" fmla="*/ 161 h 161"/>
              <a:gd name="T8" fmla="*/ 47 w 161"/>
              <a:gd name="T9" fmla="*/ 47 h 161"/>
              <a:gd name="T10" fmla="*/ 161 w 161"/>
              <a:gd name="T11" fmla="*/ 0 h 161"/>
              <a:gd name="T12" fmla="*/ 161 w 161"/>
              <a:gd name="T13" fmla="*/ 37 h 161"/>
              <a:gd name="T14" fmla="*/ 0 60000 65536"/>
              <a:gd name="T15" fmla="*/ 0 60000 65536"/>
              <a:gd name="T16" fmla="*/ 0 60000 65536"/>
              <a:gd name="T17" fmla="*/ 0 60000 65536"/>
              <a:gd name="T18" fmla="*/ 0 60000 65536"/>
              <a:gd name="T19" fmla="*/ 0 60000 65536"/>
              <a:gd name="T20" fmla="*/ 0 60000 65536"/>
              <a:gd name="T21" fmla="*/ 0 w 161"/>
              <a:gd name="T22" fmla="*/ 0 h 161"/>
              <a:gd name="T23" fmla="*/ 161 w 161"/>
              <a:gd name="T24" fmla="*/ 161 h 16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61" h="161">
                <a:moveTo>
                  <a:pt x="161" y="37"/>
                </a:moveTo>
                <a:cubicBezTo>
                  <a:pt x="127" y="37"/>
                  <a:pt x="96" y="51"/>
                  <a:pt x="73" y="73"/>
                </a:cubicBezTo>
                <a:cubicBezTo>
                  <a:pt x="51" y="96"/>
                  <a:pt x="37" y="127"/>
                  <a:pt x="37" y="161"/>
                </a:cubicBezTo>
                <a:cubicBezTo>
                  <a:pt x="0" y="161"/>
                  <a:pt x="0" y="161"/>
                  <a:pt x="0" y="161"/>
                </a:cubicBezTo>
                <a:cubicBezTo>
                  <a:pt x="0" y="116"/>
                  <a:pt x="18" y="76"/>
                  <a:pt x="47" y="47"/>
                </a:cubicBezTo>
                <a:cubicBezTo>
                  <a:pt x="76" y="18"/>
                  <a:pt x="117" y="0"/>
                  <a:pt x="161" y="0"/>
                </a:cubicBezTo>
                <a:cubicBezTo>
                  <a:pt x="161" y="37"/>
                  <a:pt x="161" y="37"/>
                  <a:pt x="161" y="37"/>
                </a:cubicBezTo>
                <a:close/>
              </a:path>
            </a:pathLst>
          </a:custGeom>
          <a:solidFill>
            <a:schemeClr val="accent4"/>
          </a:solidFill>
          <a:ln>
            <a:noFill/>
          </a:ln>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sz="1600">
              <a:solidFill>
                <a:srgbClr val="000000"/>
              </a:solidFill>
              <a:sym typeface="宋体" pitchFamily="2" charset="-122"/>
            </a:endParaRPr>
          </a:p>
        </p:txBody>
      </p:sp>
      <p:sp>
        <p:nvSpPr>
          <p:cNvPr id="9" name="Freeform 12"/>
          <p:cNvSpPr>
            <a:spLocks noChangeArrowheads="1"/>
          </p:cNvSpPr>
          <p:nvPr/>
        </p:nvSpPr>
        <p:spPr bwMode="auto">
          <a:xfrm>
            <a:off x="3964260" y="3354536"/>
            <a:ext cx="312737" cy="415925"/>
          </a:xfrm>
          <a:custGeom>
            <a:avLst/>
            <a:gdLst>
              <a:gd name="T0" fmla="*/ 37 w 162"/>
              <a:gd name="T1" fmla="*/ 55 h 216"/>
              <a:gd name="T2" fmla="*/ 74 w 162"/>
              <a:gd name="T3" fmla="*/ 143 h 216"/>
              <a:gd name="T4" fmla="*/ 162 w 162"/>
              <a:gd name="T5" fmla="*/ 179 h 216"/>
              <a:gd name="T6" fmla="*/ 162 w 162"/>
              <a:gd name="T7" fmla="*/ 216 h 216"/>
              <a:gd name="T8" fmla="*/ 48 w 162"/>
              <a:gd name="T9" fmla="*/ 169 h 216"/>
              <a:gd name="T10" fmla="*/ 1 w 162"/>
              <a:gd name="T11" fmla="*/ 55 h 216"/>
              <a:gd name="T12" fmla="*/ 0 w 162"/>
              <a:gd name="T13" fmla="*/ 55 h 216"/>
              <a:gd name="T14" fmla="*/ 0 w 162"/>
              <a:gd name="T15" fmla="*/ 0 h 216"/>
              <a:gd name="T16" fmla="*/ 38 w 162"/>
              <a:gd name="T17" fmla="*/ 0 h 216"/>
              <a:gd name="T18" fmla="*/ 38 w 162"/>
              <a:gd name="T19" fmla="*/ 55 h 216"/>
              <a:gd name="T20" fmla="*/ 37 w 162"/>
              <a:gd name="T21" fmla="*/ 55 h 216"/>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62"/>
              <a:gd name="T34" fmla="*/ 0 h 216"/>
              <a:gd name="T35" fmla="*/ 162 w 162"/>
              <a:gd name="T36" fmla="*/ 216 h 21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62" h="216">
                <a:moveTo>
                  <a:pt x="37" y="55"/>
                </a:moveTo>
                <a:cubicBezTo>
                  <a:pt x="37" y="89"/>
                  <a:pt x="51" y="120"/>
                  <a:pt x="74" y="143"/>
                </a:cubicBezTo>
                <a:cubicBezTo>
                  <a:pt x="96" y="165"/>
                  <a:pt x="127" y="179"/>
                  <a:pt x="162" y="179"/>
                </a:cubicBezTo>
                <a:cubicBezTo>
                  <a:pt x="162" y="216"/>
                  <a:pt x="162" y="216"/>
                  <a:pt x="162" y="216"/>
                </a:cubicBezTo>
                <a:cubicBezTo>
                  <a:pt x="117" y="216"/>
                  <a:pt x="77" y="198"/>
                  <a:pt x="48" y="169"/>
                </a:cubicBezTo>
                <a:cubicBezTo>
                  <a:pt x="19" y="140"/>
                  <a:pt x="1" y="99"/>
                  <a:pt x="1" y="55"/>
                </a:cubicBezTo>
                <a:cubicBezTo>
                  <a:pt x="0" y="55"/>
                  <a:pt x="0" y="55"/>
                  <a:pt x="0" y="55"/>
                </a:cubicBezTo>
                <a:cubicBezTo>
                  <a:pt x="0" y="0"/>
                  <a:pt x="0" y="0"/>
                  <a:pt x="0" y="0"/>
                </a:cubicBezTo>
                <a:cubicBezTo>
                  <a:pt x="38" y="0"/>
                  <a:pt x="38" y="0"/>
                  <a:pt x="38" y="0"/>
                </a:cubicBezTo>
                <a:cubicBezTo>
                  <a:pt x="38" y="55"/>
                  <a:pt x="38" y="55"/>
                  <a:pt x="38" y="55"/>
                </a:cubicBezTo>
                <a:cubicBezTo>
                  <a:pt x="37" y="55"/>
                  <a:pt x="37" y="55"/>
                  <a:pt x="37" y="55"/>
                </a:cubicBezTo>
                <a:close/>
              </a:path>
            </a:pathLst>
          </a:custGeom>
          <a:solidFill>
            <a:schemeClr val="accent4"/>
          </a:solidFill>
          <a:ln>
            <a:noFill/>
          </a:ln>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sz="1600">
              <a:solidFill>
                <a:srgbClr val="000000"/>
              </a:solidFill>
              <a:sym typeface="宋体" pitchFamily="2" charset="-122"/>
            </a:endParaRPr>
          </a:p>
        </p:txBody>
      </p:sp>
      <p:sp>
        <p:nvSpPr>
          <p:cNvPr id="10" name="Freeform 13"/>
          <p:cNvSpPr>
            <a:spLocks noChangeArrowheads="1"/>
          </p:cNvSpPr>
          <p:nvPr/>
        </p:nvSpPr>
        <p:spPr bwMode="auto">
          <a:xfrm>
            <a:off x="3727722" y="2373461"/>
            <a:ext cx="1096963" cy="1397000"/>
          </a:xfrm>
          <a:custGeom>
            <a:avLst/>
            <a:gdLst>
              <a:gd name="T0" fmla="*/ 447 w 571"/>
              <a:gd name="T1" fmla="*/ 447 h 726"/>
              <a:gd name="T2" fmla="*/ 447 w 571"/>
              <a:gd name="T3" fmla="*/ 565 h 726"/>
              <a:gd name="T4" fmla="*/ 483 w 571"/>
              <a:gd name="T5" fmla="*/ 653 h 726"/>
              <a:gd name="T6" fmla="*/ 571 w 571"/>
              <a:gd name="T7" fmla="*/ 689 h 726"/>
              <a:gd name="T8" fmla="*/ 571 w 571"/>
              <a:gd name="T9" fmla="*/ 726 h 726"/>
              <a:gd name="T10" fmla="*/ 457 w 571"/>
              <a:gd name="T11" fmla="*/ 679 h 726"/>
              <a:gd name="T12" fmla="*/ 410 w 571"/>
              <a:gd name="T13" fmla="*/ 565 h 726"/>
              <a:gd name="T14" fmla="*/ 410 w 571"/>
              <a:gd name="T15" fmla="*/ 447 h 726"/>
              <a:gd name="T16" fmla="*/ 410 w 571"/>
              <a:gd name="T17" fmla="*/ 446 h 726"/>
              <a:gd name="T18" fmla="*/ 374 w 571"/>
              <a:gd name="T19" fmla="*/ 359 h 726"/>
              <a:gd name="T20" fmla="*/ 286 w 571"/>
              <a:gd name="T21" fmla="*/ 322 h 726"/>
              <a:gd name="T22" fmla="*/ 172 w 571"/>
              <a:gd name="T23" fmla="*/ 275 h 726"/>
              <a:gd name="T24" fmla="*/ 125 w 571"/>
              <a:gd name="T25" fmla="*/ 161 h 726"/>
              <a:gd name="T26" fmla="*/ 88 w 571"/>
              <a:gd name="T27" fmla="*/ 73 h 726"/>
              <a:gd name="T28" fmla="*/ 0 w 571"/>
              <a:gd name="T29" fmla="*/ 37 h 726"/>
              <a:gd name="T30" fmla="*/ 0 w 571"/>
              <a:gd name="T31" fmla="*/ 0 h 726"/>
              <a:gd name="T32" fmla="*/ 114 w 571"/>
              <a:gd name="T33" fmla="*/ 47 h 726"/>
              <a:gd name="T34" fmla="*/ 162 w 571"/>
              <a:gd name="T35" fmla="*/ 161 h 726"/>
              <a:gd name="T36" fmla="*/ 198 w 571"/>
              <a:gd name="T37" fmla="*/ 249 h 726"/>
              <a:gd name="T38" fmla="*/ 286 w 571"/>
              <a:gd name="T39" fmla="*/ 285 h 726"/>
              <a:gd name="T40" fmla="*/ 400 w 571"/>
              <a:gd name="T41" fmla="*/ 332 h 726"/>
              <a:gd name="T42" fmla="*/ 447 w 571"/>
              <a:gd name="T43" fmla="*/ 446 h 726"/>
              <a:gd name="T44" fmla="*/ 447 w 571"/>
              <a:gd name="T45" fmla="*/ 447 h 72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571"/>
              <a:gd name="T70" fmla="*/ 0 h 726"/>
              <a:gd name="T71" fmla="*/ 571 w 571"/>
              <a:gd name="T72" fmla="*/ 726 h 72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571" h="726">
                <a:moveTo>
                  <a:pt x="447" y="447"/>
                </a:moveTo>
                <a:cubicBezTo>
                  <a:pt x="447" y="565"/>
                  <a:pt x="447" y="565"/>
                  <a:pt x="447" y="565"/>
                </a:cubicBezTo>
                <a:cubicBezTo>
                  <a:pt x="447" y="599"/>
                  <a:pt x="461" y="630"/>
                  <a:pt x="483" y="653"/>
                </a:cubicBezTo>
                <a:cubicBezTo>
                  <a:pt x="506" y="675"/>
                  <a:pt x="537" y="689"/>
                  <a:pt x="571" y="689"/>
                </a:cubicBezTo>
                <a:cubicBezTo>
                  <a:pt x="571" y="726"/>
                  <a:pt x="571" y="726"/>
                  <a:pt x="571" y="726"/>
                </a:cubicBezTo>
                <a:cubicBezTo>
                  <a:pt x="527" y="726"/>
                  <a:pt x="487" y="708"/>
                  <a:pt x="457" y="679"/>
                </a:cubicBezTo>
                <a:cubicBezTo>
                  <a:pt x="428" y="650"/>
                  <a:pt x="410" y="609"/>
                  <a:pt x="410" y="565"/>
                </a:cubicBezTo>
                <a:cubicBezTo>
                  <a:pt x="410" y="447"/>
                  <a:pt x="410" y="447"/>
                  <a:pt x="410" y="447"/>
                </a:cubicBezTo>
                <a:cubicBezTo>
                  <a:pt x="410" y="446"/>
                  <a:pt x="410" y="446"/>
                  <a:pt x="410" y="446"/>
                </a:cubicBezTo>
                <a:cubicBezTo>
                  <a:pt x="410" y="412"/>
                  <a:pt x="396" y="381"/>
                  <a:pt x="374" y="359"/>
                </a:cubicBezTo>
                <a:cubicBezTo>
                  <a:pt x="351" y="336"/>
                  <a:pt x="320" y="322"/>
                  <a:pt x="286" y="322"/>
                </a:cubicBezTo>
                <a:cubicBezTo>
                  <a:pt x="241" y="322"/>
                  <a:pt x="201" y="304"/>
                  <a:pt x="172" y="275"/>
                </a:cubicBezTo>
                <a:cubicBezTo>
                  <a:pt x="143" y="246"/>
                  <a:pt x="125" y="205"/>
                  <a:pt x="125" y="161"/>
                </a:cubicBezTo>
                <a:cubicBezTo>
                  <a:pt x="125" y="127"/>
                  <a:pt x="111" y="96"/>
                  <a:pt x="88" y="73"/>
                </a:cubicBezTo>
                <a:cubicBezTo>
                  <a:pt x="66" y="51"/>
                  <a:pt x="35" y="37"/>
                  <a:pt x="0" y="37"/>
                </a:cubicBezTo>
                <a:cubicBezTo>
                  <a:pt x="0" y="0"/>
                  <a:pt x="0" y="0"/>
                  <a:pt x="0" y="0"/>
                </a:cubicBezTo>
                <a:cubicBezTo>
                  <a:pt x="45" y="0"/>
                  <a:pt x="85" y="18"/>
                  <a:pt x="114" y="47"/>
                </a:cubicBezTo>
                <a:cubicBezTo>
                  <a:pt x="143" y="76"/>
                  <a:pt x="162" y="116"/>
                  <a:pt x="162" y="161"/>
                </a:cubicBezTo>
                <a:cubicBezTo>
                  <a:pt x="162" y="195"/>
                  <a:pt x="175" y="226"/>
                  <a:pt x="198" y="249"/>
                </a:cubicBezTo>
                <a:cubicBezTo>
                  <a:pt x="220" y="271"/>
                  <a:pt x="251" y="285"/>
                  <a:pt x="286" y="285"/>
                </a:cubicBezTo>
                <a:cubicBezTo>
                  <a:pt x="330" y="285"/>
                  <a:pt x="371" y="303"/>
                  <a:pt x="400" y="332"/>
                </a:cubicBezTo>
                <a:cubicBezTo>
                  <a:pt x="429" y="362"/>
                  <a:pt x="447" y="402"/>
                  <a:pt x="447" y="446"/>
                </a:cubicBezTo>
                <a:cubicBezTo>
                  <a:pt x="447" y="447"/>
                  <a:pt x="447" y="447"/>
                  <a:pt x="447" y="447"/>
                </a:cubicBezTo>
                <a:close/>
              </a:path>
            </a:pathLst>
          </a:custGeom>
          <a:solidFill>
            <a:schemeClr val="accent4"/>
          </a:solidFill>
          <a:ln>
            <a:noFill/>
          </a:ln>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sz="1600">
              <a:solidFill>
                <a:srgbClr val="000000"/>
              </a:solidFill>
              <a:sym typeface="宋体" pitchFamily="2" charset="-122"/>
            </a:endParaRPr>
          </a:p>
        </p:txBody>
      </p:sp>
      <p:sp>
        <p:nvSpPr>
          <p:cNvPr id="11" name="Freeform 14"/>
          <p:cNvSpPr>
            <a:spLocks noChangeArrowheads="1"/>
          </p:cNvSpPr>
          <p:nvPr/>
        </p:nvSpPr>
        <p:spPr bwMode="auto">
          <a:xfrm>
            <a:off x="4515122" y="2373461"/>
            <a:ext cx="1800225" cy="1636713"/>
          </a:xfrm>
          <a:custGeom>
            <a:avLst/>
            <a:gdLst>
              <a:gd name="T0" fmla="*/ 0 w 936"/>
              <a:gd name="T1" fmla="*/ 850 h 850"/>
              <a:gd name="T2" fmla="*/ 47 w 936"/>
              <a:gd name="T3" fmla="*/ 736 h 850"/>
              <a:gd name="T4" fmla="*/ 161 w 936"/>
              <a:gd name="T5" fmla="*/ 689 h 850"/>
              <a:gd name="T6" fmla="*/ 365 w 936"/>
              <a:gd name="T7" fmla="*/ 689 h 850"/>
              <a:gd name="T8" fmla="*/ 452 w 936"/>
              <a:gd name="T9" fmla="*/ 653 h 850"/>
              <a:gd name="T10" fmla="*/ 489 w 936"/>
              <a:gd name="T11" fmla="*/ 565 h 850"/>
              <a:gd name="T12" fmla="*/ 489 w 936"/>
              <a:gd name="T13" fmla="*/ 446 h 850"/>
              <a:gd name="T14" fmla="*/ 536 w 936"/>
              <a:gd name="T15" fmla="*/ 332 h 850"/>
              <a:gd name="T16" fmla="*/ 650 w 936"/>
              <a:gd name="T17" fmla="*/ 285 h 850"/>
              <a:gd name="T18" fmla="*/ 738 w 936"/>
              <a:gd name="T19" fmla="*/ 249 h 850"/>
              <a:gd name="T20" fmla="*/ 774 w 936"/>
              <a:gd name="T21" fmla="*/ 161 h 850"/>
              <a:gd name="T22" fmla="*/ 822 w 936"/>
              <a:gd name="T23" fmla="*/ 47 h 850"/>
              <a:gd name="T24" fmla="*/ 936 w 936"/>
              <a:gd name="T25" fmla="*/ 0 h 850"/>
              <a:gd name="T26" fmla="*/ 936 w 936"/>
              <a:gd name="T27" fmla="*/ 37 h 850"/>
              <a:gd name="T28" fmla="*/ 848 w 936"/>
              <a:gd name="T29" fmla="*/ 73 h 850"/>
              <a:gd name="T30" fmla="*/ 811 w 936"/>
              <a:gd name="T31" fmla="*/ 161 h 850"/>
              <a:gd name="T32" fmla="*/ 764 w 936"/>
              <a:gd name="T33" fmla="*/ 275 h 850"/>
              <a:gd name="T34" fmla="*/ 650 w 936"/>
              <a:gd name="T35" fmla="*/ 322 h 850"/>
              <a:gd name="T36" fmla="*/ 562 w 936"/>
              <a:gd name="T37" fmla="*/ 359 h 850"/>
              <a:gd name="T38" fmla="*/ 526 w 936"/>
              <a:gd name="T39" fmla="*/ 446 h 850"/>
              <a:gd name="T40" fmla="*/ 526 w 936"/>
              <a:gd name="T41" fmla="*/ 565 h 850"/>
              <a:gd name="T42" fmla="*/ 479 w 936"/>
              <a:gd name="T43" fmla="*/ 679 h 850"/>
              <a:gd name="T44" fmla="*/ 365 w 936"/>
              <a:gd name="T45" fmla="*/ 726 h 850"/>
              <a:gd name="T46" fmla="*/ 161 w 936"/>
              <a:gd name="T47" fmla="*/ 726 h 850"/>
              <a:gd name="T48" fmla="*/ 73 w 936"/>
              <a:gd name="T49" fmla="*/ 763 h 850"/>
              <a:gd name="T50" fmla="*/ 37 w 936"/>
              <a:gd name="T51" fmla="*/ 850 h 850"/>
              <a:gd name="T52" fmla="*/ 0 w 936"/>
              <a:gd name="T53" fmla="*/ 850 h 850"/>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936"/>
              <a:gd name="T82" fmla="*/ 0 h 850"/>
              <a:gd name="T83" fmla="*/ 936 w 936"/>
              <a:gd name="T84" fmla="*/ 850 h 850"/>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936" h="850">
                <a:moveTo>
                  <a:pt x="0" y="850"/>
                </a:moveTo>
                <a:cubicBezTo>
                  <a:pt x="0" y="806"/>
                  <a:pt x="18" y="766"/>
                  <a:pt x="47" y="736"/>
                </a:cubicBezTo>
                <a:cubicBezTo>
                  <a:pt x="76" y="707"/>
                  <a:pt x="117" y="689"/>
                  <a:pt x="161" y="689"/>
                </a:cubicBezTo>
                <a:cubicBezTo>
                  <a:pt x="365" y="689"/>
                  <a:pt x="365" y="689"/>
                  <a:pt x="365" y="689"/>
                </a:cubicBezTo>
                <a:cubicBezTo>
                  <a:pt x="399" y="689"/>
                  <a:pt x="430" y="675"/>
                  <a:pt x="452" y="653"/>
                </a:cubicBezTo>
                <a:cubicBezTo>
                  <a:pt x="475" y="630"/>
                  <a:pt x="489" y="599"/>
                  <a:pt x="489" y="565"/>
                </a:cubicBezTo>
                <a:cubicBezTo>
                  <a:pt x="489" y="446"/>
                  <a:pt x="489" y="446"/>
                  <a:pt x="489" y="446"/>
                </a:cubicBezTo>
                <a:cubicBezTo>
                  <a:pt x="489" y="402"/>
                  <a:pt x="507" y="362"/>
                  <a:pt x="536" y="332"/>
                </a:cubicBezTo>
                <a:cubicBezTo>
                  <a:pt x="565" y="303"/>
                  <a:pt x="606" y="285"/>
                  <a:pt x="650" y="285"/>
                </a:cubicBezTo>
                <a:cubicBezTo>
                  <a:pt x="684" y="285"/>
                  <a:pt x="715" y="271"/>
                  <a:pt x="738" y="249"/>
                </a:cubicBezTo>
                <a:cubicBezTo>
                  <a:pt x="760" y="226"/>
                  <a:pt x="774" y="195"/>
                  <a:pt x="774" y="161"/>
                </a:cubicBezTo>
                <a:cubicBezTo>
                  <a:pt x="774" y="116"/>
                  <a:pt x="792" y="76"/>
                  <a:pt x="822" y="47"/>
                </a:cubicBezTo>
                <a:cubicBezTo>
                  <a:pt x="851" y="18"/>
                  <a:pt x="891" y="0"/>
                  <a:pt x="936" y="0"/>
                </a:cubicBezTo>
                <a:cubicBezTo>
                  <a:pt x="936" y="37"/>
                  <a:pt x="936" y="37"/>
                  <a:pt x="936" y="37"/>
                </a:cubicBezTo>
                <a:cubicBezTo>
                  <a:pt x="901" y="37"/>
                  <a:pt x="870" y="51"/>
                  <a:pt x="848" y="73"/>
                </a:cubicBezTo>
                <a:cubicBezTo>
                  <a:pt x="825" y="96"/>
                  <a:pt x="811" y="127"/>
                  <a:pt x="811" y="161"/>
                </a:cubicBezTo>
                <a:cubicBezTo>
                  <a:pt x="811" y="205"/>
                  <a:pt x="793" y="246"/>
                  <a:pt x="764" y="275"/>
                </a:cubicBezTo>
                <a:cubicBezTo>
                  <a:pt x="735" y="304"/>
                  <a:pt x="695" y="322"/>
                  <a:pt x="650" y="322"/>
                </a:cubicBezTo>
                <a:cubicBezTo>
                  <a:pt x="616" y="322"/>
                  <a:pt x="585" y="336"/>
                  <a:pt x="562" y="359"/>
                </a:cubicBezTo>
                <a:cubicBezTo>
                  <a:pt x="540" y="381"/>
                  <a:pt x="526" y="412"/>
                  <a:pt x="526" y="446"/>
                </a:cubicBezTo>
                <a:cubicBezTo>
                  <a:pt x="526" y="565"/>
                  <a:pt x="526" y="565"/>
                  <a:pt x="526" y="565"/>
                </a:cubicBezTo>
                <a:cubicBezTo>
                  <a:pt x="526" y="609"/>
                  <a:pt x="508" y="650"/>
                  <a:pt x="479" y="679"/>
                </a:cubicBezTo>
                <a:cubicBezTo>
                  <a:pt x="449" y="708"/>
                  <a:pt x="409" y="726"/>
                  <a:pt x="365" y="726"/>
                </a:cubicBezTo>
                <a:cubicBezTo>
                  <a:pt x="161" y="726"/>
                  <a:pt x="161" y="726"/>
                  <a:pt x="161" y="726"/>
                </a:cubicBezTo>
                <a:cubicBezTo>
                  <a:pt x="127" y="726"/>
                  <a:pt x="96" y="740"/>
                  <a:pt x="73" y="763"/>
                </a:cubicBezTo>
                <a:cubicBezTo>
                  <a:pt x="51" y="785"/>
                  <a:pt x="37" y="816"/>
                  <a:pt x="37" y="850"/>
                </a:cubicBezTo>
                <a:cubicBezTo>
                  <a:pt x="0" y="850"/>
                  <a:pt x="0" y="850"/>
                  <a:pt x="0" y="850"/>
                </a:cubicBezTo>
                <a:close/>
              </a:path>
            </a:pathLst>
          </a:custGeom>
          <a:solidFill>
            <a:schemeClr val="accent2"/>
          </a:solidFill>
          <a:ln>
            <a:noFill/>
          </a:ln>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sz="1600">
              <a:solidFill>
                <a:srgbClr val="000000"/>
              </a:solidFill>
              <a:sym typeface="宋体" pitchFamily="2" charset="-122"/>
            </a:endParaRPr>
          </a:p>
        </p:txBody>
      </p:sp>
      <p:sp>
        <p:nvSpPr>
          <p:cNvPr id="12" name="Freeform 15"/>
          <p:cNvSpPr>
            <a:spLocks noChangeArrowheads="1"/>
          </p:cNvSpPr>
          <p:nvPr/>
        </p:nvSpPr>
        <p:spPr bwMode="auto">
          <a:xfrm>
            <a:off x="3026047" y="2524274"/>
            <a:ext cx="1560513" cy="1981200"/>
          </a:xfrm>
          <a:custGeom>
            <a:avLst/>
            <a:gdLst>
              <a:gd name="T0" fmla="*/ 774 w 811"/>
              <a:gd name="T1" fmla="*/ 1030 h 1030"/>
              <a:gd name="T2" fmla="*/ 774 w 811"/>
              <a:gd name="T3" fmla="*/ 772 h 1030"/>
              <a:gd name="T4" fmla="*/ 738 w 811"/>
              <a:gd name="T5" fmla="*/ 685 h 1030"/>
              <a:gd name="T6" fmla="*/ 650 w 811"/>
              <a:gd name="T7" fmla="*/ 648 h 1030"/>
              <a:gd name="T8" fmla="*/ 446 w 811"/>
              <a:gd name="T9" fmla="*/ 648 h 1030"/>
              <a:gd name="T10" fmla="*/ 332 w 811"/>
              <a:gd name="T11" fmla="*/ 601 h 1030"/>
              <a:gd name="T12" fmla="*/ 285 w 811"/>
              <a:gd name="T13" fmla="*/ 487 h 1030"/>
              <a:gd name="T14" fmla="*/ 285 w 811"/>
              <a:gd name="T15" fmla="*/ 285 h 1030"/>
              <a:gd name="T16" fmla="*/ 285 w 811"/>
              <a:gd name="T17" fmla="*/ 285 h 1030"/>
              <a:gd name="T18" fmla="*/ 249 w 811"/>
              <a:gd name="T19" fmla="*/ 198 h 1030"/>
              <a:gd name="T20" fmla="*/ 161 w 811"/>
              <a:gd name="T21" fmla="*/ 161 h 1030"/>
              <a:gd name="T22" fmla="*/ 47 w 811"/>
              <a:gd name="T23" fmla="*/ 114 h 1030"/>
              <a:gd name="T24" fmla="*/ 0 w 811"/>
              <a:gd name="T25" fmla="*/ 0 h 1030"/>
              <a:gd name="T26" fmla="*/ 37 w 811"/>
              <a:gd name="T27" fmla="*/ 0 h 1030"/>
              <a:gd name="T28" fmla="*/ 73 w 811"/>
              <a:gd name="T29" fmla="*/ 88 h 1030"/>
              <a:gd name="T30" fmla="*/ 161 w 811"/>
              <a:gd name="T31" fmla="*/ 124 h 1030"/>
              <a:gd name="T32" fmla="*/ 275 w 811"/>
              <a:gd name="T33" fmla="*/ 171 h 1030"/>
              <a:gd name="T34" fmla="*/ 322 w 811"/>
              <a:gd name="T35" fmla="*/ 285 h 1030"/>
              <a:gd name="T36" fmla="*/ 322 w 811"/>
              <a:gd name="T37" fmla="*/ 285 h 1030"/>
              <a:gd name="T38" fmla="*/ 322 w 811"/>
              <a:gd name="T39" fmla="*/ 487 h 1030"/>
              <a:gd name="T40" fmla="*/ 359 w 811"/>
              <a:gd name="T41" fmla="*/ 575 h 1030"/>
              <a:gd name="T42" fmla="*/ 446 w 811"/>
              <a:gd name="T43" fmla="*/ 611 h 1030"/>
              <a:gd name="T44" fmla="*/ 650 w 811"/>
              <a:gd name="T45" fmla="*/ 611 h 1030"/>
              <a:gd name="T46" fmla="*/ 764 w 811"/>
              <a:gd name="T47" fmla="*/ 658 h 1030"/>
              <a:gd name="T48" fmla="*/ 811 w 811"/>
              <a:gd name="T49" fmla="*/ 772 h 1030"/>
              <a:gd name="T50" fmla="*/ 811 w 811"/>
              <a:gd name="T51" fmla="*/ 1030 h 1030"/>
              <a:gd name="T52" fmla="*/ 774 w 811"/>
              <a:gd name="T53" fmla="*/ 1030 h 1030"/>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811"/>
              <a:gd name="T82" fmla="*/ 0 h 1030"/>
              <a:gd name="T83" fmla="*/ 811 w 811"/>
              <a:gd name="T84" fmla="*/ 1030 h 1030"/>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811" h="1030">
                <a:moveTo>
                  <a:pt x="774" y="1030"/>
                </a:moveTo>
                <a:cubicBezTo>
                  <a:pt x="774" y="772"/>
                  <a:pt x="774" y="772"/>
                  <a:pt x="774" y="772"/>
                </a:cubicBezTo>
                <a:cubicBezTo>
                  <a:pt x="774" y="738"/>
                  <a:pt x="760" y="707"/>
                  <a:pt x="738" y="685"/>
                </a:cubicBezTo>
                <a:cubicBezTo>
                  <a:pt x="715" y="662"/>
                  <a:pt x="684" y="648"/>
                  <a:pt x="650" y="648"/>
                </a:cubicBezTo>
                <a:cubicBezTo>
                  <a:pt x="446" y="648"/>
                  <a:pt x="446" y="648"/>
                  <a:pt x="446" y="648"/>
                </a:cubicBezTo>
                <a:cubicBezTo>
                  <a:pt x="402" y="648"/>
                  <a:pt x="362" y="630"/>
                  <a:pt x="332" y="601"/>
                </a:cubicBezTo>
                <a:cubicBezTo>
                  <a:pt x="303" y="572"/>
                  <a:pt x="285" y="531"/>
                  <a:pt x="285" y="487"/>
                </a:cubicBezTo>
                <a:cubicBezTo>
                  <a:pt x="285" y="285"/>
                  <a:pt x="285" y="285"/>
                  <a:pt x="285" y="285"/>
                </a:cubicBezTo>
                <a:cubicBezTo>
                  <a:pt x="285" y="285"/>
                  <a:pt x="285" y="285"/>
                  <a:pt x="285" y="285"/>
                </a:cubicBezTo>
                <a:cubicBezTo>
                  <a:pt x="285" y="251"/>
                  <a:pt x="271" y="220"/>
                  <a:pt x="249" y="198"/>
                </a:cubicBezTo>
                <a:cubicBezTo>
                  <a:pt x="226" y="175"/>
                  <a:pt x="195" y="161"/>
                  <a:pt x="161" y="161"/>
                </a:cubicBezTo>
                <a:cubicBezTo>
                  <a:pt x="116" y="161"/>
                  <a:pt x="76" y="143"/>
                  <a:pt x="47" y="114"/>
                </a:cubicBezTo>
                <a:cubicBezTo>
                  <a:pt x="18" y="85"/>
                  <a:pt x="0" y="44"/>
                  <a:pt x="0" y="0"/>
                </a:cubicBezTo>
                <a:cubicBezTo>
                  <a:pt x="37" y="0"/>
                  <a:pt x="37" y="0"/>
                  <a:pt x="37" y="0"/>
                </a:cubicBezTo>
                <a:cubicBezTo>
                  <a:pt x="37" y="34"/>
                  <a:pt x="51" y="65"/>
                  <a:pt x="73" y="88"/>
                </a:cubicBezTo>
                <a:cubicBezTo>
                  <a:pt x="96" y="110"/>
                  <a:pt x="127" y="124"/>
                  <a:pt x="161" y="124"/>
                </a:cubicBezTo>
                <a:cubicBezTo>
                  <a:pt x="205" y="124"/>
                  <a:pt x="246" y="142"/>
                  <a:pt x="275" y="171"/>
                </a:cubicBezTo>
                <a:cubicBezTo>
                  <a:pt x="304" y="201"/>
                  <a:pt x="322" y="241"/>
                  <a:pt x="322" y="285"/>
                </a:cubicBezTo>
                <a:cubicBezTo>
                  <a:pt x="322" y="285"/>
                  <a:pt x="322" y="285"/>
                  <a:pt x="322" y="285"/>
                </a:cubicBezTo>
                <a:cubicBezTo>
                  <a:pt x="322" y="487"/>
                  <a:pt x="322" y="487"/>
                  <a:pt x="322" y="487"/>
                </a:cubicBezTo>
                <a:cubicBezTo>
                  <a:pt x="322" y="521"/>
                  <a:pt x="336" y="552"/>
                  <a:pt x="359" y="575"/>
                </a:cubicBezTo>
                <a:cubicBezTo>
                  <a:pt x="381" y="597"/>
                  <a:pt x="412" y="611"/>
                  <a:pt x="446" y="611"/>
                </a:cubicBezTo>
                <a:cubicBezTo>
                  <a:pt x="650" y="611"/>
                  <a:pt x="650" y="611"/>
                  <a:pt x="650" y="611"/>
                </a:cubicBezTo>
                <a:cubicBezTo>
                  <a:pt x="694" y="611"/>
                  <a:pt x="735" y="629"/>
                  <a:pt x="764" y="658"/>
                </a:cubicBezTo>
                <a:cubicBezTo>
                  <a:pt x="793" y="688"/>
                  <a:pt x="811" y="728"/>
                  <a:pt x="811" y="772"/>
                </a:cubicBezTo>
                <a:cubicBezTo>
                  <a:pt x="811" y="1030"/>
                  <a:pt x="811" y="1030"/>
                  <a:pt x="811" y="1030"/>
                </a:cubicBezTo>
                <a:cubicBezTo>
                  <a:pt x="774" y="1030"/>
                  <a:pt x="774" y="1030"/>
                  <a:pt x="774" y="1030"/>
                </a:cubicBezTo>
                <a:close/>
              </a:path>
            </a:pathLst>
          </a:custGeom>
          <a:solidFill>
            <a:schemeClr val="accent1"/>
          </a:solidFill>
          <a:ln>
            <a:noFill/>
          </a:ln>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sz="1600">
              <a:solidFill>
                <a:srgbClr val="000000"/>
              </a:solidFill>
              <a:sym typeface="宋体" pitchFamily="2" charset="-122"/>
            </a:endParaRPr>
          </a:p>
        </p:txBody>
      </p:sp>
      <p:sp>
        <p:nvSpPr>
          <p:cNvPr id="13" name="Oval 16"/>
          <p:cNvSpPr>
            <a:spLocks noChangeArrowheads="1"/>
          </p:cNvSpPr>
          <p:nvPr/>
        </p:nvSpPr>
        <p:spPr bwMode="auto">
          <a:xfrm>
            <a:off x="4772297" y="987574"/>
            <a:ext cx="339725" cy="336550"/>
          </a:xfrm>
          <a:prstGeom prst="ellipse">
            <a:avLst/>
          </a:prstGeom>
          <a:noFill/>
          <a:ln w="43" cap="flat" cmpd="sng">
            <a:solidFill>
              <a:schemeClr val="accent2"/>
            </a:solidFill>
            <a:round/>
            <a:headEnd/>
            <a:tailEnd/>
          </a:ln>
          <a:extLst>
            <a:ext uri="{909E8E84-426E-40DD-AFC4-6F175D3DCCD1}">
              <a14:hiddenFill xmlns:a14="http://schemas.microsoft.com/office/drawing/2010/main">
                <a:solidFill>
                  <a:srgbClr val="FFFFFF"/>
                </a:solidFill>
              </a14:hiddenFill>
            </a:ext>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a:solidFill>
                <a:srgbClr val="000000"/>
              </a:solidFill>
              <a:sym typeface="宋体" pitchFamily="2" charset="-122"/>
            </a:endParaRPr>
          </a:p>
        </p:txBody>
      </p:sp>
      <p:sp>
        <p:nvSpPr>
          <p:cNvPr id="14" name="Oval 17"/>
          <p:cNvSpPr>
            <a:spLocks noChangeArrowheads="1"/>
          </p:cNvSpPr>
          <p:nvPr/>
        </p:nvSpPr>
        <p:spPr bwMode="auto">
          <a:xfrm>
            <a:off x="5766072" y="1690836"/>
            <a:ext cx="339725" cy="334963"/>
          </a:xfrm>
          <a:prstGeom prst="ellipse">
            <a:avLst/>
          </a:prstGeom>
          <a:noFill/>
          <a:ln w="43" cap="flat" cmpd="sng">
            <a:solidFill>
              <a:schemeClr val="accent1"/>
            </a:solidFill>
            <a:round/>
            <a:headEnd/>
            <a:tailEnd/>
          </a:ln>
          <a:extLst>
            <a:ext uri="{909E8E84-426E-40DD-AFC4-6F175D3DCCD1}">
              <a14:hiddenFill xmlns:a14="http://schemas.microsoft.com/office/drawing/2010/main">
                <a:solidFill>
                  <a:srgbClr val="FFFFFF"/>
                </a:solidFill>
              </a14:hiddenFill>
            </a:ext>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a:solidFill>
                <a:srgbClr val="000000"/>
              </a:solidFill>
              <a:sym typeface="宋体" pitchFamily="2" charset="-122"/>
            </a:endParaRPr>
          </a:p>
        </p:txBody>
      </p:sp>
      <p:sp>
        <p:nvSpPr>
          <p:cNvPr id="15" name="Oval 18"/>
          <p:cNvSpPr>
            <a:spLocks noChangeArrowheads="1"/>
          </p:cNvSpPr>
          <p:nvPr/>
        </p:nvSpPr>
        <p:spPr bwMode="auto">
          <a:xfrm>
            <a:off x="6315347" y="2238524"/>
            <a:ext cx="338138" cy="338137"/>
          </a:xfrm>
          <a:prstGeom prst="ellipse">
            <a:avLst/>
          </a:prstGeom>
          <a:noFill/>
          <a:ln w="43" cap="flat" cmpd="sng">
            <a:solidFill>
              <a:schemeClr val="accent2"/>
            </a:solidFill>
            <a:round/>
            <a:headEnd/>
            <a:tailEnd/>
          </a:ln>
          <a:extLst>
            <a:ext uri="{909E8E84-426E-40DD-AFC4-6F175D3DCCD1}">
              <a14:hiddenFill xmlns:a14="http://schemas.microsoft.com/office/drawing/2010/main">
                <a:solidFill>
                  <a:srgbClr val="FFFFFF"/>
                </a:solidFill>
              </a14:hiddenFill>
            </a:ext>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a:solidFill>
                <a:srgbClr val="000000"/>
              </a:solidFill>
              <a:sym typeface="宋体" pitchFamily="2" charset="-122"/>
            </a:endParaRPr>
          </a:p>
        </p:txBody>
      </p:sp>
      <p:sp>
        <p:nvSpPr>
          <p:cNvPr id="16" name="Oval 19"/>
          <p:cNvSpPr>
            <a:spLocks noChangeArrowheads="1"/>
          </p:cNvSpPr>
          <p:nvPr/>
        </p:nvSpPr>
        <p:spPr bwMode="auto">
          <a:xfrm>
            <a:off x="3832497" y="3016399"/>
            <a:ext cx="338138" cy="338137"/>
          </a:xfrm>
          <a:prstGeom prst="ellipse">
            <a:avLst/>
          </a:prstGeom>
          <a:noFill/>
          <a:ln w="43" cap="flat" cmpd="sng">
            <a:solidFill>
              <a:schemeClr val="accent4"/>
            </a:solidFill>
            <a:round/>
            <a:headEnd/>
            <a:tailEnd/>
          </a:ln>
          <a:extLst>
            <a:ext uri="{909E8E84-426E-40DD-AFC4-6F175D3DCCD1}">
              <a14:hiddenFill xmlns:a14="http://schemas.microsoft.com/office/drawing/2010/main">
                <a:solidFill>
                  <a:srgbClr val="FFFFFF"/>
                </a:solidFill>
              </a14:hiddenFill>
            </a:ext>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a:solidFill>
                <a:srgbClr val="000000"/>
              </a:solidFill>
              <a:sym typeface="宋体" pitchFamily="2" charset="-122"/>
            </a:endParaRPr>
          </a:p>
        </p:txBody>
      </p:sp>
      <p:sp>
        <p:nvSpPr>
          <p:cNvPr id="17" name="Oval 20"/>
          <p:cNvSpPr>
            <a:spLocks noChangeArrowheads="1"/>
          </p:cNvSpPr>
          <p:nvPr/>
        </p:nvSpPr>
        <p:spPr bwMode="auto">
          <a:xfrm>
            <a:off x="2889522" y="2184549"/>
            <a:ext cx="339725" cy="339725"/>
          </a:xfrm>
          <a:prstGeom prst="ellipse">
            <a:avLst/>
          </a:prstGeom>
          <a:noFill/>
          <a:ln w="43" cap="flat" cmpd="sng">
            <a:solidFill>
              <a:schemeClr val="accent1"/>
            </a:solidFill>
            <a:round/>
            <a:headEnd/>
            <a:tailEnd/>
          </a:ln>
          <a:extLst>
            <a:ext uri="{909E8E84-426E-40DD-AFC4-6F175D3DCCD1}">
              <a14:hiddenFill xmlns:a14="http://schemas.microsoft.com/office/drawing/2010/main">
                <a:solidFill>
                  <a:srgbClr val="FFFFFF"/>
                </a:solidFill>
              </a14:hiddenFill>
            </a:ext>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a:solidFill>
                <a:srgbClr val="000000"/>
              </a:solidFill>
              <a:sym typeface="宋体" pitchFamily="2" charset="-122"/>
            </a:endParaRPr>
          </a:p>
        </p:txBody>
      </p:sp>
      <p:sp>
        <p:nvSpPr>
          <p:cNvPr id="18" name="Oval 21"/>
          <p:cNvSpPr>
            <a:spLocks noChangeArrowheads="1"/>
          </p:cNvSpPr>
          <p:nvPr/>
        </p:nvSpPr>
        <p:spPr bwMode="auto">
          <a:xfrm>
            <a:off x="4383360" y="1246336"/>
            <a:ext cx="334962" cy="339725"/>
          </a:xfrm>
          <a:prstGeom prst="ellipse">
            <a:avLst/>
          </a:prstGeom>
          <a:noFill/>
          <a:ln w="43" cap="flat" cmpd="sng">
            <a:solidFill>
              <a:schemeClr val="accent2"/>
            </a:solidFill>
            <a:round/>
            <a:headEnd/>
            <a:tailEnd/>
          </a:ln>
          <a:extLst>
            <a:ext uri="{909E8E84-426E-40DD-AFC4-6F175D3DCCD1}">
              <a14:hiddenFill xmlns:a14="http://schemas.microsoft.com/office/drawing/2010/main">
                <a:solidFill>
                  <a:srgbClr val="FFFFFF"/>
                </a:solidFill>
              </a14:hiddenFill>
            </a:ext>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a:solidFill>
                <a:srgbClr val="000000"/>
              </a:solidFill>
              <a:sym typeface="宋体" pitchFamily="2" charset="-122"/>
            </a:endParaRPr>
          </a:p>
        </p:txBody>
      </p:sp>
      <p:sp>
        <p:nvSpPr>
          <p:cNvPr id="19" name="Oval 22"/>
          <p:cNvSpPr>
            <a:spLocks noChangeArrowheads="1"/>
          </p:cNvSpPr>
          <p:nvPr/>
        </p:nvSpPr>
        <p:spPr bwMode="auto">
          <a:xfrm>
            <a:off x="3283222" y="1246336"/>
            <a:ext cx="336550" cy="339725"/>
          </a:xfrm>
          <a:prstGeom prst="ellipse">
            <a:avLst/>
          </a:prstGeom>
          <a:noFill/>
          <a:ln w="43" cap="flat" cmpd="sng">
            <a:solidFill>
              <a:schemeClr val="accent1"/>
            </a:solidFill>
            <a:round/>
            <a:headEnd/>
            <a:tailEnd/>
          </a:ln>
          <a:extLst>
            <a:ext uri="{909E8E84-426E-40DD-AFC4-6F175D3DCCD1}">
              <a14:hiddenFill xmlns:a14="http://schemas.microsoft.com/office/drawing/2010/main">
                <a:solidFill>
                  <a:srgbClr val="FFFFFF"/>
                </a:solidFill>
              </a14:hiddenFill>
            </a:ext>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a:solidFill>
                <a:srgbClr val="000000"/>
              </a:solidFill>
              <a:sym typeface="宋体" pitchFamily="2" charset="-122"/>
            </a:endParaRPr>
          </a:p>
        </p:txBody>
      </p:sp>
      <p:sp>
        <p:nvSpPr>
          <p:cNvPr id="20" name="Oval 23"/>
          <p:cNvSpPr>
            <a:spLocks noChangeArrowheads="1"/>
          </p:cNvSpPr>
          <p:nvPr/>
        </p:nvSpPr>
        <p:spPr bwMode="auto">
          <a:xfrm>
            <a:off x="3389585" y="2238524"/>
            <a:ext cx="336550" cy="338137"/>
          </a:xfrm>
          <a:prstGeom prst="ellipse">
            <a:avLst/>
          </a:prstGeom>
          <a:noFill/>
          <a:ln w="43" cap="flat" cmpd="sng">
            <a:solidFill>
              <a:schemeClr val="accent4"/>
            </a:solidFill>
            <a:round/>
            <a:headEnd/>
            <a:tailEnd/>
          </a:ln>
          <a:extLst>
            <a:ext uri="{909E8E84-426E-40DD-AFC4-6F175D3DCCD1}">
              <a14:hiddenFill xmlns:a14="http://schemas.microsoft.com/office/drawing/2010/main">
                <a:solidFill>
                  <a:srgbClr val="FFFFFF"/>
                </a:solidFill>
              </a14:hiddenFill>
            </a:ext>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a:solidFill>
                <a:srgbClr val="000000"/>
              </a:solidFill>
              <a:sym typeface="宋体" pitchFamily="2" charset="-122"/>
            </a:endParaRPr>
          </a:p>
        </p:txBody>
      </p:sp>
      <p:sp>
        <p:nvSpPr>
          <p:cNvPr id="21" name="Oval 24"/>
          <p:cNvSpPr>
            <a:spLocks noChangeArrowheads="1"/>
          </p:cNvSpPr>
          <p:nvPr/>
        </p:nvSpPr>
        <p:spPr bwMode="auto">
          <a:xfrm>
            <a:off x="4583385" y="1795611"/>
            <a:ext cx="334962" cy="336550"/>
          </a:xfrm>
          <a:prstGeom prst="ellipse">
            <a:avLst/>
          </a:prstGeom>
          <a:noFill/>
          <a:ln w="43" cap="flat" cmpd="sng">
            <a:solidFill>
              <a:schemeClr val="accent1"/>
            </a:solidFill>
            <a:round/>
            <a:headEnd/>
            <a:tailEnd/>
          </a:ln>
          <a:extLst>
            <a:ext uri="{909E8E84-426E-40DD-AFC4-6F175D3DCCD1}">
              <a14:hiddenFill xmlns:a14="http://schemas.microsoft.com/office/drawing/2010/main">
                <a:solidFill>
                  <a:srgbClr val="FFFFFF"/>
                </a:solidFill>
              </a14:hiddenFill>
            </a:ext>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a:solidFill>
                <a:srgbClr val="000000"/>
              </a:solidFill>
              <a:sym typeface="宋体" pitchFamily="2" charset="-122"/>
            </a:endParaRPr>
          </a:p>
        </p:txBody>
      </p:sp>
      <p:sp>
        <p:nvSpPr>
          <p:cNvPr id="22" name="Oval 25"/>
          <p:cNvSpPr>
            <a:spLocks noChangeArrowheads="1"/>
          </p:cNvSpPr>
          <p:nvPr/>
        </p:nvSpPr>
        <p:spPr bwMode="auto">
          <a:xfrm>
            <a:off x="2610122" y="3016399"/>
            <a:ext cx="339725" cy="338137"/>
          </a:xfrm>
          <a:prstGeom prst="ellipse">
            <a:avLst/>
          </a:prstGeom>
          <a:noFill/>
          <a:ln w="43" cap="flat" cmpd="sng">
            <a:solidFill>
              <a:schemeClr val="accent1"/>
            </a:solidFill>
            <a:round/>
            <a:headEnd/>
            <a:tailEnd/>
          </a:ln>
          <a:extLst>
            <a:ext uri="{909E8E84-426E-40DD-AFC4-6F175D3DCCD1}">
              <a14:hiddenFill xmlns:a14="http://schemas.microsoft.com/office/drawing/2010/main">
                <a:solidFill>
                  <a:srgbClr val="FFFFFF"/>
                </a:solidFill>
              </a14:hiddenFill>
            </a:ext>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a:solidFill>
                <a:srgbClr val="000000"/>
              </a:solidFill>
              <a:sym typeface="宋体" pitchFamily="2" charset="-122"/>
            </a:endParaRPr>
          </a:p>
        </p:txBody>
      </p:sp>
      <p:sp>
        <p:nvSpPr>
          <p:cNvPr id="23" name="Oval 26"/>
          <p:cNvSpPr>
            <a:spLocks noChangeArrowheads="1"/>
          </p:cNvSpPr>
          <p:nvPr/>
        </p:nvSpPr>
        <p:spPr bwMode="auto">
          <a:xfrm>
            <a:off x="4824685" y="3016399"/>
            <a:ext cx="338137" cy="338137"/>
          </a:xfrm>
          <a:prstGeom prst="ellipse">
            <a:avLst/>
          </a:prstGeom>
          <a:noFill/>
          <a:ln w="43" cap="flat" cmpd="sng">
            <a:solidFill>
              <a:schemeClr val="accent4"/>
            </a:solidFill>
            <a:round/>
            <a:headEnd/>
            <a:tailEnd/>
          </a:ln>
          <a:extLst>
            <a:ext uri="{909E8E84-426E-40DD-AFC4-6F175D3DCCD1}">
              <a14:hiddenFill xmlns:a14="http://schemas.microsoft.com/office/drawing/2010/main">
                <a:solidFill>
                  <a:srgbClr val="FFFFFF"/>
                </a:solidFill>
              </a14:hiddenFill>
            </a:ext>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a:solidFill>
                <a:srgbClr val="000000"/>
              </a:solidFill>
              <a:sym typeface="宋体" pitchFamily="2" charset="-122"/>
            </a:endParaRPr>
          </a:p>
        </p:txBody>
      </p:sp>
      <p:sp>
        <p:nvSpPr>
          <p:cNvPr id="24" name="Oval 27"/>
          <p:cNvSpPr>
            <a:spLocks noChangeArrowheads="1"/>
          </p:cNvSpPr>
          <p:nvPr/>
        </p:nvSpPr>
        <p:spPr bwMode="auto">
          <a:xfrm>
            <a:off x="4383360" y="4505474"/>
            <a:ext cx="334962" cy="339725"/>
          </a:xfrm>
          <a:prstGeom prst="ellipse">
            <a:avLst/>
          </a:prstGeom>
          <a:solidFill>
            <a:schemeClr val="bg1"/>
          </a:solidFill>
          <a:ln w="9525" cmpd="sng">
            <a:solidFill>
              <a:srgbClr val="7F7F7F"/>
            </a:solidFill>
            <a:bevel/>
            <a:headEnd/>
            <a:tailEnd/>
          </a:ln>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sz="1600">
              <a:solidFill>
                <a:srgbClr val="000000"/>
              </a:solidFill>
              <a:sym typeface="宋体" pitchFamily="2" charset="-122"/>
            </a:endParaRPr>
          </a:p>
        </p:txBody>
      </p:sp>
      <p:sp>
        <p:nvSpPr>
          <p:cNvPr id="25" name="Freeform 28"/>
          <p:cNvSpPr>
            <a:spLocks noEditPoints="1" noChangeArrowheads="1"/>
          </p:cNvSpPr>
          <p:nvPr/>
        </p:nvSpPr>
        <p:spPr bwMode="auto">
          <a:xfrm>
            <a:off x="4484960" y="4570561"/>
            <a:ext cx="133350" cy="209550"/>
          </a:xfrm>
          <a:custGeom>
            <a:avLst/>
            <a:gdLst>
              <a:gd name="T0" fmla="*/ 35 w 69"/>
              <a:gd name="T1" fmla="*/ 110 h 110"/>
              <a:gd name="T2" fmla="*/ 15 w 69"/>
              <a:gd name="T3" fmla="*/ 56 h 110"/>
              <a:gd name="T4" fmla="*/ 14 w 69"/>
              <a:gd name="T5" fmla="*/ 86 h 110"/>
              <a:gd name="T6" fmla="*/ 10 w 69"/>
              <a:gd name="T7" fmla="*/ 38 h 110"/>
              <a:gd name="T8" fmla="*/ 35 w 69"/>
              <a:gd name="T9" fmla="*/ 33 h 110"/>
              <a:gd name="T10" fmla="*/ 59 w 69"/>
              <a:gd name="T11" fmla="*/ 38 h 110"/>
              <a:gd name="T12" fmla="*/ 55 w 69"/>
              <a:gd name="T13" fmla="*/ 86 h 110"/>
              <a:gd name="T14" fmla="*/ 55 w 69"/>
              <a:gd name="T15" fmla="*/ 56 h 110"/>
              <a:gd name="T16" fmla="*/ 35 w 69"/>
              <a:gd name="T17" fmla="*/ 110 h 110"/>
              <a:gd name="T18" fmla="*/ 35 w 69"/>
              <a:gd name="T19" fmla="*/ 0 h 110"/>
              <a:gd name="T20" fmla="*/ 49 w 69"/>
              <a:gd name="T21" fmla="*/ 14 h 110"/>
              <a:gd name="T22" fmla="*/ 35 w 69"/>
              <a:gd name="T23" fmla="*/ 29 h 110"/>
              <a:gd name="T24" fmla="*/ 20 w 69"/>
              <a:gd name="T25" fmla="*/ 14 h 110"/>
              <a:gd name="T26" fmla="*/ 35 w 69"/>
              <a:gd name="T27" fmla="*/ 0 h 110"/>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69"/>
              <a:gd name="T43" fmla="*/ 0 h 110"/>
              <a:gd name="T44" fmla="*/ 69 w 69"/>
              <a:gd name="T45" fmla="*/ 110 h 110"/>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69" h="110">
                <a:moveTo>
                  <a:pt x="35" y="110"/>
                </a:moveTo>
                <a:cubicBezTo>
                  <a:pt x="8" y="88"/>
                  <a:pt x="24" y="71"/>
                  <a:pt x="15" y="56"/>
                </a:cubicBezTo>
                <a:cubicBezTo>
                  <a:pt x="13" y="66"/>
                  <a:pt x="11" y="72"/>
                  <a:pt x="14" y="86"/>
                </a:cubicBezTo>
                <a:cubicBezTo>
                  <a:pt x="1" y="72"/>
                  <a:pt x="0" y="44"/>
                  <a:pt x="10" y="38"/>
                </a:cubicBezTo>
                <a:cubicBezTo>
                  <a:pt x="20" y="32"/>
                  <a:pt x="26" y="33"/>
                  <a:pt x="35" y="33"/>
                </a:cubicBezTo>
                <a:cubicBezTo>
                  <a:pt x="43" y="33"/>
                  <a:pt x="49" y="32"/>
                  <a:pt x="59" y="38"/>
                </a:cubicBezTo>
                <a:cubicBezTo>
                  <a:pt x="69" y="44"/>
                  <a:pt x="68" y="72"/>
                  <a:pt x="55" y="86"/>
                </a:cubicBezTo>
                <a:cubicBezTo>
                  <a:pt x="58" y="72"/>
                  <a:pt x="56" y="66"/>
                  <a:pt x="55" y="56"/>
                </a:cubicBezTo>
                <a:cubicBezTo>
                  <a:pt x="45" y="71"/>
                  <a:pt x="61" y="88"/>
                  <a:pt x="35" y="110"/>
                </a:cubicBezTo>
                <a:close/>
                <a:moveTo>
                  <a:pt x="35" y="0"/>
                </a:moveTo>
                <a:cubicBezTo>
                  <a:pt x="42" y="0"/>
                  <a:pt x="49" y="6"/>
                  <a:pt x="49" y="14"/>
                </a:cubicBezTo>
                <a:cubicBezTo>
                  <a:pt x="49" y="22"/>
                  <a:pt x="42" y="29"/>
                  <a:pt x="35" y="29"/>
                </a:cubicBezTo>
                <a:cubicBezTo>
                  <a:pt x="27" y="29"/>
                  <a:pt x="20" y="22"/>
                  <a:pt x="20" y="14"/>
                </a:cubicBezTo>
                <a:cubicBezTo>
                  <a:pt x="20" y="6"/>
                  <a:pt x="27" y="0"/>
                  <a:pt x="35" y="0"/>
                </a:cubicBezTo>
                <a:close/>
              </a:path>
            </a:pathLst>
          </a:custGeom>
          <a:solidFill>
            <a:srgbClr val="7F7F7F"/>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sz="1600">
              <a:solidFill>
                <a:srgbClr val="000000"/>
              </a:solidFill>
              <a:sym typeface="宋体" pitchFamily="2" charset="-122"/>
            </a:endParaRPr>
          </a:p>
        </p:txBody>
      </p:sp>
      <p:sp>
        <p:nvSpPr>
          <p:cNvPr id="26" name="Freeform 29"/>
          <p:cNvSpPr>
            <a:spLocks noEditPoints="1" noChangeArrowheads="1"/>
          </p:cNvSpPr>
          <p:nvPr/>
        </p:nvSpPr>
        <p:spPr bwMode="auto">
          <a:xfrm>
            <a:off x="2994297" y="2248049"/>
            <a:ext cx="130175" cy="211137"/>
          </a:xfrm>
          <a:custGeom>
            <a:avLst/>
            <a:gdLst>
              <a:gd name="T0" fmla="*/ 34 w 68"/>
              <a:gd name="T1" fmla="*/ 110 h 110"/>
              <a:gd name="T2" fmla="*/ 14 w 68"/>
              <a:gd name="T3" fmla="*/ 56 h 110"/>
              <a:gd name="T4" fmla="*/ 13 w 68"/>
              <a:gd name="T5" fmla="*/ 86 h 110"/>
              <a:gd name="T6" fmla="*/ 10 w 68"/>
              <a:gd name="T7" fmla="*/ 38 h 110"/>
              <a:gd name="T8" fmla="*/ 34 w 68"/>
              <a:gd name="T9" fmla="*/ 34 h 110"/>
              <a:gd name="T10" fmla="*/ 58 w 68"/>
              <a:gd name="T11" fmla="*/ 38 h 110"/>
              <a:gd name="T12" fmla="*/ 55 w 68"/>
              <a:gd name="T13" fmla="*/ 86 h 110"/>
              <a:gd name="T14" fmla="*/ 54 w 68"/>
              <a:gd name="T15" fmla="*/ 56 h 110"/>
              <a:gd name="T16" fmla="*/ 34 w 68"/>
              <a:gd name="T17" fmla="*/ 110 h 110"/>
              <a:gd name="T18" fmla="*/ 34 w 68"/>
              <a:gd name="T19" fmla="*/ 0 h 110"/>
              <a:gd name="T20" fmla="*/ 48 w 68"/>
              <a:gd name="T21" fmla="*/ 15 h 110"/>
              <a:gd name="T22" fmla="*/ 34 w 68"/>
              <a:gd name="T23" fmla="*/ 29 h 110"/>
              <a:gd name="T24" fmla="*/ 20 w 68"/>
              <a:gd name="T25" fmla="*/ 15 h 110"/>
              <a:gd name="T26" fmla="*/ 34 w 68"/>
              <a:gd name="T27" fmla="*/ 0 h 110"/>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68"/>
              <a:gd name="T43" fmla="*/ 0 h 110"/>
              <a:gd name="T44" fmla="*/ 68 w 68"/>
              <a:gd name="T45" fmla="*/ 110 h 110"/>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68" h="110">
                <a:moveTo>
                  <a:pt x="34" y="110"/>
                </a:moveTo>
                <a:cubicBezTo>
                  <a:pt x="8" y="89"/>
                  <a:pt x="23" y="72"/>
                  <a:pt x="14" y="56"/>
                </a:cubicBezTo>
                <a:cubicBezTo>
                  <a:pt x="12" y="66"/>
                  <a:pt x="11" y="72"/>
                  <a:pt x="13" y="86"/>
                </a:cubicBezTo>
                <a:cubicBezTo>
                  <a:pt x="0" y="72"/>
                  <a:pt x="0" y="45"/>
                  <a:pt x="10" y="38"/>
                </a:cubicBezTo>
                <a:cubicBezTo>
                  <a:pt x="19" y="33"/>
                  <a:pt x="26" y="34"/>
                  <a:pt x="34" y="34"/>
                </a:cubicBezTo>
                <a:cubicBezTo>
                  <a:pt x="43" y="34"/>
                  <a:pt x="49" y="33"/>
                  <a:pt x="58" y="38"/>
                </a:cubicBezTo>
                <a:cubicBezTo>
                  <a:pt x="68" y="45"/>
                  <a:pt x="68" y="72"/>
                  <a:pt x="55" y="86"/>
                </a:cubicBezTo>
                <a:cubicBezTo>
                  <a:pt x="57" y="72"/>
                  <a:pt x="56" y="66"/>
                  <a:pt x="54" y="56"/>
                </a:cubicBezTo>
                <a:cubicBezTo>
                  <a:pt x="45" y="72"/>
                  <a:pt x="61" y="89"/>
                  <a:pt x="34" y="110"/>
                </a:cubicBezTo>
                <a:close/>
                <a:moveTo>
                  <a:pt x="34" y="0"/>
                </a:moveTo>
                <a:cubicBezTo>
                  <a:pt x="42" y="0"/>
                  <a:pt x="48" y="7"/>
                  <a:pt x="48" y="15"/>
                </a:cubicBezTo>
                <a:cubicBezTo>
                  <a:pt x="48" y="22"/>
                  <a:pt x="42" y="29"/>
                  <a:pt x="34" y="29"/>
                </a:cubicBezTo>
                <a:cubicBezTo>
                  <a:pt x="26" y="29"/>
                  <a:pt x="20" y="22"/>
                  <a:pt x="20" y="15"/>
                </a:cubicBezTo>
                <a:cubicBezTo>
                  <a:pt x="20" y="7"/>
                  <a:pt x="26" y="0"/>
                  <a:pt x="34" y="0"/>
                </a:cubicBezTo>
                <a:close/>
              </a:path>
            </a:pathLst>
          </a:custGeom>
          <a:solidFill>
            <a:schemeClr val="accent1"/>
          </a:solidFill>
          <a:ln>
            <a:noFill/>
          </a:ln>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sz="1600">
              <a:solidFill>
                <a:srgbClr val="000000"/>
              </a:solidFill>
              <a:sym typeface="宋体" pitchFamily="2" charset="-122"/>
            </a:endParaRPr>
          </a:p>
        </p:txBody>
      </p:sp>
      <p:sp>
        <p:nvSpPr>
          <p:cNvPr id="27" name="Freeform 30"/>
          <p:cNvSpPr>
            <a:spLocks noEditPoints="1" noChangeArrowheads="1"/>
          </p:cNvSpPr>
          <p:nvPr/>
        </p:nvSpPr>
        <p:spPr bwMode="auto">
          <a:xfrm>
            <a:off x="4484960" y="1308249"/>
            <a:ext cx="133350" cy="212725"/>
          </a:xfrm>
          <a:custGeom>
            <a:avLst/>
            <a:gdLst>
              <a:gd name="T0" fmla="*/ 35 w 69"/>
              <a:gd name="T1" fmla="*/ 110 h 110"/>
              <a:gd name="T2" fmla="*/ 15 w 69"/>
              <a:gd name="T3" fmla="*/ 56 h 110"/>
              <a:gd name="T4" fmla="*/ 14 w 69"/>
              <a:gd name="T5" fmla="*/ 86 h 110"/>
              <a:gd name="T6" fmla="*/ 10 w 69"/>
              <a:gd name="T7" fmla="*/ 38 h 110"/>
              <a:gd name="T8" fmla="*/ 35 w 69"/>
              <a:gd name="T9" fmla="*/ 34 h 110"/>
              <a:gd name="T10" fmla="*/ 59 w 69"/>
              <a:gd name="T11" fmla="*/ 38 h 110"/>
              <a:gd name="T12" fmla="*/ 55 w 69"/>
              <a:gd name="T13" fmla="*/ 86 h 110"/>
              <a:gd name="T14" fmla="*/ 55 w 69"/>
              <a:gd name="T15" fmla="*/ 56 h 110"/>
              <a:gd name="T16" fmla="*/ 35 w 69"/>
              <a:gd name="T17" fmla="*/ 110 h 110"/>
              <a:gd name="T18" fmla="*/ 35 w 69"/>
              <a:gd name="T19" fmla="*/ 0 h 110"/>
              <a:gd name="T20" fmla="*/ 49 w 69"/>
              <a:gd name="T21" fmla="*/ 15 h 110"/>
              <a:gd name="T22" fmla="*/ 35 w 69"/>
              <a:gd name="T23" fmla="*/ 29 h 110"/>
              <a:gd name="T24" fmla="*/ 20 w 69"/>
              <a:gd name="T25" fmla="*/ 15 h 110"/>
              <a:gd name="T26" fmla="*/ 35 w 69"/>
              <a:gd name="T27" fmla="*/ 0 h 110"/>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69"/>
              <a:gd name="T43" fmla="*/ 0 h 110"/>
              <a:gd name="T44" fmla="*/ 69 w 69"/>
              <a:gd name="T45" fmla="*/ 110 h 110"/>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69" h="110">
                <a:moveTo>
                  <a:pt x="35" y="110"/>
                </a:moveTo>
                <a:cubicBezTo>
                  <a:pt x="8" y="89"/>
                  <a:pt x="24" y="72"/>
                  <a:pt x="15" y="56"/>
                </a:cubicBezTo>
                <a:cubicBezTo>
                  <a:pt x="13" y="66"/>
                  <a:pt x="11" y="72"/>
                  <a:pt x="14" y="86"/>
                </a:cubicBezTo>
                <a:cubicBezTo>
                  <a:pt x="1" y="72"/>
                  <a:pt x="0" y="45"/>
                  <a:pt x="10" y="38"/>
                </a:cubicBezTo>
                <a:cubicBezTo>
                  <a:pt x="20" y="33"/>
                  <a:pt x="26" y="34"/>
                  <a:pt x="35" y="34"/>
                </a:cubicBezTo>
                <a:cubicBezTo>
                  <a:pt x="43" y="34"/>
                  <a:pt x="49" y="33"/>
                  <a:pt x="59" y="38"/>
                </a:cubicBezTo>
                <a:cubicBezTo>
                  <a:pt x="69" y="45"/>
                  <a:pt x="68" y="72"/>
                  <a:pt x="55" y="86"/>
                </a:cubicBezTo>
                <a:cubicBezTo>
                  <a:pt x="58" y="72"/>
                  <a:pt x="56" y="66"/>
                  <a:pt x="55" y="56"/>
                </a:cubicBezTo>
                <a:cubicBezTo>
                  <a:pt x="45" y="72"/>
                  <a:pt x="61" y="89"/>
                  <a:pt x="35" y="110"/>
                </a:cubicBezTo>
                <a:close/>
                <a:moveTo>
                  <a:pt x="35" y="0"/>
                </a:moveTo>
                <a:cubicBezTo>
                  <a:pt x="42" y="0"/>
                  <a:pt x="49" y="7"/>
                  <a:pt x="49" y="15"/>
                </a:cubicBezTo>
                <a:cubicBezTo>
                  <a:pt x="49" y="22"/>
                  <a:pt x="42" y="29"/>
                  <a:pt x="35" y="29"/>
                </a:cubicBezTo>
                <a:cubicBezTo>
                  <a:pt x="27" y="29"/>
                  <a:pt x="20" y="22"/>
                  <a:pt x="20" y="15"/>
                </a:cubicBezTo>
                <a:cubicBezTo>
                  <a:pt x="20" y="7"/>
                  <a:pt x="27" y="0"/>
                  <a:pt x="35" y="0"/>
                </a:cubicBezTo>
                <a:close/>
              </a:path>
            </a:pathLst>
          </a:custGeom>
          <a:solidFill>
            <a:schemeClr val="accent2"/>
          </a:solidFill>
          <a:ln>
            <a:noFill/>
          </a:ln>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sz="1600">
              <a:solidFill>
                <a:srgbClr val="000000"/>
              </a:solidFill>
              <a:sym typeface="宋体" pitchFamily="2" charset="-122"/>
            </a:endParaRPr>
          </a:p>
        </p:txBody>
      </p:sp>
      <p:sp>
        <p:nvSpPr>
          <p:cNvPr id="28" name="Freeform 31"/>
          <p:cNvSpPr>
            <a:spLocks noEditPoints="1" noChangeArrowheads="1"/>
          </p:cNvSpPr>
          <p:nvPr/>
        </p:nvSpPr>
        <p:spPr bwMode="auto">
          <a:xfrm>
            <a:off x="5870847" y="1754336"/>
            <a:ext cx="130175" cy="211138"/>
          </a:xfrm>
          <a:custGeom>
            <a:avLst/>
            <a:gdLst>
              <a:gd name="T0" fmla="*/ 34 w 68"/>
              <a:gd name="T1" fmla="*/ 110 h 110"/>
              <a:gd name="T2" fmla="*/ 14 w 68"/>
              <a:gd name="T3" fmla="*/ 56 h 110"/>
              <a:gd name="T4" fmla="*/ 13 w 68"/>
              <a:gd name="T5" fmla="*/ 85 h 110"/>
              <a:gd name="T6" fmla="*/ 10 w 68"/>
              <a:gd name="T7" fmla="*/ 38 h 110"/>
              <a:gd name="T8" fmla="*/ 34 w 68"/>
              <a:gd name="T9" fmla="*/ 33 h 110"/>
              <a:gd name="T10" fmla="*/ 58 w 68"/>
              <a:gd name="T11" fmla="*/ 38 h 110"/>
              <a:gd name="T12" fmla="*/ 55 w 68"/>
              <a:gd name="T13" fmla="*/ 85 h 110"/>
              <a:gd name="T14" fmla="*/ 54 w 68"/>
              <a:gd name="T15" fmla="*/ 56 h 110"/>
              <a:gd name="T16" fmla="*/ 34 w 68"/>
              <a:gd name="T17" fmla="*/ 110 h 110"/>
              <a:gd name="T18" fmla="*/ 34 w 68"/>
              <a:gd name="T19" fmla="*/ 0 h 110"/>
              <a:gd name="T20" fmla="*/ 48 w 68"/>
              <a:gd name="T21" fmla="*/ 14 h 110"/>
              <a:gd name="T22" fmla="*/ 34 w 68"/>
              <a:gd name="T23" fmla="*/ 28 h 110"/>
              <a:gd name="T24" fmla="*/ 20 w 68"/>
              <a:gd name="T25" fmla="*/ 14 h 110"/>
              <a:gd name="T26" fmla="*/ 34 w 68"/>
              <a:gd name="T27" fmla="*/ 0 h 110"/>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68"/>
              <a:gd name="T43" fmla="*/ 0 h 110"/>
              <a:gd name="T44" fmla="*/ 68 w 68"/>
              <a:gd name="T45" fmla="*/ 110 h 110"/>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68" h="110">
                <a:moveTo>
                  <a:pt x="34" y="110"/>
                </a:moveTo>
                <a:cubicBezTo>
                  <a:pt x="8" y="88"/>
                  <a:pt x="23" y="71"/>
                  <a:pt x="14" y="56"/>
                </a:cubicBezTo>
                <a:cubicBezTo>
                  <a:pt x="12" y="65"/>
                  <a:pt x="11" y="72"/>
                  <a:pt x="13" y="85"/>
                </a:cubicBezTo>
                <a:cubicBezTo>
                  <a:pt x="0" y="71"/>
                  <a:pt x="0" y="44"/>
                  <a:pt x="10" y="38"/>
                </a:cubicBezTo>
                <a:cubicBezTo>
                  <a:pt x="19" y="32"/>
                  <a:pt x="25" y="33"/>
                  <a:pt x="34" y="33"/>
                </a:cubicBezTo>
                <a:cubicBezTo>
                  <a:pt x="42" y="33"/>
                  <a:pt x="49" y="32"/>
                  <a:pt x="58" y="38"/>
                </a:cubicBezTo>
                <a:cubicBezTo>
                  <a:pt x="68" y="44"/>
                  <a:pt x="68" y="71"/>
                  <a:pt x="55" y="85"/>
                </a:cubicBezTo>
                <a:cubicBezTo>
                  <a:pt x="57" y="72"/>
                  <a:pt x="56" y="65"/>
                  <a:pt x="54" y="56"/>
                </a:cubicBezTo>
                <a:cubicBezTo>
                  <a:pt x="45" y="71"/>
                  <a:pt x="60" y="88"/>
                  <a:pt x="34" y="110"/>
                </a:cubicBezTo>
                <a:close/>
                <a:moveTo>
                  <a:pt x="34" y="0"/>
                </a:moveTo>
                <a:cubicBezTo>
                  <a:pt x="42" y="0"/>
                  <a:pt x="48" y="6"/>
                  <a:pt x="48" y="14"/>
                </a:cubicBezTo>
                <a:cubicBezTo>
                  <a:pt x="48" y="22"/>
                  <a:pt x="42" y="28"/>
                  <a:pt x="34" y="28"/>
                </a:cubicBezTo>
                <a:cubicBezTo>
                  <a:pt x="26" y="28"/>
                  <a:pt x="20" y="22"/>
                  <a:pt x="20" y="14"/>
                </a:cubicBezTo>
                <a:cubicBezTo>
                  <a:pt x="20" y="6"/>
                  <a:pt x="26" y="0"/>
                  <a:pt x="34" y="0"/>
                </a:cubicBezTo>
                <a:close/>
              </a:path>
            </a:pathLst>
          </a:custGeom>
          <a:solidFill>
            <a:schemeClr val="accent1"/>
          </a:solidFill>
          <a:ln>
            <a:noFill/>
          </a:ln>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sz="1600">
              <a:solidFill>
                <a:srgbClr val="000000"/>
              </a:solidFill>
              <a:sym typeface="宋体" pitchFamily="2" charset="-122"/>
            </a:endParaRPr>
          </a:p>
        </p:txBody>
      </p:sp>
      <p:sp>
        <p:nvSpPr>
          <p:cNvPr id="29" name="Freeform 32"/>
          <p:cNvSpPr>
            <a:spLocks noEditPoints="1" noChangeArrowheads="1"/>
          </p:cNvSpPr>
          <p:nvPr/>
        </p:nvSpPr>
        <p:spPr bwMode="auto">
          <a:xfrm>
            <a:off x="3935685" y="3079899"/>
            <a:ext cx="131762" cy="211137"/>
          </a:xfrm>
          <a:custGeom>
            <a:avLst/>
            <a:gdLst>
              <a:gd name="T0" fmla="*/ 34 w 68"/>
              <a:gd name="T1" fmla="*/ 110 h 110"/>
              <a:gd name="T2" fmla="*/ 14 w 68"/>
              <a:gd name="T3" fmla="*/ 56 h 110"/>
              <a:gd name="T4" fmla="*/ 13 w 68"/>
              <a:gd name="T5" fmla="*/ 86 h 110"/>
              <a:gd name="T6" fmla="*/ 10 w 68"/>
              <a:gd name="T7" fmla="*/ 38 h 110"/>
              <a:gd name="T8" fmla="*/ 34 w 68"/>
              <a:gd name="T9" fmla="*/ 34 h 110"/>
              <a:gd name="T10" fmla="*/ 58 w 68"/>
              <a:gd name="T11" fmla="*/ 38 h 110"/>
              <a:gd name="T12" fmla="*/ 55 w 68"/>
              <a:gd name="T13" fmla="*/ 86 h 110"/>
              <a:gd name="T14" fmla="*/ 54 w 68"/>
              <a:gd name="T15" fmla="*/ 56 h 110"/>
              <a:gd name="T16" fmla="*/ 34 w 68"/>
              <a:gd name="T17" fmla="*/ 110 h 110"/>
              <a:gd name="T18" fmla="*/ 34 w 68"/>
              <a:gd name="T19" fmla="*/ 0 h 110"/>
              <a:gd name="T20" fmla="*/ 48 w 68"/>
              <a:gd name="T21" fmla="*/ 14 h 110"/>
              <a:gd name="T22" fmla="*/ 34 w 68"/>
              <a:gd name="T23" fmla="*/ 29 h 110"/>
              <a:gd name="T24" fmla="*/ 20 w 68"/>
              <a:gd name="T25" fmla="*/ 14 h 110"/>
              <a:gd name="T26" fmla="*/ 34 w 68"/>
              <a:gd name="T27" fmla="*/ 0 h 110"/>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68"/>
              <a:gd name="T43" fmla="*/ 0 h 110"/>
              <a:gd name="T44" fmla="*/ 68 w 68"/>
              <a:gd name="T45" fmla="*/ 110 h 110"/>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68" h="110">
                <a:moveTo>
                  <a:pt x="34" y="110"/>
                </a:moveTo>
                <a:cubicBezTo>
                  <a:pt x="8" y="88"/>
                  <a:pt x="23" y="71"/>
                  <a:pt x="14" y="56"/>
                </a:cubicBezTo>
                <a:cubicBezTo>
                  <a:pt x="12" y="66"/>
                  <a:pt x="11" y="72"/>
                  <a:pt x="13" y="86"/>
                </a:cubicBezTo>
                <a:cubicBezTo>
                  <a:pt x="0" y="72"/>
                  <a:pt x="0" y="44"/>
                  <a:pt x="10" y="38"/>
                </a:cubicBezTo>
                <a:cubicBezTo>
                  <a:pt x="19" y="32"/>
                  <a:pt x="26" y="34"/>
                  <a:pt x="34" y="34"/>
                </a:cubicBezTo>
                <a:cubicBezTo>
                  <a:pt x="43" y="34"/>
                  <a:pt x="49" y="32"/>
                  <a:pt x="58" y="38"/>
                </a:cubicBezTo>
                <a:cubicBezTo>
                  <a:pt x="68" y="44"/>
                  <a:pt x="68" y="72"/>
                  <a:pt x="55" y="86"/>
                </a:cubicBezTo>
                <a:cubicBezTo>
                  <a:pt x="57" y="72"/>
                  <a:pt x="56" y="66"/>
                  <a:pt x="54" y="56"/>
                </a:cubicBezTo>
                <a:cubicBezTo>
                  <a:pt x="45" y="71"/>
                  <a:pt x="60" y="88"/>
                  <a:pt x="34" y="110"/>
                </a:cubicBezTo>
                <a:close/>
                <a:moveTo>
                  <a:pt x="34" y="0"/>
                </a:moveTo>
                <a:cubicBezTo>
                  <a:pt x="42" y="0"/>
                  <a:pt x="48" y="6"/>
                  <a:pt x="48" y="14"/>
                </a:cubicBezTo>
                <a:cubicBezTo>
                  <a:pt x="48" y="22"/>
                  <a:pt x="42" y="29"/>
                  <a:pt x="34" y="29"/>
                </a:cubicBezTo>
                <a:cubicBezTo>
                  <a:pt x="26" y="29"/>
                  <a:pt x="20" y="22"/>
                  <a:pt x="20" y="14"/>
                </a:cubicBezTo>
                <a:cubicBezTo>
                  <a:pt x="20" y="6"/>
                  <a:pt x="26" y="0"/>
                  <a:pt x="34" y="0"/>
                </a:cubicBezTo>
                <a:close/>
              </a:path>
            </a:pathLst>
          </a:custGeom>
          <a:solidFill>
            <a:schemeClr val="accent4"/>
          </a:solidFill>
          <a:ln>
            <a:noFill/>
          </a:ln>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sz="1600">
              <a:solidFill>
                <a:srgbClr val="000000"/>
              </a:solidFill>
              <a:sym typeface="宋体" pitchFamily="2" charset="-122"/>
            </a:endParaRPr>
          </a:p>
        </p:txBody>
      </p:sp>
      <p:sp>
        <p:nvSpPr>
          <p:cNvPr id="30" name="Freeform 33"/>
          <p:cNvSpPr>
            <a:spLocks noEditPoints="1" noChangeArrowheads="1"/>
          </p:cNvSpPr>
          <p:nvPr/>
        </p:nvSpPr>
        <p:spPr bwMode="auto">
          <a:xfrm>
            <a:off x="4927872" y="3079899"/>
            <a:ext cx="131763" cy="211137"/>
          </a:xfrm>
          <a:custGeom>
            <a:avLst/>
            <a:gdLst>
              <a:gd name="T0" fmla="*/ 34 w 68"/>
              <a:gd name="T1" fmla="*/ 110 h 110"/>
              <a:gd name="T2" fmla="*/ 14 w 68"/>
              <a:gd name="T3" fmla="*/ 56 h 110"/>
              <a:gd name="T4" fmla="*/ 13 w 68"/>
              <a:gd name="T5" fmla="*/ 86 h 110"/>
              <a:gd name="T6" fmla="*/ 10 w 68"/>
              <a:gd name="T7" fmla="*/ 38 h 110"/>
              <a:gd name="T8" fmla="*/ 34 w 68"/>
              <a:gd name="T9" fmla="*/ 34 h 110"/>
              <a:gd name="T10" fmla="*/ 58 w 68"/>
              <a:gd name="T11" fmla="*/ 38 h 110"/>
              <a:gd name="T12" fmla="*/ 55 w 68"/>
              <a:gd name="T13" fmla="*/ 86 h 110"/>
              <a:gd name="T14" fmla="*/ 54 w 68"/>
              <a:gd name="T15" fmla="*/ 56 h 110"/>
              <a:gd name="T16" fmla="*/ 34 w 68"/>
              <a:gd name="T17" fmla="*/ 110 h 110"/>
              <a:gd name="T18" fmla="*/ 34 w 68"/>
              <a:gd name="T19" fmla="*/ 0 h 110"/>
              <a:gd name="T20" fmla="*/ 48 w 68"/>
              <a:gd name="T21" fmla="*/ 15 h 110"/>
              <a:gd name="T22" fmla="*/ 34 w 68"/>
              <a:gd name="T23" fmla="*/ 29 h 110"/>
              <a:gd name="T24" fmla="*/ 20 w 68"/>
              <a:gd name="T25" fmla="*/ 15 h 110"/>
              <a:gd name="T26" fmla="*/ 34 w 68"/>
              <a:gd name="T27" fmla="*/ 0 h 110"/>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68"/>
              <a:gd name="T43" fmla="*/ 0 h 110"/>
              <a:gd name="T44" fmla="*/ 68 w 68"/>
              <a:gd name="T45" fmla="*/ 110 h 110"/>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68" h="110">
                <a:moveTo>
                  <a:pt x="34" y="110"/>
                </a:moveTo>
                <a:cubicBezTo>
                  <a:pt x="7" y="89"/>
                  <a:pt x="23" y="72"/>
                  <a:pt x="14" y="56"/>
                </a:cubicBezTo>
                <a:cubicBezTo>
                  <a:pt x="12" y="66"/>
                  <a:pt x="11" y="72"/>
                  <a:pt x="13" y="86"/>
                </a:cubicBezTo>
                <a:cubicBezTo>
                  <a:pt x="0" y="72"/>
                  <a:pt x="0" y="45"/>
                  <a:pt x="10" y="38"/>
                </a:cubicBezTo>
                <a:cubicBezTo>
                  <a:pt x="19" y="33"/>
                  <a:pt x="25" y="34"/>
                  <a:pt x="34" y="34"/>
                </a:cubicBezTo>
                <a:cubicBezTo>
                  <a:pt x="42" y="34"/>
                  <a:pt x="49" y="33"/>
                  <a:pt x="58" y="38"/>
                </a:cubicBezTo>
                <a:cubicBezTo>
                  <a:pt x="68" y="45"/>
                  <a:pt x="68" y="72"/>
                  <a:pt x="55" y="86"/>
                </a:cubicBezTo>
                <a:cubicBezTo>
                  <a:pt x="57" y="72"/>
                  <a:pt x="56" y="66"/>
                  <a:pt x="54" y="56"/>
                </a:cubicBezTo>
                <a:cubicBezTo>
                  <a:pt x="45" y="72"/>
                  <a:pt x="60" y="89"/>
                  <a:pt x="34" y="110"/>
                </a:cubicBezTo>
                <a:close/>
                <a:moveTo>
                  <a:pt x="34" y="0"/>
                </a:moveTo>
                <a:cubicBezTo>
                  <a:pt x="42" y="0"/>
                  <a:pt x="48" y="7"/>
                  <a:pt x="48" y="15"/>
                </a:cubicBezTo>
                <a:cubicBezTo>
                  <a:pt x="48" y="22"/>
                  <a:pt x="42" y="29"/>
                  <a:pt x="34" y="29"/>
                </a:cubicBezTo>
                <a:cubicBezTo>
                  <a:pt x="26" y="29"/>
                  <a:pt x="20" y="22"/>
                  <a:pt x="20" y="15"/>
                </a:cubicBezTo>
                <a:cubicBezTo>
                  <a:pt x="20" y="7"/>
                  <a:pt x="26" y="0"/>
                  <a:pt x="34" y="0"/>
                </a:cubicBezTo>
                <a:close/>
              </a:path>
            </a:pathLst>
          </a:custGeom>
          <a:solidFill>
            <a:schemeClr val="accent4"/>
          </a:solidFill>
          <a:ln>
            <a:noFill/>
          </a:ln>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sz="1600">
              <a:solidFill>
                <a:srgbClr val="000000"/>
              </a:solidFill>
              <a:sym typeface="宋体" pitchFamily="2" charset="-122"/>
            </a:endParaRPr>
          </a:p>
        </p:txBody>
      </p:sp>
      <p:sp>
        <p:nvSpPr>
          <p:cNvPr id="31" name="Freeform 34"/>
          <p:cNvSpPr>
            <a:spLocks noEditPoints="1" noChangeArrowheads="1"/>
          </p:cNvSpPr>
          <p:nvPr/>
        </p:nvSpPr>
        <p:spPr bwMode="auto">
          <a:xfrm>
            <a:off x="2714897" y="3079899"/>
            <a:ext cx="130175" cy="211137"/>
          </a:xfrm>
          <a:custGeom>
            <a:avLst/>
            <a:gdLst>
              <a:gd name="T0" fmla="*/ 34 w 68"/>
              <a:gd name="T1" fmla="*/ 110 h 110"/>
              <a:gd name="T2" fmla="*/ 14 w 68"/>
              <a:gd name="T3" fmla="*/ 56 h 110"/>
              <a:gd name="T4" fmla="*/ 13 w 68"/>
              <a:gd name="T5" fmla="*/ 86 h 110"/>
              <a:gd name="T6" fmla="*/ 10 w 68"/>
              <a:gd name="T7" fmla="*/ 38 h 110"/>
              <a:gd name="T8" fmla="*/ 34 w 68"/>
              <a:gd name="T9" fmla="*/ 34 h 110"/>
              <a:gd name="T10" fmla="*/ 58 w 68"/>
              <a:gd name="T11" fmla="*/ 38 h 110"/>
              <a:gd name="T12" fmla="*/ 55 w 68"/>
              <a:gd name="T13" fmla="*/ 86 h 110"/>
              <a:gd name="T14" fmla="*/ 54 w 68"/>
              <a:gd name="T15" fmla="*/ 56 h 110"/>
              <a:gd name="T16" fmla="*/ 34 w 68"/>
              <a:gd name="T17" fmla="*/ 110 h 110"/>
              <a:gd name="T18" fmla="*/ 34 w 68"/>
              <a:gd name="T19" fmla="*/ 0 h 110"/>
              <a:gd name="T20" fmla="*/ 48 w 68"/>
              <a:gd name="T21" fmla="*/ 15 h 110"/>
              <a:gd name="T22" fmla="*/ 34 w 68"/>
              <a:gd name="T23" fmla="*/ 29 h 110"/>
              <a:gd name="T24" fmla="*/ 20 w 68"/>
              <a:gd name="T25" fmla="*/ 15 h 110"/>
              <a:gd name="T26" fmla="*/ 34 w 68"/>
              <a:gd name="T27" fmla="*/ 0 h 110"/>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68"/>
              <a:gd name="T43" fmla="*/ 0 h 110"/>
              <a:gd name="T44" fmla="*/ 68 w 68"/>
              <a:gd name="T45" fmla="*/ 110 h 110"/>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68" h="110">
                <a:moveTo>
                  <a:pt x="34" y="110"/>
                </a:moveTo>
                <a:cubicBezTo>
                  <a:pt x="8" y="89"/>
                  <a:pt x="24" y="72"/>
                  <a:pt x="14" y="56"/>
                </a:cubicBezTo>
                <a:cubicBezTo>
                  <a:pt x="12" y="66"/>
                  <a:pt x="11" y="72"/>
                  <a:pt x="13" y="86"/>
                </a:cubicBezTo>
                <a:cubicBezTo>
                  <a:pt x="1" y="72"/>
                  <a:pt x="0" y="45"/>
                  <a:pt x="10" y="38"/>
                </a:cubicBezTo>
                <a:cubicBezTo>
                  <a:pt x="19" y="33"/>
                  <a:pt x="26" y="34"/>
                  <a:pt x="34" y="34"/>
                </a:cubicBezTo>
                <a:cubicBezTo>
                  <a:pt x="43" y="34"/>
                  <a:pt x="49" y="33"/>
                  <a:pt x="58" y="38"/>
                </a:cubicBezTo>
                <a:cubicBezTo>
                  <a:pt x="68" y="45"/>
                  <a:pt x="68" y="72"/>
                  <a:pt x="55" y="86"/>
                </a:cubicBezTo>
                <a:cubicBezTo>
                  <a:pt x="57" y="72"/>
                  <a:pt x="56" y="66"/>
                  <a:pt x="54" y="56"/>
                </a:cubicBezTo>
                <a:cubicBezTo>
                  <a:pt x="45" y="72"/>
                  <a:pt x="61" y="89"/>
                  <a:pt x="34" y="110"/>
                </a:cubicBezTo>
                <a:close/>
                <a:moveTo>
                  <a:pt x="34" y="0"/>
                </a:moveTo>
                <a:cubicBezTo>
                  <a:pt x="42" y="0"/>
                  <a:pt x="48" y="7"/>
                  <a:pt x="48" y="15"/>
                </a:cubicBezTo>
                <a:cubicBezTo>
                  <a:pt x="48" y="22"/>
                  <a:pt x="42" y="29"/>
                  <a:pt x="34" y="29"/>
                </a:cubicBezTo>
                <a:cubicBezTo>
                  <a:pt x="26" y="29"/>
                  <a:pt x="20" y="22"/>
                  <a:pt x="20" y="15"/>
                </a:cubicBezTo>
                <a:cubicBezTo>
                  <a:pt x="20" y="7"/>
                  <a:pt x="26" y="0"/>
                  <a:pt x="34" y="0"/>
                </a:cubicBezTo>
                <a:close/>
              </a:path>
            </a:pathLst>
          </a:custGeom>
          <a:solidFill>
            <a:schemeClr val="accent1"/>
          </a:solidFill>
          <a:ln>
            <a:noFill/>
          </a:ln>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sz="1600">
              <a:solidFill>
                <a:srgbClr val="000000"/>
              </a:solidFill>
              <a:sym typeface="宋体" pitchFamily="2" charset="-122"/>
            </a:endParaRPr>
          </a:p>
        </p:txBody>
      </p:sp>
      <p:sp>
        <p:nvSpPr>
          <p:cNvPr id="32" name="Freeform 35"/>
          <p:cNvSpPr>
            <a:spLocks noEditPoints="1" noChangeArrowheads="1"/>
          </p:cNvSpPr>
          <p:nvPr/>
        </p:nvSpPr>
        <p:spPr bwMode="auto">
          <a:xfrm>
            <a:off x="6418535" y="2302024"/>
            <a:ext cx="133350" cy="212725"/>
          </a:xfrm>
          <a:custGeom>
            <a:avLst/>
            <a:gdLst>
              <a:gd name="T0" fmla="*/ 34 w 69"/>
              <a:gd name="T1" fmla="*/ 110 h 110"/>
              <a:gd name="T2" fmla="*/ 14 w 69"/>
              <a:gd name="T3" fmla="*/ 56 h 110"/>
              <a:gd name="T4" fmla="*/ 14 w 69"/>
              <a:gd name="T5" fmla="*/ 86 h 110"/>
              <a:gd name="T6" fmla="*/ 10 w 69"/>
              <a:gd name="T7" fmla="*/ 38 h 110"/>
              <a:gd name="T8" fmla="*/ 34 w 69"/>
              <a:gd name="T9" fmla="*/ 34 h 110"/>
              <a:gd name="T10" fmla="*/ 58 w 69"/>
              <a:gd name="T11" fmla="*/ 38 h 110"/>
              <a:gd name="T12" fmla="*/ 55 w 69"/>
              <a:gd name="T13" fmla="*/ 86 h 110"/>
              <a:gd name="T14" fmla="*/ 54 w 69"/>
              <a:gd name="T15" fmla="*/ 56 h 110"/>
              <a:gd name="T16" fmla="*/ 34 w 69"/>
              <a:gd name="T17" fmla="*/ 110 h 110"/>
              <a:gd name="T18" fmla="*/ 34 w 69"/>
              <a:gd name="T19" fmla="*/ 0 h 110"/>
              <a:gd name="T20" fmla="*/ 49 w 69"/>
              <a:gd name="T21" fmla="*/ 15 h 110"/>
              <a:gd name="T22" fmla="*/ 34 w 69"/>
              <a:gd name="T23" fmla="*/ 29 h 110"/>
              <a:gd name="T24" fmla="*/ 20 w 69"/>
              <a:gd name="T25" fmla="*/ 15 h 110"/>
              <a:gd name="T26" fmla="*/ 34 w 69"/>
              <a:gd name="T27" fmla="*/ 0 h 110"/>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69"/>
              <a:gd name="T43" fmla="*/ 0 h 110"/>
              <a:gd name="T44" fmla="*/ 69 w 69"/>
              <a:gd name="T45" fmla="*/ 110 h 110"/>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69" h="110">
                <a:moveTo>
                  <a:pt x="34" y="110"/>
                </a:moveTo>
                <a:cubicBezTo>
                  <a:pt x="8" y="89"/>
                  <a:pt x="24" y="72"/>
                  <a:pt x="14" y="56"/>
                </a:cubicBezTo>
                <a:cubicBezTo>
                  <a:pt x="12" y="66"/>
                  <a:pt x="11" y="72"/>
                  <a:pt x="14" y="86"/>
                </a:cubicBezTo>
                <a:cubicBezTo>
                  <a:pt x="1" y="72"/>
                  <a:pt x="0" y="45"/>
                  <a:pt x="10" y="38"/>
                </a:cubicBezTo>
                <a:cubicBezTo>
                  <a:pt x="19" y="33"/>
                  <a:pt x="26" y="34"/>
                  <a:pt x="34" y="34"/>
                </a:cubicBezTo>
                <a:cubicBezTo>
                  <a:pt x="43" y="34"/>
                  <a:pt x="49" y="33"/>
                  <a:pt x="58" y="38"/>
                </a:cubicBezTo>
                <a:cubicBezTo>
                  <a:pt x="69" y="45"/>
                  <a:pt x="68" y="72"/>
                  <a:pt x="55" y="86"/>
                </a:cubicBezTo>
                <a:cubicBezTo>
                  <a:pt x="57" y="72"/>
                  <a:pt x="56" y="66"/>
                  <a:pt x="54" y="56"/>
                </a:cubicBezTo>
                <a:cubicBezTo>
                  <a:pt x="45" y="72"/>
                  <a:pt x="61" y="89"/>
                  <a:pt x="34" y="110"/>
                </a:cubicBezTo>
                <a:close/>
                <a:moveTo>
                  <a:pt x="34" y="0"/>
                </a:moveTo>
                <a:cubicBezTo>
                  <a:pt x="42" y="0"/>
                  <a:pt x="49" y="7"/>
                  <a:pt x="49" y="15"/>
                </a:cubicBezTo>
                <a:cubicBezTo>
                  <a:pt x="49" y="22"/>
                  <a:pt x="42" y="29"/>
                  <a:pt x="34" y="29"/>
                </a:cubicBezTo>
                <a:cubicBezTo>
                  <a:pt x="26" y="29"/>
                  <a:pt x="20" y="22"/>
                  <a:pt x="20" y="15"/>
                </a:cubicBezTo>
                <a:cubicBezTo>
                  <a:pt x="20" y="7"/>
                  <a:pt x="26" y="0"/>
                  <a:pt x="34" y="0"/>
                </a:cubicBezTo>
                <a:close/>
              </a:path>
            </a:pathLst>
          </a:custGeom>
          <a:solidFill>
            <a:schemeClr val="accent2"/>
          </a:solidFill>
          <a:ln>
            <a:noFill/>
          </a:ln>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sz="1600">
              <a:solidFill>
                <a:srgbClr val="000000"/>
              </a:solidFill>
              <a:sym typeface="宋体" pitchFamily="2" charset="-122"/>
            </a:endParaRPr>
          </a:p>
        </p:txBody>
      </p:sp>
      <p:sp>
        <p:nvSpPr>
          <p:cNvPr id="33" name="Freeform 36"/>
          <p:cNvSpPr>
            <a:spLocks noEditPoints="1" noChangeArrowheads="1"/>
          </p:cNvSpPr>
          <p:nvPr/>
        </p:nvSpPr>
        <p:spPr bwMode="auto">
          <a:xfrm>
            <a:off x="4877072" y="1051074"/>
            <a:ext cx="130175" cy="209550"/>
          </a:xfrm>
          <a:custGeom>
            <a:avLst/>
            <a:gdLst>
              <a:gd name="T0" fmla="*/ 34 w 68"/>
              <a:gd name="T1" fmla="*/ 109 h 109"/>
              <a:gd name="T2" fmla="*/ 14 w 68"/>
              <a:gd name="T3" fmla="*/ 55 h 109"/>
              <a:gd name="T4" fmla="*/ 13 w 68"/>
              <a:gd name="T5" fmla="*/ 85 h 109"/>
              <a:gd name="T6" fmla="*/ 10 w 68"/>
              <a:gd name="T7" fmla="*/ 38 h 109"/>
              <a:gd name="T8" fmla="*/ 34 w 68"/>
              <a:gd name="T9" fmla="*/ 33 h 109"/>
              <a:gd name="T10" fmla="*/ 58 w 68"/>
              <a:gd name="T11" fmla="*/ 38 h 109"/>
              <a:gd name="T12" fmla="*/ 55 w 68"/>
              <a:gd name="T13" fmla="*/ 85 h 109"/>
              <a:gd name="T14" fmla="*/ 54 w 68"/>
              <a:gd name="T15" fmla="*/ 55 h 109"/>
              <a:gd name="T16" fmla="*/ 34 w 68"/>
              <a:gd name="T17" fmla="*/ 109 h 109"/>
              <a:gd name="T18" fmla="*/ 34 w 68"/>
              <a:gd name="T19" fmla="*/ 0 h 109"/>
              <a:gd name="T20" fmla="*/ 48 w 68"/>
              <a:gd name="T21" fmla="*/ 14 h 109"/>
              <a:gd name="T22" fmla="*/ 34 w 68"/>
              <a:gd name="T23" fmla="*/ 28 h 109"/>
              <a:gd name="T24" fmla="*/ 20 w 68"/>
              <a:gd name="T25" fmla="*/ 14 h 109"/>
              <a:gd name="T26" fmla="*/ 34 w 68"/>
              <a:gd name="T27" fmla="*/ 0 h 109"/>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68"/>
              <a:gd name="T43" fmla="*/ 0 h 109"/>
              <a:gd name="T44" fmla="*/ 68 w 68"/>
              <a:gd name="T45" fmla="*/ 109 h 109"/>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68" h="109">
                <a:moveTo>
                  <a:pt x="34" y="109"/>
                </a:moveTo>
                <a:cubicBezTo>
                  <a:pt x="8" y="88"/>
                  <a:pt x="23" y="71"/>
                  <a:pt x="14" y="55"/>
                </a:cubicBezTo>
                <a:cubicBezTo>
                  <a:pt x="12" y="65"/>
                  <a:pt x="11" y="72"/>
                  <a:pt x="13" y="85"/>
                </a:cubicBezTo>
                <a:cubicBezTo>
                  <a:pt x="0" y="71"/>
                  <a:pt x="0" y="44"/>
                  <a:pt x="10" y="38"/>
                </a:cubicBezTo>
                <a:cubicBezTo>
                  <a:pt x="19" y="32"/>
                  <a:pt x="25" y="33"/>
                  <a:pt x="34" y="33"/>
                </a:cubicBezTo>
                <a:cubicBezTo>
                  <a:pt x="42" y="33"/>
                  <a:pt x="49" y="32"/>
                  <a:pt x="58" y="38"/>
                </a:cubicBezTo>
                <a:cubicBezTo>
                  <a:pt x="68" y="44"/>
                  <a:pt x="68" y="71"/>
                  <a:pt x="55" y="85"/>
                </a:cubicBezTo>
                <a:cubicBezTo>
                  <a:pt x="57" y="72"/>
                  <a:pt x="56" y="65"/>
                  <a:pt x="54" y="55"/>
                </a:cubicBezTo>
                <a:cubicBezTo>
                  <a:pt x="45" y="71"/>
                  <a:pt x="60" y="88"/>
                  <a:pt x="34" y="109"/>
                </a:cubicBezTo>
                <a:close/>
                <a:moveTo>
                  <a:pt x="34" y="0"/>
                </a:moveTo>
                <a:cubicBezTo>
                  <a:pt x="42" y="0"/>
                  <a:pt x="48" y="6"/>
                  <a:pt x="48" y="14"/>
                </a:cubicBezTo>
                <a:cubicBezTo>
                  <a:pt x="48" y="22"/>
                  <a:pt x="42" y="28"/>
                  <a:pt x="34" y="28"/>
                </a:cubicBezTo>
                <a:cubicBezTo>
                  <a:pt x="26" y="28"/>
                  <a:pt x="20" y="22"/>
                  <a:pt x="20" y="14"/>
                </a:cubicBezTo>
                <a:cubicBezTo>
                  <a:pt x="20" y="6"/>
                  <a:pt x="26" y="0"/>
                  <a:pt x="34" y="0"/>
                </a:cubicBezTo>
                <a:close/>
              </a:path>
            </a:pathLst>
          </a:custGeom>
          <a:solidFill>
            <a:schemeClr val="accent2"/>
          </a:solidFill>
          <a:ln>
            <a:noFill/>
          </a:ln>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sz="1600">
              <a:solidFill>
                <a:srgbClr val="000000"/>
              </a:solidFill>
              <a:sym typeface="宋体" pitchFamily="2" charset="-122"/>
            </a:endParaRPr>
          </a:p>
        </p:txBody>
      </p:sp>
      <p:sp>
        <p:nvSpPr>
          <p:cNvPr id="34" name="Freeform 37"/>
          <p:cNvSpPr>
            <a:spLocks noEditPoints="1" noChangeArrowheads="1"/>
          </p:cNvSpPr>
          <p:nvPr/>
        </p:nvSpPr>
        <p:spPr bwMode="auto">
          <a:xfrm>
            <a:off x="4684985" y="1859111"/>
            <a:ext cx="133350" cy="212725"/>
          </a:xfrm>
          <a:custGeom>
            <a:avLst/>
            <a:gdLst>
              <a:gd name="T0" fmla="*/ 34 w 69"/>
              <a:gd name="T1" fmla="*/ 110 h 110"/>
              <a:gd name="T2" fmla="*/ 14 w 69"/>
              <a:gd name="T3" fmla="*/ 56 h 110"/>
              <a:gd name="T4" fmla="*/ 14 w 69"/>
              <a:gd name="T5" fmla="*/ 85 h 110"/>
              <a:gd name="T6" fmla="*/ 10 w 69"/>
              <a:gd name="T7" fmla="*/ 38 h 110"/>
              <a:gd name="T8" fmla="*/ 34 w 69"/>
              <a:gd name="T9" fmla="*/ 33 h 110"/>
              <a:gd name="T10" fmla="*/ 58 w 69"/>
              <a:gd name="T11" fmla="*/ 38 h 110"/>
              <a:gd name="T12" fmla="*/ 55 w 69"/>
              <a:gd name="T13" fmla="*/ 85 h 110"/>
              <a:gd name="T14" fmla="*/ 54 w 69"/>
              <a:gd name="T15" fmla="*/ 56 h 110"/>
              <a:gd name="T16" fmla="*/ 34 w 69"/>
              <a:gd name="T17" fmla="*/ 110 h 110"/>
              <a:gd name="T18" fmla="*/ 34 w 69"/>
              <a:gd name="T19" fmla="*/ 0 h 110"/>
              <a:gd name="T20" fmla="*/ 49 w 69"/>
              <a:gd name="T21" fmla="*/ 14 h 110"/>
              <a:gd name="T22" fmla="*/ 34 w 69"/>
              <a:gd name="T23" fmla="*/ 28 h 110"/>
              <a:gd name="T24" fmla="*/ 20 w 69"/>
              <a:gd name="T25" fmla="*/ 14 h 110"/>
              <a:gd name="T26" fmla="*/ 34 w 69"/>
              <a:gd name="T27" fmla="*/ 0 h 110"/>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69"/>
              <a:gd name="T43" fmla="*/ 0 h 110"/>
              <a:gd name="T44" fmla="*/ 69 w 69"/>
              <a:gd name="T45" fmla="*/ 110 h 110"/>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69" h="110">
                <a:moveTo>
                  <a:pt x="34" y="110"/>
                </a:moveTo>
                <a:cubicBezTo>
                  <a:pt x="8" y="88"/>
                  <a:pt x="24" y="71"/>
                  <a:pt x="14" y="56"/>
                </a:cubicBezTo>
                <a:cubicBezTo>
                  <a:pt x="12" y="65"/>
                  <a:pt x="11" y="72"/>
                  <a:pt x="14" y="85"/>
                </a:cubicBezTo>
                <a:cubicBezTo>
                  <a:pt x="1" y="71"/>
                  <a:pt x="0" y="44"/>
                  <a:pt x="10" y="38"/>
                </a:cubicBezTo>
                <a:cubicBezTo>
                  <a:pt x="19" y="32"/>
                  <a:pt x="26" y="33"/>
                  <a:pt x="34" y="33"/>
                </a:cubicBezTo>
                <a:cubicBezTo>
                  <a:pt x="43" y="33"/>
                  <a:pt x="49" y="32"/>
                  <a:pt x="58" y="38"/>
                </a:cubicBezTo>
                <a:cubicBezTo>
                  <a:pt x="69" y="44"/>
                  <a:pt x="68" y="71"/>
                  <a:pt x="55" y="85"/>
                </a:cubicBezTo>
                <a:cubicBezTo>
                  <a:pt x="58" y="72"/>
                  <a:pt x="56" y="65"/>
                  <a:pt x="54" y="56"/>
                </a:cubicBezTo>
                <a:cubicBezTo>
                  <a:pt x="45" y="71"/>
                  <a:pt x="61" y="88"/>
                  <a:pt x="34" y="110"/>
                </a:cubicBezTo>
                <a:close/>
                <a:moveTo>
                  <a:pt x="34" y="0"/>
                </a:moveTo>
                <a:cubicBezTo>
                  <a:pt x="42" y="0"/>
                  <a:pt x="49" y="6"/>
                  <a:pt x="49" y="14"/>
                </a:cubicBezTo>
                <a:cubicBezTo>
                  <a:pt x="49" y="22"/>
                  <a:pt x="42" y="28"/>
                  <a:pt x="34" y="28"/>
                </a:cubicBezTo>
                <a:cubicBezTo>
                  <a:pt x="27" y="28"/>
                  <a:pt x="20" y="22"/>
                  <a:pt x="20" y="14"/>
                </a:cubicBezTo>
                <a:cubicBezTo>
                  <a:pt x="20" y="6"/>
                  <a:pt x="27" y="0"/>
                  <a:pt x="34" y="0"/>
                </a:cubicBezTo>
                <a:close/>
              </a:path>
            </a:pathLst>
          </a:custGeom>
          <a:solidFill>
            <a:schemeClr val="accent1"/>
          </a:solidFill>
          <a:ln>
            <a:noFill/>
          </a:ln>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sz="1600">
              <a:solidFill>
                <a:srgbClr val="000000"/>
              </a:solidFill>
              <a:sym typeface="宋体" pitchFamily="2" charset="-122"/>
            </a:endParaRPr>
          </a:p>
        </p:txBody>
      </p:sp>
      <p:sp>
        <p:nvSpPr>
          <p:cNvPr id="35" name="Freeform 38"/>
          <p:cNvSpPr>
            <a:spLocks noEditPoints="1" noChangeArrowheads="1"/>
          </p:cNvSpPr>
          <p:nvPr/>
        </p:nvSpPr>
        <p:spPr bwMode="auto">
          <a:xfrm>
            <a:off x="3492772" y="2302024"/>
            <a:ext cx="131763" cy="212725"/>
          </a:xfrm>
          <a:custGeom>
            <a:avLst/>
            <a:gdLst>
              <a:gd name="T0" fmla="*/ 35 w 69"/>
              <a:gd name="T1" fmla="*/ 110 h 110"/>
              <a:gd name="T2" fmla="*/ 15 w 69"/>
              <a:gd name="T3" fmla="*/ 56 h 110"/>
              <a:gd name="T4" fmla="*/ 14 w 69"/>
              <a:gd name="T5" fmla="*/ 86 h 110"/>
              <a:gd name="T6" fmla="*/ 10 w 69"/>
              <a:gd name="T7" fmla="*/ 38 h 110"/>
              <a:gd name="T8" fmla="*/ 35 w 69"/>
              <a:gd name="T9" fmla="*/ 34 h 110"/>
              <a:gd name="T10" fmla="*/ 59 w 69"/>
              <a:gd name="T11" fmla="*/ 38 h 110"/>
              <a:gd name="T12" fmla="*/ 55 w 69"/>
              <a:gd name="T13" fmla="*/ 86 h 110"/>
              <a:gd name="T14" fmla="*/ 55 w 69"/>
              <a:gd name="T15" fmla="*/ 56 h 110"/>
              <a:gd name="T16" fmla="*/ 35 w 69"/>
              <a:gd name="T17" fmla="*/ 110 h 110"/>
              <a:gd name="T18" fmla="*/ 35 w 69"/>
              <a:gd name="T19" fmla="*/ 0 h 110"/>
              <a:gd name="T20" fmla="*/ 49 w 69"/>
              <a:gd name="T21" fmla="*/ 15 h 110"/>
              <a:gd name="T22" fmla="*/ 35 w 69"/>
              <a:gd name="T23" fmla="*/ 29 h 110"/>
              <a:gd name="T24" fmla="*/ 20 w 69"/>
              <a:gd name="T25" fmla="*/ 15 h 110"/>
              <a:gd name="T26" fmla="*/ 35 w 69"/>
              <a:gd name="T27" fmla="*/ 0 h 110"/>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69"/>
              <a:gd name="T43" fmla="*/ 0 h 110"/>
              <a:gd name="T44" fmla="*/ 69 w 69"/>
              <a:gd name="T45" fmla="*/ 110 h 110"/>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69" h="110">
                <a:moveTo>
                  <a:pt x="35" y="110"/>
                </a:moveTo>
                <a:cubicBezTo>
                  <a:pt x="8" y="89"/>
                  <a:pt x="24" y="72"/>
                  <a:pt x="15" y="56"/>
                </a:cubicBezTo>
                <a:cubicBezTo>
                  <a:pt x="13" y="66"/>
                  <a:pt x="11" y="72"/>
                  <a:pt x="14" y="86"/>
                </a:cubicBezTo>
                <a:cubicBezTo>
                  <a:pt x="1" y="72"/>
                  <a:pt x="0" y="45"/>
                  <a:pt x="10" y="38"/>
                </a:cubicBezTo>
                <a:cubicBezTo>
                  <a:pt x="20" y="33"/>
                  <a:pt x="26" y="34"/>
                  <a:pt x="35" y="34"/>
                </a:cubicBezTo>
                <a:cubicBezTo>
                  <a:pt x="43" y="34"/>
                  <a:pt x="49" y="33"/>
                  <a:pt x="59" y="38"/>
                </a:cubicBezTo>
                <a:cubicBezTo>
                  <a:pt x="69" y="45"/>
                  <a:pt x="68" y="72"/>
                  <a:pt x="55" y="86"/>
                </a:cubicBezTo>
                <a:cubicBezTo>
                  <a:pt x="58" y="72"/>
                  <a:pt x="56" y="66"/>
                  <a:pt x="55" y="56"/>
                </a:cubicBezTo>
                <a:cubicBezTo>
                  <a:pt x="45" y="72"/>
                  <a:pt x="61" y="89"/>
                  <a:pt x="35" y="110"/>
                </a:cubicBezTo>
                <a:close/>
                <a:moveTo>
                  <a:pt x="35" y="0"/>
                </a:moveTo>
                <a:cubicBezTo>
                  <a:pt x="42" y="0"/>
                  <a:pt x="49" y="7"/>
                  <a:pt x="49" y="15"/>
                </a:cubicBezTo>
                <a:cubicBezTo>
                  <a:pt x="49" y="22"/>
                  <a:pt x="42" y="29"/>
                  <a:pt x="35" y="29"/>
                </a:cubicBezTo>
                <a:cubicBezTo>
                  <a:pt x="27" y="29"/>
                  <a:pt x="20" y="22"/>
                  <a:pt x="20" y="15"/>
                </a:cubicBezTo>
                <a:cubicBezTo>
                  <a:pt x="20" y="7"/>
                  <a:pt x="27" y="0"/>
                  <a:pt x="35" y="0"/>
                </a:cubicBezTo>
                <a:close/>
              </a:path>
            </a:pathLst>
          </a:custGeom>
          <a:solidFill>
            <a:schemeClr val="accent4"/>
          </a:solidFill>
          <a:ln>
            <a:noFill/>
          </a:ln>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sz="1600">
              <a:solidFill>
                <a:srgbClr val="000000"/>
              </a:solidFill>
              <a:sym typeface="宋体" pitchFamily="2" charset="-122"/>
            </a:endParaRPr>
          </a:p>
        </p:txBody>
      </p:sp>
      <p:sp>
        <p:nvSpPr>
          <p:cNvPr id="36" name="Freeform 39"/>
          <p:cNvSpPr>
            <a:spLocks noEditPoints="1" noChangeArrowheads="1"/>
          </p:cNvSpPr>
          <p:nvPr/>
        </p:nvSpPr>
        <p:spPr bwMode="auto">
          <a:xfrm>
            <a:off x="3384822" y="1308249"/>
            <a:ext cx="133350" cy="212725"/>
          </a:xfrm>
          <a:custGeom>
            <a:avLst/>
            <a:gdLst>
              <a:gd name="T0" fmla="*/ 35 w 69"/>
              <a:gd name="T1" fmla="*/ 110 h 110"/>
              <a:gd name="T2" fmla="*/ 15 w 69"/>
              <a:gd name="T3" fmla="*/ 56 h 110"/>
              <a:gd name="T4" fmla="*/ 14 w 69"/>
              <a:gd name="T5" fmla="*/ 86 h 110"/>
              <a:gd name="T6" fmla="*/ 10 w 69"/>
              <a:gd name="T7" fmla="*/ 38 h 110"/>
              <a:gd name="T8" fmla="*/ 35 w 69"/>
              <a:gd name="T9" fmla="*/ 34 h 110"/>
              <a:gd name="T10" fmla="*/ 59 w 69"/>
              <a:gd name="T11" fmla="*/ 38 h 110"/>
              <a:gd name="T12" fmla="*/ 55 w 69"/>
              <a:gd name="T13" fmla="*/ 86 h 110"/>
              <a:gd name="T14" fmla="*/ 55 w 69"/>
              <a:gd name="T15" fmla="*/ 56 h 110"/>
              <a:gd name="T16" fmla="*/ 35 w 69"/>
              <a:gd name="T17" fmla="*/ 110 h 110"/>
              <a:gd name="T18" fmla="*/ 35 w 69"/>
              <a:gd name="T19" fmla="*/ 0 h 110"/>
              <a:gd name="T20" fmla="*/ 49 w 69"/>
              <a:gd name="T21" fmla="*/ 15 h 110"/>
              <a:gd name="T22" fmla="*/ 35 w 69"/>
              <a:gd name="T23" fmla="*/ 29 h 110"/>
              <a:gd name="T24" fmla="*/ 20 w 69"/>
              <a:gd name="T25" fmla="*/ 15 h 110"/>
              <a:gd name="T26" fmla="*/ 35 w 69"/>
              <a:gd name="T27" fmla="*/ 0 h 110"/>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69"/>
              <a:gd name="T43" fmla="*/ 0 h 110"/>
              <a:gd name="T44" fmla="*/ 69 w 69"/>
              <a:gd name="T45" fmla="*/ 110 h 110"/>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69" h="110">
                <a:moveTo>
                  <a:pt x="35" y="110"/>
                </a:moveTo>
                <a:cubicBezTo>
                  <a:pt x="8" y="89"/>
                  <a:pt x="24" y="72"/>
                  <a:pt x="15" y="56"/>
                </a:cubicBezTo>
                <a:cubicBezTo>
                  <a:pt x="13" y="66"/>
                  <a:pt x="11" y="72"/>
                  <a:pt x="14" y="86"/>
                </a:cubicBezTo>
                <a:cubicBezTo>
                  <a:pt x="1" y="72"/>
                  <a:pt x="0" y="45"/>
                  <a:pt x="10" y="38"/>
                </a:cubicBezTo>
                <a:cubicBezTo>
                  <a:pt x="20" y="33"/>
                  <a:pt x="26" y="34"/>
                  <a:pt x="35" y="34"/>
                </a:cubicBezTo>
                <a:cubicBezTo>
                  <a:pt x="43" y="34"/>
                  <a:pt x="49" y="33"/>
                  <a:pt x="59" y="38"/>
                </a:cubicBezTo>
                <a:cubicBezTo>
                  <a:pt x="69" y="45"/>
                  <a:pt x="68" y="72"/>
                  <a:pt x="55" y="86"/>
                </a:cubicBezTo>
                <a:cubicBezTo>
                  <a:pt x="58" y="72"/>
                  <a:pt x="56" y="66"/>
                  <a:pt x="55" y="56"/>
                </a:cubicBezTo>
                <a:cubicBezTo>
                  <a:pt x="45" y="72"/>
                  <a:pt x="61" y="89"/>
                  <a:pt x="35" y="110"/>
                </a:cubicBezTo>
                <a:close/>
                <a:moveTo>
                  <a:pt x="35" y="0"/>
                </a:moveTo>
                <a:cubicBezTo>
                  <a:pt x="42" y="0"/>
                  <a:pt x="49" y="7"/>
                  <a:pt x="49" y="15"/>
                </a:cubicBezTo>
                <a:cubicBezTo>
                  <a:pt x="49" y="22"/>
                  <a:pt x="42" y="29"/>
                  <a:pt x="35" y="29"/>
                </a:cubicBezTo>
                <a:cubicBezTo>
                  <a:pt x="27" y="29"/>
                  <a:pt x="20" y="22"/>
                  <a:pt x="20" y="15"/>
                </a:cubicBezTo>
                <a:cubicBezTo>
                  <a:pt x="20" y="7"/>
                  <a:pt x="27" y="0"/>
                  <a:pt x="35" y="0"/>
                </a:cubicBezTo>
                <a:close/>
              </a:path>
            </a:pathLst>
          </a:custGeom>
          <a:solidFill>
            <a:schemeClr val="accent1"/>
          </a:solidFill>
          <a:ln>
            <a:noFill/>
          </a:ln>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sz="1600">
              <a:solidFill>
                <a:srgbClr val="000000"/>
              </a:solidFill>
              <a:sym typeface="宋体" pitchFamily="2" charset="-122"/>
            </a:endParaRPr>
          </a:p>
        </p:txBody>
      </p:sp>
      <p:sp>
        <p:nvSpPr>
          <p:cNvPr id="37" name="TextBox 69"/>
          <p:cNvSpPr>
            <a:spLocks noChangeArrowheads="1"/>
          </p:cNvSpPr>
          <p:nvPr/>
        </p:nvSpPr>
        <p:spPr bwMode="auto">
          <a:xfrm>
            <a:off x="6653485" y="2246461"/>
            <a:ext cx="100540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r>
              <a:rPr lang="zh-CN" altLang="en-US" sz="1600">
                <a:solidFill>
                  <a:srgbClr val="404040"/>
                </a:solidFill>
                <a:latin typeface="微软雅黑" pitchFamily="34" charset="-122"/>
                <a:ea typeface="微软雅黑" pitchFamily="34" charset="-122"/>
                <a:sym typeface="Arial" pitchFamily="34" charset="0"/>
              </a:rPr>
              <a:t>添加标题</a:t>
            </a:r>
            <a:endParaRPr lang="zh-CN" altLang="en-US">
              <a:solidFill>
                <a:srgbClr val="404040"/>
              </a:solidFill>
            </a:endParaRPr>
          </a:p>
        </p:txBody>
      </p:sp>
      <p:sp>
        <p:nvSpPr>
          <p:cNvPr id="38" name="TextBox 70"/>
          <p:cNvSpPr>
            <a:spLocks noChangeArrowheads="1"/>
          </p:cNvSpPr>
          <p:nvPr/>
        </p:nvSpPr>
        <p:spPr bwMode="auto">
          <a:xfrm>
            <a:off x="1543858" y="3021161"/>
            <a:ext cx="100540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ctr"/>
            <a:r>
              <a:rPr lang="zh-CN" altLang="en-US" sz="1600" dirty="0">
                <a:solidFill>
                  <a:srgbClr val="404040"/>
                </a:solidFill>
                <a:latin typeface="微软雅黑" pitchFamily="34" charset="-122"/>
                <a:ea typeface="微软雅黑" pitchFamily="34" charset="-122"/>
                <a:sym typeface="Arial" pitchFamily="34" charset="0"/>
              </a:rPr>
              <a:t>添加标题</a:t>
            </a:r>
            <a:endParaRPr lang="zh-CN" altLang="en-US" dirty="0">
              <a:solidFill>
                <a:srgbClr val="404040"/>
              </a:solidFill>
            </a:endParaRPr>
          </a:p>
        </p:txBody>
      </p:sp>
      <p:sp>
        <p:nvSpPr>
          <p:cNvPr id="39" name="TextBox 71"/>
          <p:cNvSpPr>
            <a:spLocks noChangeArrowheads="1"/>
          </p:cNvSpPr>
          <p:nvPr/>
        </p:nvSpPr>
        <p:spPr bwMode="auto">
          <a:xfrm>
            <a:off x="6187296" y="1678136"/>
            <a:ext cx="100540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ctr"/>
            <a:r>
              <a:rPr lang="zh-CN" altLang="en-US" sz="1600" dirty="0">
                <a:solidFill>
                  <a:srgbClr val="404040"/>
                </a:solidFill>
                <a:latin typeface="微软雅黑" pitchFamily="34" charset="-122"/>
                <a:ea typeface="微软雅黑" pitchFamily="34" charset="-122"/>
                <a:sym typeface="Arial" pitchFamily="34" charset="0"/>
              </a:rPr>
              <a:t>添加标题</a:t>
            </a:r>
            <a:endParaRPr lang="zh-CN" altLang="en-US" dirty="0">
              <a:solidFill>
                <a:srgbClr val="404040"/>
              </a:solidFill>
            </a:endParaRPr>
          </a:p>
        </p:txBody>
      </p:sp>
      <p:sp>
        <p:nvSpPr>
          <p:cNvPr id="40" name="TextBox 72"/>
          <p:cNvSpPr>
            <a:spLocks noChangeArrowheads="1"/>
          </p:cNvSpPr>
          <p:nvPr/>
        </p:nvSpPr>
        <p:spPr bwMode="auto">
          <a:xfrm>
            <a:off x="5233208" y="1001861"/>
            <a:ext cx="100540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ctr"/>
            <a:r>
              <a:rPr lang="zh-CN" altLang="en-US" sz="1600">
                <a:solidFill>
                  <a:srgbClr val="404040"/>
                </a:solidFill>
                <a:latin typeface="微软雅黑" pitchFamily="34" charset="-122"/>
                <a:ea typeface="微软雅黑" pitchFamily="34" charset="-122"/>
                <a:sym typeface="Arial" pitchFamily="34" charset="0"/>
              </a:rPr>
              <a:t>添加标题</a:t>
            </a:r>
            <a:endParaRPr lang="zh-CN" altLang="en-US">
              <a:solidFill>
                <a:srgbClr val="404040"/>
              </a:solidFill>
            </a:endParaRPr>
          </a:p>
        </p:txBody>
      </p:sp>
      <p:sp>
        <p:nvSpPr>
          <p:cNvPr id="41" name="TextBox 73"/>
          <p:cNvSpPr>
            <a:spLocks noChangeArrowheads="1"/>
          </p:cNvSpPr>
          <p:nvPr/>
        </p:nvSpPr>
        <p:spPr bwMode="auto">
          <a:xfrm>
            <a:off x="2755121" y="1857524"/>
            <a:ext cx="100540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ctr"/>
            <a:r>
              <a:rPr lang="zh-CN" altLang="en-US" sz="1600">
                <a:solidFill>
                  <a:srgbClr val="404040"/>
                </a:solidFill>
                <a:latin typeface="微软雅黑" pitchFamily="34" charset="-122"/>
                <a:ea typeface="微软雅黑" pitchFamily="34" charset="-122"/>
                <a:sym typeface="Arial" pitchFamily="34" charset="0"/>
              </a:rPr>
              <a:t>添加标题</a:t>
            </a:r>
            <a:endParaRPr lang="zh-CN" altLang="en-US">
              <a:solidFill>
                <a:srgbClr val="404040"/>
              </a:solidFill>
            </a:endParaRPr>
          </a:p>
        </p:txBody>
      </p:sp>
      <p:sp>
        <p:nvSpPr>
          <p:cNvPr id="42" name="TextBox 74"/>
          <p:cNvSpPr>
            <a:spLocks noChangeArrowheads="1"/>
          </p:cNvSpPr>
          <p:nvPr/>
        </p:nvSpPr>
        <p:spPr bwMode="auto">
          <a:xfrm>
            <a:off x="2201083" y="1244749"/>
            <a:ext cx="100540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ctr"/>
            <a:r>
              <a:rPr lang="zh-CN" altLang="en-US" sz="1600">
                <a:solidFill>
                  <a:srgbClr val="404040"/>
                </a:solidFill>
                <a:latin typeface="微软雅黑" pitchFamily="34" charset="-122"/>
                <a:ea typeface="微软雅黑" pitchFamily="34" charset="-122"/>
                <a:sym typeface="Arial" pitchFamily="34" charset="0"/>
              </a:rPr>
              <a:t>添加标题</a:t>
            </a:r>
            <a:endParaRPr lang="zh-CN" altLang="en-US">
              <a:solidFill>
                <a:srgbClr val="404040"/>
              </a:solidFill>
            </a:endParaRPr>
          </a:p>
        </p:txBody>
      </p:sp>
      <p:sp>
        <p:nvSpPr>
          <p:cNvPr id="43" name="TextBox 75"/>
          <p:cNvSpPr>
            <a:spLocks noChangeArrowheads="1"/>
          </p:cNvSpPr>
          <p:nvPr/>
        </p:nvSpPr>
        <p:spPr bwMode="auto">
          <a:xfrm>
            <a:off x="1808177" y="2186136"/>
            <a:ext cx="100540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ctr"/>
            <a:r>
              <a:rPr lang="zh-CN" altLang="en-US" sz="1600">
                <a:solidFill>
                  <a:srgbClr val="404040"/>
                </a:solidFill>
                <a:latin typeface="微软雅黑" pitchFamily="34" charset="-122"/>
                <a:ea typeface="微软雅黑" pitchFamily="34" charset="-122"/>
                <a:sym typeface="Arial" pitchFamily="34" charset="0"/>
              </a:rPr>
              <a:t>添加标题</a:t>
            </a:r>
            <a:endParaRPr lang="zh-CN" altLang="en-US">
              <a:solidFill>
                <a:srgbClr val="404040"/>
              </a:solidFill>
            </a:endParaRPr>
          </a:p>
        </p:txBody>
      </p:sp>
      <p:sp>
        <p:nvSpPr>
          <p:cNvPr id="44" name="矩形 43"/>
          <p:cNvSpPr>
            <a:spLocks noChangeArrowheads="1"/>
          </p:cNvSpPr>
          <p:nvPr/>
        </p:nvSpPr>
        <p:spPr bwMode="auto">
          <a:xfrm>
            <a:off x="4877072" y="4443561"/>
            <a:ext cx="1971675"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r>
              <a:rPr lang="zh-CN" altLang="en-US" sz="1100" b="1" dirty="0">
                <a:solidFill>
                  <a:srgbClr val="595959"/>
                </a:solidFill>
                <a:latin typeface="微软雅黑" pitchFamily="34" charset="-122"/>
                <a:ea typeface="微软雅黑" pitchFamily="34" charset="-122"/>
                <a:sym typeface="微软雅黑" pitchFamily="34" charset="-122"/>
              </a:rPr>
              <a:t>在这里输入年度工作概</a:t>
            </a:r>
            <a:endParaRPr lang="en-US" altLang="zh-CN" sz="1100" b="1" dirty="0">
              <a:solidFill>
                <a:srgbClr val="595959"/>
              </a:solidFill>
              <a:latin typeface="微软雅黑" pitchFamily="34" charset="-122"/>
              <a:ea typeface="微软雅黑" pitchFamily="34" charset="-122"/>
              <a:sym typeface="微软雅黑" pitchFamily="34" charset="-122"/>
            </a:endParaRPr>
          </a:p>
          <a:p>
            <a:r>
              <a:rPr lang="zh-CN" altLang="en-US" sz="1100" b="1" dirty="0">
                <a:solidFill>
                  <a:srgbClr val="595959"/>
                </a:solidFill>
                <a:latin typeface="微软雅黑" pitchFamily="34" charset="-122"/>
                <a:ea typeface="微软雅黑" pitchFamily="34" charset="-122"/>
                <a:sym typeface="微软雅黑" pitchFamily="34" charset="-122"/>
              </a:rPr>
              <a:t>况阐述内容标题文本</a:t>
            </a:r>
            <a:endParaRPr lang="zh-CN" altLang="en-US" sz="2400" b="1" dirty="0"/>
          </a:p>
        </p:txBody>
      </p:sp>
      <p:sp>
        <p:nvSpPr>
          <p:cNvPr id="45" name="标题 44"/>
          <p:cNvSpPr>
            <a:spLocks noGrp="1"/>
          </p:cNvSpPr>
          <p:nvPr>
            <p:ph type="title"/>
          </p:nvPr>
        </p:nvSpPr>
        <p:spPr/>
        <p:txBody>
          <a:bodyPr>
            <a:normAutofit fontScale="90000"/>
          </a:bodyPr>
          <a:lstStyle/>
          <a:p>
            <a:r>
              <a:rPr lang="zh-CN" altLang="en-US" dirty="0"/>
              <a:t>第一部分  点击此处输入您的标题</a:t>
            </a:r>
          </a:p>
        </p:txBody>
      </p:sp>
    </p:spTree>
    <p:extLst>
      <p:ext uri="{BB962C8B-B14F-4D97-AF65-F5344CB8AC3E}">
        <p14:creationId xmlns:p14="http://schemas.microsoft.com/office/powerpoint/2010/main" val="517965867"/>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500" fill="hold"/>
                                        <p:tgtEl>
                                          <p:spTgt spid="24"/>
                                        </p:tgtEl>
                                        <p:attrNameLst>
                                          <p:attrName>ppt_x</p:attrName>
                                        </p:attrNameLst>
                                      </p:cBhvr>
                                      <p:tavLst>
                                        <p:tav tm="0">
                                          <p:val>
                                            <p:strVal val="#ppt_x"/>
                                          </p:val>
                                        </p:tav>
                                        <p:tav tm="100000">
                                          <p:val>
                                            <p:strVal val="#ppt_x"/>
                                          </p:val>
                                        </p:tav>
                                      </p:tavLst>
                                    </p:anim>
                                    <p:anim calcmode="lin" valueType="num">
                                      <p:cBhvr additive="base">
                                        <p:cTn id="8" dur="500" fill="hold"/>
                                        <p:tgtEl>
                                          <p:spTgt spid="24"/>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25"/>
                                        </p:tgtEl>
                                        <p:attrNameLst>
                                          <p:attrName>style.visibility</p:attrName>
                                        </p:attrNameLst>
                                      </p:cBhvr>
                                      <p:to>
                                        <p:strVal val="visible"/>
                                      </p:to>
                                    </p:set>
                                    <p:anim calcmode="lin" valueType="num">
                                      <p:cBhvr additive="base">
                                        <p:cTn id="11" dur="500" fill="hold"/>
                                        <p:tgtEl>
                                          <p:spTgt spid="25"/>
                                        </p:tgtEl>
                                        <p:attrNameLst>
                                          <p:attrName>ppt_x</p:attrName>
                                        </p:attrNameLst>
                                      </p:cBhvr>
                                      <p:tavLst>
                                        <p:tav tm="0">
                                          <p:val>
                                            <p:strVal val="#ppt_x"/>
                                          </p:val>
                                        </p:tav>
                                        <p:tav tm="100000">
                                          <p:val>
                                            <p:strVal val="#ppt_x"/>
                                          </p:val>
                                        </p:tav>
                                      </p:tavLst>
                                    </p:anim>
                                    <p:anim calcmode="lin" valueType="num">
                                      <p:cBhvr additive="base">
                                        <p:cTn id="12" dur="500" fill="hold"/>
                                        <p:tgtEl>
                                          <p:spTgt spid="25"/>
                                        </p:tgtEl>
                                        <p:attrNameLst>
                                          <p:attrName>ppt_y</p:attrName>
                                        </p:attrNameLst>
                                      </p:cBhvr>
                                      <p:tavLst>
                                        <p:tav tm="0">
                                          <p:val>
                                            <p:strVal val="1+#ppt_h/2"/>
                                          </p:val>
                                        </p:tav>
                                        <p:tav tm="100000">
                                          <p:val>
                                            <p:strVal val="#ppt_y"/>
                                          </p:val>
                                        </p:tav>
                                      </p:tavLst>
                                    </p:anim>
                                  </p:childTnLst>
                                </p:cTn>
                              </p:par>
                            </p:childTnLst>
                          </p:cTn>
                        </p:par>
                        <p:par>
                          <p:cTn id="13" fill="hold">
                            <p:stCondLst>
                              <p:cond delay="500"/>
                            </p:stCondLst>
                            <p:childTnLst>
                              <p:par>
                                <p:cTn id="14" presetID="22" presetClass="entr" presetSubtype="4" fill="hold" grpId="0" nodeType="afterEffect">
                                  <p:stCondLst>
                                    <p:cond delay="0"/>
                                  </p:stCondLst>
                                  <p:childTnLst>
                                    <p:set>
                                      <p:cBhvr>
                                        <p:cTn id="15" dur="1" fill="hold">
                                          <p:stCondLst>
                                            <p:cond delay="0"/>
                                          </p:stCondLst>
                                        </p:cTn>
                                        <p:tgtEl>
                                          <p:spTgt spid="12"/>
                                        </p:tgtEl>
                                        <p:attrNameLst>
                                          <p:attrName>style.visibility</p:attrName>
                                        </p:attrNameLst>
                                      </p:cBhvr>
                                      <p:to>
                                        <p:strVal val="visible"/>
                                      </p:to>
                                    </p:set>
                                    <p:animEffect transition="in" filter="wipe(down)">
                                      <p:cBhvr>
                                        <p:cTn id="16" dur="500"/>
                                        <p:tgtEl>
                                          <p:spTgt spid="12"/>
                                        </p:tgtEl>
                                      </p:cBhvr>
                                    </p:animEffect>
                                  </p:childTnLst>
                                </p:cTn>
                              </p:par>
                              <p:par>
                                <p:cTn id="17" presetID="22" presetClass="entr" presetSubtype="4" fill="hold" grpId="0" nodeType="with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wipe(down)">
                                      <p:cBhvr>
                                        <p:cTn id="19" dur="500"/>
                                        <p:tgtEl>
                                          <p:spTgt spid="11"/>
                                        </p:tgtEl>
                                      </p:cBhvr>
                                    </p:animEffect>
                                  </p:childTnLst>
                                </p:cTn>
                              </p:par>
                              <p:par>
                                <p:cTn id="20" presetID="22" presetClass="entr" presetSubtype="4" fill="hold" grpId="0" nodeType="withEffect">
                                  <p:stCondLst>
                                    <p:cond delay="0"/>
                                  </p:stCondLst>
                                  <p:childTnLst>
                                    <p:set>
                                      <p:cBhvr>
                                        <p:cTn id="21" dur="1" fill="hold">
                                          <p:stCondLst>
                                            <p:cond delay="0"/>
                                          </p:stCondLst>
                                        </p:cTn>
                                        <p:tgtEl>
                                          <p:spTgt spid="2"/>
                                        </p:tgtEl>
                                        <p:attrNameLst>
                                          <p:attrName>style.visibility</p:attrName>
                                        </p:attrNameLst>
                                      </p:cBhvr>
                                      <p:to>
                                        <p:strVal val="visible"/>
                                      </p:to>
                                    </p:set>
                                    <p:animEffect transition="in" filter="wipe(down)">
                                      <p:cBhvr>
                                        <p:cTn id="22" dur="500"/>
                                        <p:tgtEl>
                                          <p:spTgt spid="2"/>
                                        </p:tgtEl>
                                      </p:cBhvr>
                                    </p:animEffect>
                                  </p:childTnLst>
                                </p:cTn>
                              </p:par>
                              <p:par>
                                <p:cTn id="23" presetID="22" presetClass="entr" presetSubtype="4" fill="hold" grpId="0" nodeType="withEffect">
                                  <p:stCondLst>
                                    <p:cond delay="0"/>
                                  </p:stCondLst>
                                  <p:childTnLst>
                                    <p:set>
                                      <p:cBhvr>
                                        <p:cTn id="24" dur="1" fill="hold">
                                          <p:stCondLst>
                                            <p:cond delay="0"/>
                                          </p:stCondLst>
                                        </p:cTn>
                                        <p:tgtEl>
                                          <p:spTgt spid="9"/>
                                        </p:tgtEl>
                                        <p:attrNameLst>
                                          <p:attrName>style.visibility</p:attrName>
                                        </p:attrNameLst>
                                      </p:cBhvr>
                                      <p:to>
                                        <p:strVal val="visible"/>
                                      </p:to>
                                    </p:set>
                                    <p:animEffect transition="in" filter="wipe(down)">
                                      <p:cBhvr>
                                        <p:cTn id="25" dur="500"/>
                                        <p:tgtEl>
                                          <p:spTgt spid="9"/>
                                        </p:tgtEl>
                                      </p:cBhvr>
                                    </p:animEffect>
                                  </p:childTnLst>
                                </p:cTn>
                              </p:par>
                              <p:par>
                                <p:cTn id="26" presetID="22" presetClass="entr" presetSubtype="4" fill="hold" grpId="0" nodeType="withEffect">
                                  <p:stCondLst>
                                    <p:cond delay="0"/>
                                  </p:stCondLst>
                                  <p:childTnLst>
                                    <p:set>
                                      <p:cBhvr>
                                        <p:cTn id="27" dur="1" fill="hold">
                                          <p:stCondLst>
                                            <p:cond delay="0"/>
                                          </p:stCondLst>
                                        </p:cTn>
                                        <p:tgtEl>
                                          <p:spTgt spid="6"/>
                                        </p:tgtEl>
                                        <p:attrNameLst>
                                          <p:attrName>style.visibility</p:attrName>
                                        </p:attrNameLst>
                                      </p:cBhvr>
                                      <p:to>
                                        <p:strVal val="visible"/>
                                      </p:to>
                                    </p:set>
                                    <p:animEffect transition="in" filter="wipe(down)">
                                      <p:cBhvr>
                                        <p:cTn id="28" dur="500"/>
                                        <p:tgtEl>
                                          <p:spTgt spid="6"/>
                                        </p:tgtEl>
                                      </p:cBhvr>
                                    </p:animEffect>
                                  </p:childTnLst>
                                </p:cTn>
                              </p:par>
                              <p:par>
                                <p:cTn id="29" presetID="22" presetClass="entr" presetSubtype="4" fill="hold" grpId="0" nodeType="withEffect">
                                  <p:stCondLst>
                                    <p:cond delay="0"/>
                                  </p:stCondLst>
                                  <p:childTnLst>
                                    <p:set>
                                      <p:cBhvr>
                                        <p:cTn id="30" dur="1" fill="hold">
                                          <p:stCondLst>
                                            <p:cond delay="0"/>
                                          </p:stCondLst>
                                        </p:cTn>
                                        <p:tgtEl>
                                          <p:spTgt spid="5"/>
                                        </p:tgtEl>
                                        <p:attrNameLst>
                                          <p:attrName>style.visibility</p:attrName>
                                        </p:attrNameLst>
                                      </p:cBhvr>
                                      <p:to>
                                        <p:strVal val="visible"/>
                                      </p:to>
                                    </p:set>
                                    <p:animEffect transition="in" filter="wipe(down)">
                                      <p:cBhvr>
                                        <p:cTn id="31" dur="500"/>
                                        <p:tgtEl>
                                          <p:spTgt spid="5"/>
                                        </p:tgtEl>
                                      </p:cBhvr>
                                    </p:animEffect>
                                  </p:childTnLst>
                                </p:cTn>
                              </p:par>
                              <p:par>
                                <p:cTn id="32" presetID="22" presetClass="entr" presetSubtype="4" fill="hold" grpId="0" nodeType="withEffect">
                                  <p:stCondLst>
                                    <p:cond delay="0"/>
                                  </p:stCondLst>
                                  <p:childTnLst>
                                    <p:set>
                                      <p:cBhvr>
                                        <p:cTn id="33" dur="1" fill="hold">
                                          <p:stCondLst>
                                            <p:cond delay="0"/>
                                          </p:stCondLst>
                                        </p:cTn>
                                        <p:tgtEl>
                                          <p:spTgt spid="4"/>
                                        </p:tgtEl>
                                        <p:attrNameLst>
                                          <p:attrName>style.visibility</p:attrName>
                                        </p:attrNameLst>
                                      </p:cBhvr>
                                      <p:to>
                                        <p:strVal val="visible"/>
                                      </p:to>
                                    </p:set>
                                    <p:animEffect transition="in" filter="wipe(down)">
                                      <p:cBhvr>
                                        <p:cTn id="34" dur="500"/>
                                        <p:tgtEl>
                                          <p:spTgt spid="4"/>
                                        </p:tgtEl>
                                      </p:cBhvr>
                                    </p:animEffect>
                                  </p:childTnLst>
                                </p:cTn>
                              </p:par>
                              <p:par>
                                <p:cTn id="35" presetID="22" presetClass="entr" presetSubtype="4" fill="hold" grpId="0" nodeType="withEffect">
                                  <p:stCondLst>
                                    <p:cond delay="0"/>
                                  </p:stCondLst>
                                  <p:childTnLst>
                                    <p:set>
                                      <p:cBhvr>
                                        <p:cTn id="36" dur="1" fill="hold">
                                          <p:stCondLst>
                                            <p:cond delay="0"/>
                                          </p:stCondLst>
                                        </p:cTn>
                                        <p:tgtEl>
                                          <p:spTgt spid="3"/>
                                        </p:tgtEl>
                                        <p:attrNameLst>
                                          <p:attrName>style.visibility</p:attrName>
                                        </p:attrNameLst>
                                      </p:cBhvr>
                                      <p:to>
                                        <p:strVal val="visible"/>
                                      </p:to>
                                    </p:set>
                                    <p:animEffect transition="in" filter="wipe(down)">
                                      <p:cBhvr>
                                        <p:cTn id="37" dur="500"/>
                                        <p:tgtEl>
                                          <p:spTgt spid="3"/>
                                        </p:tgtEl>
                                      </p:cBhvr>
                                    </p:animEffect>
                                  </p:childTnLst>
                                </p:cTn>
                              </p:par>
                              <p:par>
                                <p:cTn id="38" presetID="22" presetClass="entr" presetSubtype="4" fill="hold" grpId="0" nodeType="withEffect">
                                  <p:stCondLst>
                                    <p:cond delay="0"/>
                                  </p:stCondLst>
                                  <p:childTnLst>
                                    <p:set>
                                      <p:cBhvr>
                                        <p:cTn id="39" dur="1" fill="hold">
                                          <p:stCondLst>
                                            <p:cond delay="0"/>
                                          </p:stCondLst>
                                        </p:cTn>
                                        <p:tgtEl>
                                          <p:spTgt spid="8"/>
                                        </p:tgtEl>
                                        <p:attrNameLst>
                                          <p:attrName>style.visibility</p:attrName>
                                        </p:attrNameLst>
                                      </p:cBhvr>
                                      <p:to>
                                        <p:strVal val="visible"/>
                                      </p:to>
                                    </p:set>
                                    <p:animEffect transition="in" filter="wipe(down)">
                                      <p:cBhvr>
                                        <p:cTn id="40" dur="500"/>
                                        <p:tgtEl>
                                          <p:spTgt spid="8"/>
                                        </p:tgtEl>
                                      </p:cBhvr>
                                    </p:animEffect>
                                  </p:childTnLst>
                                </p:cTn>
                              </p:par>
                              <p:par>
                                <p:cTn id="41" presetID="22" presetClass="entr" presetSubtype="4" fill="hold" grpId="0" nodeType="withEffect">
                                  <p:stCondLst>
                                    <p:cond delay="0"/>
                                  </p:stCondLst>
                                  <p:childTnLst>
                                    <p:set>
                                      <p:cBhvr>
                                        <p:cTn id="42" dur="1" fill="hold">
                                          <p:stCondLst>
                                            <p:cond delay="0"/>
                                          </p:stCondLst>
                                        </p:cTn>
                                        <p:tgtEl>
                                          <p:spTgt spid="10"/>
                                        </p:tgtEl>
                                        <p:attrNameLst>
                                          <p:attrName>style.visibility</p:attrName>
                                        </p:attrNameLst>
                                      </p:cBhvr>
                                      <p:to>
                                        <p:strVal val="visible"/>
                                      </p:to>
                                    </p:set>
                                    <p:animEffect transition="in" filter="wipe(down)">
                                      <p:cBhvr>
                                        <p:cTn id="43" dur="500"/>
                                        <p:tgtEl>
                                          <p:spTgt spid="10"/>
                                        </p:tgtEl>
                                      </p:cBhvr>
                                    </p:animEffect>
                                  </p:childTnLst>
                                </p:cTn>
                              </p:par>
                              <p:par>
                                <p:cTn id="44" presetID="22" presetClass="entr" presetSubtype="4" fill="hold" grpId="0" nodeType="withEffect">
                                  <p:stCondLst>
                                    <p:cond delay="0"/>
                                  </p:stCondLst>
                                  <p:childTnLst>
                                    <p:set>
                                      <p:cBhvr>
                                        <p:cTn id="45" dur="1" fill="hold">
                                          <p:stCondLst>
                                            <p:cond delay="0"/>
                                          </p:stCondLst>
                                        </p:cTn>
                                        <p:tgtEl>
                                          <p:spTgt spid="7"/>
                                        </p:tgtEl>
                                        <p:attrNameLst>
                                          <p:attrName>style.visibility</p:attrName>
                                        </p:attrNameLst>
                                      </p:cBhvr>
                                      <p:to>
                                        <p:strVal val="visible"/>
                                      </p:to>
                                    </p:set>
                                    <p:animEffect transition="in" filter="wipe(down)">
                                      <p:cBhvr>
                                        <p:cTn id="46" dur="500"/>
                                        <p:tgtEl>
                                          <p:spTgt spid="7"/>
                                        </p:tgtEl>
                                      </p:cBhvr>
                                    </p:animEffect>
                                  </p:childTnLst>
                                </p:cTn>
                              </p:par>
                            </p:childTnLst>
                          </p:cTn>
                        </p:par>
                        <p:par>
                          <p:cTn id="47" fill="hold">
                            <p:stCondLst>
                              <p:cond delay="1000"/>
                            </p:stCondLst>
                            <p:childTnLst>
                              <p:par>
                                <p:cTn id="48" presetID="10" presetClass="entr" presetSubtype="0" fill="hold" grpId="0" nodeType="afterEffect">
                                  <p:stCondLst>
                                    <p:cond delay="0"/>
                                  </p:stCondLst>
                                  <p:childTnLst>
                                    <p:set>
                                      <p:cBhvr>
                                        <p:cTn id="49" dur="1" fill="hold">
                                          <p:stCondLst>
                                            <p:cond delay="0"/>
                                          </p:stCondLst>
                                        </p:cTn>
                                        <p:tgtEl>
                                          <p:spTgt spid="15"/>
                                        </p:tgtEl>
                                        <p:attrNameLst>
                                          <p:attrName>style.visibility</p:attrName>
                                        </p:attrNameLst>
                                      </p:cBhvr>
                                      <p:to>
                                        <p:strVal val="visible"/>
                                      </p:to>
                                    </p:set>
                                    <p:animEffect transition="in" filter="fade">
                                      <p:cBhvr>
                                        <p:cTn id="50" dur="500"/>
                                        <p:tgtEl>
                                          <p:spTgt spid="15"/>
                                        </p:tgtEl>
                                      </p:cBhvr>
                                    </p:animEffect>
                                  </p:childTnLst>
                                </p:cTn>
                              </p:par>
                              <p:par>
                                <p:cTn id="51" presetID="10" presetClass="entr" presetSubtype="0" fill="hold" grpId="0" nodeType="withEffect">
                                  <p:stCondLst>
                                    <p:cond delay="0"/>
                                  </p:stCondLst>
                                  <p:childTnLst>
                                    <p:set>
                                      <p:cBhvr>
                                        <p:cTn id="52" dur="1" fill="hold">
                                          <p:stCondLst>
                                            <p:cond delay="0"/>
                                          </p:stCondLst>
                                        </p:cTn>
                                        <p:tgtEl>
                                          <p:spTgt spid="32"/>
                                        </p:tgtEl>
                                        <p:attrNameLst>
                                          <p:attrName>style.visibility</p:attrName>
                                        </p:attrNameLst>
                                      </p:cBhvr>
                                      <p:to>
                                        <p:strVal val="visible"/>
                                      </p:to>
                                    </p:set>
                                    <p:animEffect transition="in" filter="fade">
                                      <p:cBhvr>
                                        <p:cTn id="53" dur="500"/>
                                        <p:tgtEl>
                                          <p:spTgt spid="32"/>
                                        </p:tgtEl>
                                      </p:cBhvr>
                                    </p:animEffect>
                                  </p:childTnLst>
                                </p:cTn>
                              </p:par>
                              <p:par>
                                <p:cTn id="54" presetID="10" presetClass="entr" presetSubtype="0" fill="hold" grpId="0" nodeType="withEffect">
                                  <p:stCondLst>
                                    <p:cond delay="0"/>
                                  </p:stCondLst>
                                  <p:childTnLst>
                                    <p:set>
                                      <p:cBhvr>
                                        <p:cTn id="55" dur="1" fill="hold">
                                          <p:stCondLst>
                                            <p:cond delay="0"/>
                                          </p:stCondLst>
                                        </p:cTn>
                                        <p:tgtEl>
                                          <p:spTgt spid="14"/>
                                        </p:tgtEl>
                                        <p:attrNameLst>
                                          <p:attrName>style.visibility</p:attrName>
                                        </p:attrNameLst>
                                      </p:cBhvr>
                                      <p:to>
                                        <p:strVal val="visible"/>
                                      </p:to>
                                    </p:set>
                                    <p:animEffect transition="in" filter="fade">
                                      <p:cBhvr>
                                        <p:cTn id="56" dur="500"/>
                                        <p:tgtEl>
                                          <p:spTgt spid="14"/>
                                        </p:tgtEl>
                                      </p:cBhvr>
                                    </p:animEffect>
                                  </p:childTnLst>
                                </p:cTn>
                              </p:par>
                              <p:par>
                                <p:cTn id="57" presetID="10" presetClass="entr" presetSubtype="0" fill="hold" grpId="0" nodeType="withEffect">
                                  <p:stCondLst>
                                    <p:cond delay="0"/>
                                  </p:stCondLst>
                                  <p:childTnLst>
                                    <p:set>
                                      <p:cBhvr>
                                        <p:cTn id="58" dur="1" fill="hold">
                                          <p:stCondLst>
                                            <p:cond delay="0"/>
                                          </p:stCondLst>
                                        </p:cTn>
                                        <p:tgtEl>
                                          <p:spTgt spid="28"/>
                                        </p:tgtEl>
                                        <p:attrNameLst>
                                          <p:attrName>style.visibility</p:attrName>
                                        </p:attrNameLst>
                                      </p:cBhvr>
                                      <p:to>
                                        <p:strVal val="visible"/>
                                      </p:to>
                                    </p:set>
                                    <p:animEffect transition="in" filter="fade">
                                      <p:cBhvr>
                                        <p:cTn id="59" dur="500"/>
                                        <p:tgtEl>
                                          <p:spTgt spid="28"/>
                                        </p:tgtEl>
                                      </p:cBhvr>
                                    </p:animEffect>
                                  </p:childTnLst>
                                </p:cTn>
                              </p:par>
                              <p:par>
                                <p:cTn id="60" presetID="10" presetClass="entr" presetSubtype="0" fill="hold" grpId="0" nodeType="withEffect">
                                  <p:stCondLst>
                                    <p:cond delay="250"/>
                                  </p:stCondLst>
                                  <p:childTnLst>
                                    <p:set>
                                      <p:cBhvr>
                                        <p:cTn id="61" dur="1" fill="hold">
                                          <p:stCondLst>
                                            <p:cond delay="0"/>
                                          </p:stCondLst>
                                        </p:cTn>
                                        <p:tgtEl>
                                          <p:spTgt spid="13"/>
                                        </p:tgtEl>
                                        <p:attrNameLst>
                                          <p:attrName>style.visibility</p:attrName>
                                        </p:attrNameLst>
                                      </p:cBhvr>
                                      <p:to>
                                        <p:strVal val="visible"/>
                                      </p:to>
                                    </p:set>
                                    <p:animEffect transition="in" filter="fade">
                                      <p:cBhvr>
                                        <p:cTn id="62" dur="500"/>
                                        <p:tgtEl>
                                          <p:spTgt spid="13"/>
                                        </p:tgtEl>
                                      </p:cBhvr>
                                    </p:animEffect>
                                  </p:childTnLst>
                                </p:cTn>
                              </p:par>
                              <p:par>
                                <p:cTn id="63" presetID="10" presetClass="entr" presetSubtype="0" fill="hold" grpId="0" nodeType="withEffect">
                                  <p:stCondLst>
                                    <p:cond delay="0"/>
                                  </p:stCondLst>
                                  <p:childTnLst>
                                    <p:set>
                                      <p:cBhvr>
                                        <p:cTn id="64" dur="1" fill="hold">
                                          <p:stCondLst>
                                            <p:cond delay="0"/>
                                          </p:stCondLst>
                                        </p:cTn>
                                        <p:tgtEl>
                                          <p:spTgt spid="18"/>
                                        </p:tgtEl>
                                        <p:attrNameLst>
                                          <p:attrName>style.visibility</p:attrName>
                                        </p:attrNameLst>
                                      </p:cBhvr>
                                      <p:to>
                                        <p:strVal val="visible"/>
                                      </p:to>
                                    </p:set>
                                    <p:animEffect transition="in" filter="fade">
                                      <p:cBhvr>
                                        <p:cTn id="65" dur="500"/>
                                        <p:tgtEl>
                                          <p:spTgt spid="18"/>
                                        </p:tgtEl>
                                      </p:cBhvr>
                                    </p:animEffect>
                                  </p:childTnLst>
                                </p:cTn>
                              </p:par>
                              <p:par>
                                <p:cTn id="66" presetID="10" presetClass="entr" presetSubtype="0" fill="hold" grpId="0" nodeType="withEffect">
                                  <p:stCondLst>
                                    <p:cond delay="0"/>
                                  </p:stCondLst>
                                  <p:childTnLst>
                                    <p:set>
                                      <p:cBhvr>
                                        <p:cTn id="67" dur="1" fill="hold">
                                          <p:stCondLst>
                                            <p:cond delay="0"/>
                                          </p:stCondLst>
                                        </p:cTn>
                                        <p:tgtEl>
                                          <p:spTgt spid="21"/>
                                        </p:tgtEl>
                                        <p:attrNameLst>
                                          <p:attrName>style.visibility</p:attrName>
                                        </p:attrNameLst>
                                      </p:cBhvr>
                                      <p:to>
                                        <p:strVal val="visible"/>
                                      </p:to>
                                    </p:set>
                                    <p:animEffect transition="in" filter="fade">
                                      <p:cBhvr>
                                        <p:cTn id="68" dur="500"/>
                                        <p:tgtEl>
                                          <p:spTgt spid="21"/>
                                        </p:tgtEl>
                                      </p:cBhvr>
                                    </p:animEffect>
                                  </p:childTnLst>
                                </p:cTn>
                              </p:par>
                              <p:par>
                                <p:cTn id="69" presetID="10" presetClass="entr" presetSubtype="0" fill="hold" grpId="0" nodeType="withEffect">
                                  <p:stCondLst>
                                    <p:cond delay="250"/>
                                  </p:stCondLst>
                                  <p:childTnLst>
                                    <p:set>
                                      <p:cBhvr>
                                        <p:cTn id="70" dur="1" fill="hold">
                                          <p:stCondLst>
                                            <p:cond delay="0"/>
                                          </p:stCondLst>
                                        </p:cTn>
                                        <p:tgtEl>
                                          <p:spTgt spid="27"/>
                                        </p:tgtEl>
                                        <p:attrNameLst>
                                          <p:attrName>style.visibility</p:attrName>
                                        </p:attrNameLst>
                                      </p:cBhvr>
                                      <p:to>
                                        <p:strVal val="visible"/>
                                      </p:to>
                                    </p:set>
                                    <p:animEffect transition="in" filter="fade">
                                      <p:cBhvr>
                                        <p:cTn id="71" dur="500"/>
                                        <p:tgtEl>
                                          <p:spTgt spid="27"/>
                                        </p:tgtEl>
                                      </p:cBhvr>
                                    </p:animEffect>
                                  </p:childTnLst>
                                </p:cTn>
                              </p:par>
                              <p:par>
                                <p:cTn id="72" presetID="10" presetClass="entr" presetSubtype="0" fill="hold" grpId="0" nodeType="withEffect">
                                  <p:stCondLst>
                                    <p:cond delay="0"/>
                                  </p:stCondLst>
                                  <p:childTnLst>
                                    <p:set>
                                      <p:cBhvr>
                                        <p:cTn id="73" dur="1" fill="hold">
                                          <p:stCondLst>
                                            <p:cond delay="0"/>
                                          </p:stCondLst>
                                        </p:cTn>
                                        <p:tgtEl>
                                          <p:spTgt spid="33"/>
                                        </p:tgtEl>
                                        <p:attrNameLst>
                                          <p:attrName>style.visibility</p:attrName>
                                        </p:attrNameLst>
                                      </p:cBhvr>
                                      <p:to>
                                        <p:strVal val="visible"/>
                                      </p:to>
                                    </p:set>
                                    <p:animEffect transition="in" filter="fade">
                                      <p:cBhvr>
                                        <p:cTn id="74" dur="500"/>
                                        <p:tgtEl>
                                          <p:spTgt spid="33"/>
                                        </p:tgtEl>
                                      </p:cBhvr>
                                    </p:animEffect>
                                  </p:childTnLst>
                                </p:cTn>
                              </p:par>
                              <p:par>
                                <p:cTn id="75" presetID="10" presetClass="entr" presetSubtype="0" fill="hold" grpId="0" nodeType="withEffect">
                                  <p:stCondLst>
                                    <p:cond delay="0"/>
                                  </p:stCondLst>
                                  <p:childTnLst>
                                    <p:set>
                                      <p:cBhvr>
                                        <p:cTn id="76" dur="1" fill="hold">
                                          <p:stCondLst>
                                            <p:cond delay="0"/>
                                          </p:stCondLst>
                                        </p:cTn>
                                        <p:tgtEl>
                                          <p:spTgt spid="34"/>
                                        </p:tgtEl>
                                        <p:attrNameLst>
                                          <p:attrName>style.visibility</p:attrName>
                                        </p:attrNameLst>
                                      </p:cBhvr>
                                      <p:to>
                                        <p:strVal val="visible"/>
                                      </p:to>
                                    </p:set>
                                    <p:animEffect transition="in" filter="fade">
                                      <p:cBhvr>
                                        <p:cTn id="77" dur="500"/>
                                        <p:tgtEl>
                                          <p:spTgt spid="34"/>
                                        </p:tgtEl>
                                      </p:cBhvr>
                                    </p:animEffect>
                                  </p:childTnLst>
                                </p:cTn>
                              </p:par>
                              <p:par>
                                <p:cTn id="78" presetID="10" presetClass="entr" presetSubtype="0" fill="hold" grpId="0" nodeType="withEffect">
                                  <p:stCondLst>
                                    <p:cond delay="0"/>
                                  </p:stCondLst>
                                  <p:childTnLst>
                                    <p:set>
                                      <p:cBhvr>
                                        <p:cTn id="79" dur="1" fill="hold">
                                          <p:stCondLst>
                                            <p:cond delay="0"/>
                                          </p:stCondLst>
                                        </p:cTn>
                                        <p:tgtEl>
                                          <p:spTgt spid="23"/>
                                        </p:tgtEl>
                                        <p:attrNameLst>
                                          <p:attrName>style.visibility</p:attrName>
                                        </p:attrNameLst>
                                      </p:cBhvr>
                                      <p:to>
                                        <p:strVal val="visible"/>
                                      </p:to>
                                    </p:set>
                                    <p:animEffect transition="in" filter="fade">
                                      <p:cBhvr>
                                        <p:cTn id="80" dur="500"/>
                                        <p:tgtEl>
                                          <p:spTgt spid="23"/>
                                        </p:tgtEl>
                                      </p:cBhvr>
                                    </p:animEffect>
                                  </p:childTnLst>
                                </p:cTn>
                              </p:par>
                              <p:par>
                                <p:cTn id="81" presetID="10" presetClass="entr" presetSubtype="0" fill="hold" grpId="0" nodeType="withEffect">
                                  <p:stCondLst>
                                    <p:cond delay="0"/>
                                  </p:stCondLst>
                                  <p:childTnLst>
                                    <p:set>
                                      <p:cBhvr>
                                        <p:cTn id="82" dur="1" fill="hold">
                                          <p:stCondLst>
                                            <p:cond delay="0"/>
                                          </p:stCondLst>
                                        </p:cTn>
                                        <p:tgtEl>
                                          <p:spTgt spid="30"/>
                                        </p:tgtEl>
                                        <p:attrNameLst>
                                          <p:attrName>style.visibility</p:attrName>
                                        </p:attrNameLst>
                                      </p:cBhvr>
                                      <p:to>
                                        <p:strVal val="visible"/>
                                      </p:to>
                                    </p:set>
                                    <p:animEffect transition="in" filter="fade">
                                      <p:cBhvr>
                                        <p:cTn id="83" dur="500"/>
                                        <p:tgtEl>
                                          <p:spTgt spid="30"/>
                                        </p:tgtEl>
                                      </p:cBhvr>
                                    </p:animEffect>
                                  </p:childTnLst>
                                </p:cTn>
                              </p:par>
                              <p:par>
                                <p:cTn id="84" presetID="10" presetClass="entr" presetSubtype="0" fill="hold" grpId="0" nodeType="withEffect">
                                  <p:stCondLst>
                                    <p:cond delay="250"/>
                                  </p:stCondLst>
                                  <p:childTnLst>
                                    <p:set>
                                      <p:cBhvr>
                                        <p:cTn id="85" dur="1" fill="hold">
                                          <p:stCondLst>
                                            <p:cond delay="0"/>
                                          </p:stCondLst>
                                        </p:cTn>
                                        <p:tgtEl>
                                          <p:spTgt spid="16"/>
                                        </p:tgtEl>
                                        <p:attrNameLst>
                                          <p:attrName>style.visibility</p:attrName>
                                        </p:attrNameLst>
                                      </p:cBhvr>
                                      <p:to>
                                        <p:strVal val="visible"/>
                                      </p:to>
                                    </p:set>
                                    <p:animEffect transition="in" filter="fade">
                                      <p:cBhvr>
                                        <p:cTn id="86" dur="500"/>
                                        <p:tgtEl>
                                          <p:spTgt spid="16"/>
                                        </p:tgtEl>
                                      </p:cBhvr>
                                    </p:animEffect>
                                  </p:childTnLst>
                                </p:cTn>
                              </p:par>
                              <p:par>
                                <p:cTn id="87" presetID="10" presetClass="entr" presetSubtype="0" fill="hold" grpId="0" nodeType="withEffect">
                                  <p:stCondLst>
                                    <p:cond delay="250"/>
                                  </p:stCondLst>
                                  <p:childTnLst>
                                    <p:set>
                                      <p:cBhvr>
                                        <p:cTn id="88" dur="1" fill="hold">
                                          <p:stCondLst>
                                            <p:cond delay="0"/>
                                          </p:stCondLst>
                                        </p:cTn>
                                        <p:tgtEl>
                                          <p:spTgt spid="29"/>
                                        </p:tgtEl>
                                        <p:attrNameLst>
                                          <p:attrName>style.visibility</p:attrName>
                                        </p:attrNameLst>
                                      </p:cBhvr>
                                      <p:to>
                                        <p:strVal val="visible"/>
                                      </p:to>
                                    </p:set>
                                    <p:animEffect transition="in" filter="fade">
                                      <p:cBhvr>
                                        <p:cTn id="89" dur="500"/>
                                        <p:tgtEl>
                                          <p:spTgt spid="29"/>
                                        </p:tgtEl>
                                      </p:cBhvr>
                                    </p:animEffect>
                                  </p:childTnLst>
                                </p:cTn>
                              </p:par>
                              <p:par>
                                <p:cTn id="90" presetID="10" presetClass="entr" presetSubtype="0" fill="hold" grpId="0" nodeType="withEffect">
                                  <p:stCondLst>
                                    <p:cond delay="250"/>
                                  </p:stCondLst>
                                  <p:childTnLst>
                                    <p:set>
                                      <p:cBhvr>
                                        <p:cTn id="91" dur="1" fill="hold">
                                          <p:stCondLst>
                                            <p:cond delay="0"/>
                                          </p:stCondLst>
                                        </p:cTn>
                                        <p:tgtEl>
                                          <p:spTgt spid="22"/>
                                        </p:tgtEl>
                                        <p:attrNameLst>
                                          <p:attrName>style.visibility</p:attrName>
                                        </p:attrNameLst>
                                      </p:cBhvr>
                                      <p:to>
                                        <p:strVal val="visible"/>
                                      </p:to>
                                    </p:set>
                                    <p:animEffect transition="in" filter="fade">
                                      <p:cBhvr>
                                        <p:cTn id="92" dur="500"/>
                                        <p:tgtEl>
                                          <p:spTgt spid="22"/>
                                        </p:tgtEl>
                                      </p:cBhvr>
                                    </p:animEffect>
                                  </p:childTnLst>
                                </p:cTn>
                              </p:par>
                              <p:par>
                                <p:cTn id="93" presetID="10" presetClass="entr" presetSubtype="0" fill="hold" grpId="0" nodeType="withEffect">
                                  <p:stCondLst>
                                    <p:cond delay="0"/>
                                  </p:stCondLst>
                                  <p:childTnLst>
                                    <p:set>
                                      <p:cBhvr>
                                        <p:cTn id="94" dur="1" fill="hold">
                                          <p:stCondLst>
                                            <p:cond delay="0"/>
                                          </p:stCondLst>
                                        </p:cTn>
                                        <p:tgtEl>
                                          <p:spTgt spid="31"/>
                                        </p:tgtEl>
                                        <p:attrNameLst>
                                          <p:attrName>style.visibility</p:attrName>
                                        </p:attrNameLst>
                                      </p:cBhvr>
                                      <p:to>
                                        <p:strVal val="visible"/>
                                      </p:to>
                                    </p:set>
                                    <p:animEffect transition="in" filter="fade">
                                      <p:cBhvr>
                                        <p:cTn id="95" dur="500"/>
                                        <p:tgtEl>
                                          <p:spTgt spid="31"/>
                                        </p:tgtEl>
                                      </p:cBhvr>
                                    </p:animEffect>
                                  </p:childTnLst>
                                </p:cTn>
                              </p:par>
                              <p:par>
                                <p:cTn id="96" presetID="10" presetClass="entr" presetSubtype="0" fill="hold" grpId="0" nodeType="withEffect">
                                  <p:stCondLst>
                                    <p:cond delay="0"/>
                                  </p:stCondLst>
                                  <p:childTnLst>
                                    <p:set>
                                      <p:cBhvr>
                                        <p:cTn id="97" dur="1" fill="hold">
                                          <p:stCondLst>
                                            <p:cond delay="0"/>
                                          </p:stCondLst>
                                        </p:cTn>
                                        <p:tgtEl>
                                          <p:spTgt spid="17"/>
                                        </p:tgtEl>
                                        <p:attrNameLst>
                                          <p:attrName>style.visibility</p:attrName>
                                        </p:attrNameLst>
                                      </p:cBhvr>
                                      <p:to>
                                        <p:strVal val="visible"/>
                                      </p:to>
                                    </p:set>
                                    <p:animEffect transition="in" filter="fade">
                                      <p:cBhvr>
                                        <p:cTn id="98" dur="500"/>
                                        <p:tgtEl>
                                          <p:spTgt spid="17"/>
                                        </p:tgtEl>
                                      </p:cBhvr>
                                    </p:animEffect>
                                  </p:childTnLst>
                                </p:cTn>
                              </p:par>
                              <p:par>
                                <p:cTn id="99" presetID="10" presetClass="entr" presetSubtype="0" fill="hold" grpId="0" nodeType="withEffect">
                                  <p:stCondLst>
                                    <p:cond delay="250"/>
                                  </p:stCondLst>
                                  <p:childTnLst>
                                    <p:set>
                                      <p:cBhvr>
                                        <p:cTn id="100" dur="1" fill="hold">
                                          <p:stCondLst>
                                            <p:cond delay="0"/>
                                          </p:stCondLst>
                                        </p:cTn>
                                        <p:tgtEl>
                                          <p:spTgt spid="20"/>
                                        </p:tgtEl>
                                        <p:attrNameLst>
                                          <p:attrName>style.visibility</p:attrName>
                                        </p:attrNameLst>
                                      </p:cBhvr>
                                      <p:to>
                                        <p:strVal val="visible"/>
                                      </p:to>
                                    </p:set>
                                    <p:animEffect transition="in" filter="fade">
                                      <p:cBhvr>
                                        <p:cTn id="101" dur="500"/>
                                        <p:tgtEl>
                                          <p:spTgt spid="20"/>
                                        </p:tgtEl>
                                      </p:cBhvr>
                                    </p:animEffect>
                                  </p:childTnLst>
                                </p:cTn>
                              </p:par>
                              <p:par>
                                <p:cTn id="102" presetID="10" presetClass="entr" presetSubtype="0" fill="hold" grpId="0" nodeType="withEffect">
                                  <p:stCondLst>
                                    <p:cond delay="0"/>
                                  </p:stCondLst>
                                  <p:childTnLst>
                                    <p:set>
                                      <p:cBhvr>
                                        <p:cTn id="103" dur="1" fill="hold">
                                          <p:stCondLst>
                                            <p:cond delay="0"/>
                                          </p:stCondLst>
                                        </p:cTn>
                                        <p:tgtEl>
                                          <p:spTgt spid="26"/>
                                        </p:tgtEl>
                                        <p:attrNameLst>
                                          <p:attrName>style.visibility</p:attrName>
                                        </p:attrNameLst>
                                      </p:cBhvr>
                                      <p:to>
                                        <p:strVal val="visible"/>
                                      </p:to>
                                    </p:set>
                                    <p:animEffect transition="in" filter="fade">
                                      <p:cBhvr>
                                        <p:cTn id="104" dur="500"/>
                                        <p:tgtEl>
                                          <p:spTgt spid="26"/>
                                        </p:tgtEl>
                                      </p:cBhvr>
                                    </p:animEffect>
                                  </p:childTnLst>
                                </p:cTn>
                              </p:par>
                              <p:par>
                                <p:cTn id="105" presetID="10" presetClass="entr" presetSubtype="0" fill="hold" grpId="0" nodeType="withEffect">
                                  <p:stCondLst>
                                    <p:cond delay="250"/>
                                  </p:stCondLst>
                                  <p:childTnLst>
                                    <p:set>
                                      <p:cBhvr>
                                        <p:cTn id="106" dur="1" fill="hold">
                                          <p:stCondLst>
                                            <p:cond delay="0"/>
                                          </p:stCondLst>
                                        </p:cTn>
                                        <p:tgtEl>
                                          <p:spTgt spid="35"/>
                                        </p:tgtEl>
                                        <p:attrNameLst>
                                          <p:attrName>style.visibility</p:attrName>
                                        </p:attrNameLst>
                                      </p:cBhvr>
                                      <p:to>
                                        <p:strVal val="visible"/>
                                      </p:to>
                                    </p:set>
                                    <p:animEffect transition="in" filter="fade">
                                      <p:cBhvr>
                                        <p:cTn id="107" dur="500"/>
                                        <p:tgtEl>
                                          <p:spTgt spid="35"/>
                                        </p:tgtEl>
                                      </p:cBhvr>
                                    </p:animEffect>
                                  </p:childTnLst>
                                </p:cTn>
                              </p:par>
                              <p:par>
                                <p:cTn id="108" presetID="10" presetClass="entr" presetSubtype="0" fill="hold" grpId="0" nodeType="withEffect">
                                  <p:stCondLst>
                                    <p:cond delay="250"/>
                                  </p:stCondLst>
                                  <p:childTnLst>
                                    <p:set>
                                      <p:cBhvr>
                                        <p:cTn id="109" dur="1" fill="hold">
                                          <p:stCondLst>
                                            <p:cond delay="0"/>
                                          </p:stCondLst>
                                        </p:cTn>
                                        <p:tgtEl>
                                          <p:spTgt spid="19"/>
                                        </p:tgtEl>
                                        <p:attrNameLst>
                                          <p:attrName>style.visibility</p:attrName>
                                        </p:attrNameLst>
                                      </p:cBhvr>
                                      <p:to>
                                        <p:strVal val="visible"/>
                                      </p:to>
                                    </p:set>
                                    <p:animEffect transition="in" filter="fade">
                                      <p:cBhvr>
                                        <p:cTn id="110" dur="500"/>
                                        <p:tgtEl>
                                          <p:spTgt spid="19"/>
                                        </p:tgtEl>
                                      </p:cBhvr>
                                    </p:animEffect>
                                  </p:childTnLst>
                                </p:cTn>
                              </p:par>
                              <p:par>
                                <p:cTn id="111" presetID="10" presetClass="entr" presetSubtype="0" fill="hold" grpId="0" nodeType="withEffect">
                                  <p:stCondLst>
                                    <p:cond delay="0"/>
                                  </p:stCondLst>
                                  <p:childTnLst>
                                    <p:set>
                                      <p:cBhvr>
                                        <p:cTn id="112" dur="1" fill="hold">
                                          <p:stCondLst>
                                            <p:cond delay="0"/>
                                          </p:stCondLst>
                                        </p:cTn>
                                        <p:tgtEl>
                                          <p:spTgt spid="36"/>
                                        </p:tgtEl>
                                        <p:attrNameLst>
                                          <p:attrName>style.visibility</p:attrName>
                                        </p:attrNameLst>
                                      </p:cBhvr>
                                      <p:to>
                                        <p:strVal val="visible"/>
                                      </p:to>
                                    </p:set>
                                    <p:animEffect transition="in" filter="fade">
                                      <p:cBhvr>
                                        <p:cTn id="113" dur="500"/>
                                        <p:tgtEl>
                                          <p:spTgt spid="36"/>
                                        </p:tgtEl>
                                      </p:cBhvr>
                                    </p:animEffect>
                                  </p:childTnLst>
                                </p:cTn>
                              </p:par>
                            </p:childTnLst>
                          </p:cTn>
                        </p:par>
                        <p:par>
                          <p:cTn id="114" fill="hold">
                            <p:stCondLst>
                              <p:cond delay="1750"/>
                            </p:stCondLst>
                            <p:childTnLst>
                              <p:par>
                                <p:cTn id="115" presetID="22" presetClass="entr" presetSubtype="4" fill="hold" grpId="0" nodeType="afterEffect">
                                  <p:stCondLst>
                                    <p:cond delay="0"/>
                                  </p:stCondLst>
                                  <p:childTnLst>
                                    <p:set>
                                      <p:cBhvr>
                                        <p:cTn id="116" dur="1" fill="hold">
                                          <p:stCondLst>
                                            <p:cond delay="0"/>
                                          </p:stCondLst>
                                        </p:cTn>
                                        <p:tgtEl>
                                          <p:spTgt spid="44"/>
                                        </p:tgtEl>
                                        <p:attrNameLst>
                                          <p:attrName>style.visibility</p:attrName>
                                        </p:attrNameLst>
                                      </p:cBhvr>
                                      <p:to>
                                        <p:strVal val="visible"/>
                                      </p:to>
                                    </p:set>
                                    <p:animEffect transition="in" filter="wipe(down)">
                                      <p:cBhvr>
                                        <p:cTn id="117" dur="500"/>
                                        <p:tgtEl>
                                          <p:spTgt spid="44"/>
                                        </p:tgtEl>
                                      </p:cBhvr>
                                    </p:animEffect>
                                  </p:childTnLst>
                                </p:cTn>
                              </p:par>
                            </p:childTnLst>
                          </p:cTn>
                        </p:par>
                        <p:par>
                          <p:cTn id="118" fill="hold">
                            <p:stCondLst>
                              <p:cond delay="2250"/>
                            </p:stCondLst>
                            <p:childTnLst>
                              <p:par>
                                <p:cTn id="119" presetID="10" presetClass="entr" presetSubtype="0" fill="hold" grpId="0" nodeType="afterEffect">
                                  <p:stCondLst>
                                    <p:cond delay="0"/>
                                  </p:stCondLst>
                                  <p:childTnLst>
                                    <p:set>
                                      <p:cBhvr>
                                        <p:cTn id="120" dur="1" fill="hold">
                                          <p:stCondLst>
                                            <p:cond delay="0"/>
                                          </p:stCondLst>
                                        </p:cTn>
                                        <p:tgtEl>
                                          <p:spTgt spid="39"/>
                                        </p:tgtEl>
                                        <p:attrNameLst>
                                          <p:attrName>style.visibility</p:attrName>
                                        </p:attrNameLst>
                                      </p:cBhvr>
                                      <p:to>
                                        <p:strVal val="visible"/>
                                      </p:to>
                                    </p:set>
                                    <p:animEffect transition="in" filter="fade">
                                      <p:cBhvr>
                                        <p:cTn id="121" dur="500"/>
                                        <p:tgtEl>
                                          <p:spTgt spid="39"/>
                                        </p:tgtEl>
                                      </p:cBhvr>
                                    </p:animEffect>
                                  </p:childTnLst>
                                </p:cTn>
                              </p:par>
                              <p:par>
                                <p:cTn id="122" presetID="10" presetClass="entr" presetSubtype="0" fill="hold" grpId="0" nodeType="withEffect">
                                  <p:stCondLst>
                                    <p:cond delay="0"/>
                                  </p:stCondLst>
                                  <p:childTnLst>
                                    <p:set>
                                      <p:cBhvr>
                                        <p:cTn id="123" dur="1" fill="hold">
                                          <p:stCondLst>
                                            <p:cond delay="0"/>
                                          </p:stCondLst>
                                        </p:cTn>
                                        <p:tgtEl>
                                          <p:spTgt spid="37"/>
                                        </p:tgtEl>
                                        <p:attrNameLst>
                                          <p:attrName>style.visibility</p:attrName>
                                        </p:attrNameLst>
                                      </p:cBhvr>
                                      <p:to>
                                        <p:strVal val="visible"/>
                                      </p:to>
                                    </p:set>
                                    <p:animEffect transition="in" filter="fade">
                                      <p:cBhvr>
                                        <p:cTn id="124" dur="500"/>
                                        <p:tgtEl>
                                          <p:spTgt spid="37"/>
                                        </p:tgtEl>
                                      </p:cBhvr>
                                    </p:animEffect>
                                  </p:childTnLst>
                                </p:cTn>
                              </p:par>
                              <p:par>
                                <p:cTn id="125" presetID="10" presetClass="entr" presetSubtype="0" fill="hold" grpId="0" nodeType="withEffect">
                                  <p:stCondLst>
                                    <p:cond delay="0"/>
                                  </p:stCondLst>
                                  <p:childTnLst>
                                    <p:set>
                                      <p:cBhvr>
                                        <p:cTn id="126" dur="1" fill="hold">
                                          <p:stCondLst>
                                            <p:cond delay="0"/>
                                          </p:stCondLst>
                                        </p:cTn>
                                        <p:tgtEl>
                                          <p:spTgt spid="40"/>
                                        </p:tgtEl>
                                        <p:attrNameLst>
                                          <p:attrName>style.visibility</p:attrName>
                                        </p:attrNameLst>
                                      </p:cBhvr>
                                      <p:to>
                                        <p:strVal val="visible"/>
                                      </p:to>
                                    </p:set>
                                    <p:animEffect transition="in" filter="fade">
                                      <p:cBhvr>
                                        <p:cTn id="127" dur="500"/>
                                        <p:tgtEl>
                                          <p:spTgt spid="40"/>
                                        </p:tgtEl>
                                      </p:cBhvr>
                                    </p:animEffect>
                                  </p:childTnLst>
                                </p:cTn>
                              </p:par>
                              <p:par>
                                <p:cTn id="128" presetID="10" presetClass="entr" presetSubtype="0" fill="hold" grpId="0" nodeType="withEffect">
                                  <p:stCondLst>
                                    <p:cond delay="0"/>
                                  </p:stCondLst>
                                  <p:childTnLst>
                                    <p:set>
                                      <p:cBhvr>
                                        <p:cTn id="129" dur="1" fill="hold">
                                          <p:stCondLst>
                                            <p:cond delay="0"/>
                                          </p:stCondLst>
                                        </p:cTn>
                                        <p:tgtEl>
                                          <p:spTgt spid="42"/>
                                        </p:tgtEl>
                                        <p:attrNameLst>
                                          <p:attrName>style.visibility</p:attrName>
                                        </p:attrNameLst>
                                      </p:cBhvr>
                                      <p:to>
                                        <p:strVal val="visible"/>
                                      </p:to>
                                    </p:set>
                                    <p:animEffect transition="in" filter="fade">
                                      <p:cBhvr>
                                        <p:cTn id="130" dur="500"/>
                                        <p:tgtEl>
                                          <p:spTgt spid="42"/>
                                        </p:tgtEl>
                                      </p:cBhvr>
                                    </p:animEffect>
                                  </p:childTnLst>
                                </p:cTn>
                              </p:par>
                              <p:par>
                                <p:cTn id="131" presetID="10" presetClass="entr" presetSubtype="0" fill="hold" grpId="0" nodeType="withEffect">
                                  <p:stCondLst>
                                    <p:cond delay="0"/>
                                  </p:stCondLst>
                                  <p:childTnLst>
                                    <p:set>
                                      <p:cBhvr>
                                        <p:cTn id="132" dur="1" fill="hold">
                                          <p:stCondLst>
                                            <p:cond delay="0"/>
                                          </p:stCondLst>
                                        </p:cTn>
                                        <p:tgtEl>
                                          <p:spTgt spid="41"/>
                                        </p:tgtEl>
                                        <p:attrNameLst>
                                          <p:attrName>style.visibility</p:attrName>
                                        </p:attrNameLst>
                                      </p:cBhvr>
                                      <p:to>
                                        <p:strVal val="visible"/>
                                      </p:to>
                                    </p:set>
                                    <p:animEffect transition="in" filter="fade">
                                      <p:cBhvr>
                                        <p:cTn id="133" dur="500"/>
                                        <p:tgtEl>
                                          <p:spTgt spid="41"/>
                                        </p:tgtEl>
                                      </p:cBhvr>
                                    </p:animEffect>
                                  </p:childTnLst>
                                </p:cTn>
                              </p:par>
                              <p:par>
                                <p:cTn id="134" presetID="10" presetClass="entr" presetSubtype="0" fill="hold" grpId="0" nodeType="withEffect">
                                  <p:stCondLst>
                                    <p:cond delay="0"/>
                                  </p:stCondLst>
                                  <p:childTnLst>
                                    <p:set>
                                      <p:cBhvr>
                                        <p:cTn id="135" dur="1" fill="hold">
                                          <p:stCondLst>
                                            <p:cond delay="0"/>
                                          </p:stCondLst>
                                        </p:cTn>
                                        <p:tgtEl>
                                          <p:spTgt spid="43"/>
                                        </p:tgtEl>
                                        <p:attrNameLst>
                                          <p:attrName>style.visibility</p:attrName>
                                        </p:attrNameLst>
                                      </p:cBhvr>
                                      <p:to>
                                        <p:strVal val="visible"/>
                                      </p:to>
                                    </p:set>
                                    <p:animEffect transition="in" filter="fade">
                                      <p:cBhvr>
                                        <p:cTn id="136" dur="500"/>
                                        <p:tgtEl>
                                          <p:spTgt spid="43"/>
                                        </p:tgtEl>
                                      </p:cBhvr>
                                    </p:animEffect>
                                  </p:childTnLst>
                                </p:cTn>
                              </p:par>
                              <p:par>
                                <p:cTn id="137" presetID="10" presetClass="entr" presetSubtype="0" fill="hold" grpId="0" nodeType="withEffect">
                                  <p:stCondLst>
                                    <p:cond delay="0"/>
                                  </p:stCondLst>
                                  <p:childTnLst>
                                    <p:set>
                                      <p:cBhvr>
                                        <p:cTn id="138" dur="1" fill="hold">
                                          <p:stCondLst>
                                            <p:cond delay="0"/>
                                          </p:stCondLst>
                                        </p:cTn>
                                        <p:tgtEl>
                                          <p:spTgt spid="38"/>
                                        </p:tgtEl>
                                        <p:attrNameLst>
                                          <p:attrName>style.visibility</p:attrName>
                                        </p:attrNameLst>
                                      </p:cBhvr>
                                      <p:to>
                                        <p:strVal val="visible"/>
                                      </p:to>
                                    </p:set>
                                    <p:animEffect transition="in" filter="fade">
                                      <p:cBhvr>
                                        <p:cTn id="139"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18" grpId="0" animBg="1"/>
      <p:bldP spid="19" grpId="0" animBg="1"/>
      <p:bldP spid="20" grpId="0" animBg="1"/>
      <p:bldP spid="21" grpId="0" animBg="1"/>
      <p:bldP spid="22" grpId="0" animBg="1"/>
      <p:bldP spid="23" grpId="0" animBg="1"/>
      <p:bldP spid="24" grpId="0" animBg="1"/>
      <p:bldP spid="25" grpId="0" animBg="1"/>
      <p:bldP spid="26" grpId="0" animBg="1"/>
      <p:bldP spid="27" grpId="0" animBg="1"/>
      <p:bldP spid="28" grpId="0" animBg="1"/>
      <p:bldP spid="29" grpId="0" animBg="1"/>
      <p:bldP spid="30" grpId="0" animBg="1"/>
      <p:bldP spid="31" grpId="0" animBg="1"/>
      <p:bldP spid="32" grpId="0" animBg="1"/>
      <p:bldP spid="33" grpId="0" animBg="1"/>
      <p:bldP spid="34" grpId="0" animBg="1"/>
      <p:bldP spid="35" grpId="0" animBg="1"/>
      <p:bldP spid="36" grpId="0" animBg="1"/>
      <p:bldP spid="37" grpId="0"/>
      <p:bldP spid="38" grpId="0"/>
      <p:bldP spid="39" grpId="0"/>
      <p:bldP spid="40" grpId="0"/>
      <p:bldP spid="41" grpId="0"/>
      <p:bldP spid="42" grpId="0"/>
      <p:bldP spid="43" grpId="0"/>
      <p:bldP spid="44"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 name="Rectangle 5"/>
          <p:cNvSpPr>
            <a:spLocks noChangeArrowheads="1"/>
          </p:cNvSpPr>
          <p:nvPr/>
        </p:nvSpPr>
        <p:spPr bwMode="auto">
          <a:xfrm>
            <a:off x="2425229" y="1368426"/>
            <a:ext cx="1774825" cy="317500"/>
          </a:xfrm>
          <a:prstGeom prst="rect">
            <a:avLst/>
          </a:prstGeom>
          <a:solidFill>
            <a:schemeClr val="accent1"/>
          </a:solidFill>
          <a:ln>
            <a:noFill/>
          </a:ln>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sz="1600">
              <a:solidFill>
                <a:srgbClr val="000000"/>
              </a:solidFill>
              <a:sym typeface="宋体" pitchFamily="2" charset="-122"/>
            </a:endParaRPr>
          </a:p>
        </p:txBody>
      </p:sp>
      <p:sp>
        <p:nvSpPr>
          <p:cNvPr id="45" name="Rectangle 6"/>
          <p:cNvSpPr>
            <a:spLocks noChangeArrowheads="1"/>
          </p:cNvSpPr>
          <p:nvPr/>
        </p:nvSpPr>
        <p:spPr bwMode="auto">
          <a:xfrm>
            <a:off x="2425229" y="1730376"/>
            <a:ext cx="1774825" cy="527050"/>
          </a:xfrm>
          <a:prstGeom prst="rect">
            <a:avLst/>
          </a:prstGeom>
          <a:solidFill>
            <a:schemeClr val="accent2"/>
          </a:solidFill>
          <a:ln>
            <a:noFill/>
          </a:ln>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sz="1600">
              <a:solidFill>
                <a:srgbClr val="000000"/>
              </a:solidFill>
              <a:sym typeface="宋体" pitchFamily="2" charset="-122"/>
            </a:endParaRPr>
          </a:p>
        </p:txBody>
      </p:sp>
      <p:sp>
        <p:nvSpPr>
          <p:cNvPr id="46" name="Rectangle 7"/>
          <p:cNvSpPr>
            <a:spLocks noChangeArrowheads="1"/>
          </p:cNvSpPr>
          <p:nvPr/>
        </p:nvSpPr>
        <p:spPr bwMode="auto">
          <a:xfrm>
            <a:off x="2425229" y="2298701"/>
            <a:ext cx="1774825" cy="314325"/>
          </a:xfrm>
          <a:prstGeom prst="rect">
            <a:avLst/>
          </a:prstGeom>
          <a:solidFill>
            <a:schemeClr val="accent3"/>
          </a:solidFill>
          <a:ln>
            <a:noFill/>
          </a:ln>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sz="1600">
              <a:solidFill>
                <a:srgbClr val="000000"/>
              </a:solidFill>
              <a:sym typeface="宋体" pitchFamily="2" charset="-122"/>
            </a:endParaRPr>
          </a:p>
        </p:txBody>
      </p:sp>
      <p:sp>
        <p:nvSpPr>
          <p:cNvPr id="51" name="Rectangle 8"/>
          <p:cNvSpPr>
            <a:spLocks noChangeArrowheads="1"/>
          </p:cNvSpPr>
          <p:nvPr/>
        </p:nvSpPr>
        <p:spPr bwMode="auto">
          <a:xfrm>
            <a:off x="2425229" y="2654301"/>
            <a:ext cx="1774825" cy="319088"/>
          </a:xfrm>
          <a:prstGeom prst="rect">
            <a:avLst/>
          </a:prstGeom>
          <a:solidFill>
            <a:schemeClr val="accent4"/>
          </a:solidFill>
          <a:ln>
            <a:noFill/>
          </a:ln>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sz="1600">
              <a:solidFill>
                <a:srgbClr val="000000"/>
              </a:solidFill>
              <a:sym typeface="宋体" pitchFamily="2" charset="-122"/>
            </a:endParaRPr>
          </a:p>
        </p:txBody>
      </p:sp>
      <p:sp>
        <p:nvSpPr>
          <p:cNvPr id="52" name="Rectangle 9"/>
          <p:cNvSpPr>
            <a:spLocks noChangeArrowheads="1"/>
          </p:cNvSpPr>
          <p:nvPr/>
        </p:nvSpPr>
        <p:spPr bwMode="auto">
          <a:xfrm>
            <a:off x="2425229" y="3009901"/>
            <a:ext cx="1774825" cy="431800"/>
          </a:xfrm>
          <a:prstGeom prst="rect">
            <a:avLst/>
          </a:prstGeom>
          <a:solidFill>
            <a:schemeClr val="accent1"/>
          </a:solidFill>
          <a:ln>
            <a:noFill/>
          </a:ln>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sz="1600">
              <a:solidFill>
                <a:srgbClr val="000000"/>
              </a:solidFill>
              <a:sym typeface="宋体" pitchFamily="2" charset="-122"/>
            </a:endParaRPr>
          </a:p>
        </p:txBody>
      </p:sp>
      <p:sp>
        <p:nvSpPr>
          <p:cNvPr id="57" name="Rectangle 11"/>
          <p:cNvSpPr>
            <a:spLocks noChangeArrowheads="1"/>
          </p:cNvSpPr>
          <p:nvPr/>
        </p:nvSpPr>
        <p:spPr bwMode="auto">
          <a:xfrm>
            <a:off x="2425229" y="3838576"/>
            <a:ext cx="1774825" cy="317500"/>
          </a:xfrm>
          <a:prstGeom prst="rect">
            <a:avLst/>
          </a:prstGeom>
          <a:solidFill>
            <a:srgbClr val="00B0F0"/>
          </a:solidFill>
          <a:ln>
            <a:noFill/>
          </a:ln>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sz="1600">
              <a:solidFill>
                <a:srgbClr val="000000"/>
              </a:solidFill>
              <a:sym typeface="宋体" pitchFamily="2" charset="-122"/>
            </a:endParaRPr>
          </a:p>
        </p:txBody>
      </p:sp>
      <p:sp>
        <p:nvSpPr>
          <p:cNvPr id="56" name="Rectangle 10"/>
          <p:cNvSpPr>
            <a:spLocks noChangeArrowheads="1"/>
          </p:cNvSpPr>
          <p:nvPr/>
        </p:nvSpPr>
        <p:spPr bwMode="auto">
          <a:xfrm>
            <a:off x="2425229" y="3482976"/>
            <a:ext cx="1774825" cy="319088"/>
          </a:xfrm>
          <a:prstGeom prst="rect">
            <a:avLst/>
          </a:prstGeom>
          <a:solidFill>
            <a:schemeClr val="accent2"/>
          </a:solidFill>
          <a:ln>
            <a:noFill/>
          </a:ln>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sz="1600">
              <a:solidFill>
                <a:srgbClr val="000000"/>
              </a:solidFill>
              <a:sym typeface="宋体" pitchFamily="2" charset="-122"/>
            </a:endParaRPr>
          </a:p>
        </p:txBody>
      </p:sp>
      <p:sp>
        <p:nvSpPr>
          <p:cNvPr id="59" name="Freeform 37"/>
          <p:cNvSpPr>
            <a:spLocks noChangeArrowheads="1"/>
          </p:cNvSpPr>
          <p:nvPr/>
        </p:nvSpPr>
        <p:spPr bwMode="auto">
          <a:xfrm>
            <a:off x="4181004" y="2006601"/>
            <a:ext cx="1943100" cy="817563"/>
          </a:xfrm>
          <a:custGeom>
            <a:avLst/>
            <a:gdLst>
              <a:gd name="T0" fmla="*/ 0 w 518"/>
              <a:gd name="T1" fmla="*/ 0 h 218"/>
              <a:gd name="T2" fmla="*/ 518 w 518"/>
              <a:gd name="T3" fmla="*/ 211 h 218"/>
              <a:gd name="T4" fmla="*/ 0 60000 65536"/>
              <a:gd name="T5" fmla="*/ 0 60000 65536"/>
              <a:gd name="T6" fmla="*/ 0 w 518"/>
              <a:gd name="T7" fmla="*/ 0 h 218"/>
              <a:gd name="T8" fmla="*/ 518 w 518"/>
              <a:gd name="T9" fmla="*/ 218 h 218"/>
            </a:gdLst>
            <a:ahLst/>
            <a:cxnLst>
              <a:cxn ang="T4">
                <a:pos x="T0" y="T1"/>
              </a:cxn>
              <a:cxn ang="T5">
                <a:pos x="T2" y="T3"/>
              </a:cxn>
            </a:cxnLst>
            <a:rect l="T6" t="T7" r="T8" b="T9"/>
            <a:pathLst>
              <a:path w="518" h="218">
                <a:moveTo>
                  <a:pt x="0" y="0"/>
                </a:moveTo>
                <a:cubicBezTo>
                  <a:pt x="411" y="0"/>
                  <a:pt x="260" y="218"/>
                  <a:pt x="518" y="211"/>
                </a:cubicBezTo>
              </a:path>
            </a:pathLst>
          </a:custGeom>
          <a:noFill/>
          <a:ln w="14" cap="flat" cmpd="sng">
            <a:solidFill>
              <a:schemeClr val="bg1">
                <a:lumMod val="75000"/>
              </a:schemeClr>
            </a:solidFill>
            <a:miter lim="800000"/>
            <a:headEnd/>
            <a:tailEnd/>
          </a:ln>
          <a:extLst>
            <a:ext uri="{909E8E84-426E-40DD-AFC4-6F175D3DCCD1}">
              <a14:hiddenFill xmlns:a14="http://schemas.microsoft.com/office/drawing/2010/main">
                <a:solidFill>
                  <a:srgbClr val="FFFFFF"/>
                </a:solidFill>
              </a14:hiddenFill>
            </a:ext>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a:solidFill>
                <a:srgbClr val="000000"/>
              </a:solidFill>
              <a:sym typeface="宋体" pitchFamily="2" charset="-122"/>
            </a:endParaRPr>
          </a:p>
        </p:txBody>
      </p:sp>
      <p:sp>
        <p:nvSpPr>
          <p:cNvPr id="62" name="Freeform 38"/>
          <p:cNvSpPr>
            <a:spLocks noChangeArrowheads="1"/>
          </p:cNvSpPr>
          <p:nvPr/>
        </p:nvSpPr>
        <p:spPr bwMode="auto">
          <a:xfrm>
            <a:off x="4181004" y="2454276"/>
            <a:ext cx="1943100" cy="355600"/>
          </a:xfrm>
          <a:custGeom>
            <a:avLst/>
            <a:gdLst>
              <a:gd name="T0" fmla="*/ 0 w 518"/>
              <a:gd name="T1" fmla="*/ 0 h 95"/>
              <a:gd name="T2" fmla="*/ 518 w 518"/>
              <a:gd name="T3" fmla="*/ 92 h 95"/>
              <a:gd name="T4" fmla="*/ 0 60000 65536"/>
              <a:gd name="T5" fmla="*/ 0 60000 65536"/>
              <a:gd name="T6" fmla="*/ 0 w 518"/>
              <a:gd name="T7" fmla="*/ 0 h 95"/>
              <a:gd name="T8" fmla="*/ 518 w 518"/>
              <a:gd name="T9" fmla="*/ 95 h 95"/>
            </a:gdLst>
            <a:ahLst/>
            <a:cxnLst>
              <a:cxn ang="T4">
                <a:pos x="T0" y="T1"/>
              </a:cxn>
              <a:cxn ang="T5">
                <a:pos x="T2" y="T3"/>
              </a:cxn>
            </a:cxnLst>
            <a:rect l="T6" t="T7" r="T8" b="T9"/>
            <a:pathLst>
              <a:path w="518" h="95">
                <a:moveTo>
                  <a:pt x="0" y="0"/>
                </a:moveTo>
                <a:cubicBezTo>
                  <a:pt x="411" y="0"/>
                  <a:pt x="260" y="95"/>
                  <a:pt x="518" y="92"/>
                </a:cubicBezTo>
              </a:path>
            </a:pathLst>
          </a:custGeom>
          <a:noFill/>
          <a:ln w="14" cap="flat" cmpd="sng">
            <a:solidFill>
              <a:schemeClr val="bg1">
                <a:lumMod val="75000"/>
              </a:schemeClr>
            </a:solidFill>
            <a:miter lim="800000"/>
            <a:headEnd/>
            <a:tailEnd/>
          </a:ln>
          <a:extLst>
            <a:ext uri="{909E8E84-426E-40DD-AFC4-6F175D3DCCD1}">
              <a14:hiddenFill xmlns:a14="http://schemas.microsoft.com/office/drawing/2010/main">
                <a:solidFill>
                  <a:srgbClr val="FFFFFF"/>
                </a:solidFill>
              </a14:hiddenFill>
            </a:ext>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a:solidFill>
                <a:srgbClr val="000000"/>
              </a:solidFill>
              <a:sym typeface="宋体" pitchFamily="2" charset="-122"/>
            </a:endParaRPr>
          </a:p>
        </p:txBody>
      </p:sp>
      <p:sp>
        <p:nvSpPr>
          <p:cNvPr id="63" name="Freeform 39"/>
          <p:cNvSpPr>
            <a:spLocks noChangeArrowheads="1"/>
          </p:cNvSpPr>
          <p:nvPr/>
        </p:nvSpPr>
        <p:spPr bwMode="auto">
          <a:xfrm>
            <a:off x="4181004" y="1520826"/>
            <a:ext cx="1943100" cy="1317625"/>
          </a:xfrm>
          <a:custGeom>
            <a:avLst/>
            <a:gdLst>
              <a:gd name="T0" fmla="*/ 0 w 518"/>
              <a:gd name="T1" fmla="*/ 0 h 351"/>
              <a:gd name="T2" fmla="*/ 518 w 518"/>
              <a:gd name="T3" fmla="*/ 340 h 351"/>
              <a:gd name="T4" fmla="*/ 0 60000 65536"/>
              <a:gd name="T5" fmla="*/ 0 60000 65536"/>
              <a:gd name="T6" fmla="*/ 0 w 518"/>
              <a:gd name="T7" fmla="*/ 0 h 351"/>
              <a:gd name="T8" fmla="*/ 518 w 518"/>
              <a:gd name="T9" fmla="*/ 351 h 351"/>
            </a:gdLst>
            <a:ahLst/>
            <a:cxnLst>
              <a:cxn ang="T4">
                <a:pos x="T0" y="T1"/>
              </a:cxn>
              <a:cxn ang="T5">
                <a:pos x="T2" y="T3"/>
              </a:cxn>
            </a:cxnLst>
            <a:rect l="T6" t="T7" r="T8" b="T9"/>
            <a:pathLst>
              <a:path w="518" h="351">
                <a:moveTo>
                  <a:pt x="0" y="0"/>
                </a:moveTo>
                <a:cubicBezTo>
                  <a:pt x="411" y="0"/>
                  <a:pt x="260" y="351"/>
                  <a:pt x="518" y="340"/>
                </a:cubicBezTo>
              </a:path>
            </a:pathLst>
          </a:custGeom>
          <a:noFill/>
          <a:ln w="14" cap="flat" cmpd="sng">
            <a:solidFill>
              <a:schemeClr val="bg1">
                <a:lumMod val="75000"/>
              </a:schemeClr>
            </a:solidFill>
            <a:miter lim="800000"/>
            <a:headEnd/>
            <a:tailEnd/>
          </a:ln>
          <a:extLst>
            <a:ext uri="{909E8E84-426E-40DD-AFC4-6F175D3DCCD1}">
              <a14:hiddenFill xmlns:a14="http://schemas.microsoft.com/office/drawing/2010/main">
                <a:solidFill>
                  <a:srgbClr val="FFFFFF"/>
                </a:solidFill>
              </a14:hiddenFill>
            </a:ext>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a:solidFill>
                <a:srgbClr val="000000"/>
              </a:solidFill>
              <a:sym typeface="宋体" pitchFamily="2" charset="-122"/>
            </a:endParaRPr>
          </a:p>
        </p:txBody>
      </p:sp>
      <p:sp>
        <p:nvSpPr>
          <p:cNvPr id="64" name="Freeform 40"/>
          <p:cNvSpPr>
            <a:spLocks noChangeArrowheads="1"/>
          </p:cNvSpPr>
          <p:nvPr/>
        </p:nvSpPr>
        <p:spPr bwMode="auto">
          <a:xfrm>
            <a:off x="4181004" y="2784476"/>
            <a:ext cx="1943100" cy="879475"/>
          </a:xfrm>
          <a:custGeom>
            <a:avLst/>
            <a:gdLst>
              <a:gd name="T0" fmla="*/ 0 w 518"/>
              <a:gd name="T1" fmla="*/ 234 h 234"/>
              <a:gd name="T2" fmla="*/ 518 w 518"/>
              <a:gd name="T3" fmla="*/ 7 h 234"/>
              <a:gd name="T4" fmla="*/ 0 60000 65536"/>
              <a:gd name="T5" fmla="*/ 0 60000 65536"/>
              <a:gd name="T6" fmla="*/ 0 w 518"/>
              <a:gd name="T7" fmla="*/ 0 h 234"/>
              <a:gd name="T8" fmla="*/ 518 w 518"/>
              <a:gd name="T9" fmla="*/ 234 h 234"/>
            </a:gdLst>
            <a:ahLst/>
            <a:cxnLst>
              <a:cxn ang="T4">
                <a:pos x="T0" y="T1"/>
              </a:cxn>
              <a:cxn ang="T5">
                <a:pos x="T2" y="T3"/>
              </a:cxn>
            </a:cxnLst>
            <a:rect l="T6" t="T7" r="T8" b="T9"/>
            <a:pathLst>
              <a:path w="518" h="234">
                <a:moveTo>
                  <a:pt x="0" y="234"/>
                </a:moveTo>
                <a:cubicBezTo>
                  <a:pt x="411" y="234"/>
                  <a:pt x="260" y="0"/>
                  <a:pt x="518" y="7"/>
                </a:cubicBezTo>
              </a:path>
            </a:pathLst>
          </a:custGeom>
          <a:noFill/>
          <a:ln w="14" cap="flat" cmpd="sng">
            <a:solidFill>
              <a:schemeClr val="bg1">
                <a:lumMod val="75000"/>
              </a:schemeClr>
            </a:solidFill>
            <a:miter lim="800000"/>
            <a:headEnd/>
            <a:tailEnd/>
          </a:ln>
          <a:extLst>
            <a:ext uri="{909E8E84-426E-40DD-AFC4-6F175D3DCCD1}">
              <a14:hiddenFill xmlns:a14="http://schemas.microsoft.com/office/drawing/2010/main">
                <a:solidFill>
                  <a:srgbClr val="FFFFFF"/>
                </a:solidFill>
              </a14:hiddenFill>
            </a:ext>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a:solidFill>
                <a:srgbClr val="000000"/>
              </a:solidFill>
              <a:sym typeface="宋体" pitchFamily="2" charset="-122"/>
            </a:endParaRPr>
          </a:p>
        </p:txBody>
      </p:sp>
      <p:sp>
        <p:nvSpPr>
          <p:cNvPr id="65" name="Freeform 41"/>
          <p:cNvSpPr>
            <a:spLocks noChangeArrowheads="1"/>
          </p:cNvSpPr>
          <p:nvPr/>
        </p:nvSpPr>
        <p:spPr bwMode="auto">
          <a:xfrm>
            <a:off x="4181004" y="2797176"/>
            <a:ext cx="1943100" cy="438150"/>
          </a:xfrm>
          <a:custGeom>
            <a:avLst/>
            <a:gdLst>
              <a:gd name="T0" fmla="*/ 0 w 518"/>
              <a:gd name="T1" fmla="*/ 117 h 117"/>
              <a:gd name="T2" fmla="*/ 518 w 518"/>
              <a:gd name="T3" fmla="*/ 4 h 117"/>
              <a:gd name="T4" fmla="*/ 0 60000 65536"/>
              <a:gd name="T5" fmla="*/ 0 60000 65536"/>
              <a:gd name="T6" fmla="*/ 0 w 518"/>
              <a:gd name="T7" fmla="*/ 0 h 117"/>
              <a:gd name="T8" fmla="*/ 518 w 518"/>
              <a:gd name="T9" fmla="*/ 117 h 117"/>
            </a:gdLst>
            <a:ahLst/>
            <a:cxnLst>
              <a:cxn ang="T4">
                <a:pos x="T0" y="T1"/>
              </a:cxn>
              <a:cxn ang="T5">
                <a:pos x="T2" y="T3"/>
              </a:cxn>
            </a:cxnLst>
            <a:rect l="T6" t="T7" r="T8" b="T9"/>
            <a:pathLst>
              <a:path w="518" h="117">
                <a:moveTo>
                  <a:pt x="0" y="117"/>
                </a:moveTo>
                <a:cubicBezTo>
                  <a:pt x="411" y="117"/>
                  <a:pt x="260" y="0"/>
                  <a:pt x="518" y="4"/>
                </a:cubicBezTo>
              </a:path>
            </a:pathLst>
          </a:custGeom>
          <a:noFill/>
          <a:ln w="14" cap="flat" cmpd="sng">
            <a:solidFill>
              <a:schemeClr val="bg1">
                <a:lumMod val="75000"/>
              </a:schemeClr>
            </a:solidFill>
            <a:miter lim="800000"/>
            <a:headEnd/>
            <a:tailEnd/>
          </a:ln>
          <a:extLst>
            <a:ext uri="{909E8E84-426E-40DD-AFC4-6F175D3DCCD1}">
              <a14:hiddenFill xmlns:a14="http://schemas.microsoft.com/office/drawing/2010/main">
                <a:solidFill>
                  <a:srgbClr val="FFFFFF"/>
                </a:solidFill>
              </a14:hiddenFill>
            </a:ext>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a:solidFill>
                <a:srgbClr val="000000"/>
              </a:solidFill>
              <a:sym typeface="宋体" pitchFamily="2" charset="-122"/>
            </a:endParaRPr>
          </a:p>
        </p:txBody>
      </p:sp>
      <p:sp>
        <p:nvSpPr>
          <p:cNvPr id="66" name="Freeform 42"/>
          <p:cNvSpPr>
            <a:spLocks noChangeArrowheads="1"/>
          </p:cNvSpPr>
          <p:nvPr/>
        </p:nvSpPr>
        <p:spPr bwMode="auto">
          <a:xfrm>
            <a:off x="4181004" y="2778126"/>
            <a:ext cx="1943100" cy="1225550"/>
          </a:xfrm>
          <a:custGeom>
            <a:avLst/>
            <a:gdLst>
              <a:gd name="T0" fmla="*/ 0 w 518"/>
              <a:gd name="T1" fmla="*/ 327 h 327"/>
              <a:gd name="T2" fmla="*/ 518 w 518"/>
              <a:gd name="T3" fmla="*/ 10 h 327"/>
              <a:gd name="T4" fmla="*/ 0 60000 65536"/>
              <a:gd name="T5" fmla="*/ 0 60000 65536"/>
              <a:gd name="T6" fmla="*/ 0 w 518"/>
              <a:gd name="T7" fmla="*/ 0 h 327"/>
              <a:gd name="T8" fmla="*/ 518 w 518"/>
              <a:gd name="T9" fmla="*/ 327 h 327"/>
            </a:gdLst>
            <a:ahLst/>
            <a:cxnLst>
              <a:cxn ang="T4">
                <a:pos x="T0" y="T1"/>
              </a:cxn>
              <a:cxn ang="T5">
                <a:pos x="T2" y="T3"/>
              </a:cxn>
            </a:cxnLst>
            <a:rect l="T6" t="T7" r="T8" b="T9"/>
            <a:pathLst>
              <a:path w="518" h="327">
                <a:moveTo>
                  <a:pt x="0" y="327"/>
                </a:moveTo>
                <a:cubicBezTo>
                  <a:pt x="411" y="327"/>
                  <a:pt x="260" y="0"/>
                  <a:pt x="518" y="10"/>
                </a:cubicBezTo>
              </a:path>
            </a:pathLst>
          </a:custGeom>
          <a:noFill/>
          <a:ln w="14" cap="flat" cmpd="sng">
            <a:solidFill>
              <a:schemeClr val="bg1">
                <a:lumMod val="75000"/>
              </a:schemeClr>
            </a:solidFill>
            <a:miter lim="800000"/>
            <a:headEnd/>
            <a:tailEnd/>
          </a:ln>
          <a:extLst>
            <a:ext uri="{909E8E84-426E-40DD-AFC4-6F175D3DCCD1}">
              <a14:hiddenFill xmlns:a14="http://schemas.microsoft.com/office/drawing/2010/main">
                <a:solidFill>
                  <a:srgbClr val="FFFFFF"/>
                </a:solidFill>
              </a14:hiddenFill>
            </a:ext>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a:solidFill>
                <a:srgbClr val="000000"/>
              </a:solidFill>
              <a:sym typeface="宋体" pitchFamily="2" charset="-122"/>
            </a:endParaRPr>
          </a:p>
        </p:txBody>
      </p:sp>
      <p:sp>
        <p:nvSpPr>
          <p:cNvPr id="67" name="Line 43"/>
          <p:cNvSpPr>
            <a:spLocks noChangeShapeType="1"/>
          </p:cNvSpPr>
          <p:nvPr/>
        </p:nvSpPr>
        <p:spPr bwMode="auto">
          <a:xfrm>
            <a:off x="4136554" y="2809876"/>
            <a:ext cx="1987550" cy="1588"/>
          </a:xfrm>
          <a:prstGeom prst="line">
            <a:avLst/>
          </a:prstGeom>
          <a:noFill/>
          <a:ln w="14" cap="flat" cmpd="sng">
            <a:solidFill>
              <a:schemeClr val="bg1">
                <a:lumMod val="75000"/>
              </a:schemeClr>
            </a:solidFill>
            <a:round/>
            <a:headEnd/>
            <a:tailEnd/>
          </a:ln>
          <a:extLst>
            <a:ext uri="{909E8E84-426E-40DD-AFC4-6F175D3DCCD1}">
              <a14:hiddenFill xmlns:a14="http://schemas.microsoft.com/office/drawing/2010/main">
                <a:noFill/>
              </a14:hiddenFill>
            </a:ext>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a:solidFill>
                <a:srgbClr val="000000"/>
              </a:solidFill>
              <a:sym typeface="宋体" pitchFamily="2" charset="-122"/>
            </a:endParaRPr>
          </a:p>
        </p:txBody>
      </p:sp>
      <p:sp>
        <p:nvSpPr>
          <p:cNvPr id="69" name="Freeform 227"/>
          <p:cNvSpPr>
            <a:spLocks noChangeArrowheads="1"/>
          </p:cNvSpPr>
          <p:nvPr/>
        </p:nvSpPr>
        <p:spPr bwMode="auto">
          <a:xfrm>
            <a:off x="6003454" y="2717801"/>
            <a:ext cx="244475" cy="187325"/>
          </a:xfrm>
          <a:custGeom>
            <a:avLst/>
            <a:gdLst>
              <a:gd name="T0" fmla="*/ 0 w 154"/>
              <a:gd name="T1" fmla="*/ 0 h 118"/>
              <a:gd name="T2" fmla="*/ 154 w 154"/>
              <a:gd name="T3" fmla="*/ 59 h 118"/>
              <a:gd name="T4" fmla="*/ 0 w 154"/>
              <a:gd name="T5" fmla="*/ 118 h 118"/>
              <a:gd name="T6" fmla="*/ 0 w 154"/>
              <a:gd name="T7" fmla="*/ 0 h 118"/>
              <a:gd name="T8" fmla="*/ 0 60000 65536"/>
              <a:gd name="T9" fmla="*/ 0 60000 65536"/>
              <a:gd name="T10" fmla="*/ 0 60000 65536"/>
              <a:gd name="T11" fmla="*/ 0 60000 65536"/>
              <a:gd name="T12" fmla="*/ 0 w 154"/>
              <a:gd name="T13" fmla="*/ 0 h 118"/>
              <a:gd name="T14" fmla="*/ 154 w 154"/>
              <a:gd name="T15" fmla="*/ 118 h 118"/>
            </a:gdLst>
            <a:ahLst/>
            <a:cxnLst>
              <a:cxn ang="T8">
                <a:pos x="T0" y="T1"/>
              </a:cxn>
              <a:cxn ang="T9">
                <a:pos x="T2" y="T3"/>
              </a:cxn>
              <a:cxn ang="T10">
                <a:pos x="T4" y="T5"/>
              </a:cxn>
              <a:cxn ang="T11">
                <a:pos x="T6" y="T7"/>
              </a:cxn>
            </a:cxnLst>
            <a:rect l="T12" t="T13" r="T14" b="T15"/>
            <a:pathLst>
              <a:path w="154" h="118">
                <a:moveTo>
                  <a:pt x="0" y="0"/>
                </a:moveTo>
                <a:lnTo>
                  <a:pt x="154" y="59"/>
                </a:lnTo>
                <a:lnTo>
                  <a:pt x="0" y="118"/>
                </a:lnTo>
                <a:lnTo>
                  <a:pt x="0" y="0"/>
                </a:lnTo>
                <a:close/>
              </a:path>
            </a:pathLst>
          </a:custGeom>
          <a:solidFill>
            <a:schemeClr val="accent1"/>
          </a:solidFill>
          <a:ln>
            <a:noFill/>
          </a:ln>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a:solidFill>
                <a:srgbClr val="000000"/>
              </a:solidFill>
              <a:sym typeface="宋体" pitchFamily="2" charset="-122"/>
            </a:endParaRPr>
          </a:p>
        </p:txBody>
      </p:sp>
      <p:sp>
        <p:nvSpPr>
          <p:cNvPr id="70" name="TextBox 254"/>
          <p:cNvSpPr>
            <a:spLocks noChangeArrowheads="1"/>
          </p:cNvSpPr>
          <p:nvPr/>
        </p:nvSpPr>
        <p:spPr bwMode="auto">
          <a:xfrm>
            <a:off x="2843808" y="1373189"/>
            <a:ext cx="105727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r>
              <a:rPr lang="zh-CN" altLang="en-US" sz="1400" dirty="0">
                <a:solidFill>
                  <a:schemeClr val="bg1"/>
                </a:solidFill>
                <a:latin typeface="微软雅黑" pitchFamily="34" charset="-122"/>
                <a:ea typeface="微软雅黑" pitchFamily="34" charset="-122"/>
                <a:sym typeface="Arial" pitchFamily="34" charset="0"/>
              </a:rPr>
              <a:t>添加标题</a:t>
            </a:r>
            <a:endParaRPr lang="zh-CN" altLang="en-US" dirty="0"/>
          </a:p>
        </p:txBody>
      </p:sp>
      <p:sp>
        <p:nvSpPr>
          <p:cNvPr id="72" name="TextBox 261"/>
          <p:cNvSpPr>
            <a:spLocks noChangeArrowheads="1"/>
          </p:cNvSpPr>
          <p:nvPr/>
        </p:nvSpPr>
        <p:spPr bwMode="auto">
          <a:xfrm>
            <a:off x="2843808" y="1831976"/>
            <a:ext cx="105727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r>
              <a:rPr lang="zh-CN" altLang="en-US" sz="1400">
                <a:solidFill>
                  <a:schemeClr val="bg1"/>
                </a:solidFill>
                <a:latin typeface="微软雅黑" pitchFamily="34" charset="-122"/>
                <a:ea typeface="微软雅黑" pitchFamily="34" charset="-122"/>
                <a:sym typeface="Arial" pitchFamily="34" charset="0"/>
              </a:rPr>
              <a:t>添加标题</a:t>
            </a:r>
            <a:endParaRPr lang="zh-CN" altLang="en-US"/>
          </a:p>
        </p:txBody>
      </p:sp>
      <p:sp>
        <p:nvSpPr>
          <p:cNvPr id="74" name="TextBox 267"/>
          <p:cNvSpPr>
            <a:spLocks noChangeArrowheads="1"/>
          </p:cNvSpPr>
          <p:nvPr/>
        </p:nvSpPr>
        <p:spPr bwMode="auto">
          <a:xfrm>
            <a:off x="2843808" y="2301876"/>
            <a:ext cx="105727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r>
              <a:rPr lang="zh-CN" altLang="en-US" sz="1400">
                <a:solidFill>
                  <a:schemeClr val="bg1"/>
                </a:solidFill>
                <a:latin typeface="微软雅黑" pitchFamily="34" charset="-122"/>
                <a:ea typeface="微软雅黑" pitchFamily="34" charset="-122"/>
                <a:sym typeface="Arial" pitchFamily="34" charset="0"/>
              </a:rPr>
              <a:t>添加标题</a:t>
            </a:r>
            <a:endParaRPr lang="zh-CN" altLang="en-US"/>
          </a:p>
        </p:txBody>
      </p:sp>
      <p:sp>
        <p:nvSpPr>
          <p:cNvPr id="76" name="TextBox 273"/>
          <p:cNvSpPr>
            <a:spLocks noChangeArrowheads="1"/>
          </p:cNvSpPr>
          <p:nvPr/>
        </p:nvSpPr>
        <p:spPr bwMode="auto">
          <a:xfrm>
            <a:off x="2843808" y="2663826"/>
            <a:ext cx="105727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r>
              <a:rPr lang="zh-CN" altLang="en-US" sz="1400">
                <a:solidFill>
                  <a:schemeClr val="bg1"/>
                </a:solidFill>
                <a:latin typeface="微软雅黑" pitchFamily="34" charset="-122"/>
                <a:ea typeface="微软雅黑" pitchFamily="34" charset="-122"/>
                <a:sym typeface="Arial" pitchFamily="34" charset="0"/>
              </a:rPr>
              <a:t>添加标题</a:t>
            </a:r>
            <a:endParaRPr lang="zh-CN" altLang="en-US"/>
          </a:p>
        </p:txBody>
      </p:sp>
      <p:sp>
        <p:nvSpPr>
          <p:cNvPr id="78" name="TextBox 279"/>
          <p:cNvSpPr>
            <a:spLocks noChangeArrowheads="1"/>
          </p:cNvSpPr>
          <p:nvPr/>
        </p:nvSpPr>
        <p:spPr bwMode="auto">
          <a:xfrm>
            <a:off x="2843808" y="3071814"/>
            <a:ext cx="105727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r>
              <a:rPr lang="zh-CN" altLang="en-US" sz="1400">
                <a:solidFill>
                  <a:schemeClr val="bg1"/>
                </a:solidFill>
                <a:latin typeface="微软雅黑" pitchFamily="34" charset="-122"/>
                <a:ea typeface="微软雅黑" pitchFamily="34" charset="-122"/>
                <a:sym typeface="Arial" pitchFamily="34" charset="0"/>
              </a:rPr>
              <a:t>添加标题</a:t>
            </a:r>
            <a:endParaRPr lang="zh-CN" altLang="en-US"/>
          </a:p>
        </p:txBody>
      </p:sp>
      <p:sp>
        <p:nvSpPr>
          <p:cNvPr id="80" name="TextBox 285"/>
          <p:cNvSpPr>
            <a:spLocks noChangeArrowheads="1"/>
          </p:cNvSpPr>
          <p:nvPr/>
        </p:nvSpPr>
        <p:spPr bwMode="auto">
          <a:xfrm>
            <a:off x="2843808" y="3487739"/>
            <a:ext cx="105727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r>
              <a:rPr lang="zh-CN" altLang="en-US" sz="1400">
                <a:solidFill>
                  <a:schemeClr val="bg1"/>
                </a:solidFill>
                <a:latin typeface="微软雅黑" pitchFamily="34" charset="-122"/>
                <a:ea typeface="微软雅黑" pitchFamily="34" charset="-122"/>
                <a:sym typeface="Arial" pitchFamily="34" charset="0"/>
              </a:rPr>
              <a:t>添加标题</a:t>
            </a:r>
            <a:endParaRPr lang="zh-CN" altLang="en-US"/>
          </a:p>
        </p:txBody>
      </p:sp>
      <p:sp>
        <p:nvSpPr>
          <p:cNvPr id="82" name="TextBox 291"/>
          <p:cNvSpPr>
            <a:spLocks noChangeArrowheads="1"/>
          </p:cNvSpPr>
          <p:nvPr/>
        </p:nvSpPr>
        <p:spPr bwMode="auto">
          <a:xfrm>
            <a:off x="2843808" y="3838576"/>
            <a:ext cx="105727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r>
              <a:rPr lang="zh-CN" altLang="en-US" sz="1400">
                <a:solidFill>
                  <a:schemeClr val="bg1"/>
                </a:solidFill>
                <a:latin typeface="微软雅黑" pitchFamily="34" charset="-122"/>
                <a:ea typeface="微软雅黑" pitchFamily="34" charset="-122"/>
                <a:sym typeface="Arial" pitchFamily="34" charset="0"/>
              </a:rPr>
              <a:t>添加标题</a:t>
            </a:r>
            <a:endParaRPr lang="zh-CN" altLang="en-US"/>
          </a:p>
        </p:txBody>
      </p:sp>
      <p:sp>
        <p:nvSpPr>
          <p:cNvPr id="83" name="TextBox 292"/>
          <p:cNvSpPr>
            <a:spLocks noChangeArrowheads="1"/>
          </p:cNvSpPr>
          <p:nvPr/>
        </p:nvSpPr>
        <p:spPr bwMode="auto">
          <a:xfrm>
            <a:off x="6516216" y="1470026"/>
            <a:ext cx="1620957"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r>
              <a:rPr lang="zh-CN" altLang="en-US" sz="2800" dirty="0">
                <a:solidFill>
                  <a:srgbClr val="404040"/>
                </a:solidFill>
                <a:latin typeface="微软雅黑" pitchFamily="34" charset="-122"/>
                <a:ea typeface="微软雅黑" pitchFamily="34" charset="-122"/>
                <a:sym typeface="Arial" pitchFamily="34" charset="0"/>
              </a:rPr>
              <a:t>添加标题</a:t>
            </a:r>
            <a:endParaRPr lang="zh-CN" altLang="en-US" dirty="0">
              <a:solidFill>
                <a:srgbClr val="404040"/>
              </a:solidFill>
            </a:endParaRPr>
          </a:p>
        </p:txBody>
      </p:sp>
      <p:sp>
        <p:nvSpPr>
          <p:cNvPr id="84" name="矩形 83"/>
          <p:cNvSpPr>
            <a:spLocks noChangeArrowheads="1"/>
          </p:cNvSpPr>
          <p:nvPr/>
        </p:nvSpPr>
        <p:spPr bwMode="auto">
          <a:xfrm>
            <a:off x="6195541" y="2009776"/>
            <a:ext cx="2363788" cy="16809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just">
              <a:lnSpc>
                <a:spcPct val="150000"/>
              </a:lnSpc>
            </a:pPr>
            <a:r>
              <a:rPr lang="zh-CN" altLang="en-US" sz="1000" dirty="0">
                <a:solidFill>
                  <a:srgbClr val="595959"/>
                </a:solidFill>
                <a:latin typeface="微软雅黑" pitchFamily="34" charset="-122"/>
                <a:ea typeface="微软雅黑" pitchFamily="34" charset="-122"/>
                <a:sym typeface="微软雅黑" pitchFamily="34" charset="-122"/>
              </a:rPr>
              <a:t>在这里输入年度工作概况阐述内容在这里输入年度工作概况阐述内容在这里输入年度工作概况阐述内容在这里输入年度工作概况阐述内容在这里输入年度工作概况阐述内容在这里输入年度工作概况阐述内容在这里输入年度工作概况阐述内容</a:t>
            </a:r>
          </a:p>
        </p:txBody>
      </p:sp>
      <p:sp>
        <p:nvSpPr>
          <p:cNvPr id="85" name="矩形 84"/>
          <p:cNvSpPr>
            <a:spLocks noChangeArrowheads="1"/>
          </p:cNvSpPr>
          <p:nvPr/>
        </p:nvSpPr>
        <p:spPr bwMode="auto">
          <a:xfrm>
            <a:off x="848841" y="1358901"/>
            <a:ext cx="1568450"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just"/>
            <a:r>
              <a:rPr lang="zh-CN" altLang="en-US" sz="800" dirty="0">
                <a:solidFill>
                  <a:srgbClr val="595959"/>
                </a:solidFill>
                <a:latin typeface="微软雅黑" pitchFamily="34" charset="-122"/>
                <a:ea typeface="微软雅黑" pitchFamily="34" charset="-122"/>
                <a:sym typeface="微软雅黑" pitchFamily="34" charset="-122"/>
              </a:rPr>
              <a:t>在这里输入年度工作概况阐述内容在这里输入年度工作概况</a:t>
            </a:r>
          </a:p>
        </p:txBody>
      </p:sp>
      <p:sp>
        <p:nvSpPr>
          <p:cNvPr id="86" name="矩形 85"/>
          <p:cNvSpPr>
            <a:spLocks noChangeArrowheads="1"/>
          </p:cNvSpPr>
          <p:nvPr/>
        </p:nvSpPr>
        <p:spPr bwMode="auto">
          <a:xfrm>
            <a:off x="848841" y="1797051"/>
            <a:ext cx="1568450"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just"/>
            <a:r>
              <a:rPr lang="zh-CN" altLang="en-US" sz="800" dirty="0">
                <a:solidFill>
                  <a:srgbClr val="595959"/>
                </a:solidFill>
                <a:latin typeface="微软雅黑" pitchFamily="34" charset="-122"/>
                <a:ea typeface="微软雅黑" pitchFamily="34" charset="-122"/>
                <a:sym typeface="微软雅黑" pitchFamily="34" charset="-122"/>
              </a:rPr>
              <a:t>在这里输入年度工作概况阐述内容在这里输入年度工作概况</a:t>
            </a:r>
          </a:p>
        </p:txBody>
      </p:sp>
      <p:sp>
        <p:nvSpPr>
          <p:cNvPr id="87" name="矩形 86"/>
          <p:cNvSpPr>
            <a:spLocks noChangeArrowheads="1"/>
          </p:cNvSpPr>
          <p:nvPr/>
        </p:nvSpPr>
        <p:spPr bwMode="auto">
          <a:xfrm>
            <a:off x="848841" y="2292351"/>
            <a:ext cx="1568450"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just"/>
            <a:r>
              <a:rPr lang="zh-CN" altLang="en-US" sz="800" dirty="0">
                <a:solidFill>
                  <a:srgbClr val="595959"/>
                </a:solidFill>
                <a:latin typeface="微软雅黑" pitchFamily="34" charset="-122"/>
                <a:ea typeface="微软雅黑" pitchFamily="34" charset="-122"/>
                <a:sym typeface="微软雅黑" pitchFamily="34" charset="-122"/>
              </a:rPr>
              <a:t>在这里输入年度工作概况阐述内容在这里输入年度工作概况</a:t>
            </a:r>
          </a:p>
        </p:txBody>
      </p:sp>
      <p:sp>
        <p:nvSpPr>
          <p:cNvPr id="88" name="矩形 87"/>
          <p:cNvSpPr>
            <a:spLocks noChangeArrowheads="1"/>
          </p:cNvSpPr>
          <p:nvPr/>
        </p:nvSpPr>
        <p:spPr bwMode="auto">
          <a:xfrm>
            <a:off x="848841" y="2635251"/>
            <a:ext cx="1568450"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just"/>
            <a:r>
              <a:rPr lang="zh-CN" altLang="en-US" sz="800" dirty="0">
                <a:solidFill>
                  <a:srgbClr val="595959"/>
                </a:solidFill>
                <a:latin typeface="微软雅黑" pitchFamily="34" charset="-122"/>
                <a:ea typeface="微软雅黑" pitchFamily="34" charset="-122"/>
                <a:sym typeface="微软雅黑" pitchFamily="34" charset="-122"/>
              </a:rPr>
              <a:t>在这里输入年度工作概况阐述内容在这里输入年度工作概况</a:t>
            </a:r>
          </a:p>
        </p:txBody>
      </p:sp>
      <p:sp>
        <p:nvSpPr>
          <p:cNvPr id="89" name="矩形 88"/>
          <p:cNvSpPr>
            <a:spLocks noChangeArrowheads="1"/>
          </p:cNvSpPr>
          <p:nvPr/>
        </p:nvSpPr>
        <p:spPr bwMode="auto">
          <a:xfrm>
            <a:off x="848841" y="3044826"/>
            <a:ext cx="1568450"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just"/>
            <a:r>
              <a:rPr lang="zh-CN" altLang="en-US" sz="800" dirty="0">
                <a:solidFill>
                  <a:srgbClr val="595959"/>
                </a:solidFill>
                <a:latin typeface="微软雅黑" pitchFamily="34" charset="-122"/>
                <a:ea typeface="微软雅黑" pitchFamily="34" charset="-122"/>
                <a:sym typeface="微软雅黑" pitchFamily="34" charset="-122"/>
              </a:rPr>
              <a:t>在这里输入年度工作概况阐述内容在这里输入年度工作概况</a:t>
            </a:r>
          </a:p>
        </p:txBody>
      </p:sp>
      <p:sp>
        <p:nvSpPr>
          <p:cNvPr id="90" name="矩形 89"/>
          <p:cNvSpPr>
            <a:spLocks noChangeArrowheads="1"/>
          </p:cNvSpPr>
          <p:nvPr/>
        </p:nvSpPr>
        <p:spPr bwMode="auto">
          <a:xfrm>
            <a:off x="848841" y="3454401"/>
            <a:ext cx="1568450"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just"/>
            <a:r>
              <a:rPr lang="zh-CN" altLang="en-US" sz="800" dirty="0">
                <a:solidFill>
                  <a:srgbClr val="595959"/>
                </a:solidFill>
                <a:latin typeface="微软雅黑" pitchFamily="34" charset="-122"/>
                <a:ea typeface="微软雅黑" pitchFamily="34" charset="-122"/>
                <a:sym typeface="微软雅黑" pitchFamily="34" charset="-122"/>
              </a:rPr>
              <a:t>在这里输入年度工作概况阐述内容在这里输入年度工作概况</a:t>
            </a:r>
          </a:p>
        </p:txBody>
      </p:sp>
      <p:sp>
        <p:nvSpPr>
          <p:cNvPr id="91" name="矩形 90"/>
          <p:cNvSpPr>
            <a:spLocks noChangeArrowheads="1"/>
          </p:cNvSpPr>
          <p:nvPr/>
        </p:nvSpPr>
        <p:spPr bwMode="auto">
          <a:xfrm>
            <a:off x="848841" y="3825876"/>
            <a:ext cx="1568450"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just"/>
            <a:r>
              <a:rPr lang="zh-CN" altLang="en-US" sz="800" dirty="0">
                <a:solidFill>
                  <a:srgbClr val="595959"/>
                </a:solidFill>
                <a:latin typeface="微软雅黑" pitchFamily="34" charset="-122"/>
                <a:ea typeface="微软雅黑" pitchFamily="34" charset="-122"/>
                <a:sym typeface="微软雅黑" pitchFamily="34" charset="-122"/>
              </a:rPr>
              <a:t>在这里输入年度工作概况阐述内容在这里输入年度工作概况</a:t>
            </a:r>
          </a:p>
        </p:txBody>
      </p:sp>
      <p:sp>
        <p:nvSpPr>
          <p:cNvPr id="92" name="直接连接符 91"/>
          <p:cNvSpPr>
            <a:spLocks noChangeShapeType="1"/>
          </p:cNvSpPr>
          <p:nvPr/>
        </p:nvSpPr>
        <p:spPr bwMode="auto">
          <a:xfrm>
            <a:off x="6220941" y="1989139"/>
            <a:ext cx="2343150" cy="1587"/>
          </a:xfrm>
          <a:prstGeom prst="line">
            <a:avLst/>
          </a:prstGeom>
          <a:noFill/>
          <a:ln w="12700" cap="flat" cmpd="sng">
            <a:solidFill>
              <a:srgbClr val="7F7F7F"/>
            </a:solidFill>
            <a:bevel/>
            <a:headEnd/>
            <a:tailEnd/>
          </a:ln>
          <a:extLst>
            <a:ext uri="{909E8E84-426E-40DD-AFC4-6F175D3DCCD1}">
              <a14:hiddenFill xmlns:a14="http://schemas.microsoft.com/office/drawing/2010/main">
                <a:noFill/>
              </a14:hiddenFill>
            </a:ext>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en-US"/>
          </a:p>
        </p:txBody>
      </p:sp>
      <p:sp>
        <p:nvSpPr>
          <p:cNvPr id="2" name="标题 1"/>
          <p:cNvSpPr>
            <a:spLocks noGrp="1"/>
          </p:cNvSpPr>
          <p:nvPr>
            <p:ph type="title"/>
          </p:nvPr>
        </p:nvSpPr>
        <p:spPr/>
        <p:txBody>
          <a:bodyPr>
            <a:normAutofit fontScale="90000"/>
          </a:bodyPr>
          <a:lstStyle/>
          <a:p>
            <a:r>
              <a:rPr lang="zh-CN" altLang="en-US" dirty="0"/>
              <a:t>第一部分  点击此处输入您的标题</a:t>
            </a:r>
          </a:p>
        </p:txBody>
      </p:sp>
    </p:spTree>
    <p:extLst>
      <p:ext uri="{BB962C8B-B14F-4D97-AF65-F5344CB8AC3E}">
        <p14:creationId xmlns:p14="http://schemas.microsoft.com/office/powerpoint/2010/main" val="3872078169"/>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44"/>
                                        </p:tgtEl>
                                        <p:attrNameLst>
                                          <p:attrName>style.visibility</p:attrName>
                                        </p:attrNameLst>
                                      </p:cBhvr>
                                      <p:to>
                                        <p:strVal val="visible"/>
                                      </p:to>
                                    </p:set>
                                    <p:anim calcmode="lin" valueType="num">
                                      <p:cBhvr additive="base">
                                        <p:cTn id="7" dur="500" fill="hold"/>
                                        <p:tgtEl>
                                          <p:spTgt spid="44"/>
                                        </p:tgtEl>
                                        <p:attrNameLst>
                                          <p:attrName>ppt_x</p:attrName>
                                        </p:attrNameLst>
                                      </p:cBhvr>
                                      <p:tavLst>
                                        <p:tav tm="0">
                                          <p:val>
                                            <p:strVal val="0-#ppt_w/2"/>
                                          </p:val>
                                        </p:tav>
                                        <p:tav tm="100000">
                                          <p:val>
                                            <p:strVal val="#ppt_x"/>
                                          </p:val>
                                        </p:tav>
                                      </p:tavLst>
                                    </p:anim>
                                    <p:anim calcmode="lin" valueType="num">
                                      <p:cBhvr additive="base">
                                        <p:cTn id="8" dur="500" fill="hold"/>
                                        <p:tgtEl>
                                          <p:spTgt spid="44"/>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45"/>
                                        </p:tgtEl>
                                        <p:attrNameLst>
                                          <p:attrName>style.visibility</p:attrName>
                                        </p:attrNameLst>
                                      </p:cBhvr>
                                      <p:to>
                                        <p:strVal val="visible"/>
                                      </p:to>
                                    </p:set>
                                    <p:anim calcmode="lin" valueType="num">
                                      <p:cBhvr additive="base">
                                        <p:cTn id="11" dur="500" fill="hold"/>
                                        <p:tgtEl>
                                          <p:spTgt spid="45"/>
                                        </p:tgtEl>
                                        <p:attrNameLst>
                                          <p:attrName>ppt_x</p:attrName>
                                        </p:attrNameLst>
                                      </p:cBhvr>
                                      <p:tavLst>
                                        <p:tav tm="0">
                                          <p:val>
                                            <p:strVal val="0-#ppt_w/2"/>
                                          </p:val>
                                        </p:tav>
                                        <p:tav tm="100000">
                                          <p:val>
                                            <p:strVal val="#ppt_x"/>
                                          </p:val>
                                        </p:tav>
                                      </p:tavLst>
                                    </p:anim>
                                    <p:anim calcmode="lin" valueType="num">
                                      <p:cBhvr additive="base">
                                        <p:cTn id="12" dur="500" fill="hold"/>
                                        <p:tgtEl>
                                          <p:spTgt spid="45"/>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46"/>
                                        </p:tgtEl>
                                        <p:attrNameLst>
                                          <p:attrName>style.visibility</p:attrName>
                                        </p:attrNameLst>
                                      </p:cBhvr>
                                      <p:to>
                                        <p:strVal val="visible"/>
                                      </p:to>
                                    </p:set>
                                    <p:anim calcmode="lin" valueType="num">
                                      <p:cBhvr additive="base">
                                        <p:cTn id="15" dur="500" fill="hold"/>
                                        <p:tgtEl>
                                          <p:spTgt spid="46"/>
                                        </p:tgtEl>
                                        <p:attrNameLst>
                                          <p:attrName>ppt_x</p:attrName>
                                        </p:attrNameLst>
                                      </p:cBhvr>
                                      <p:tavLst>
                                        <p:tav tm="0">
                                          <p:val>
                                            <p:strVal val="0-#ppt_w/2"/>
                                          </p:val>
                                        </p:tav>
                                        <p:tav tm="100000">
                                          <p:val>
                                            <p:strVal val="#ppt_x"/>
                                          </p:val>
                                        </p:tav>
                                      </p:tavLst>
                                    </p:anim>
                                    <p:anim calcmode="lin" valueType="num">
                                      <p:cBhvr additive="base">
                                        <p:cTn id="16" dur="500" fill="hold"/>
                                        <p:tgtEl>
                                          <p:spTgt spid="46"/>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51"/>
                                        </p:tgtEl>
                                        <p:attrNameLst>
                                          <p:attrName>style.visibility</p:attrName>
                                        </p:attrNameLst>
                                      </p:cBhvr>
                                      <p:to>
                                        <p:strVal val="visible"/>
                                      </p:to>
                                    </p:set>
                                    <p:anim calcmode="lin" valueType="num">
                                      <p:cBhvr additive="base">
                                        <p:cTn id="19" dur="500" fill="hold"/>
                                        <p:tgtEl>
                                          <p:spTgt spid="51"/>
                                        </p:tgtEl>
                                        <p:attrNameLst>
                                          <p:attrName>ppt_x</p:attrName>
                                        </p:attrNameLst>
                                      </p:cBhvr>
                                      <p:tavLst>
                                        <p:tav tm="0">
                                          <p:val>
                                            <p:strVal val="0-#ppt_w/2"/>
                                          </p:val>
                                        </p:tav>
                                        <p:tav tm="100000">
                                          <p:val>
                                            <p:strVal val="#ppt_x"/>
                                          </p:val>
                                        </p:tav>
                                      </p:tavLst>
                                    </p:anim>
                                    <p:anim calcmode="lin" valueType="num">
                                      <p:cBhvr additive="base">
                                        <p:cTn id="20" dur="500" fill="hold"/>
                                        <p:tgtEl>
                                          <p:spTgt spid="51"/>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0"/>
                                  </p:stCondLst>
                                  <p:childTnLst>
                                    <p:set>
                                      <p:cBhvr>
                                        <p:cTn id="22" dur="1" fill="hold">
                                          <p:stCondLst>
                                            <p:cond delay="0"/>
                                          </p:stCondLst>
                                        </p:cTn>
                                        <p:tgtEl>
                                          <p:spTgt spid="52"/>
                                        </p:tgtEl>
                                        <p:attrNameLst>
                                          <p:attrName>style.visibility</p:attrName>
                                        </p:attrNameLst>
                                      </p:cBhvr>
                                      <p:to>
                                        <p:strVal val="visible"/>
                                      </p:to>
                                    </p:set>
                                    <p:anim calcmode="lin" valueType="num">
                                      <p:cBhvr additive="base">
                                        <p:cTn id="23" dur="500" fill="hold"/>
                                        <p:tgtEl>
                                          <p:spTgt spid="52"/>
                                        </p:tgtEl>
                                        <p:attrNameLst>
                                          <p:attrName>ppt_x</p:attrName>
                                        </p:attrNameLst>
                                      </p:cBhvr>
                                      <p:tavLst>
                                        <p:tav tm="0">
                                          <p:val>
                                            <p:strVal val="0-#ppt_w/2"/>
                                          </p:val>
                                        </p:tav>
                                        <p:tav tm="100000">
                                          <p:val>
                                            <p:strVal val="#ppt_x"/>
                                          </p:val>
                                        </p:tav>
                                      </p:tavLst>
                                    </p:anim>
                                    <p:anim calcmode="lin" valueType="num">
                                      <p:cBhvr additive="base">
                                        <p:cTn id="24" dur="500" fill="hold"/>
                                        <p:tgtEl>
                                          <p:spTgt spid="52"/>
                                        </p:tgtEl>
                                        <p:attrNameLst>
                                          <p:attrName>ppt_y</p:attrName>
                                        </p:attrNameLst>
                                      </p:cBhvr>
                                      <p:tavLst>
                                        <p:tav tm="0">
                                          <p:val>
                                            <p:strVal val="#ppt_y"/>
                                          </p:val>
                                        </p:tav>
                                        <p:tav tm="100000">
                                          <p:val>
                                            <p:strVal val="#ppt_y"/>
                                          </p:val>
                                        </p:tav>
                                      </p:tavLst>
                                    </p:anim>
                                  </p:childTnLst>
                                </p:cTn>
                              </p:par>
                              <p:par>
                                <p:cTn id="25" presetID="2" presetClass="entr" presetSubtype="8" fill="hold" grpId="0" nodeType="withEffect">
                                  <p:stCondLst>
                                    <p:cond delay="0"/>
                                  </p:stCondLst>
                                  <p:childTnLst>
                                    <p:set>
                                      <p:cBhvr>
                                        <p:cTn id="26" dur="1" fill="hold">
                                          <p:stCondLst>
                                            <p:cond delay="0"/>
                                          </p:stCondLst>
                                        </p:cTn>
                                        <p:tgtEl>
                                          <p:spTgt spid="56"/>
                                        </p:tgtEl>
                                        <p:attrNameLst>
                                          <p:attrName>style.visibility</p:attrName>
                                        </p:attrNameLst>
                                      </p:cBhvr>
                                      <p:to>
                                        <p:strVal val="visible"/>
                                      </p:to>
                                    </p:set>
                                    <p:anim calcmode="lin" valueType="num">
                                      <p:cBhvr additive="base">
                                        <p:cTn id="27" dur="500" fill="hold"/>
                                        <p:tgtEl>
                                          <p:spTgt spid="56"/>
                                        </p:tgtEl>
                                        <p:attrNameLst>
                                          <p:attrName>ppt_x</p:attrName>
                                        </p:attrNameLst>
                                      </p:cBhvr>
                                      <p:tavLst>
                                        <p:tav tm="0">
                                          <p:val>
                                            <p:strVal val="0-#ppt_w/2"/>
                                          </p:val>
                                        </p:tav>
                                        <p:tav tm="100000">
                                          <p:val>
                                            <p:strVal val="#ppt_x"/>
                                          </p:val>
                                        </p:tav>
                                      </p:tavLst>
                                    </p:anim>
                                    <p:anim calcmode="lin" valueType="num">
                                      <p:cBhvr additive="base">
                                        <p:cTn id="28" dur="500" fill="hold"/>
                                        <p:tgtEl>
                                          <p:spTgt spid="56"/>
                                        </p:tgtEl>
                                        <p:attrNameLst>
                                          <p:attrName>ppt_y</p:attrName>
                                        </p:attrNameLst>
                                      </p:cBhvr>
                                      <p:tavLst>
                                        <p:tav tm="0">
                                          <p:val>
                                            <p:strVal val="#ppt_y"/>
                                          </p:val>
                                        </p:tav>
                                        <p:tav tm="100000">
                                          <p:val>
                                            <p:strVal val="#ppt_y"/>
                                          </p:val>
                                        </p:tav>
                                      </p:tavLst>
                                    </p:anim>
                                  </p:childTnLst>
                                </p:cTn>
                              </p:par>
                              <p:par>
                                <p:cTn id="29" presetID="2" presetClass="entr" presetSubtype="8" fill="hold" grpId="0" nodeType="withEffect">
                                  <p:stCondLst>
                                    <p:cond delay="0"/>
                                  </p:stCondLst>
                                  <p:childTnLst>
                                    <p:set>
                                      <p:cBhvr>
                                        <p:cTn id="30" dur="1" fill="hold">
                                          <p:stCondLst>
                                            <p:cond delay="0"/>
                                          </p:stCondLst>
                                        </p:cTn>
                                        <p:tgtEl>
                                          <p:spTgt spid="57"/>
                                        </p:tgtEl>
                                        <p:attrNameLst>
                                          <p:attrName>style.visibility</p:attrName>
                                        </p:attrNameLst>
                                      </p:cBhvr>
                                      <p:to>
                                        <p:strVal val="visible"/>
                                      </p:to>
                                    </p:set>
                                    <p:anim calcmode="lin" valueType="num">
                                      <p:cBhvr additive="base">
                                        <p:cTn id="31" dur="500" fill="hold"/>
                                        <p:tgtEl>
                                          <p:spTgt spid="57"/>
                                        </p:tgtEl>
                                        <p:attrNameLst>
                                          <p:attrName>ppt_x</p:attrName>
                                        </p:attrNameLst>
                                      </p:cBhvr>
                                      <p:tavLst>
                                        <p:tav tm="0">
                                          <p:val>
                                            <p:strVal val="0-#ppt_w/2"/>
                                          </p:val>
                                        </p:tav>
                                        <p:tav tm="100000">
                                          <p:val>
                                            <p:strVal val="#ppt_x"/>
                                          </p:val>
                                        </p:tav>
                                      </p:tavLst>
                                    </p:anim>
                                    <p:anim calcmode="lin" valueType="num">
                                      <p:cBhvr additive="base">
                                        <p:cTn id="32" dur="500" fill="hold"/>
                                        <p:tgtEl>
                                          <p:spTgt spid="57"/>
                                        </p:tgtEl>
                                        <p:attrNameLst>
                                          <p:attrName>ppt_y</p:attrName>
                                        </p:attrNameLst>
                                      </p:cBhvr>
                                      <p:tavLst>
                                        <p:tav tm="0">
                                          <p:val>
                                            <p:strVal val="#ppt_y"/>
                                          </p:val>
                                        </p:tav>
                                        <p:tav tm="100000">
                                          <p:val>
                                            <p:strVal val="#ppt_y"/>
                                          </p:val>
                                        </p:tav>
                                      </p:tavLst>
                                    </p:anim>
                                  </p:childTnLst>
                                </p:cTn>
                              </p:par>
                              <p:par>
                                <p:cTn id="33" presetID="2" presetClass="entr" presetSubtype="8" fill="hold" grpId="0" nodeType="withEffect">
                                  <p:stCondLst>
                                    <p:cond delay="0"/>
                                  </p:stCondLst>
                                  <p:childTnLst>
                                    <p:set>
                                      <p:cBhvr>
                                        <p:cTn id="34" dur="1" fill="hold">
                                          <p:stCondLst>
                                            <p:cond delay="0"/>
                                          </p:stCondLst>
                                        </p:cTn>
                                        <p:tgtEl>
                                          <p:spTgt spid="70"/>
                                        </p:tgtEl>
                                        <p:attrNameLst>
                                          <p:attrName>style.visibility</p:attrName>
                                        </p:attrNameLst>
                                      </p:cBhvr>
                                      <p:to>
                                        <p:strVal val="visible"/>
                                      </p:to>
                                    </p:set>
                                    <p:anim calcmode="lin" valueType="num">
                                      <p:cBhvr additive="base">
                                        <p:cTn id="35" dur="500" fill="hold"/>
                                        <p:tgtEl>
                                          <p:spTgt spid="70"/>
                                        </p:tgtEl>
                                        <p:attrNameLst>
                                          <p:attrName>ppt_x</p:attrName>
                                        </p:attrNameLst>
                                      </p:cBhvr>
                                      <p:tavLst>
                                        <p:tav tm="0">
                                          <p:val>
                                            <p:strVal val="0-#ppt_w/2"/>
                                          </p:val>
                                        </p:tav>
                                        <p:tav tm="100000">
                                          <p:val>
                                            <p:strVal val="#ppt_x"/>
                                          </p:val>
                                        </p:tav>
                                      </p:tavLst>
                                    </p:anim>
                                    <p:anim calcmode="lin" valueType="num">
                                      <p:cBhvr additive="base">
                                        <p:cTn id="36" dur="500" fill="hold"/>
                                        <p:tgtEl>
                                          <p:spTgt spid="70"/>
                                        </p:tgtEl>
                                        <p:attrNameLst>
                                          <p:attrName>ppt_y</p:attrName>
                                        </p:attrNameLst>
                                      </p:cBhvr>
                                      <p:tavLst>
                                        <p:tav tm="0">
                                          <p:val>
                                            <p:strVal val="#ppt_y"/>
                                          </p:val>
                                        </p:tav>
                                        <p:tav tm="100000">
                                          <p:val>
                                            <p:strVal val="#ppt_y"/>
                                          </p:val>
                                        </p:tav>
                                      </p:tavLst>
                                    </p:anim>
                                  </p:childTnLst>
                                </p:cTn>
                              </p:par>
                              <p:par>
                                <p:cTn id="37" presetID="2" presetClass="entr" presetSubtype="8" fill="hold" grpId="0" nodeType="withEffect">
                                  <p:stCondLst>
                                    <p:cond delay="0"/>
                                  </p:stCondLst>
                                  <p:childTnLst>
                                    <p:set>
                                      <p:cBhvr>
                                        <p:cTn id="38" dur="1" fill="hold">
                                          <p:stCondLst>
                                            <p:cond delay="0"/>
                                          </p:stCondLst>
                                        </p:cTn>
                                        <p:tgtEl>
                                          <p:spTgt spid="72"/>
                                        </p:tgtEl>
                                        <p:attrNameLst>
                                          <p:attrName>style.visibility</p:attrName>
                                        </p:attrNameLst>
                                      </p:cBhvr>
                                      <p:to>
                                        <p:strVal val="visible"/>
                                      </p:to>
                                    </p:set>
                                    <p:anim calcmode="lin" valueType="num">
                                      <p:cBhvr additive="base">
                                        <p:cTn id="39" dur="500" fill="hold"/>
                                        <p:tgtEl>
                                          <p:spTgt spid="72"/>
                                        </p:tgtEl>
                                        <p:attrNameLst>
                                          <p:attrName>ppt_x</p:attrName>
                                        </p:attrNameLst>
                                      </p:cBhvr>
                                      <p:tavLst>
                                        <p:tav tm="0">
                                          <p:val>
                                            <p:strVal val="0-#ppt_w/2"/>
                                          </p:val>
                                        </p:tav>
                                        <p:tav tm="100000">
                                          <p:val>
                                            <p:strVal val="#ppt_x"/>
                                          </p:val>
                                        </p:tav>
                                      </p:tavLst>
                                    </p:anim>
                                    <p:anim calcmode="lin" valueType="num">
                                      <p:cBhvr additive="base">
                                        <p:cTn id="40" dur="500" fill="hold"/>
                                        <p:tgtEl>
                                          <p:spTgt spid="72"/>
                                        </p:tgtEl>
                                        <p:attrNameLst>
                                          <p:attrName>ppt_y</p:attrName>
                                        </p:attrNameLst>
                                      </p:cBhvr>
                                      <p:tavLst>
                                        <p:tav tm="0">
                                          <p:val>
                                            <p:strVal val="#ppt_y"/>
                                          </p:val>
                                        </p:tav>
                                        <p:tav tm="100000">
                                          <p:val>
                                            <p:strVal val="#ppt_y"/>
                                          </p:val>
                                        </p:tav>
                                      </p:tavLst>
                                    </p:anim>
                                  </p:childTnLst>
                                </p:cTn>
                              </p:par>
                              <p:par>
                                <p:cTn id="41" presetID="2" presetClass="entr" presetSubtype="8" fill="hold" grpId="0" nodeType="withEffect">
                                  <p:stCondLst>
                                    <p:cond delay="0"/>
                                  </p:stCondLst>
                                  <p:childTnLst>
                                    <p:set>
                                      <p:cBhvr>
                                        <p:cTn id="42" dur="1" fill="hold">
                                          <p:stCondLst>
                                            <p:cond delay="0"/>
                                          </p:stCondLst>
                                        </p:cTn>
                                        <p:tgtEl>
                                          <p:spTgt spid="74"/>
                                        </p:tgtEl>
                                        <p:attrNameLst>
                                          <p:attrName>style.visibility</p:attrName>
                                        </p:attrNameLst>
                                      </p:cBhvr>
                                      <p:to>
                                        <p:strVal val="visible"/>
                                      </p:to>
                                    </p:set>
                                    <p:anim calcmode="lin" valueType="num">
                                      <p:cBhvr additive="base">
                                        <p:cTn id="43" dur="500" fill="hold"/>
                                        <p:tgtEl>
                                          <p:spTgt spid="74"/>
                                        </p:tgtEl>
                                        <p:attrNameLst>
                                          <p:attrName>ppt_x</p:attrName>
                                        </p:attrNameLst>
                                      </p:cBhvr>
                                      <p:tavLst>
                                        <p:tav tm="0">
                                          <p:val>
                                            <p:strVal val="0-#ppt_w/2"/>
                                          </p:val>
                                        </p:tav>
                                        <p:tav tm="100000">
                                          <p:val>
                                            <p:strVal val="#ppt_x"/>
                                          </p:val>
                                        </p:tav>
                                      </p:tavLst>
                                    </p:anim>
                                    <p:anim calcmode="lin" valueType="num">
                                      <p:cBhvr additive="base">
                                        <p:cTn id="44" dur="500" fill="hold"/>
                                        <p:tgtEl>
                                          <p:spTgt spid="74"/>
                                        </p:tgtEl>
                                        <p:attrNameLst>
                                          <p:attrName>ppt_y</p:attrName>
                                        </p:attrNameLst>
                                      </p:cBhvr>
                                      <p:tavLst>
                                        <p:tav tm="0">
                                          <p:val>
                                            <p:strVal val="#ppt_y"/>
                                          </p:val>
                                        </p:tav>
                                        <p:tav tm="100000">
                                          <p:val>
                                            <p:strVal val="#ppt_y"/>
                                          </p:val>
                                        </p:tav>
                                      </p:tavLst>
                                    </p:anim>
                                  </p:childTnLst>
                                </p:cTn>
                              </p:par>
                              <p:par>
                                <p:cTn id="45" presetID="2" presetClass="entr" presetSubtype="8" fill="hold" grpId="0" nodeType="withEffect">
                                  <p:stCondLst>
                                    <p:cond delay="0"/>
                                  </p:stCondLst>
                                  <p:childTnLst>
                                    <p:set>
                                      <p:cBhvr>
                                        <p:cTn id="46" dur="1" fill="hold">
                                          <p:stCondLst>
                                            <p:cond delay="0"/>
                                          </p:stCondLst>
                                        </p:cTn>
                                        <p:tgtEl>
                                          <p:spTgt spid="76"/>
                                        </p:tgtEl>
                                        <p:attrNameLst>
                                          <p:attrName>style.visibility</p:attrName>
                                        </p:attrNameLst>
                                      </p:cBhvr>
                                      <p:to>
                                        <p:strVal val="visible"/>
                                      </p:to>
                                    </p:set>
                                    <p:anim calcmode="lin" valueType="num">
                                      <p:cBhvr additive="base">
                                        <p:cTn id="47" dur="500" fill="hold"/>
                                        <p:tgtEl>
                                          <p:spTgt spid="76"/>
                                        </p:tgtEl>
                                        <p:attrNameLst>
                                          <p:attrName>ppt_x</p:attrName>
                                        </p:attrNameLst>
                                      </p:cBhvr>
                                      <p:tavLst>
                                        <p:tav tm="0">
                                          <p:val>
                                            <p:strVal val="0-#ppt_w/2"/>
                                          </p:val>
                                        </p:tav>
                                        <p:tav tm="100000">
                                          <p:val>
                                            <p:strVal val="#ppt_x"/>
                                          </p:val>
                                        </p:tav>
                                      </p:tavLst>
                                    </p:anim>
                                    <p:anim calcmode="lin" valueType="num">
                                      <p:cBhvr additive="base">
                                        <p:cTn id="48" dur="500" fill="hold"/>
                                        <p:tgtEl>
                                          <p:spTgt spid="76"/>
                                        </p:tgtEl>
                                        <p:attrNameLst>
                                          <p:attrName>ppt_y</p:attrName>
                                        </p:attrNameLst>
                                      </p:cBhvr>
                                      <p:tavLst>
                                        <p:tav tm="0">
                                          <p:val>
                                            <p:strVal val="#ppt_y"/>
                                          </p:val>
                                        </p:tav>
                                        <p:tav tm="100000">
                                          <p:val>
                                            <p:strVal val="#ppt_y"/>
                                          </p:val>
                                        </p:tav>
                                      </p:tavLst>
                                    </p:anim>
                                  </p:childTnLst>
                                </p:cTn>
                              </p:par>
                              <p:par>
                                <p:cTn id="49" presetID="2" presetClass="entr" presetSubtype="8" fill="hold" grpId="0" nodeType="withEffect">
                                  <p:stCondLst>
                                    <p:cond delay="0"/>
                                  </p:stCondLst>
                                  <p:childTnLst>
                                    <p:set>
                                      <p:cBhvr>
                                        <p:cTn id="50" dur="1" fill="hold">
                                          <p:stCondLst>
                                            <p:cond delay="0"/>
                                          </p:stCondLst>
                                        </p:cTn>
                                        <p:tgtEl>
                                          <p:spTgt spid="78"/>
                                        </p:tgtEl>
                                        <p:attrNameLst>
                                          <p:attrName>style.visibility</p:attrName>
                                        </p:attrNameLst>
                                      </p:cBhvr>
                                      <p:to>
                                        <p:strVal val="visible"/>
                                      </p:to>
                                    </p:set>
                                    <p:anim calcmode="lin" valueType="num">
                                      <p:cBhvr additive="base">
                                        <p:cTn id="51" dur="500" fill="hold"/>
                                        <p:tgtEl>
                                          <p:spTgt spid="78"/>
                                        </p:tgtEl>
                                        <p:attrNameLst>
                                          <p:attrName>ppt_x</p:attrName>
                                        </p:attrNameLst>
                                      </p:cBhvr>
                                      <p:tavLst>
                                        <p:tav tm="0">
                                          <p:val>
                                            <p:strVal val="0-#ppt_w/2"/>
                                          </p:val>
                                        </p:tav>
                                        <p:tav tm="100000">
                                          <p:val>
                                            <p:strVal val="#ppt_x"/>
                                          </p:val>
                                        </p:tav>
                                      </p:tavLst>
                                    </p:anim>
                                    <p:anim calcmode="lin" valueType="num">
                                      <p:cBhvr additive="base">
                                        <p:cTn id="52" dur="500" fill="hold"/>
                                        <p:tgtEl>
                                          <p:spTgt spid="78"/>
                                        </p:tgtEl>
                                        <p:attrNameLst>
                                          <p:attrName>ppt_y</p:attrName>
                                        </p:attrNameLst>
                                      </p:cBhvr>
                                      <p:tavLst>
                                        <p:tav tm="0">
                                          <p:val>
                                            <p:strVal val="#ppt_y"/>
                                          </p:val>
                                        </p:tav>
                                        <p:tav tm="100000">
                                          <p:val>
                                            <p:strVal val="#ppt_y"/>
                                          </p:val>
                                        </p:tav>
                                      </p:tavLst>
                                    </p:anim>
                                  </p:childTnLst>
                                </p:cTn>
                              </p:par>
                              <p:par>
                                <p:cTn id="53" presetID="2" presetClass="entr" presetSubtype="8" fill="hold" grpId="0" nodeType="withEffect">
                                  <p:stCondLst>
                                    <p:cond delay="0"/>
                                  </p:stCondLst>
                                  <p:childTnLst>
                                    <p:set>
                                      <p:cBhvr>
                                        <p:cTn id="54" dur="1" fill="hold">
                                          <p:stCondLst>
                                            <p:cond delay="0"/>
                                          </p:stCondLst>
                                        </p:cTn>
                                        <p:tgtEl>
                                          <p:spTgt spid="80"/>
                                        </p:tgtEl>
                                        <p:attrNameLst>
                                          <p:attrName>style.visibility</p:attrName>
                                        </p:attrNameLst>
                                      </p:cBhvr>
                                      <p:to>
                                        <p:strVal val="visible"/>
                                      </p:to>
                                    </p:set>
                                    <p:anim calcmode="lin" valueType="num">
                                      <p:cBhvr additive="base">
                                        <p:cTn id="55" dur="500" fill="hold"/>
                                        <p:tgtEl>
                                          <p:spTgt spid="80"/>
                                        </p:tgtEl>
                                        <p:attrNameLst>
                                          <p:attrName>ppt_x</p:attrName>
                                        </p:attrNameLst>
                                      </p:cBhvr>
                                      <p:tavLst>
                                        <p:tav tm="0">
                                          <p:val>
                                            <p:strVal val="0-#ppt_w/2"/>
                                          </p:val>
                                        </p:tav>
                                        <p:tav tm="100000">
                                          <p:val>
                                            <p:strVal val="#ppt_x"/>
                                          </p:val>
                                        </p:tav>
                                      </p:tavLst>
                                    </p:anim>
                                    <p:anim calcmode="lin" valueType="num">
                                      <p:cBhvr additive="base">
                                        <p:cTn id="56" dur="500" fill="hold"/>
                                        <p:tgtEl>
                                          <p:spTgt spid="80"/>
                                        </p:tgtEl>
                                        <p:attrNameLst>
                                          <p:attrName>ppt_y</p:attrName>
                                        </p:attrNameLst>
                                      </p:cBhvr>
                                      <p:tavLst>
                                        <p:tav tm="0">
                                          <p:val>
                                            <p:strVal val="#ppt_y"/>
                                          </p:val>
                                        </p:tav>
                                        <p:tav tm="100000">
                                          <p:val>
                                            <p:strVal val="#ppt_y"/>
                                          </p:val>
                                        </p:tav>
                                      </p:tavLst>
                                    </p:anim>
                                  </p:childTnLst>
                                </p:cTn>
                              </p:par>
                              <p:par>
                                <p:cTn id="57" presetID="2" presetClass="entr" presetSubtype="8" fill="hold" grpId="0" nodeType="withEffect">
                                  <p:stCondLst>
                                    <p:cond delay="0"/>
                                  </p:stCondLst>
                                  <p:childTnLst>
                                    <p:set>
                                      <p:cBhvr>
                                        <p:cTn id="58" dur="1" fill="hold">
                                          <p:stCondLst>
                                            <p:cond delay="0"/>
                                          </p:stCondLst>
                                        </p:cTn>
                                        <p:tgtEl>
                                          <p:spTgt spid="82"/>
                                        </p:tgtEl>
                                        <p:attrNameLst>
                                          <p:attrName>style.visibility</p:attrName>
                                        </p:attrNameLst>
                                      </p:cBhvr>
                                      <p:to>
                                        <p:strVal val="visible"/>
                                      </p:to>
                                    </p:set>
                                    <p:anim calcmode="lin" valueType="num">
                                      <p:cBhvr additive="base">
                                        <p:cTn id="59" dur="500" fill="hold"/>
                                        <p:tgtEl>
                                          <p:spTgt spid="82"/>
                                        </p:tgtEl>
                                        <p:attrNameLst>
                                          <p:attrName>ppt_x</p:attrName>
                                        </p:attrNameLst>
                                      </p:cBhvr>
                                      <p:tavLst>
                                        <p:tav tm="0">
                                          <p:val>
                                            <p:strVal val="0-#ppt_w/2"/>
                                          </p:val>
                                        </p:tav>
                                        <p:tav tm="100000">
                                          <p:val>
                                            <p:strVal val="#ppt_x"/>
                                          </p:val>
                                        </p:tav>
                                      </p:tavLst>
                                    </p:anim>
                                    <p:anim calcmode="lin" valueType="num">
                                      <p:cBhvr additive="base">
                                        <p:cTn id="60" dur="500" fill="hold"/>
                                        <p:tgtEl>
                                          <p:spTgt spid="82"/>
                                        </p:tgtEl>
                                        <p:attrNameLst>
                                          <p:attrName>ppt_y</p:attrName>
                                        </p:attrNameLst>
                                      </p:cBhvr>
                                      <p:tavLst>
                                        <p:tav tm="0">
                                          <p:val>
                                            <p:strVal val="#ppt_y"/>
                                          </p:val>
                                        </p:tav>
                                        <p:tav tm="100000">
                                          <p:val>
                                            <p:strVal val="#ppt_y"/>
                                          </p:val>
                                        </p:tav>
                                      </p:tavLst>
                                    </p:anim>
                                  </p:childTnLst>
                                </p:cTn>
                              </p:par>
                            </p:childTnLst>
                          </p:cTn>
                        </p:par>
                        <p:par>
                          <p:cTn id="61" fill="hold">
                            <p:stCondLst>
                              <p:cond delay="500"/>
                            </p:stCondLst>
                            <p:childTnLst>
                              <p:par>
                                <p:cTn id="62" presetID="22" presetClass="entr" presetSubtype="2" fill="hold" grpId="0" nodeType="afterEffect">
                                  <p:stCondLst>
                                    <p:cond delay="0"/>
                                  </p:stCondLst>
                                  <p:childTnLst>
                                    <p:set>
                                      <p:cBhvr>
                                        <p:cTn id="63" dur="1" fill="hold">
                                          <p:stCondLst>
                                            <p:cond delay="0"/>
                                          </p:stCondLst>
                                        </p:cTn>
                                        <p:tgtEl>
                                          <p:spTgt spid="85"/>
                                        </p:tgtEl>
                                        <p:attrNameLst>
                                          <p:attrName>style.visibility</p:attrName>
                                        </p:attrNameLst>
                                      </p:cBhvr>
                                      <p:to>
                                        <p:strVal val="visible"/>
                                      </p:to>
                                    </p:set>
                                    <p:animEffect transition="in" filter="wipe(right)">
                                      <p:cBhvr>
                                        <p:cTn id="64" dur="500"/>
                                        <p:tgtEl>
                                          <p:spTgt spid="85"/>
                                        </p:tgtEl>
                                      </p:cBhvr>
                                    </p:animEffect>
                                  </p:childTnLst>
                                </p:cTn>
                              </p:par>
                              <p:par>
                                <p:cTn id="65" presetID="22" presetClass="entr" presetSubtype="2" fill="hold" grpId="0" nodeType="withEffect">
                                  <p:stCondLst>
                                    <p:cond delay="0"/>
                                  </p:stCondLst>
                                  <p:childTnLst>
                                    <p:set>
                                      <p:cBhvr>
                                        <p:cTn id="66" dur="1" fill="hold">
                                          <p:stCondLst>
                                            <p:cond delay="0"/>
                                          </p:stCondLst>
                                        </p:cTn>
                                        <p:tgtEl>
                                          <p:spTgt spid="86"/>
                                        </p:tgtEl>
                                        <p:attrNameLst>
                                          <p:attrName>style.visibility</p:attrName>
                                        </p:attrNameLst>
                                      </p:cBhvr>
                                      <p:to>
                                        <p:strVal val="visible"/>
                                      </p:to>
                                    </p:set>
                                    <p:animEffect transition="in" filter="wipe(right)">
                                      <p:cBhvr>
                                        <p:cTn id="67" dur="500"/>
                                        <p:tgtEl>
                                          <p:spTgt spid="86"/>
                                        </p:tgtEl>
                                      </p:cBhvr>
                                    </p:animEffect>
                                  </p:childTnLst>
                                </p:cTn>
                              </p:par>
                              <p:par>
                                <p:cTn id="68" presetID="22" presetClass="entr" presetSubtype="2" fill="hold" grpId="0" nodeType="withEffect">
                                  <p:stCondLst>
                                    <p:cond delay="0"/>
                                  </p:stCondLst>
                                  <p:childTnLst>
                                    <p:set>
                                      <p:cBhvr>
                                        <p:cTn id="69" dur="1" fill="hold">
                                          <p:stCondLst>
                                            <p:cond delay="0"/>
                                          </p:stCondLst>
                                        </p:cTn>
                                        <p:tgtEl>
                                          <p:spTgt spid="87"/>
                                        </p:tgtEl>
                                        <p:attrNameLst>
                                          <p:attrName>style.visibility</p:attrName>
                                        </p:attrNameLst>
                                      </p:cBhvr>
                                      <p:to>
                                        <p:strVal val="visible"/>
                                      </p:to>
                                    </p:set>
                                    <p:animEffect transition="in" filter="wipe(right)">
                                      <p:cBhvr>
                                        <p:cTn id="70" dur="500"/>
                                        <p:tgtEl>
                                          <p:spTgt spid="87"/>
                                        </p:tgtEl>
                                      </p:cBhvr>
                                    </p:animEffect>
                                  </p:childTnLst>
                                </p:cTn>
                              </p:par>
                              <p:par>
                                <p:cTn id="71" presetID="22" presetClass="entr" presetSubtype="2" fill="hold" grpId="0" nodeType="withEffect">
                                  <p:stCondLst>
                                    <p:cond delay="0"/>
                                  </p:stCondLst>
                                  <p:childTnLst>
                                    <p:set>
                                      <p:cBhvr>
                                        <p:cTn id="72" dur="1" fill="hold">
                                          <p:stCondLst>
                                            <p:cond delay="0"/>
                                          </p:stCondLst>
                                        </p:cTn>
                                        <p:tgtEl>
                                          <p:spTgt spid="88"/>
                                        </p:tgtEl>
                                        <p:attrNameLst>
                                          <p:attrName>style.visibility</p:attrName>
                                        </p:attrNameLst>
                                      </p:cBhvr>
                                      <p:to>
                                        <p:strVal val="visible"/>
                                      </p:to>
                                    </p:set>
                                    <p:animEffect transition="in" filter="wipe(right)">
                                      <p:cBhvr>
                                        <p:cTn id="73" dur="500"/>
                                        <p:tgtEl>
                                          <p:spTgt spid="88"/>
                                        </p:tgtEl>
                                      </p:cBhvr>
                                    </p:animEffect>
                                  </p:childTnLst>
                                </p:cTn>
                              </p:par>
                              <p:par>
                                <p:cTn id="74" presetID="22" presetClass="entr" presetSubtype="2" fill="hold" grpId="0" nodeType="withEffect">
                                  <p:stCondLst>
                                    <p:cond delay="0"/>
                                  </p:stCondLst>
                                  <p:childTnLst>
                                    <p:set>
                                      <p:cBhvr>
                                        <p:cTn id="75" dur="1" fill="hold">
                                          <p:stCondLst>
                                            <p:cond delay="0"/>
                                          </p:stCondLst>
                                        </p:cTn>
                                        <p:tgtEl>
                                          <p:spTgt spid="89"/>
                                        </p:tgtEl>
                                        <p:attrNameLst>
                                          <p:attrName>style.visibility</p:attrName>
                                        </p:attrNameLst>
                                      </p:cBhvr>
                                      <p:to>
                                        <p:strVal val="visible"/>
                                      </p:to>
                                    </p:set>
                                    <p:animEffect transition="in" filter="wipe(right)">
                                      <p:cBhvr>
                                        <p:cTn id="76" dur="500"/>
                                        <p:tgtEl>
                                          <p:spTgt spid="89"/>
                                        </p:tgtEl>
                                      </p:cBhvr>
                                    </p:animEffect>
                                  </p:childTnLst>
                                </p:cTn>
                              </p:par>
                              <p:par>
                                <p:cTn id="77" presetID="22" presetClass="entr" presetSubtype="2" fill="hold" grpId="0" nodeType="withEffect">
                                  <p:stCondLst>
                                    <p:cond delay="0"/>
                                  </p:stCondLst>
                                  <p:childTnLst>
                                    <p:set>
                                      <p:cBhvr>
                                        <p:cTn id="78" dur="1" fill="hold">
                                          <p:stCondLst>
                                            <p:cond delay="0"/>
                                          </p:stCondLst>
                                        </p:cTn>
                                        <p:tgtEl>
                                          <p:spTgt spid="90"/>
                                        </p:tgtEl>
                                        <p:attrNameLst>
                                          <p:attrName>style.visibility</p:attrName>
                                        </p:attrNameLst>
                                      </p:cBhvr>
                                      <p:to>
                                        <p:strVal val="visible"/>
                                      </p:to>
                                    </p:set>
                                    <p:animEffect transition="in" filter="wipe(right)">
                                      <p:cBhvr>
                                        <p:cTn id="79" dur="500"/>
                                        <p:tgtEl>
                                          <p:spTgt spid="90"/>
                                        </p:tgtEl>
                                      </p:cBhvr>
                                    </p:animEffect>
                                  </p:childTnLst>
                                </p:cTn>
                              </p:par>
                              <p:par>
                                <p:cTn id="80" presetID="22" presetClass="entr" presetSubtype="2" fill="hold" grpId="0" nodeType="withEffect">
                                  <p:stCondLst>
                                    <p:cond delay="0"/>
                                  </p:stCondLst>
                                  <p:childTnLst>
                                    <p:set>
                                      <p:cBhvr>
                                        <p:cTn id="81" dur="1" fill="hold">
                                          <p:stCondLst>
                                            <p:cond delay="0"/>
                                          </p:stCondLst>
                                        </p:cTn>
                                        <p:tgtEl>
                                          <p:spTgt spid="91"/>
                                        </p:tgtEl>
                                        <p:attrNameLst>
                                          <p:attrName>style.visibility</p:attrName>
                                        </p:attrNameLst>
                                      </p:cBhvr>
                                      <p:to>
                                        <p:strVal val="visible"/>
                                      </p:to>
                                    </p:set>
                                    <p:animEffect transition="in" filter="wipe(right)">
                                      <p:cBhvr>
                                        <p:cTn id="82" dur="500"/>
                                        <p:tgtEl>
                                          <p:spTgt spid="91"/>
                                        </p:tgtEl>
                                      </p:cBhvr>
                                    </p:animEffect>
                                  </p:childTnLst>
                                </p:cTn>
                              </p:par>
                              <p:par>
                                <p:cTn id="83" presetID="22" presetClass="entr" presetSubtype="8" fill="hold" grpId="0" nodeType="withEffect">
                                  <p:stCondLst>
                                    <p:cond delay="0"/>
                                  </p:stCondLst>
                                  <p:childTnLst>
                                    <p:set>
                                      <p:cBhvr>
                                        <p:cTn id="84" dur="1" fill="hold">
                                          <p:stCondLst>
                                            <p:cond delay="0"/>
                                          </p:stCondLst>
                                        </p:cTn>
                                        <p:tgtEl>
                                          <p:spTgt spid="59"/>
                                        </p:tgtEl>
                                        <p:attrNameLst>
                                          <p:attrName>style.visibility</p:attrName>
                                        </p:attrNameLst>
                                      </p:cBhvr>
                                      <p:to>
                                        <p:strVal val="visible"/>
                                      </p:to>
                                    </p:set>
                                    <p:animEffect transition="in" filter="wipe(left)">
                                      <p:cBhvr>
                                        <p:cTn id="85" dur="500"/>
                                        <p:tgtEl>
                                          <p:spTgt spid="59"/>
                                        </p:tgtEl>
                                      </p:cBhvr>
                                    </p:animEffect>
                                  </p:childTnLst>
                                </p:cTn>
                              </p:par>
                              <p:par>
                                <p:cTn id="86" presetID="22" presetClass="entr" presetSubtype="8" fill="hold" grpId="0" nodeType="withEffect">
                                  <p:stCondLst>
                                    <p:cond delay="0"/>
                                  </p:stCondLst>
                                  <p:childTnLst>
                                    <p:set>
                                      <p:cBhvr>
                                        <p:cTn id="87" dur="1" fill="hold">
                                          <p:stCondLst>
                                            <p:cond delay="0"/>
                                          </p:stCondLst>
                                        </p:cTn>
                                        <p:tgtEl>
                                          <p:spTgt spid="62"/>
                                        </p:tgtEl>
                                        <p:attrNameLst>
                                          <p:attrName>style.visibility</p:attrName>
                                        </p:attrNameLst>
                                      </p:cBhvr>
                                      <p:to>
                                        <p:strVal val="visible"/>
                                      </p:to>
                                    </p:set>
                                    <p:animEffect transition="in" filter="wipe(left)">
                                      <p:cBhvr>
                                        <p:cTn id="88" dur="500"/>
                                        <p:tgtEl>
                                          <p:spTgt spid="62"/>
                                        </p:tgtEl>
                                      </p:cBhvr>
                                    </p:animEffect>
                                  </p:childTnLst>
                                </p:cTn>
                              </p:par>
                              <p:par>
                                <p:cTn id="89" presetID="22" presetClass="entr" presetSubtype="8" fill="hold" grpId="0" nodeType="withEffect">
                                  <p:stCondLst>
                                    <p:cond delay="0"/>
                                  </p:stCondLst>
                                  <p:childTnLst>
                                    <p:set>
                                      <p:cBhvr>
                                        <p:cTn id="90" dur="1" fill="hold">
                                          <p:stCondLst>
                                            <p:cond delay="0"/>
                                          </p:stCondLst>
                                        </p:cTn>
                                        <p:tgtEl>
                                          <p:spTgt spid="63"/>
                                        </p:tgtEl>
                                        <p:attrNameLst>
                                          <p:attrName>style.visibility</p:attrName>
                                        </p:attrNameLst>
                                      </p:cBhvr>
                                      <p:to>
                                        <p:strVal val="visible"/>
                                      </p:to>
                                    </p:set>
                                    <p:animEffect transition="in" filter="wipe(left)">
                                      <p:cBhvr>
                                        <p:cTn id="91" dur="500"/>
                                        <p:tgtEl>
                                          <p:spTgt spid="63"/>
                                        </p:tgtEl>
                                      </p:cBhvr>
                                    </p:animEffect>
                                  </p:childTnLst>
                                </p:cTn>
                              </p:par>
                              <p:par>
                                <p:cTn id="92" presetID="22" presetClass="entr" presetSubtype="8" fill="hold" grpId="0" nodeType="withEffect">
                                  <p:stCondLst>
                                    <p:cond delay="0"/>
                                  </p:stCondLst>
                                  <p:childTnLst>
                                    <p:set>
                                      <p:cBhvr>
                                        <p:cTn id="93" dur="1" fill="hold">
                                          <p:stCondLst>
                                            <p:cond delay="0"/>
                                          </p:stCondLst>
                                        </p:cTn>
                                        <p:tgtEl>
                                          <p:spTgt spid="64"/>
                                        </p:tgtEl>
                                        <p:attrNameLst>
                                          <p:attrName>style.visibility</p:attrName>
                                        </p:attrNameLst>
                                      </p:cBhvr>
                                      <p:to>
                                        <p:strVal val="visible"/>
                                      </p:to>
                                    </p:set>
                                    <p:animEffect transition="in" filter="wipe(left)">
                                      <p:cBhvr>
                                        <p:cTn id="94" dur="500"/>
                                        <p:tgtEl>
                                          <p:spTgt spid="64"/>
                                        </p:tgtEl>
                                      </p:cBhvr>
                                    </p:animEffect>
                                  </p:childTnLst>
                                </p:cTn>
                              </p:par>
                              <p:par>
                                <p:cTn id="95" presetID="22" presetClass="entr" presetSubtype="8" fill="hold" grpId="0" nodeType="withEffect">
                                  <p:stCondLst>
                                    <p:cond delay="0"/>
                                  </p:stCondLst>
                                  <p:childTnLst>
                                    <p:set>
                                      <p:cBhvr>
                                        <p:cTn id="96" dur="1" fill="hold">
                                          <p:stCondLst>
                                            <p:cond delay="0"/>
                                          </p:stCondLst>
                                        </p:cTn>
                                        <p:tgtEl>
                                          <p:spTgt spid="65"/>
                                        </p:tgtEl>
                                        <p:attrNameLst>
                                          <p:attrName>style.visibility</p:attrName>
                                        </p:attrNameLst>
                                      </p:cBhvr>
                                      <p:to>
                                        <p:strVal val="visible"/>
                                      </p:to>
                                    </p:set>
                                    <p:animEffect transition="in" filter="wipe(left)">
                                      <p:cBhvr>
                                        <p:cTn id="97" dur="500"/>
                                        <p:tgtEl>
                                          <p:spTgt spid="65"/>
                                        </p:tgtEl>
                                      </p:cBhvr>
                                    </p:animEffect>
                                  </p:childTnLst>
                                </p:cTn>
                              </p:par>
                              <p:par>
                                <p:cTn id="98" presetID="22" presetClass="entr" presetSubtype="8" fill="hold" grpId="0" nodeType="withEffect">
                                  <p:stCondLst>
                                    <p:cond delay="0"/>
                                  </p:stCondLst>
                                  <p:childTnLst>
                                    <p:set>
                                      <p:cBhvr>
                                        <p:cTn id="99" dur="1" fill="hold">
                                          <p:stCondLst>
                                            <p:cond delay="0"/>
                                          </p:stCondLst>
                                        </p:cTn>
                                        <p:tgtEl>
                                          <p:spTgt spid="66"/>
                                        </p:tgtEl>
                                        <p:attrNameLst>
                                          <p:attrName>style.visibility</p:attrName>
                                        </p:attrNameLst>
                                      </p:cBhvr>
                                      <p:to>
                                        <p:strVal val="visible"/>
                                      </p:to>
                                    </p:set>
                                    <p:animEffect transition="in" filter="wipe(left)">
                                      <p:cBhvr>
                                        <p:cTn id="100" dur="500"/>
                                        <p:tgtEl>
                                          <p:spTgt spid="66"/>
                                        </p:tgtEl>
                                      </p:cBhvr>
                                    </p:animEffect>
                                  </p:childTnLst>
                                </p:cTn>
                              </p:par>
                              <p:par>
                                <p:cTn id="101" presetID="22" presetClass="entr" presetSubtype="8" fill="hold" grpId="0" nodeType="withEffect">
                                  <p:stCondLst>
                                    <p:cond delay="0"/>
                                  </p:stCondLst>
                                  <p:childTnLst>
                                    <p:set>
                                      <p:cBhvr>
                                        <p:cTn id="102" dur="1" fill="hold">
                                          <p:stCondLst>
                                            <p:cond delay="0"/>
                                          </p:stCondLst>
                                        </p:cTn>
                                        <p:tgtEl>
                                          <p:spTgt spid="67"/>
                                        </p:tgtEl>
                                        <p:attrNameLst>
                                          <p:attrName>style.visibility</p:attrName>
                                        </p:attrNameLst>
                                      </p:cBhvr>
                                      <p:to>
                                        <p:strVal val="visible"/>
                                      </p:to>
                                    </p:set>
                                    <p:animEffect transition="in" filter="wipe(left)">
                                      <p:cBhvr>
                                        <p:cTn id="103" dur="500"/>
                                        <p:tgtEl>
                                          <p:spTgt spid="67"/>
                                        </p:tgtEl>
                                      </p:cBhvr>
                                    </p:animEffect>
                                  </p:childTnLst>
                                </p:cTn>
                              </p:par>
                              <p:par>
                                <p:cTn id="104" presetID="22" presetClass="entr" presetSubtype="8" fill="hold" grpId="0" nodeType="withEffect">
                                  <p:stCondLst>
                                    <p:cond delay="0"/>
                                  </p:stCondLst>
                                  <p:childTnLst>
                                    <p:set>
                                      <p:cBhvr>
                                        <p:cTn id="105" dur="1" fill="hold">
                                          <p:stCondLst>
                                            <p:cond delay="0"/>
                                          </p:stCondLst>
                                        </p:cTn>
                                        <p:tgtEl>
                                          <p:spTgt spid="69"/>
                                        </p:tgtEl>
                                        <p:attrNameLst>
                                          <p:attrName>style.visibility</p:attrName>
                                        </p:attrNameLst>
                                      </p:cBhvr>
                                      <p:to>
                                        <p:strVal val="visible"/>
                                      </p:to>
                                    </p:set>
                                    <p:animEffect transition="in" filter="wipe(left)">
                                      <p:cBhvr>
                                        <p:cTn id="106" dur="500"/>
                                        <p:tgtEl>
                                          <p:spTgt spid="69"/>
                                        </p:tgtEl>
                                      </p:cBhvr>
                                    </p:animEffect>
                                  </p:childTnLst>
                                </p:cTn>
                              </p:par>
                            </p:childTnLst>
                          </p:cTn>
                        </p:par>
                        <p:par>
                          <p:cTn id="107" fill="hold">
                            <p:stCondLst>
                              <p:cond delay="1000"/>
                            </p:stCondLst>
                            <p:childTnLst>
                              <p:par>
                                <p:cTn id="108" presetID="42" presetClass="entr" presetSubtype="0" fill="hold" grpId="0" nodeType="afterEffect">
                                  <p:stCondLst>
                                    <p:cond delay="0"/>
                                  </p:stCondLst>
                                  <p:childTnLst>
                                    <p:set>
                                      <p:cBhvr>
                                        <p:cTn id="109" dur="1" fill="hold">
                                          <p:stCondLst>
                                            <p:cond delay="0"/>
                                          </p:stCondLst>
                                        </p:cTn>
                                        <p:tgtEl>
                                          <p:spTgt spid="83"/>
                                        </p:tgtEl>
                                        <p:attrNameLst>
                                          <p:attrName>style.visibility</p:attrName>
                                        </p:attrNameLst>
                                      </p:cBhvr>
                                      <p:to>
                                        <p:strVal val="visible"/>
                                      </p:to>
                                    </p:set>
                                    <p:animEffect transition="in" filter="fade">
                                      <p:cBhvr>
                                        <p:cTn id="110" dur="1000"/>
                                        <p:tgtEl>
                                          <p:spTgt spid="83"/>
                                        </p:tgtEl>
                                      </p:cBhvr>
                                    </p:animEffect>
                                    <p:anim calcmode="lin" valueType="num">
                                      <p:cBhvr>
                                        <p:cTn id="111" dur="1000" fill="hold"/>
                                        <p:tgtEl>
                                          <p:spTgt spid="83"/>
                                        </p:tgtEl>
                                        <p:attrNameLst>
                                          <p:attrName>ppt_x</p:attrName>
                                        </p:attrNameLst>
                                      </p:cBhvr>
                                      <p:tavLst>
                                        <p:tav tm="0">
                                          <p:val>
                                            <p:strVal val="#ppt_x"/>
                                          </p:val>
                                        </p:tav>
                                        <p:tav tm="100000">
                                          <p:val>
                                            <p:strVal val="#ppt_x"/>
                                          </p:val>
                                        </p:tav>
                                      </p:tavLst>
                                    </p:anim>
                                    <p:anim calcmode="lin" valueType="num">
                                      <p:cBhvr>
                                        <p:cTn id="112" dur="1000" fill="hold"/>
                                        <p:tgtEl>
                                          <p:spTgt spid="83"/>
                                        </p:tgtEl>
                                        <p:attrNameLst>
                                          <p:attrName>ppt_y</p:attrName>
                                        </p:attrNameLst>
                                      </p:cBhvr>
                                      <p:tavLst>
                                        <p:tav tm="0">
                                          <p:val>
                                            <p:strVal val="#ppt_y+.1"/>
                                          </p:val>
                                        </p:tav>
                                        <p:tav tm="100000">
                                          <p:val>
                                            <p:strVal val="#ppt_y"/>
                                          </p:val>
                                        </p:tav>
                                      </p:tavLst>
                                    </p:anim>
                                  </p:childTnLst>
                                </p:cTn>
                              </p:par>
                            </p:childTnLst>
                          </p:cTn>
                        </p:par>
                        <p:par>
                          <p:cTn id="113" fill="hold">
                            <p:stCondLst>
                              <p:cond delay="2000"/>
                            </p:stCondLst>
                            <p:childTnLst>
                              <p:par>
                                <p:cTn id="114" presetID="16" presetClass="entr" presetSubtype="21" fill="hold" grpId="0" nodeType="afterEffect">
                                  <p:stCondLst>
                                    <p:cond delay="0"/>
                                  </p:stCondLst>
                                  <p:childTnLst>
                                    <p:set>
                                      <p:cBhvr>
                                        <p:cTn id="115" dur="1" fill="hold">
                                          <p:stCondLst>
                                            <p:cond delay="0"/>
                                          </p:stCondLst>
                                        </p:cTn>
                                        <p:tgtEl>
                                          <p:spTgt spid="92"/>
                                        </p:tgtEl>
                                        <p:attrNameLst>
                                          <p:attrName>style.visibility</p:attrName>
                                        </p:attrNameLst>
                                      </p:cBhvr>
                                      <p:to>
                                        <p:strVal val="visible"/>
                                      </p:to>
                                    </p:set>
                                    <p:animEffect transition="in" filter="barn(inVertical)">
                                      <p:cBhvr>
                                        <p:cTn id="116" dur="500"/>
                                        <p:tgtEl>
                                          <p:spTgt spid="92"/>
                                        </p:tgtEl>
                                      </p:cBhvr>
                                    </p:animEffect>
                                  </p:childTnLst>
                                </p:cTn>
                              </p:par>
                            </p:childTnLst>
                          </p:cTn>
                        </p:par>
                        <p:par>
                          <p:cTn id="117" fill="hold">
                            <p:stCondLst>
                              <p:cond delay="2500"/>
                            </p:stCondLst>
                            <p:childTnLst>
                              <p:par>
                                <p:cTn id="118" presetID="22" presetClass="entr" presetSubtype="1" fill="hold" grpId="0" nodeType="afterEffect">
                                  <p:stCondLst>
                                    <p:cond delay="0"/>
                                  </p:stCondLst>
                                  <p:childTnLst>
                                    <p:set>
                                      <p:cBhvr>
                                        <p:cTn id="119" dur="1" fill="hold">
                                          <p:stCondLst>
                                            <p:cond delay="0"/>
                                          </p:stCondLst>
                                        </p:cTn>
                                        <p:tgtEl>
                                          <p:spTgt spid="84"/>
                                        </p:tgtEl>
                                        <p:attrNameLst>
                                          <p:attrName>style.visibility</p:attrName>
                                        </p:attrNameLst>
                                      </p:cBhvr>
                                      <p:to>
                                        <p:strVal val="visible"/>
                                      </p:to>
                                    </p:set>
                                    <p:animEffect transition="in" filter="wipe(up)">
                                      <p:cBhvr>
                                        <p:cTn id="120" dur="500"/>
                                        <p:tgtEl>
                                          <p:spTgt spid="8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animBg="1"/>
      <p:bldP spid="45" grpId="0" animBg="1"/>
      <p:bldP spid="46" grpId="0" animBg="1"/>
      <p:bldP spid="51" grpId="0" animBg="1"/>
      <p:bldP spid="52" grpId="0" animBg="1"/>
      <p:bldP spid="57" grpId="0" animBg="1"/>
      <p:bldP spid="56" grpId="0" animBg="1"/>
      <p:bldP spid="59" grpId="0" animBg="1"/>
      <p:bldP spid="62" grpId="0" animBg="1"/>
      <p:bldP spid="63" grpId="0" animBg="1"/>
      <p:bldP spid="64" grpId="0" animBg="1"/>
      <p:bldP spid="65" grpId="0" animBg="1"/>
      <p:bldP spid="66" grpId="0" animBg="1"/>
      <p:bldP spid="67" grpId="0" animBg="1"/>
      <p:bldP spid="69" grpId="0" animBg="1"/>
      <p:bldP spid="70" grpId="0"/>
      <p:bldP spid="72" grpId="0"/>
      <p:bldP spid="74" grpId="0"/>
      <p:bldP spid="76" grpId="0"/>
      <p:bldP spid="78" grpId="0"/>
      <p:bldP spid="80" grpId="0"/>
      <p:bldP spid="82" grpId="0"/>
      <p:bldP spid="83" grpId="0"/>
      <p:bldP spid="84" grpId="0"/>
      <p:bldP spid="85" grpId="0"/>
      <p:bldP spid="86" grpId="0"/>
      <p:bldP spid="87" grpId="0"/>
      <p:bldP spid="88" grpId="0"/>
      <p:bldP spid="89" grpId="0"/>
      <p:bldP spid="90" grpId="0"/>
      <p:bldP spid="91" grpId="0"/>
      <p:bldP spid="92"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5"/>
          <p:cNvSpPr>
            <a:spLocks noChangeArrowheads="1"/>
          </p:cNvSpPr>
          <p:nvPr/>
        </p:nvSpPr>
        <p:spPr bwMode="auto">
          <a:xfrm>
            <a:off x="1871700" y="2709350"/>
            <a:ext cx="1425575" cy="1568407"/>
          </a:xfrm>
          <a:custGeom>
            <a:avLst/>
            <a:gdLst>
              <a:gd name="T0" fmla="*/ 387 w 396"/>
              <a:gd name="T1" fmla="*/ 304 h 435"/>
              <a:gd name="T2" fmla="*/ 349 w 396"/>
              <a:gd name="T3" fmla="*/ 262 h 435"/>
              <a:gd name="T4" fmla="*/ 256 w 396"/>
              <a:gd name="T5" fmla="*/ 250 h 435"/>
              <a:gd name="T6" fmla="*/ 256 w 396"/>
              <a:gd name="T7" fmla="*/ 225 h 435"/>
              <a:gd name="T8" fmla="*/ 270 w 396"/>
              <a:gd name="T9" fmla="*/ 176 h 435"/>
              <a:gd name="T10" fmla="*/ 277 w 396"/>
              <a:gd name="T11" fmla="*/ 163 h 435"/>
              <a:gd name="T12" fmla="*/ 280 w 396"/>
              <a:gd name="T13" fmla="*/ 154 h 435"/>
              <a:gd name="T14" fmla="*/ 286 w 396"/>
              <a:gd name="T15" fmla="*/ 138 h 435"/>
              <a:gd name="T16" fmla="*/ 282 w 396"/>
              <a:gd name="T17" fmla="*/ 124 h 435"/>
              <a:gd name="T18" fmla="*/ 292 w 396"/>
              <a:gd name="T19" fmla="*/ 86 h 435"/>
              <a:gd name="T20" fmla="*/ 265 w 396"/>
              <a:gd name="T21" fmla="*/ 22 h 435"/>
              <a:gd name="T22" fmla="*/ 223 w 396"/>
              <a:gd name="T23" fmla="*/ 11 h 435"/>
              <a:gd name="T24" fmla="*/ 213 w 396"/>
              <a:gd name="T25" fmla="*/ 6 h 435"/>
              <a:gd name="T26" fmla="*/ 194 w 396"/>
              <a:gd name="T27" fmla="*/ 0 h 435"/>
              <a:gd name="T28" fmla="*/ 164 w 396"/>
              <a:gd name="T29" fmla="*/ 5 h 435"/>
              <a:gd name="T30" fmla="*/ 144 w 396"/>
              <a:gd name="T31" fmla="*/ 16 h 435"/>
              <a:gd name="T32" fmla="*/ 125 w 396"/>
              <a:gd name="T33" fmla="*/ 34 h 435"/>
              <a:gd name="T34" fmla="*/ 111 w 396"/>
              <a:gd name="T35" fmla="*/ 53 h 435"/>
              <a:gd name="T36" fmla="*/ 114 w 396"/>
              <a:gd name="T37" fmla="*/ 125 h 435"/>
              <a:gd name="T38" fmla="*/ 114 w 396"/>
              <a:gd name="T39" fmla="*/ 146 h 435"/>
              <a:gd name="T40" fmla="*/ 119 w 396"/>
              <a:gd name="T41" fmla="*/ 162 h 435"/>
              <a:gd name="T42" fmla="*/ 123 w 396"/>
              <a:gd name="T43" fmla="*/ 173 h 435"/>
              <a:gd name="T44" fmla="*/ 130 w 396"/>
              <a:gd name="T45" fmla="*/ 178 h 435"/>
              <a:gd name="T46" fmla="*/ 133 w 396"/>
              <a:gd name="T47" fmla="*/ 182 h 435"/>
              <a:gd name="T48" fmla="*/ 143 w 396"/>
              <a:gd name="T49" fmla="*/ 218 h 435"/>
              <a:gd name="T50" fmla="*/ 145 w 396"/>
              <a:gd name="T51" fmla="*/ 249 h 435"/>
              <a:gd name="T52" fmla="*/ 48 w 396"/>
              <a:gd name="T53" fmla="*/ 262 h 435"/>
              <a:gd name="T54" fmla="*/ 10 w 396"/>
              <a:gd name="T55" fmla="*/ 304 h 435"/>
              <a:gd name="T56" fmla="*/ 0 w 396"/>
              <a:gd name="T57" fmla="*/ 435 h 435"/>
              <a:gd name="T58" fmla="*/ 175 w 396"/>
              <a:gd name="T59" fmla="*/ 435 h 435"/>
              <a:gd name="T60" fmla="*/ 221 w 396"/>
              <a:gd name="T61" fmla="*/ 435 h 435"/>
              <a:gd name="T62" fmla="*/ 396 w 396"/>
              <a:gd name="T63" fmla="*/ 435 h 435"/>
              <a:gd name="T64" fmla="*/ 387 w 396"/>
              <a:gd name="T65" fmla="*/ 304 h 43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396"/>
              <a:gd name="T100" fmla="*/ 0 h 435"/>
              <a:gd name="T101" fmla="*/ 396 w 396"/>
              <a:gd name="T102" fmla="*/ 435 h 43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396" h="435">
                <a:moveTo>
                  <a:pt x="387" y="304"/>
                </a:moveTo>
                <a:cubicBezTo>
                  <a:pt x="385" y="274"/>
                  <a:pt x="349" y="262"/>
                  <a:pt x="349" y="262"/>
                </a:cubicBezTo>
                <a:cubicBezTo>
                  <a:pt x="256" y="250"/>
                  <a:pt x="256" y="250"/>
                  <a:pt x="256" y="250"/>
                </a:cubicBezTo>
                <a:cubicBezTo>
                  <a:pt x="256" y="225"/>
                  <a:pt x="256" y="225"/>
                  <a:pt x="256" y="225"/>
                </a:cubicBezTo>
                <a:cubicBezTo>
                  <a:pt x="271" y="206"/>
                  <a:pt x="270" y="176"/>
                  <a:pt x="270" y="176"/>
                </a:cubicBezTo>
                <a:cubicBezTo>
                  <a:pt x="277" y="182"/>
                  <a:pt x="277" y="166"/>
                  <a:pt x="277" y="163"/>
                </a:cubicBezTo>
                <a:cubicBezTo>
                  <a:pt x="277" y="161"/>
                  <a:pt x="280" y="157"/>
                  <a:pt x="280" y="154"/>
                </a:cubicBezTo>
                <a:cubicBezTo>
                  <a:pt x="280" y="151"/>
                  <a:pt x="282" y="145"/>
                  <a:pt x="286" y="138"/>
                </a:cubicBezTo>
                <a:cubicBezTo>
                  <a:pt x="289" y="132"/>
                  <a:pt x="287" y="125"/>
                  <a:pt x="282" y="124"/>
                </a:cubicBezTo>
                <a:cubicBezTo>
                  <a:pt x="286" y="117"/>
                  <a:pt x="292" y="86"/>
                  <a:pt x="292" y="86"/>
                </a:cubicBezTo>
                <a:cubicBezTo>
                  <a:pt x="295" y="60"/>
                  <a:pt x="279" y="38"/>
                  <a:pt x="265" y="22"/>
                </a:cubicBezTo>
                <a:cubicBezTo>
                  <a:pt x="252" y="6"/>
                  <a:pt x="236" y="6"/>
                  <a:pt x="223" y="11"/>
                </a:cubicBezTo>
                <a:cubicBezTo>
                  <a:pt x="222" y="9"/>
                  <a:pt x="215" y="8"/>
                  <a:pt x="213" y="6"/>
                </a:cubicBezTo>
                <a:cubicBezTo>
                  <a:pt x="211" y="3"/>
                  <a:pt x="199" y="0"/>
                  <a:pt x="194" y="0"/>
                </a:cubicBezTo>
                <a:cubicBezTo>
                  <a:pt x="190" y="0"/>
                  <a:pt x="173" y="3"/>
                  <a:pt x="164" y="5"/>
                </a:cubicBezTo>
                <a:cubicBezTo>
                  <a:pt x="155" y="7"/>
                  <a:pt x="154" y="12"/>
                  <a:pt x="144" y="16"/>
                </a:cubicBezTo>
                <a:cubicBezTo>
                  <a:pt x="134" y="20"/>
                  <a:pt x="125" y="32"/>
                  <a:pt x="125" y="34"/>
                </a:cubicBezTo>
                <a:cubicBezTo>
                  <a:pt x="124" y="36"/>
                  <a:pt x="125" y="28"/>
                  <a:pt x="111" y="53"/>
                </a:cubicBezTo>
                <a:cubicBezTo>
                  <a:pt x="97" y="79"/>
                  <a:pt x="111" y="118"/>
                  <a:pt x="114" y="125"/>
                </a:cubicBezTo>
                <a:cubicBezTo>
                  <a:pt x="111" y="128"/>
                  <a:pt x="114" y="143"/>
                  <a:pt x="114" y="146"/>
                </a:cubicBezTo>
                <a:cubicBezTo>
                  <a:pt x="114" y="149"/>
                  <a:pt x="117" y="160"/>
                  <a:pt x="119" y="162"/>
                </a:cubicBezTo>
                <a:cubicBezTo>
                  <a:pt x="121" y="164"/>
                  <a:pt x="121" y="166"/>
                  <a:pt x="123" y="173"/>
                </a:cubicBezTo>
                <a:cubicBezTo>
                  <a:pt x="125" y="180"/>
                  <a:pt x="130" y="178"/>
                  <a:pt x="130" y="178"/>
                </a:cubicBezTo>
                <a:cubicBezTo>
                  <a:pt x="133" y="182"/>
                  <a:pt x="133" y="182"/>
                  <a:pt x="133" y="182"/>
                </a:cubicBezTo>
                <a:cubicBezTo>
                  <a:pt x="135" y="206"/>
                  <a:pt x="143" y="218"/>
                  <a:pt x="143" y="218"/>
                </a:cubicBezTo>
                <a:cubicBezTo>
                  <a:pt x="145" y="249"/>
                  <a:pt x="145" y="249"/>
                  <a:pt x="145" y="249"/>
                </a:cubicBezTo>
                <a:cubicBezTo>
                  <a:pt x="48" y="262"/>
                  <a:pt x="48" y="262"/>
                  <a:pt x="48" y="262"/>
                </a:cubicBezTo>
                <a:cubicBezTo>
                  <a:pt x="48" y="262"/>
                  <a:pt x="16" y="275"/>
                  <a:pt x="10" y="304"/>
                </a:cubicBezTo>
                <a:cubicBezTo>
                  <a:pt x="3" y="335"/>
                  <a:pt x="0" y="435"/>
                  <a:pt x="0" y="435"/>
                </a:cubicBezTo>
                <a:cubicBezTo>
                  <a:pt x="175" y="435"/>
                  <a:pt x="175" y="435"/>
                  <a:pt x="175" y="435"/>
                </a:cubicBezTo>
                <a:cubicBezTo>
                  <a:pt x="221" y="435"/>
                  <a:pt x="221" y="435"/>
                  <a:pt x="221" y="435"/>
                </a:cubicBezTo>
                <a:cubicBezTo>
                  <a:pt x="396" y="435"/>
                  <a:pt x="396" y="435"/>
                  <a:pt x="396" y="435"/>
                </a:cubicBezTo>
                <a:cubicBezTo>
                  <a:pt x="396" y="435"/>
                  <a:pt x="390" y="334"/>
                  <a:pt x="387" y="304"/>
                </a:cubicBezTo>
                <a:close/>
              </a:path>
            </a:pathLst>
          </a:custGeom>
          <a:solidFill>
            <a:srgbClr val="403B3B"/>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a:solidFill>
                <a:srgbClr val="000000"/>
              </a:solidFill>
              <a:sym typeface="宋体" pitchFamily="2" charset="-122"/>
            </a:endParaRPr>
          </a:p>
        </p:txBody>
      </p:sp>
      <p:sp>
        <p:nvSpPr>
          <p:cNvPr id="3" name="Freeform 6"/>
          <p:cNvSpPr>
            <a:spLocks noChangeArrowheads="1"/>
          </p:cNvSpPr>
          <p:nvPr/>
        </p:nvSpPr>
        <p:spPr bwMode="auto">
          <a:xfrm>
            <a:off x="3687763" y="924979"/>
            <a:ext cx="2262187" cy="1506538"/>
          </a:xfrm>
          <a:custGeom>
            <a:avLst/>
            <a:gdLst>
              <a:gd name="T0" fmla="*/ 274 w 543"/>
              <a:gd name="T1" fmla="*/ 0 h 362"/>
              <a:gd name="T2" fmla="*/ 0 w 543"/>
              <a:gd name="T3" fmla="*/ 189 h 362"/>
              <a:gd name="T4" fmla="*/ 38 w 543"/>
              <a:gd name="T5" fmla="*/ 287 h 362"/>
              <a:gd name="T6" fmla="*/ 154 w 543"/>
              <a:gd name="T7" fmla="*/ 269 h 362"/>
              <a:gd name="T8" fmla="*/ 389 w 543"/>
              <a:gd name="T9" fmla="*/ 362 h 362"/>
              <a:gd name="T10" fmla="*/ 434 w 543"/>
              <a:gd name="T11" fmla="*/ 343 h 362"/>
              <a:gd name="T12" fmla="*/ 425 w 543"/>
              <a:gd name="T13" fmla="*/ 299 h 362"/>
              <a:gd name="T14" fmla="*/ 543 w 543"/>
              <a:gd name="T15" fmla="*/ 158 h 362"/>
              <a:gd name="T16" fmla="*/ 274 w 543"/>
              <a:gd name="T17" fmla="*/ 0 h 36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543"/>
              <a:gd name="T28" fmla="*/ 0 h 362"/>
              <a:gd name="T29" fmla="*/ 543 w 543"/>
              <a:gd name="T30" fmla="*/ 362 h 362"/>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543" h="362">
                <a:moveTo>
                  <a:pt x="274" y="0"/>
                </a:moveTo>
                <a:cubicBezTo>
                  <a:pt x="122" y="0"/>
                  <a:pt x="0" y="85"/>
                  <a:pt x="0" y="189"/>
                </a:cubicBezTo>
                <a:cubicBezTo>
                  <a:pt x="0" y="225"/>
                  <a:pt x="14" y="258"/>
                  <a:pt x="38" y="287"/>
                </a:cubicBezTo>
                <a:cubicBezTo>
                  <a:pt x="73" y="275"/>
                  <a:pt x="112" y="269"/>
                  <a:pt x="154" y="269"/>
                </a:cubicBezTo>
                <a:cubicBezTo>
                  <a:pt x="254" y="269"/>
                  <a:pt x="341" y="306"/>
                  <a:pt x="389" y="362"/>
                </a:cubicBezTo>
                <a:cubicBezTo>
                  <a:pt x="405" y="356"/>
                  <a:pt x="420" y="350"/>
                  <a:pt x="434" y="343"/>
                </a:cubicBezTo>
                <a:cubicBezTo>
                  <a:pt x="428" y="329"/>
                  <a:pt x="425" y="314"/>
                  <a:pt x="425" y="299"/>
                </a:cubicBezTo>
                <a:cubicBezTo>
                  <a:pt x="425" y="238"/>
                  <a:pt x="473" y="185"/>
                  <a:pt x="543" y="158"/>
                </a:cubicBezTo>
                <a:cubicBezTo>
                  <a:pt x="522" y="68"/>
                  <a:pt x="409" y="0"/>
                  <a:pt x="274" y="0"/>
                </a:cubicBezTo>
              </a:path>
            </a:pathLst>
          </a:custGeom>
          <a:solidFill>
            <a:schemeClr val="accent1"/>
          </a:solidFill>
          <a:ln>
            <a:noFill/>
          </a:ln>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sz="1600">
              <a:solidFill>
                <a:srgbClr val="000000"/>
              </a:solidFill>
              <a:sym typeface="宋体" pitchFamily="2" charset="-122"/>
            </a:endParaRPr>
          </a:p>
        </p:txBody>
      </p:sp>
      <p:sp>
        <p:nvSpPr>
          <p:cNvPr id="4" name="Freeform 7"/>
          <p:cNvSpPr>
            <a:spLocks noChangeArrowheads="1"/>
          </p:cNvSpPr>
          <p:nvPr/>
        </p:nvSpPr>
        <p:spPr bwMode="auto">
          <a:xfrm>
            <a:off x="4318000" y="2672817"/>
            <a:ext cx="2806700" cy="1595437"/>
          </a:xfrm>
          <a:custGeom>
            <a:avLst/>
            <a:gdLst>
              <a:gd name="T0" fmla="*/ 352 w 674"/>
              <a:gd name="T1" fmla="*/ 0 h 383"/>
              <a:gd name="T2" fmla="*/ 276 w 674"/>
              <a:gd name="T3" fmla="*/ 16 h 383"/>
              <a:gd name="T4" fmla="*/ 278 w 674"/>
              <a:gd name="T5" fmla="*/ 40 h 383"/>
              <a:gd name="T6" fmla="*/ 120 w 674"/>
              <a:gd name="T7" fmla="*/ 213 h 383"/>
              <a:gd name="T8" fmla="*/ 160 w 674"/>
              <a:gd name="T9" fmla="*/ 293 h 383"/>
              <a:gd name="T10" fmla="*/ 27 w 674"/>
              <a:gd name="T11" fmla="*/ 334 h 383"/>
              <a:gd name="T12" fmla="*/ 0 w 674"/>
              <a:gd name="T13" fmla="*/ 333 h 383"/>
              <a:gd name="T14" fmla="*/ 121 w 674"/>
              <a:gd name="T15" fmla="*/ 359 h 383"/>
              <a:gd name="T16" fmla="*/ 224 w 674"/>
              <a:gd name="T17" fmla="*/ 342 h 383"/>
              <a:gd name="T18" fmla="*/ 396 w 674"/>
              <a:gd name="T19" fmla="*/ 383 h 383"/>
              <a:gd name="T20" fmla="*/ 674 w 674"/>
              <a:gd name="T21" fmla="*/ 190 h 383"/>
              <a:gd name="T22" fmla="*/ 562 w 674"/>
              <a:gd name="T23" fmla="*/ 35 h 383"/>
              <a:gd name="T24" fmla="*/ 517 w 674"/>
              <a:gd name="T25" fmla="*/ 40 h 383"/>
              <a:gd name="T26" fmla="*/ 413 w 674"/>
              <a:gd name="T27" fmla="*/ 69 h 383"/>
              <a:gd name="T28" fmla="*/ 370 w 674"/>
              <a:gd name="T29" fmla="*/ 66 h 383"/>
              <a:gd name="T30" fmla="*/ 449 w 674"/>
              <a:gd name="T31" fmla="*/ 35 h 383"/>
              <a:gd name="T32" fmla="*/ 352 w 674"/>
              <a:gd name="T33" fmla="*/ 0 h 383"/>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674"/>
              <a:gd name="T52" fmla="*/ 0 h 383"/>
              <a:gd name="T53" fmla="*/ 674 w 674"/>
              <a:gd name="T54" fmla="*/ 383 h 383"/>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674" h="383">
                <a:moveTo>
                  <a:pt x="352" y="0"/>
                </a:moveTo>
                <a:cubicBezTo>
                  <a:pt x="325" y="3"/>
                  <a:pt x="299" y="8"/>
                  <a:pt x="276" y="16"/>
                </a:cubicBezTo>
                <a:cubicBezTo>
                  <a:pt x="277" y="24"/>
                  <a:pt x="278" y="32"/>
                  <a:pt x="278" y="40"/>
                </a:cubicBezTo>
                <a:cubicBezTo>
                  <a:pt x="278" y="117"/>
                  <a:pt x="213" y="183"/>
                  <a:pt x="120" y="213"/>
                </a:cubicBezTo>
                <a:cubicBezTo>
                  <a:pt x="125" y="242"/>
                  <a:pt x="139" y="269"/>
                  <a:pt x="160" y="293"/>
                </a:cubicBezTo>
                <a:cubicBezTo>
                  <a:pt x="131" y="313"/>
                  <a:pt x="85" y="334"/>
                  <a:pt x="27" y="334"/>
                </a:cubicBezTo>
                <a:cubicBezTo>
                  <a:pt x="18" y="334"/>
                  <a:pt x="10" y="334"/>
                  <a:pt x="0" y="333"/>
                </a:cubicBezTo>
                <a:cubicBezTo>
                  <a:pt x="0" y="333"/>
                  <a:pt x="48" y="359"/>
                  <a:pt x="121" y="359"/>
                </a:cubicBezTo>
                <a:cubicBezTo>
                  <a:pt x="151" y="359"/>
                  <a:pt x="186" y="354"/>
                  <a:pt x="224" y="342"/>
                </a:cubicBezTo>
                <a:cubicBezTo>
                  <a:pt x="271" y="367"/>
                  <a:pt x="331" y="383"/>
                  <a:pt x="396" y="383"/>
                </a:cubicBezTo>
                <a:cubicBezTo>
                  <a:pt x="549" y="383"/>
                  <a:pt x="674" y="297"/>
                  <a:pt x="674" y="190"/>
                </a:cubicBezTo>
                <a:cubicBezTo>
                  <a:pt x="674" y="127"/>
                  <a:pt x="630" y="71"/>
                  <a:pt x="562" y="35"/>
                </a:cubicBezTo>
                <a:cubicBezTo>
                  <a:pt x="547" y="38"/>
                  <a:pt x="533" y="40"/>
                  <a:pt x="517" y="40"/>
                </a:cubicBezTo>
                <a:cubicBezTo>
                  <a:pt x="494" y="64"/>
                  <a:pt x="447" y="69"/>
                  <a:pt x="413" y="69"/>
                </a:cubicBezTo>
                <a:cubicBezTo>
                  <a:pt x="389" y="69"/>
                  <a:pt x="370" y="66"/>
                  <a:pt x="370" y="66"/>
                </a:cubicBezTo>
                <a:cubicBezTo>
                  <a:pt x="417" y="61"/>
                  <a:pt x="439" y="49"/>
                  <a:pt x="449" y="35"/>
                </a:cubicBezTo>
                <a:cubicBezTo>
                  <a:pt x="413" y="29"/>
                  <a:pt x="379" y="17"/>
                  <a:pt x="352" y="0"/>
                </a:cubicBezTo>
              </a:path>
            </a:pathLst>
          </a:custGeom>
          <a:solidFill>
            <a:schemeClr val="accent4"/>
          </a:solidFill>
          <a:ln>
            <a:noFill/>
          </a:ln>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sz="1600">
              <a:solidFill>
                <a:srgbClr val="000000"/>
              </a:solidFill>
              <a:sym typeface="宋体" pitchFamily="2" charset="-122"/>
            </a:endParaRPr>
          </a:p>
        </p:txBody>
      </p:sp>
      <p:sp>
        <p:nvSpPr>
          <p:cNvPr id="5" name="Freeform 8"/>
          <p:cNvSpPr>
            <a:spLocks noChangeArrowheads="1"/>
          </p:cNvSpPr>
          <p:nvPr/>
        </p:nvSpPr>
        <p:spPr bwMode="auto">
          <a:xfrm>
            <a:off x="3181350" y="2120367"/>
            <a:ext cx="2286000" cy="1744662"/>
          </a:xfrm>
          <a:custGeom>
            <a:avLst/>
            <a:gdLst>
              <a:gd name="T0" fmla="*/ 160 w 549"/>
              <a:gd name="T1" fmla="*/ 0 h 419"/>
              <a:gd name="T2" fmla="*/ 0 w 549"/>
              <a:gd name="T3" fmla="*/ 173 h 419"/>
              <a:gd name="T4" fmla="*/ 183 w 549"/>
              <a:gd name="T5" fmla="*/ 353 h 419"/>
              <a:gd name="T6" fmla="*/ 92 w 549"/>
              <a:gd name="T7" fmla="*/ 416 h 419"/>
              <a:gd name="T8" fmla="*/ 137 w 549"/>
              <a:gd name="T9" fmla="*/ 419 h 419"/>
              <a:gd name="T10" fmla="*/ 257 w 549"/>
              <a:gd name="T11" fmla="*/ 364 h 419"/>
              <a:gd name="T12" fmla="*/ 276 w 549"/>
              <a:gd name="T13" fmla="*/ 364 h 419"/>
              <a:gd name="T14" fmla="*/ 393 w 549"/>
              <a:gd name="T15" fmla="*/ 346 h 419"/>
              <a:gd name="T16" fmla="*/ 391 w 549"/>
              <a:gd name="T17" fmla="*/ 323 h 419"/>
              <a:gd name="T18" fmla="*/ 549 w 549"/>
              <a:gd name="T19" fmla="*/ 149 h 419"/>
              <a:gd name="T20" fmla="*/ 511 w 549"/>
              <a:gd name="T21" fmla="*/ 75 h 419"/>
              <a:gd name="T22" fmla="*/ 396 w 549"/>
              <a:gd name="T23" fmla="*/ 92 h 419"/>
              <a:gd name="T24" fmla="*/ 371 w 549"/>
              <a:gd name="T25" fmla="*/ 92 h 419"/>
              <a:gd name="T26" fmla="*/ 283 w 549"/>
              <a:gd name="T27" fmla="*/ 114 h 419"/>
              <a:gd name="T28" fmla="*/ 243 w 549"/>
              <a:gd name="T29" fmla="*/ 111 h 419"/>
              <a:gd name="T30" fmla="*/ 312 w 549"/>
              <a:gd name="T31" fmla="*/ 83 h 419"/>
              <a:gd name="T32" fmla="*/ 160 w 549"/>
              <a:gd name="T33" fmla="*/ 0 h 419"/>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549"/>
              <a:gd name="T52" fmla="*/ 0 h 419"/>
              <a:gd name="T53" fmla="*/ 549 w 549"/>
              <a:gd name="T54" fmla="*/ 419 h 419"/>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549" h="419">
                <a:moveTo>
                  <a:pt x="160" y="0"/>
                </a:moveTo>
                <a:cubicBezTo>
                  <a:pt x="66" y="30"/>
                  <a:pt x="0" y="96"/>
                  <a:pt x="0" y="173"/>
                </a:cubicBezTo>
                <a:cubicBezTo>
                  <a:pt x="0" y="256"/>
                  <a:pt x="77" y="327"/>
                  <a:pt x="183" y="353"/>
                </a:cubicBezTo>
                <a:cubicBezTo>
                  <a:pt x="181" y="377"/>
                  <a:pt x="163" y="407"/>
                  <a:pt x="92" y="416"/>
                </a:cubicBezTo>
                <a:cubicBezTo>
                  <a:pt x="92" y="416"/>
                  <a:pt x="112" y="419"/>
                  <a:pt x="137" y="419"/>
                </a:cubicBezTo>
                <a:cubicBezTo>
                  <a:pt x="180" y="419"/>
                  <a:pt x="240" y="410"/>
                  <a:pt x="257" y="364"/>
                </a:cubicBezTo>
                <a:cubicBezTo>
                  <a:pt x="263" y="364"/>
                  <a:pt x="269" y="364"/>
                  <a:pt x="276" y="364"/>
                </a:cubicBezTo>
                <a:cubicBezTo>
                  <a:pt x="317" y="364"/>
                  <a:pt x="357" y="358"/>
                  <a:pt x="393" y="346"/>
                </a:cubicBezTo>
                <a:cubicBezTo>
                  <a:pt x="391" y="339"/>
                  <a:pt x="391" y="331"/>
                  <a:pt x="391" y="323"/>
                </a:cubicBezTo>
                <a:cubicBezTo>
                  <a:pt x="391" y="246"/>
                  <a:pt x="455" y="180"/>
                  <a:pt x="549" y="149"/>
                </a:cubicBezTo>
                <a:cubicBezTo>
                  <a:pt x="544" y="122"/>
                  <a:pt x="531" y="97"/>
                  <a:pt x="511" y="75"/>
                </a:cubicBezTo>
                <a:cubicBezTo>
                  <a:pt x="476" y="86"/>
                  <a:pt x="437" y="92"/>
                  <a:pt x="396" y="92"/>
                </a:cubicBezTo>
                <a:cubicBezTo>
                  <a:pt x="387" y="92"/>
                  <a:pt x="379" y="92"/>
                  <a:pt x="371" y="92"/>
                </a:cubicBezTo>
                <a:cubicBezTo>
                  <a:pt x="347" y="110"/>
                  <a:pt x="311" y="114"/>
                  <a:pt x="283" y="114"/>
                </a:cubicBezTo>
                <a:cubicBezTo>
                  <a:pt x="260" y="114"/>
                  <a:pt x="243" y="111"/>
                  <a:pt x="243" y="111"/>
                </a:cubicBezTo>
                <a:cubicBezTo>
                  <a:pt x="279" y="107"/>
                  <a:pt x="300" y="96"/>
                  <a:pt x="312" y="83"/>
                </a:cubicBezTo>
                <a:cubicBezTo>
                  <a:pt x="248" y="69"/>
                  <a:pt x="194" y="39"/>
                  <a:pt x="160" y="0"/>
                </a:cubicBezTo>
              </a:path>
            </a:pathLst>
          </a:custGeom>
          <a:solidFill>
            <a:schemeClr val="accent3"/>
          </a:solidFill>
          <a:ln>
            <a:noFill/>
          </a:ln>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sz="1600">
              <a:solidFill>
                <a:srgbClr val="000000"/>
              </a:solidFill>
              <a:sym typeface="宋体" pitchFamily="2" charset="-122"/>
            </a:endParaRPr>
          </a:p>
        </p:txBody>
      </p:sp>
      <p:sp>
        <p:nvSpPr>
          <p:cNvPr id="6" name="Freeform 9"/>
          <p:cNvSpPr>
            <a:spLocks noChangeArrowheads="1"/>
          </p:cNvSpPr>
          <p:nvPr/>
        </p:nvSpPr>
        <p:spPr bwMode="auto">
          <a:xfrm>
            <a:off x="3846513" y="2044167"/>
            <a:ext cx="1462087" cy="549275"/>
          </a:xfrm>
          <a:custGeom>
            <a:avLst/>
            <a:gdLst>
              <a:gd name="T0" fmla="*/ 116 w 351"/>
              <a:gd name="T1" fmla="*/ 0 h 132"/>
              <a:gd name="T2" fmla="*/ 0 w 351"/>
              <a:gd name="T3" fmla="*/ 18 h 132"/>
              <a:gd name="T4" fmla="*/ 152 w 351"/>
              <a:gd name="T5" fmla="*/ 101 h 132"/>
              <a:gd name="T6" fmla="*/ 83 w 351"/>
              <a:gd name="T7" fmla="*/ 129 h 132"/>
              <a:gd name="T8" fmla="*/ 123 w 351"/>
              <a:gd name="T9" fmla="*/ 132 h 132"/>
              <a:gd name="T10" fmla="*/ 211 w 351"/>
              <a:gd name="T11" fmla="*/ 110 h 132"/>
              <a:gd name="T12" fmla="*/ 236 w 351"/>
              <a:gd name="T13" fmla="*/ 110 h 132"/>
              <a:gd name="T14" fmla="*/ 351 w 351"/>
              <a:gd name="T15" fmla="*/ 93 h 132"/>
              <a:gd name="T16" fmla="*/ 116 w 351"/>
              <a:gd name="T17" fmla="*/ 0 h 13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51"/>
              <a:gd name="T28" fmla="*/ 0 h 132"/>
              <a:gd name="T29" fmla="*/ 351 w 351"/>
              <a:gd name="T30" fmla="*/ 132 h 132"/>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51" h="132">
                <a:moveTo>
                  <a:pt x="116" y="0"/>
                </a:moveTo>
                <a:cubicBezTo>
                  <a:pt x="74" y="0"/>
                  <a:pt x="35" y="6"/>
                  <a:pt x="0" y="18"/>
                </a:cubicBezTo>
                <a:cubicBezTo>
                  <a:pt x="34" y="57"/>
                  <a:pt x="88" y="87"/>
                  <a:pt x="152" y="101"/>
                </a:cubicBezTo>
                <a:cubicBezTo>
                  <a:pt x="140" y="114"/>
                  <a:pt x="119" y="125"/>
                  <a:pt x="83" y="129"/>
                </a:cubicBezTo>
                <a:cubicBezTo>
                  <a:pt x="83" y="129"/>
                  <a:pt x="100" y="132"/>
                  <a:pt x="123" y="132"/>
                </a:cubicBezTo>
                <a:cubicBezTo>
                  <a:pt x="151" y="132"/>
                  <a:pt x="187" y="128"/>
                  <a:pt x="211" y="110"/>
                </a:cubicBezTo>
                <a:cubicBezTo>
                  <a:pt x="219" y="110"/>
                  <a:pt x="227" y="110"/>
                  <a:pt x="236" y="110"/>
                </a:cubicBezTo>
                <a:cubicBezTo>
                  <a:pt x="277" y="110"/>
                  <a:pt x="316" y="104"/>
                  <a:pt x="351" y="93"/>
                </a:cubicBezTo>
                <a:cubicBezTo>
                  <a:pt x="303" y="37"/>
                  <a:pt x="216" y="0"/>
                  <a:pt x="116" y="0"/>
                </a:cubicBezTo>
              </a:path>
            </a:pathLst>
          </a:custGeom>
          <a:solidFill>
            <a:schemeClr val="accent3">
              <a:lumMod val="60000"/>
              <a:lumOff val="40000"/>
            </a:schemeClr>
          </a:solidFill>
          <a:ln>
            <a:noFill/>
          </a:ln>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a:solidFill>
                <a:srgbClr val="000000"/>
              </a:solidFill>
              <a:sym typeface="宋体" pitchFamily="2" charset="-122"/>
            </a:endParaRPr>
          </a:p>
        </p:txBody>
      </p:sp>
      <p:sp>
        <p:nvSpPr>
          <p:cNvPr id="7" name="Freeform 10"/>
          <p:cNvSpPr>
            <a:spLocks noChangeArrowheads="1"/>
          </p:cNvSpPr>
          <p:nvPr/>
        </p:nvSpPr>
        <p:spPr bwMode="auto">
          <a:xfrm>
            <a:off x="4808538" y="2741079"/>
            <a:ext cx="666750" cy="819150"/>
          </a:xfrm>
          <a:custGeom>
            <a:avLst/>
            <a:gdLst>
              <a:gd name="T0" fmla="*/ 158 w 160"/>
              <a:gd name="T1" fmla="*/ 0 h 197"/>
              <a:gd name="T2" fmla="*/ 0 w 160"/>
              <a:gd name="T3" fmla="*/ 174 h 197"/>
              <a:gd name="T4" fmla="*/ 2 w 160"/>
              <a:gd name="T5" fmla="*/ 197 h 197"/>
              <a:gd name="T6" fmla="*/ 160 w 160"/>
              <a:gd name="T7" fmla="*/ 24 h 197"/>
              <a:gd name="T8" fmla="*/ 158 w 160"/>
              <a:gd name="T9" fmla="*/ 0 h 197"/>
              <a:gd name="T10" fmla="*/ 0 60000 65536"/>
              <a:gd name="T11" fmla="*/ 0 60000 65536"/>
              <a:gd name="T12" fmla="*/ 0 60000 65536"/>
              <a:gd name="T13" fmla="*/ 0 60000 65536"/>
              <a:gd name="T14" fmla="*/ 0 60000 65536"/>
              <a:gd name="T15" fmla="*/ 0 w 160"/>
              <a:gd name="T16" fmla="*/ 0 h 197"/>
              <a:gd name="T17" fmla="*/ 160 w 160"/>
              <a:gd name="T18" fmla="*/ 197 h 197"/>
            </a:gdLst>
            <a:ahLst/>
            <a:cxnLst>
              <a:cxn ang="T10">
                <a:pos x="T0" y="T1"/>
              </a:cxn>
              <a:cxn ang="T11">
                <a:pos x="T2" y="T3"/>
              </a:cxn>
              <a:cxn ang="T12">
                <a:pos x="T4" y="T5"/>
              </a:cxn>
              <a:cxn ang="T13">
                <a:pos x="T6" y="T7"/>
              </a:cxn>
              <a:cxn ang="T14">
                <a:pos x="T8" y="T9"/>
              </a:cxn>
            </a:cxnLst>
            <a:rect l="T15" t="T16" r="T17" b="T18"/>
            <a:pathLst>
              <a:path w="160" h="197">
                <a:moveTo>
                  <a:pt x="158" y="0"/>
                </a:moveTo>
                <a:cubicBezTo>
                  <a:pt x="64" y="31"/>
                  <a:pt x="0" y="97"/>
                  <a:pt x="0" y="174"/>
                </a:cubicBezTo>
                <a:cubicBezTo>
                  <a:pt x="0" y="182"/>
                  <a:pt x="0" y="190"/>
                  <a:pt x="2" y="197"/>
                </a:cubicBezTo>
                <a:cubicBezTo>
                  <a:pt x="95" y="167"/>
                  <a:pt x="160" y="101"/>
                  <a:pt x="160" y="24"/>
                </a:cubicBezTo>
                <a:cubicBezTo>
                  <a:pt x="160" y="16"/>
                  <a:pt x="159" y="8"/>
                  <a:pt x="158" y="0"/>
                </a:cubicBezTo>
              </a:path>
            </a:pathLst>
          </a:custGeom>
          <a:solidFill>
            <a:schemeClr val="accent4">
              <a:lumMod val="60000"/>
              <a:lumOff val="40000"/>
            </a:schemeClr>
          </a:solidFill>
          <a:ln>
            <a:noFill/>
          </a:ln>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a:solidFill>
                <a:srgbClr val="000000"/>
              </a:solidFill>
              <a:sym typeface="宋体" pitchFamily="2" charset="-122"/>
            </a:endParaRPr>
          </a:p>
        </p:txBody>
      </p:sp>
      <p:sp>
        <p:nvSpPr>
          <p:cNvPr id="8" name="Freeform 11"/>
          <p:cNvSpPr>
            <a:spLocks noChangeArrowheads="1"/>
          </p:cNvSpPr>
          <p:nvPr/>
        </p:nvSpPr>
        <p:spPr bwMode="auto">
          <a:xfrm>
            <a:off x="5495925" y="1494892"/>
            <a:ext cx="1892300" cy="1323975"/>
          </a:xfrm>
          <a:custGeom>
            <a:avLst/>
            <a:gdLst>
              <a:gd name="T0" fmla="*/ 223 w 454"/>
              <a:gd name="T1" fmla="*/ 0 h 318"/>
              <a:gd name="T2" fmla="*/ 109 w 454"/>
              <a:gd name="T3" fmla="*/ 21 h 318"/>
              <a:gd name="T4" fmla="*/ 113 w 454"/>
              <a:gd name="T5" fmla="*/ 52 h 318"/>
              <a:gd name="T6" fmla="*/ 0 w 454"/>
              <a:gd name="T7" fmla="*/ 206 h 318"/>
              <a:gd name="T8" fmla="*/ 69 w 454"/>
              <a:gd name="T9" fmla="*/ 283 h 318"/>
              <a:gd name="T10" fmla="*/ 113 w 454"/>
              <a:gd name="T11" fmla="*/ 280 h 318"/>
              <a:gd name="T12" fmla="*/ 279 w 454"/>
              <a:gd name="T13" fmla="*/ 318 h 318"/>
              <a:gd name="T14" fmla="*/ 454 w 454"/>
              <a:gd name="T15" fmla="*/ 162 h 318"/>
              <a:gd name="T16" fmla="*/ 223 w 454"/>
              <a:gd name="T17" fmla="*/ 0 h 31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54"/>
              <a:gd name="T28" fmla="*/ 0 h 318"/>
              <a:gd name="T29" fmla="*/ 454 w 454"/>
              <a:gd name="T30" fmla="*/ 318 h 31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54" h="318">
                <a:moveTo>
                  <a:pt x="223" y="0"/>
                </a:moveTo>
                <a:cubicBezTo>
                  <a:pt x="181" y="0"/>
                  <a:pt x="143" y="8"/>
                  <a:pt x="109" y="21"/>
                </a:cubicBezTo>
                <a:cubicBezTo>
                  <a:pt x="112" y="31"/>
                  <a:pt x="113" y="42"/>
                  <a:pt x="113" y="52"/>
                </a:cubicBezTo>
                <a:cubicBezTo>
                  <a:pt x="113" y="116"/>
                  <a:pt x="69" y="172"/>
                  <a:pt x="0" y="206"/>
                </a:cubicBezTo>
                <a:cubicBezTo>
                  <a:pt x="12" y="236"/>
                  <a:pt x="36" y="262"/>
                  <a:pt x="69" y="283"/>
                </a:cubicBezTo>
                <a:cubicBezTo>
                  <a:pt x="83" y="281"/>
                  <a:pt x="98" y="280"/>
                  <a:pt x="113" y="280"/>
                </a:cubicBezTo>
                <a:cubicBezTo>
                  <a:pt x="175" y="280"/>
                  <a:pt x="232" y="294"/>
                  <a:pt x="279" y="318"/>
                </a:cubicBezTo>
                <a:cubicBezTo>
                  <a:pt x="380" y="301"/>
                  <a:pt x="454" y="237"/>
                  <a:pt x="454" y="162"/>
                </a:cubicBezTo>
                <a:cubicBezTo>
                  <a:pt x="454" y="72"/>
                  <a:pt x="350" y="0"/>
                  <a:pt x="223" y="0"/>
                </a:cubicBezTo>
              </a:path>
            </a:pathLst>
          </a:custGeom>
          <a:solidFill>
            <a:schemeClr val="accent2"/>
          </a:solidFill>
          <a:ln>
            <a:noFill/>
          </a:ln>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sz="1600">
              <a:solidFill>
                <a:srgbClr val="000000"/>
              </a:solidFill>
              <a:sym typeface="宋体" pitchFamily="2" charset="-122"/>
            </a:endParaRPr>
          </a:p>
        </p:txBody>
      </p:sp>
      <p:sp>
        <p:nvSpPr>
          <p:cNvPr id="9" name="Freeform 12"/>
          <p:cNvSpPr>
            <a:spLocks noChangeArrowheads="1"/>
          </p:cNvSpPr>
          <p:nvPr/>
        </p:nvSpPr>
        <p:spPr bwMode="auto">
          <a:xfrm>
            <a:off x="5459413" y="1582204"/>
            <a:ext cx="508000" cy="771525"/>
          </a:xfrm>
          <a:custGeom>
            <a:avLst/>
            <a:gdLst>
              <a:gd name="T0" fmla="*/ 118 w 122"/>
              <a:gd name="T1" fmla="*/ 0 h 185"/>
              <a:gd name="T2" fmla="*/ 0 w 122"/>
              <a:gd name="T3" fmla="*/ 141 h 185"/>
              <a:gd name="T4" fmla="*/ 9 w 122"/>
              <a:gd name="T5" fmla="*/ 185 h 185"/>
              <a:gd name="T6" fmla="*/ 122 w 122"/>
              <a:gd name="T7" fmla="*/ 31 h 185"/>
              <a:gd name="T8" fmla="*/ 118 w 122"/>
              <a:gd name="T9" fmla="*/ 0 h 185"/>
              <a:gd name="T10" fmla="*/ 0 60000 65536"/>
              <a:gd name="T11" fmla="*/ 0 60000 65536"/>
              <a:gd name="T12" fmla="*/ 0 60000 65536"/>
              <a:gd name="T13" fmla="*/ 0 60000 65536"/>
              <a:gd name="T14" fmla="*/ 0 60000 65536"/>
              <a:gd name="T15" fmla="*/ 0 w 122"/>
              <a:gd name="T16" fmla="*/ 0 h 185"/>
              <a:gd name="T17" fmla="*/ 122 w 122"/>
              <a:gd name="T18" fmla="*/ 185 h 185"/>
            </a:gdLst>
            <a:ahLst/>
            <a:cxnLst>
              <a:cxn ang="T10">
                <a:pos x="T0" y="T1"/>
              </a:cxn>
              <a:cxn ang="T11">
                <a:pos x="T2" y="T3"/>
              </a:cxn>
              <a:cxn ang="T12">
                <a:pos x="T4" y="T5"/>
              </a:cxn>
              <a:cxn ang="T13">
                <a:pos x="T6" y="T7"/>
              </a:cxn>
              <a:cxn ang="T14">
                <a:pos x="T8" y="T9"/>
              </a:cxn>
            </a:cxnLst>
            <a:rect l="T15" t="T16" r="T17" b="T18"/>
            <a:pathLst>
              <a:path w="122" h="185">
                <a:moveTo>
                  <a:pt x="118" y="0"/>
                </a:moveTo>
                <a:cubicBezTo>
                  <a:pt x="48" y="27"/>
                  <a:pt x="0" y="80"/>
                  <a:pt x="0" y="141"/>
                </a:cubicBezTo>
                <a:cubicBezTo>
                  <a:pt x="0" y="156"/>
                  <a:pt x="3" y="171"/>
                  <a:pt x="9" y="185"/>
                </a:cubicBezTo>
                <a:cubicBezTo>
                  <a:pt x="78" y="151"/>
                  <a:pt x="122" y="95"/>
                  <a:pt x="122" y="31"/>
                </a:cubicBezTo>
                <a:cubicBezTo>
                  <a:pt x="122" y="21"/>
                  <a:pt x="121" y="10"/>
                  <a:pt x="118" y="0"/>
                </a:cubicBezTo>
              </a:path>
            </a:pathLst>
          </a:custGeom>
          <a:solidFill>
            <a:schemeClr val="accent1">
              <a:lumMod val="60000"/>
              <a:lumOff val="40000"/>
            </a:schemeClr>
          </a:solidFill>
          <a:ln>
            <a:noFill/>
          </a:ln>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a:solidFill>
                <a:srgbClr val="000000"/>
              </a:solidFill>
              <a:sym typeface="宋体" pitchFamily="2" charset="-122"/>
            </a:endParaRPr>
          </a:p>
        </p:txBody>
      </p:sp>
      <p:sp>
        <p:nvSpPr>
          <p:cNvPr id="10" name="Freeform 13"/>
          <p:cNvSpPr>
            <a:spLocks noChangeArrowheads="1"/>
          </p:cNvSpPr>
          <p:nvPr/>
        </p:nvSpPr>
        <p:spPr bwMode="auto">
          <a:xfrm>
            <a:off x="5783263" y="2661704"/>
            <a:ext cx="874712" cy="298450"/>
          </a:xfrm>
          <a:custGeom>
            <a:avLst/>
            <a:gdLst>
              <a:gd name="T0" fmla="*/ 44 w 210"/>
              <a:gd name="T1" fmla="*/ 0 h 72"/>
              <a:gd name="T2" fmla="*/ 0 w 210"/>
              <a:gd name="T3" fmla="*/ 3 h 72"/>
              <a:gd name="T4" fmla="*/ 97 w 210"/>
              <a:gd name="T5" fmla="*/ 38 h 72"/>
              <a:gd name="T6" fmla="*/ 18 w 210"/>
              <a:gd name="T7" fmla="*/ 69 h 72"/>
              <a:gd name="T8" fmla="*/ 61 w 210"/>
              <a:gd name="T9" fmla="*/ 72 h 72"/>
              <a:gd name="T10" fmla="*/ 165 w 210"/>
              <a:gd name="T11" fmla="*/ 43 h 72"/>
              <a:gd name="T12" fmla="*/ 210 w 210"/>
              <a:gd name="T13" fmla="*/ 38 h 72"/>
              <a:gd name="T14" fmla="*/ 44 w 210"/>
              <a:gd name="T15" fmla="*/ 0 h 72"/>
              <a:gd name="T16" fmla="*/ 0 60000 65536"/>
              <a:gd name="T17" fmla="*/ 0 60000 65536"/>
              <a:gd name="T18" fmla="*/ 0 60000 65536"/>
              <a:gd name="T19" fmla="*/ 0 60000 65536"/>
              <a:gd name="T20" fmla="*/ 0 60000 65536"/>
              <a:gd name="T21" fmla="*/ 0 60000 65536"/>
              <a:gd name="T22" fmla="*/ 0 60000 65536"/>
              <a:gd name="T23" fmla="*/ 0 60000 65536"/>
              <a:gd name="T24" fmla="*/ 0 w 210"/>
              <a:gd name="T25" fmla="*/ 0 h 72"/>
              <a:gd name="T26" fmla="*/ 210 w 210"/>
              <a:gd name="T27" fmla="*/ 72 h 72"/>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0" h="72">
                <a:moveTo>
                  <a:pt x="44" y="0"/>
                </a:moveTo>
                <a:cubicBezTo>
                  <a:pt x="29" y="0"/>
                  <a:pt x="14" y="1"/>
                  <a:pt x="0" y="3"/>
                </a:cubicBezTo>
                <a:cubicBezTo>
                  <a:pt x="27" y="20"/>
                  <a:pt x="61" y="32"/>
                  <a:pt x="97" y="38"/>
                </a:cubicBezTo>
                <a:cubicBezTo>
                  <a:pt x="87" y="52"/>
                  <a:pt x="65" y="64"/>
                  <a:pt x="18" y="69"/>
                </a:cubicBezTo>
                <a:cubicBezTo>
                  <a:pt x="18" y="69"/>
                  <a:pt x="37" y="72"/>
                  <a:pt x="61" y="72"/>
                </a:cubicBezTo>
                <a:cubicBezTo>
                  <a:pt x="95" y="72"/>
                  <a:pt x="142" y="67"/>
                  <a:pt x="165" y="43"/>
                </a:cubicBezTo>
                <a:cubicBezTo>
                  <a:pt x="181" y="43"/>
                  <a:pt x="195" y="41"/>
                  <a:pt x="210" y="38"/>
                </a:cubicBezTo>
                <a:cubicBezTo>
                  <a:pt x="163" y="14"/>
                  <a:pt x="106" y="0"/>
                  <a:pt x="44" y="0"/>
                </a:cubicBezTo>
              </a:path>
            </a:pathLst>
          </a:custGeom>
          <a:solidFill>
            <a:schemeClr val="accent2">
              <a:lumMod val="40000"/>
              <a:lumOff val="60000"/>
            </a:schemeClr>
          </a:solidFill>
          <a:ln>
            <a:noFill/>
          </a:ln>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a:solidFill>
                <a:srgbClr val="000000"/>
              </a:solidFill>
              <a:sym typeface="宋体" pitchFamily="2" charset="-122"/>
            </a:endParaRPr>
          </a:p>
        </p:txBody>
      </p:sp>
      <p:sp>
        <p:nvSpPr>
          <p:cNvPr id="11" name="TextBox 231"/>
          <p:cNvSpPr>
            <a:spLocks noChangeArrowheads="1"/>
          </p:cNvSpPr>
          <p:nvPr/>
        </p:nvSpPr>
        <p:spPr bwMode="auto">
          <a:xfrm>
            <a:off x="4065588" y="1186917"/>
            <a:ext cx="1539875"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ctr"/>
            <a:r>
              <a:rPr lang="zh-CN" altLang="en-US" sz="1600" dirty="0">
                <a:solidFill>
                  <a:schemeClr val="bg1"/>
                </a:solidFill>
                <a:latin typeface="微软雅黑" pitchFamily="34" charset="-122"/>
                <a:ea typeface="微软雅黑" pitchFamily="34" charset="-122"/>
                <a:sym typeface="Arial" pitchFamily="34" charset="0"/>
              </a:rPr>
              <a:t>添加标题</a:t>
            </a:r>
            <a:endParaRPr lang="zh-CN" altLang="en-US" dirty="0"/>
          </a:p>
        </p:txBody>
      </p:sp>
      <p:sp>
        <p:nvSpPr>
          <p:cNvPr id="12" name="矩形 11"/>
          <p:cNvSpPr>
            <a:spLocks noChangeArrowheads="1"/>
          </p:cNvSpPr>
          <p:nvPr/>
        </p:nvSpPr>
        <p:spPr bwMode="auto">
          <a:xfrm>
            <a:off x="4098925" y="1502829"/>
            <a:ext cx="144145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ctr"/>
            <a:r>
              <a:rPr lang="zh-CN" altLang="en-US" sz="900" dirty="0">
                <a:solidFill>
                  <a:schemeClr val="bg1"/>
                </a:solidFill>
                <a:latin typeface="微软雅黑" pitchFamily="34" charset="-122"/>
                <a:ea typeface="微软雅黑" pitchFamily="34" charset="-122"/>
                <a:sym typeface="微软雅黑" pitchFamily="34" charset="-122"/>
              </a:rPr>
              <a:t>在这里添加文本内容在这里添加文本内容</a:t>
            </a:r>
          </a:p>
        </p:txBody>
      </p:sp>
      <p:sp>
        <p:nvSpPr>
          <p:cNvPr id="13" name="直接连接符 12"/>
          <p:cNvSpPr>
            <a:spLocks noChangeShapeType="1"/>
          </p:cNvSpPr>
          <p:nvPr/>
        </p:nvSpPr>
        <p:spPr bwMode="auto">
          <a:xfrm>
            <a:off x="4171950" y="1510767"/>
            <a:ext cx="1320800" cy="0"/>
          </a:xfrm>
          <a:prstGeom prst="line">
            <a:avLst/>
          </a:prstGeom>
          <a:noFill/>
          <a:ln w="9525" cap="flat" cmpd="sng">
            <a:solidFill>
              <a:schemeClr val="bg1"/>
            </a:solidFill>
            <a:bevel/>
            <a:headEnd/>
            <a:tailEnd/>
          </a:ln>
          <a:extLst>
            <a:ext uri="{909E8E84-426E-40DD-AFC4-6F175D3DCCD1}">
              <a14:hiddenFill xmlns:a14="http://schemas.microsoft.com/office/drawing/2010/main">
                <a:noFill/>
              </a14:hiddenFill>
            </a:ext>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en-US"/>
          </a:p>
        </p:txBody>
      </p:sp>
      <p:sp>
        <p:nvSpPr>
          <p:cNvPr id="14" name="TextBox 240"/>
          <p:cNvSpPr>
            <a:spLocks noChangeArrowheads="1"/>
          </p:cNvSpPr>
          <p:nvPr/>
        </p:nvSpPr>
        <p:spPr bwMode="auto">
          <a:xfrm>
            <a:off x="5749925" y="1842554"/>
            <a:ext cx="1539875"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ctr"/>
            <a:r>
              <a:rPr lang="zh-CN" altLang="en-US" sz="1600">
                <a:solidFill>
                  <a:schemeClr val="bg1"/>
                </a:solidFill>
                <a:latin typeface="微软雅黑" pitchFamily="34" charset="-122"/>
                <a:ea typeface="微软雅黑" pitchFamily="34" charset="-122"/>
                <a:sym typeface="Arial" pitchFamily="34" charset="0"/>
              </a:rPr>
              <a:t>添加标题</a:t>
            </a:r>
            <a:endParaRPr lang="zh-CN" altLang="en-US"/>
          </a:p>
        </p:txBody>
      </p:sp>
      <p:sp>
        <p:nvSpPr>
          <p:cNvPr id="15" name="矩形 14"/>
          <p:cNvSpPr>
            <a:spLocks noChangeArrowheads="1"/>
          </p:cNvSpPr>
          <p:nvPr/>
        </p:nvSpPr>
        <p:spPr bwMode="auto">
          <a:xfrm>
            <a:off x="5783263" y="2156879"/>
            <a:ext cx="144145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ctr"/>
            <a:r>
              <a:rPr lang="zh-CN" altLang="en-US" sz="900" dirty="0">
                <a:solidFill>
                  <a:schemeClr val="bg1"/>
                </a:solidFill>
                <a:latin typeface="微软雅黑" pitchFamily="34" charset="-122"/>
                <a:ea typeface="微软雅黑" pitchFamily="34" charset="-122"/>
                <a:sym typeface="微软雅黑" pitchFamily="34" charset="-122"/>
              </a:rPr>
              <a:t>在这里添加文本内容在这里添加文本内容</a:t>
            </a:r>
          </a:p>
        </p:txBody>
      </p:sp>
      <p:sp>
        <p:nvSpPr>
          <p:cNvPr id="16" name="直接连接符 15"/>
          <p:cNvSpPr>
            <a:spLocks noChangeShapeType="1"/>
          </p:cNvSpPr>
          <p:nvPr/>
        </p:nvSpPr>
        <p:spPr bwMode="auto">
          <a:xfrm>
            <a:off x="5856288" y="2166404"/>
            <a:ext cx="1320800" cy="0"/>
          </a:xfrm>
          <a:prstGeom prst="line">
            <a:avLst/>
          </a:prstGeom>
          <a:noFill/>
          <a:ln w="9525" cap="flat" cmpd="sng">
            <a:solidFill>
              <a:schemeClr val="bg1"/>
            </a:solidFill>
            <a:bevel/>
            <a:headEnd/>
            <a:tailEnd/>
          </a:ln>
          <a:extLst>
            <a:ext uri="{909E8E84-426E-40DD-AFC4-6F175D3DCCD1}">
              <a14:hiddenFill xmlns:a14="http://schemas.microsoft.com/office/drawing/2010/main">
                <a:noFill/>
              </a14:hiddenFill>
            </a:ext>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en-US"/>
          </a:p>
        </p:txBody>
      </p:sp>
      <p:sp>
        <p:nvSpPr>
          <p:cNvPr id="17" name="TextBox 243"/>
          <p:cNvSpPr>
            <a:spLocks noChangeArrowheads="1"/>
          </p:cNvSpPr>
          <p:nvPr/>
        </p:nvSpPr>
        <p:spPr bwMode="auto">
          <a:xfrm>
            <a:off x="3563938" y="2593442"/>
            <a:ext cx="1539875"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ctr"/>
            <a:r>
              <a:rPr lang="zh-CN" altLang="en-US" sz="1600">
                <a:solidFill>
                  <a:schemeClr val="bg1"/>
                </a:solidFill>
                <a:latin typeface="微软雅黑" pitchFamily="34" charset="-122"/>
                <a:ea typeface="微软雅黑" pitchFamily="34" charset="-122"/>
                <a:sym typeface="Arial" pitchFamily="34" charset="0"/>
              </a:rPr>
              <a:t>添加标题</a:t>
            </a:r>
            <a:endParaRPr lang="zh-CN" altLang="en-US"/>
          </a:p>
        </p:txBody>
      </p:sp>
      <p:sp>
        <p:nvSpPr>
          <p:cNvPr id="18" name="矩形 17"/>
          <p:cNvSpPr>
            <a:spLocks noChangeArrowheads="1"/>
          </p:cNvSpPr>
          <p:nvPr/>
        </p:nvSpPr>
        <p:spPr bwMode="auto">
          <a:xfrm>
            <a:off x="3597275" y="2909354"/>
            <a:ext cx="144145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ctr"/>
            <a:r>
              <a:rPr lang="zh-CN" altLang="en-US" sz="900" dirty="0">
                <a:solidFill>
                  <a:schemeClr val="bg1"/>
                </a:solidFill>
                <a:latin typeface="微软雅黑" pitchFamily="34" charset="-122"/>
                <a:ea typeface="微软雅黑" pitchFamily="34" charset="-122"/>
                <a:sym typeface="微软雅黑" pitchFamily="34" charset="-122"/>
              </a:rPr>
              <a:t>在这里添加文本内容在这里添加文本内容</a:t>
            </a:r>
          </a:p>
        </p:txBody>
      </p:sp>
      <p:sp>
        <p:nvSpPr>
          <p:cNvPr id="19" name="直接连接符 18"/>
          <p:cNvSpPr>
            <a:spLocks noChangeShapeType="1"/>
          </p:cNvSpPr>
          <p:nvPr/>
        </p:nvSpPr>
        <p:spPr bwMode="auto">
          <a:xfrm>
            <a:off x="3670300" y="2917292"/>
            <a:ext cx="1320800" cy="0"/>
          </a:xfrm>
          <a:prstGeom prst="line">
            <a:avLst/>
          </a:prstGeom>
          <a:noFill/>
          <a:ln w="9525" cap="flat" cmpd="sng">
            <a:solidFill>
              <a:schemeClr val="bg1"/>
            </a:solidFill>
            <a:bevel/>
            <a:headEnd/>
            <a:tailEnd/>
          </a:ln>
          <a:extLst>
            <a:ext uri="{909E8E84-426E-40DD-AFC4-6F175D3DCCD1}">
              <a14:hiddenFill xmlns:a14="http://schemas.microsoft.com/office/drawing/2010/main">
                <a:noFill/>
              </a14:hiddenFill>
            </a:ext>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en-US"/>
          </a:p>
        </p:txBody>
      </p:sp>
      <p:sp>
        <p:nvSpPr>
          <p:cNvPr id="20" name="TextBox 246"/>
          <p:cNvSpPr>
            <a:spLocks noChangeArrowheads="1"/>
          </p:cNvSpPr>
          <p:nvPr/>
        </p:nvSpPr>
        <p:spPr bwMode="auto">
          <a:xfrm>
            <a:off x="5275263" y="3155417"/>
            <a:ext cx="1539875"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ctr"/>
            <a:r>
              <a:rPr lang="zh-CN" altLang="en-US" sz="1600">
                <a:solidFill>
                  <a:schemeClr val="bg1"/>
                </a:solidFill>
                <a:latin typeface="微软雅黑" pitchFamily="34" charset="-122"/>
                <a:ea typeface="微软雅黑" pitchFamily="34" charset="-122"/>
                <a:sym typeface="Arial" pitchFamily="34" charset="0"/>
              </a:rPr>
              <a:t>添加标题</a:t>
            </a:r>
            <a:endParaRPr lang="zh-CN" altLang="en-US"/>
          </a:p>
        </p:txBody>
      </p:sp>
      <p:sp>
        <p:nvSpPr>
          <p:cNvPr id="21" name="矩形 20"/>
          <p:cNvSpPr>
            <a:spLocks noChangeArrowheads="1"/>
          </p:cNvSpPr>
          <p:nvPr/>
        </p:nvSpPr>
        <p:spPr bwMode="auto">
          <a:xfrm>
            <a:off x="5308600" y="3471329"/>
            <a:ext cx="144145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ctr"/>
            <a:r>
              <a:rPr lang="zh-CN" altLang="en-US" sz="900" dirty="0">
                <a:solidFill>
                  <a:schemeClr val="bg1"/>
                </a:solidFill>
                <a:latin typeface="微软雅黑" pitchFamily="34" charset="-122"/>
                <a:ea typeface="微软雅黑" pitchFamily="34" charset="-122"/>
                <a:sym typeface="微软雅黑" pitchFamily="34" charset="-122"/>
              </a:rPr>
              <a:t>在这里添加文本内容在这里添加文本内容</a:t>
            </a:r>
          </a:p>
        </p:txBody>
      </p:sp>
      <p:sp>
        <p:nvSpPr>
          <p:cNvPr id="22" name="直接连接符 21"/>
          <p:cNvSpPr>
            <a:spLocks noChangeShapeType="1"/>
          </p:cNvSpPr>
          <p:nvPr/>
        </p:nvSpPr>
        <p:spPr bwMode="auto">
          <a:xfrm>
            <a:off x="5381625" y="3479267"/>
            <a:ext cx="1320800" cy="1587"/>
          </a:xfrm>
          <a:prstGeom prst="line">
            <a:avLst/>
          </a:prstGeom>
          <a:noFill/>
          <a:ln w="9525" cap="flat" cmpd="sng">
            <a:solidFill>
              <a:schemeClr val="bg1"/>
            </a:solidFill>
            <a:bevel/>
            <a:headEnd/>
            <a:tailEnd/>
          </a:ln>
          <a:extLst>
            <a:ext uri="{909E8E84-426E-40DD-AFC4-6F175D3DCCD1}">
              <a14:hiddenFill xmlns:a14="http://schemas.microsoft.com/office/drawing/2010/main">
                <a:noFill/>
              </a14:hiddenFill>
            </a:ext>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en-US"/>
          </a:p>
        </p:txBody>
      </p:sp>
      <p:sp>
        <p:nvSpPr>
          <p:cNvPr id="23" name="标题 22"/>
          <p:cNvSpPr>
            <a:spLocks noGrp="1"/>
          </p:cNvSpPr>
          <p:nvPr>
            <p:ph type="title"/>
          </p:nvPr>
        </p:nvSpPr>
        <p:spPr/>
        <p:txBody>
          <a:bodyPr>
            <a:normAutofit fontScale="90000"/>
          </a:bodyPr>
          <a:lstStyle/>
          <a:p>
            <a:r>
              <a:rPr lang="zh-CN" altLang="en-US" dirty="0"/>
              <a:t>第一部分  点击此处输入您的标题</a:t>
            </a:r>
          </a:p>
        </p:txBody>
      </p:sp>
    </p:spTree>
    <p:extLst>
      <p:ext uri="{BB962C8B-B14F-4D97-AF65-F5344CB8AC3E}">
        <p14:creationId xmlns:p14="http://schemas.microsoft.com/office/powerpoint/2010/main" val="3072914387"/>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par>
                          <p:cTn id="10" fill="hold">
                            <p:stCondLst>
                              <p:cond delay="500"/>
                            </p:stCondLst>
                            <p:childTnLst>
                              <p:par>
                                <p:cTn id="11" presetID="10" presetClass="entr" presetSubtype="0" fill="hold" grpId="0" nodeType="after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fade">
                                      <p:cBhvr>
                                        <p:cTn id="13" dur="500"/>
                                        <p:tgtEl>
                                          <p:spTgt spid="5"/>
                                        </p:tgtEl>
                                      </p:cBhvr>
                                    </p:animEffect>
                                  </p:childTnLst>
                                </p:cTn>
                              </p:par>
                              <p:par>
                                <p:cTn id="14" presetID="10" presetClass="entr" presetSubtype="0" fill="hold" grpId="0" nodeType="withEffect">
                                  <p:stCondLst>
                                    <p:cond delay="250"/>
                                  </p:stCondLst>
                                  <p:childTnLst>
                                    <p:set>
                                      <p:cBhvr>
                                        <p:cTn id="15" dur="1" fill="hold">
                                          <p:stCondLst>
                                            <p:cond delay="0"/>
                                          </p:stCondLst>
                                        </p:cTn>
                                        <p:tgtEl>
                                          <p:spTgt spid="6"/>
                                        </p:tgtEl>
                                        <p:attrNameLst>
                                          <p:attrName>style.visibility</p:attrName>
                                        </p:attrNameLst>
                                      </p:cBhvr>
                                      <p:to>
                                        <p:strVal val="visible"/>
                                      </p:to>
                                    </p:set>
                                    <p:animEffect transition="in" filter="fade">
                                      <p:cBhvr>
                                        <p:cTn id="16" dur="500"/>
                                        <p:tgtEl>
                                          <p:spTgt spid="6"/>
                                        </p:tgtEl>
                                      </p:cBhvr>
                                    </p:animEffect>
                                  </p:childTnLst>
                                </p:cTn>
                              </p:par>
                              <p:par>
                                <p:cTn id="17" presetID="10" presetClass="entr" presetSubtype="0" fill="hold" grpId="0" nodeType="withEffect">
                                  <p:stCondLst>
                                    <p:cond delay="500"/>
                                  </p:stCondLst>
                                  <p:childTnLst>
                                    <p:set>
                                      <p:cBhvr>
                                        <p:cTn id="18" dur="1" fill="hold">
                                          <p:stCondLst>
                                            <p:cond delay="0"/>
                                          </p:stCondLst>
                                        </p:cTn>
                                        <p:tgtEl>
                                          <p:spTgt spid="7"/>
                                        </p:tgtEl>
                                        <p:attrNameLst>
                                          <p:attrName>style.visibility</p:attrName>
                                        </p:attrNameLst>
                                      </p:cBhvr>
                                      <p:to>
                                        <p:strVal val="visible"/>
                                      </p:to>
                                    </p:set>
                                    <p:animEffect transition="in" filter="fade">
                                      <p:cBhvr>
                                        <p:cTn id="19" dur="500"/>
                                        <p:tgtEl>
                                          <p:spTgt spid="7"/>
                                        </p:tgtEl>
                                      </p:cBhvr>
                                    </p:animEffect>
                                  </p:childTnLst>
                                </p:cTn>
                              </p:par>
                              <p:par>
                                <p:cTn id="20" presetID="10" presetClass="entr" presetSubtype="0" fill="hold" grpId="0" nodeType="withEffect">
                                  <p:stCondLst>
                                    <p:cond delay="750"/>
                                  </p:stCondLst>
                                  <p:childTnLst>
                                    <p:set>
                                      <p:cBhvr>
                                        <p:cTn id="21" dur="1" fill="hold">
                                          <p:stCondLst>
                                            <p:cond delay="0"/>
                                          </p:stCondLst>
                                        </p:cTn>
                                        <p:tgtEl>
                                          <p:spTgt spid="4"/>
                                        </p:tgtEl>
                                        <p:attrNameLst>
                                          <p:attrName>style.visibility</p:attrName>
                                        </p:attrNameLst>
                                      </p:cBhvr>
                                      <p:to>
                                        <p:strVal val="visible"/>
                                      </p:to>
                                    </p:set>
                                    <p:animEffect transition="in" filter="fade">
                                      <p:cBhvr>
                                        <p:cTn id="22" dur="500"/>
                                        <p:tgtEl>
                                          <p:spTgt spid="4"/>
                                        </p:tgtEl>
                                      </p:cBhvr>
                                    </p:animEffect>
                                  </p:childTnLst>
                                </p:cTn>
                              </p:par>
                              <p:par>
                                <p:cTn id="23" presetID="10" presetClass="entr" presetSubtype="0" fill="hold" grpId="0" nodeType="withEffect">
                                  <p:stCondLst>
                                    <p:cond delay="1000"/>
                                  </p:stCondLst>
                                  <p:childTnLst>
                                    <p:set>
                                      <p:cBhvr>
                                        <p:cTn id="24" dur="1" fill="hold">
                                          <p:stCondLst>
                                            <p:cond delay="0"/>
                                          </p:stCondLst>
                                        </p:cTn>
                                        <p:tgtEl>
                                          <p:spTgt spid="10"/>
                                        </p:tgtEl>
                                        <p:attrNameLst>
                                          <p:attrName>style.visibility</p:attrName>
                                        </p:attrNameLst>
                                      </p:cBhvr>
                                      <p:to>
                                        <p:strVal val="visible"/>
                                      </p:to>
                                    </p:set>
                                    <p:animEffect transition="in" filter="fade">
                                      <p:cBhvr>
                                        <p:cTn id="25" dur="500"/>
                                        <p:tgtEl>
                                          <p:spTgt spid="10"/>
                                        </p:tgtEl>
                                      </p:cBhvr>
                                    </p:animEffect>
                                  </p:childTnLst>
                                </p:cTn>
                              </p:par>
                              <p:par>
                                <p:cTn id="26" presetID="10" presetClass="entr" presetSubtype="0" fill="hold" grpId="0" nodeType="withEffect">
                                  <p:stCondLst>
                                    <p:cond delay="1250"/>
                                  </p:stCondLst>
                                  <p:childTnLst>
                                    <p:set>
                                      <p:cBhvr>
                                        <p:cTn id="27" dur="1" fill="hold">
                                          <p:stCondLst>
                                            <p:cond delay="0"/>
                                          </p:stCondLst>
                                        </p:cTn>
                                        <p:tgtEl>
                                          <p:spTgt spid="8"/>
                                        </p:tgtEl>
                                        <p:attrNameLst>
                                          <p:attrName>style.visibility</p:attrName>
                                        </p:attrNameLst>
                                      </p:cBhvr>
                                      <p:to>
                                        <p:strVal val="visible"/>
                                      </p:to>
                                    </p:set>
                                    <p:animEffect transition="in" filter="fade">
                                      <p:cBhvr>
                                        <p:cTn id="28" dur="500"/>
                                        <p:tgtEl>
                                          <p:spTgt spid="8"/>
                                        </p:tgtEl>
                                      </p:cBhvr>
                                    </p:animEffect>
                                  </p:childTnLst>
                                </p:cTn>
                              </p:par>
                              <p:par>
                                <p:cTn id="29" presetID="10" presetClass="entr" presetSubtype="0" fill="hold" grpId="0" nodeType="withEffect">
                                  <p:stCondLst>
                                    <p:cond delay="1500"/>
                                  </p:stCondLst>
                                  <p:childTnLst>
                                    <p:set>
                                      <p:cBhvr>
                                        <p:cTn id="30" dur="1" fill="hold">
                                          <p:stCondLst>
                                            <p:cond delay="0"/>
                                          </p:stCondLst>
                                        </p:cTn>
                                        <p:tgtEl>
                                          <p:spTgt spid="9"/>
                                        </p:tgtEl>
                                        <p:attrNameLst>
                                          <p:attrName>style.visibility</p:attrName>
                                        </p:attrNameLst>
                                      </p:cBhvr>
                                      <p:to>
                                        <p:strVal val="visible"/>
                                      </p:to>
                                    </p:set>
                                    <p:animEffect transition="in" filter="fade">
                                      <p:cBhvr>
                                        <p:cTn id="31" dur="500"/>
                                        <p:tgtEl>
                                          <p:spTgt spid="9"/>
                                        </p:tgtEl>
                                      </p:cBhvr>
                                    </p:animEffect>
                                  </p:childTnLst>
                                </p:cTn>
                              </p:par>
                              <p:par>
                                <p:cTn id="32" presetID="10" presetClass="entr" presetSubtype="0" fill="hold" grpId="0" nodeType="withEffect">
                                  <p:stCondLst>
                                    <p:cond delay="1750"/>
                                  </p:stCondLst>
                                  <p:childTnLst>
                                    <p:set>
                                      <p:cBhvr>
                                        <p:cTn id="33" dur="1" fill="hold">
                                          <p:stCondLst>
                                            <p:cond delay="0"/>
                                          </p:stCondLst>
                                        </p:cTn>
                                        <p:tgtEl>
                                          <p:spTgt spid="3"/>
                                        </p:tgtEl>
                                        <p:attrNameLst>
                                          <p:attrName>style.visibility</p:attrName>
                                        </p:attrNameLst>
                                      </p:cBhvr>
                                      <p:to>
                                        <p:strVal val="visible"/>
                                      </p:to>
                                    </p:set>
                                    <p:animEffect transition="in" filter="fade">
                                      <p:cBhvr>
                                        <p:cTn id="34" dur="500"/>
                                        <p:tgtEl>
                                          <p:spTgt spid="3"/>
                                        </p:tgtEl>
                                      </p:cBhvr>
                                    </p:animEffect>
                                  </p:childTnLst>
                                </p:cTn>
                              </p:par>
                            </p:childTnLst>
                          </p:cTn>
                        </p:par>
                        <p:par>
                          <p:cTn id="35" fill="hold">
                            <p:stCondLst>
                              <p:cond delay="2750"/>
                            </p:stCondLst>
                            <p:childTnLst>
                              <p:par>
                                <p:cTn id="36" presetID="22" presetClass="entr" presetSubtype="8" fill="hold" grpId="0" nodeType="afterEffect">
                                  <p:stCondLst>
                                    <p:cond delay="0"/>
                                  </p:stCondLst>
                                  <p:childTnLst>
                                    <p:set>
                                      <p:cBhvr>
                                        <p:cTn id="37" dur="1" fill="hold">
                                          <p:stCondLst>
                                            <p:cond delay="0"/>
                                          </p:stCondLst>
                                        </p:cTn>
                                        <p:tgtEl>
                                          <p:spTgt spid="11"/>
                                        </p:tgtEl>
                                        <p:attrNameLst>
                                          <p:attrName>style.visibility</p:attrName>
                                        </p:attrNameLst>
                                      </p:cBhvr>
                                      <p:to>
                                        <p:strVal val="visible"/>
                                      </p:to>
                                    </p:set>
                                    <p:animEffect transition="in" filter="wipe(left)">
                                      <p:cBhvr>
                                        <p:cTn id="38" dur="500"/>
                                        <p:tgtEl>
                                          <p:spTgt spid="11"/>
                                        </p:tgtEl>
                                      </p:cBhvr>
                                    </p:animEffect>
                                  </p:childTnLst>
                                </p:cTn>
                              </p:par>
                              <p:par>
                                <p:cTn id="39" presetID="22" presetClass="entr" presetSubtype="8" fill="hold" grpId="0" nodeType="withEffect">
                                  <p:stCondLst>
                                    <p:cond delay="0"/>
                                  </p:stCondLst>
                                  <p:childTnLst>
                                    <p:set>
                                      <p:cBhvr>
                                        <p:cTn id="40" dur="1" fill="hold">
                                          <p:stCondLst>
                                            <p:cond delay="0"/>
                                          </p:stCondLst>
                                        </p:cTn>
                                        <p:tgtEl>
                                          <p:spTgt spid="12"/>
                                        </p:tgtEl>
                                        <p:attrNameLst>
                                          <p:attrName>style.visibility</p:attrName>
                                        </p:attrNameLst>
                                      </p:cBhvr>
                                      <p:to>
                                        <p:strVal val="visible"/>
                                      </p:to>
                                    </p:set>
                                    <p:animEffect transition="in" filter="wipe(left)">
                                      <p:cBhvr>
                                        <p:cTn id="41" dur="500"/>
                                        <p:tgtEl>
                                          <p:spTgt spid="12"/>
                                        </p:tgtEl>
                                      </p:cBhvr>
                                    </p:animEffect>
                                  </p:childTnLst>
                                </p:cTn>
                              </p:par>
                              <p:par>
                                <p:cTn id="42" presetID="22" presetClass="entr" presetSubtype="8" fill="hold" grpId="0" nodeType="withEffect">
                                  <p:stCondLst>
                                    <p:cond delay="0"/>
                                  </p:stCondLst>
                                  <p:childTnLst>
                                    <p:set>
                                      <p:cBhvr>
                                        <p:cTn id="43" dur="1" fill="hold">
                                          <p:stCondLst>
                                            <p:cond delay="0"/>
                                          </p:stCondLst>
                                        </p:cTn>
                                        <p:tgtEl>
                                          <p:spTgt spid="13"/>
                                        </p:tgtEl>
                                        <p:attrNameLst>
                                          <p:attrName>style.visibility</p:attrName>
                                        </p:attrNameLst>
                                      </p:cBhvr>
                                      <p:to>
                                        <p:strVal val="visible"/>
                                      </p:to>
                                    </p:set>
                                    <p:animEffect transition="in" filter="wipe(left)">
                                      <p:cBhvr>
                                        <p:cTn id="44" dur="500"/>
                                        <p:tgtEl>
                                          <p:spTgt spid="13"/>
                                        </p:tgtEl>
                                      </p:cBhvr>
                                    </p:animEffect>
                                  </p:childTnLst>
                                </p:cTn>
                              </p:par>
                            </p:childTnLst>
                          </p:cTn>
                        </p:par>
                        <p:par>
                          <p:cTn id="45" fill="hold">
                            <p:stCondLst>
                              <p:cond delay="3250"/>
                            </p:stCondLst>
                            <p:childTnLst>
                              <p:par>
                                <p:cTn id="46" presetID="22" presetClass="entr" presetSubtype="8" fill="hold" grpId="0" nodeType="afterEffect">
                                  <p:stCondLst>
                                    <p:cond delay="0"/>
                                  </p:stCondLst>
                                  <p:childTnLst>
                                    <p:set>
                                      <p:cBhvr>
                                        <p:cTn id="47" dur="1" fill="hold">
                                          <p:stCondLst>
                                            <p:cond delay="0"/>
                                          </p:stCondLst>
                                        </p:cTn>
                                        <p:tgtEl>
                                          <p:spTgt spid="14"/>
                                        </p:tgtEl>
                                        <p:attrNameLst>
                                          <p:attrName>style.visibility</p:attrName>
                                        </p:attrNameLst>
                                      </p:cBhvr>
                                      <p:to>
                                        <p:strVal val="visible"/>
                                      </p:to>
                                    </p:set>
                                    <p:animEffect transition="in" filter="wipe(left)">
                                      <p:cBhvr>
                                        <p:cTn id="48" dur="500"/>
                                        <p:tgtEl>
                                          <p:spTgt spid="14"/>
                                        </p:tgtEl>
                                      </p:cBhvr>
                                    </p:animEffect>
                                  </p:childTnLst>
                                </p:cTn>
                              </p:par>
                              <p:par>
                                <p:cTn id="49" presetID="22" presetClass="entr" presetSubtype="8" fill="hold" grpId="0" nodeType="withEffect">
                                  <p:stCondLst>
                                    <p:cond delay="0"/>
                                  </p:stCondLst>
                                  <p:childTnLst>
                                    <p:set>
                                      <p:cBhvr>
                                        <p:cTn id="50" dur="1" fill="hold">
                                          <p:stCondLst>
                                            <p:cond delay="0"/>
                                          </p:stCondLst>
                                        </p:cTn>
                                        <p:tgtEl>
                                          <p:spTgt spid="15"/>
                                        </p:tgtEl>
                                        <p:attrNameLst>
                                          <p:attrName>style.visibility</p:attrName>
                                        </p:attrNameLst>
                                      </p:cBhvr>
                                      <p:to>
                                        <p:strVal val="visible"/>
                                      </p:to>
                                    </p:set>
                                    <p:animEffect transition="in" filter="wipe(left)">
                                      <p:cBhvr>
                                        <p:cTn id="51" dur="500"/>
                                        <p:tgtEl>
                                          <p:spTgt spid="15"/>
                                        </p:tgtEl>
                                      </p:cBhvr>
                                    </p:animEffect>
                                  </p:childTnLst>
                                </p:cTn>
                              </p:par>
                              <p:par>
                                <p:cTn id="52" presetID="22" presetClass="entr" presetSubtype="8" fill="hold" grpId="0" nodeType="withEffect">
                                  <p:stCondLst>
                                    <p:cond delay="0"/>
                                  </p:stCondLst>
                                  <p:childTnLst>
                                    <p:set>
                                      <p:cBhvr>
                                        <p:cTn id="53" dur="1" fill="hold">
                                          <p:stCondLst>
                                            <p:cond delay="0"/>
                                          </p:stCondLst>
                                        </p:cTn>
                                        <p:tgtEl>
                                          <p:spTgt spid="16"/>
                                        </p:tgtEl>
                                        <p:attrNameLst>
                                          <p:attrName>style.visibility</p:attrName>
                                        </p:attrNameLst>
                                      </p:cBhvr>
                                      <p:to>
                                        <p:strVal val="visible"/>
                                      </p:to>
                                    </p:set>
                                    <p:animEffect transition="in" filter="wipe(left)">
                                      <p:cBhvr>
                                        <p:cTn id="54" dur="500"/>
                                        <p:tgtEl>
                                          <p:spTgt spid="16"/>
                                        </p:tgtEl>
                                      </p:cBhvr>
                                    </p:animEffect>
                                  </p:childTnLst>
                                </p:cTn>
                              </p:par>
                            </p:childTnLst>
                          </p:cTn>
                        </p:par>
                        <p:par>
                          <p:cTn id="55" fill="hold">
                            <p:stCondLst>
                              <p:cond delay="3750"/>
                            </p:stCondLst>
                            <p:childTnLst>
                              <p:par>
                                <p:cTn id="56" presetID="22" presetClass="entr" presetSubtype="8" fill="hold" grpId="0" nodeType="afterEffect">
                                  <p:stCondLst>
                                    <p:cond delay="0"/>
                                  </p:stCondLst>
                                  <p:childTnLst>
                                    <p:set>
                                      <p:cBhvr>
                                        <p:cTn id="57" dur="1" fill="hold">
                                          <p:stCondLst>
                                            <p:cond delay="0"/>
                                          </p:stCondLst>
                                        </p:cTn>
                                        <p:tgtEl>
                                          <p:spTgt spid="20"/>
                                        </p:tgtEl>
                                        <p:attrNameLst>
                                          <p:attrName>style.visibility</p:attrName>
                                        </p:attrNameLst>
                                      </p:cBhvr>
                                      <p:to>
                                        <p:strVal val="visible"/>
                                      </p:to>
                                    </p:set>
                                    <p:animEffect transition="in" filter="wipe(left)">
                                      <p:cBhvr>
                                        <p:cTn id="58" dur="500"/>
                                        <p:tgtEl>
                                          <p:spTgt spid="20"/>
                                        </p:tgtEl>
                                      </p:cBhvr>
                                    </p:animEffect>
                                  </p:childTnLst>
                                </p:cTn>
                              </p:par>
                              <p:par>
                                <p:cTn id="59" presetID="22" presetClass="entr" presetSubtype="8" fill="hold" grpId="0" nodeType="withEffect">
                                  <p:stCondLst>
                                    <p:cond delay="0"/>
                                  </p:stCondLst>
                                  <p:childTnLst>
                                    <p:set>
                                      <p:cBhvr>
                                        <p:cTn id="60" dur="1" fill="hold">
                                          <p:stCondLst>
                                            <p:cond delay="0"/>
                                          </p:stCondLst>
                                        </p:cTn>
                                        <p:tgtEl>
                                          <p:spTgt spid="21"/>
                                        </p:tgtEl>
                                        <p:attrNameLst>
                                          <p:attrName>style.visibility</p:attrName>
                                        </p:attrNameLst>
                                      </p:cBhvr>
                                      <p:to>
                                        <p:strVal val="visible"/>
                                      </p:to>
                                    </p:set>
                                    <p:animEffect transition="in" filter="wipe(left)">
                                      <p:cBhvr>
                                        <p:cTn id="61" dur="500"/>
                                        <p:tgtEl>
                                          <p:spTgt spid="21"/>
                                        </p:tgtEl>
                                      </p:cBhvr>
                                    </p:animEffect>
                                  </p:childTnLst>
                                </p:cTn>
                              </p:par>
                              <p:par>
                                <p:cTn id="62" presetID="22" presetClass="entr" presetSubtype="8" fill="hold" grpId="0" nodeType="withEffect">
                                  <p:stCondLst>
                                    <p:cond delay="0"/>
                                  </p:stCondLst>
                                  <p:childTnLst>
                                    <p:set>
                                      <p:cBhvr>
                                        <p:cTn id="63" dur="1" fill="hold">
                                          <p:stCondLst>
                                            <p:cond delay="0"/>
                                          </p:stCondLst>
                                        </p:cTn>
                                        <p:tgtEl>
                                          <p:spTgt spid="22"/>
                                        </p:tgtEl>
                                        <p:attrNameLst>
                                          <p:attrName>style.visibility</p:attrName>
                                        </p:attrNameLst>
                                      </p:cBhvr>
                                      <p:to>
                                        <p:strVal val="visible"/>
                                      </p:to>
                                    </p:set>
                                    <p:animEffect transition="in" filter="wipe(left)">
                                      <p:cBhvr>
                                        <p:cTn id="64" dur="500"/>
                                        <p:tgtEl>
                                          <p:spTgt spid="22"/>
                                        </p:tgtEl>
                                      </p:cBhvr>
                                    </p:animEffect>
                                  </p:childTnLst>
                                </p:cTn>
                              </p:par>
                            </p:childTnLst>
                          </p:cTn>
                        </p:par>
                        <p:par>
                          <p:cTn id="65" fill="hold">
                            <p:stCondLst>
                              <p:cond delay="4250"/>
                            </p:stCondLst>
                            <p:childTnLst>
                              <p:par>
                                <p:cTn id="66" presetID="22" presetClass="entr" presetSubtype="8" fill="hold" grpId="0" nodeType="afterEffect">
                                  <p:stCondLst>
                                    <p:cond delay="0"/>
                                  </p:stCondLst>
                                  <p:childTnLst>
                                    <p:set>
                                      <p:cBhvr>
                                        <p:cTn id="67" dur="1" fill="hold">
                                          <p:stCondLst>
                                            <p:cond delay="0"/>
                                          </p:stCondLst>
                                        </p:cTn>
                                        <p:tgtEl>
                                          <p:spTgt spid="17"/>
                                        </p:tgtEl>
                                        <p:attrNameLst>
                                          <p:attrName>style.visibility</p:attrName>
                                        </p:attrNameLst>
                                      </p:cBhvr>
                                      <p:to>
                                        <p:strVal val="visible"/>
                                      </p:to>
                                    </p:set>
                                    <p:animEffect transition="in" filter="wipe(left)">
                                      <p:cBhvr>
                                        <p:cTn id="68" dur="500"/>
                                        <p:tgtEl>
                                          <p:spTgt spid="17"/>
                                        </p:tgtEl>
                                      </p:cBhvr>
                                    </p:animEffect>
                                  </p:childTnLst>
                                </p:cTn>
                              </p:par>
                              <p:par>
                                <p:cTn id="69" presetID="22" presetClass="entr" presetSubtype="8" fill="hold" grpId="0" nodeType="withEffect">
                                  <p:stCondLst>
                                    <p:cond delay="0"/>
                                  </p:stCondLst>
                                  <p:childTnLst>
                                    <p:set>
                                      <p:cBhvr>
                                        <p:cTn id="70" dur="1" fill="hold">
                                          <p:stCondLst>
                                            <p:cond delay="0"/>
                                          </p:stCondLst>
                                        </p:cTn>
                                        <p:tgtEl>
                                          <p:spTgt spid="18"/>
                                        </p:tgtEl>
                                        <p:attrNameLst>
                                          <p:attrName>style.visibility</p:attrName>
                                        </p:attrNameLst>
                                      </p:cBhvr>
                                      <p:to>
                                        <p:strVal val="visible"/>
                                      </p:to>
                                    </p:set>
                                    <p:animEffect transition="in" filter="wipe(left)">
                                      <p:cBhvr>
                                        <p:cTn id="71" dur="500"/>
                                        <p:tgtEl>
                                          <p:spTgt spid="18"/>
                                        </p:tgtEl>
                                      </p:cBhvr>
                                    </p:animEffect>
                                  </p:childTnLst>
                                </p:cTn>
                              </p:par>
                              <p:par>
                                <p:cTn id="72" presetID="22" presetClass="entr" presetSubtype="8" fill="hold" grpId="0" nodeType="withEffect">
                                  <p:stCondLst>
                                    <p:cond delay="0"/>
                                  </p:stCondLst>
                                  <p:childTnLst>
                                    <p:set>
                                      <p:cBhvr>
                                        <p:cTn id="73" dur="1" fill="hold">
                                          <p:stCondLst>
                                            <p:cond delay="0"/>
                                          </p:stCondLst>
                                        </p:cTn>
                                        <p:tgtEl>
                                          <p:spTgt spid="19"/>
                                        </p:tgtEl>
                                        <p:attrNameLst>
                                          <p:attrName>style.visibility</p:attrName>
                                        </p:attrNameLst>
                                      </p:cBhvr>
                                      <p:to>
                                        <p:strVal val="visible"/>
                                      </p:to>
                                    </p:set>
                                    <p:animEffect transition="in" filter="wipe(left)">
                                      <p:cBhvr>
                                        <p:cTn id="74"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animBg="1"/>
      <p:bldP spid="7" grpId="0" animBg="1"/>
      <p:bldP spid="8" grpId="0" animBg="1"/>
      <p:bldP spid="9" grpId="0" animBg="1"/>
      <p:bldP spid="10" grpId="0" animBg="1"/>
      <p:bldP spid="11" grpId="0"/>
      <p:bldP spid="12" grpId="0"/>
      <p:bldP spid="13" grpId="0" animBg="1"/>
      <p:bldP spid="14" grpId="0"/>
      <p:bldP spid="15" grpId="0"/>
      <p:bldP spid="16" grpId="0" animBg="1"/>
      <p:bldP spid="17" grpId="0"/>
      <p:bldP spid="18" grpId="0"/>
      <p:bldP spid="19" grpId="0" animBg="1"/>
      <p:bldP spid="20" grpId="0"/>
      <p:bldP spid="21" grpId="0"/>
      <p:bldP spid="22"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直接连接符 1"/>
          <p:cNvSpPr>
            <a:spLocks noChangeShapeType="1"/>
          </p:cNvSpPr>
          <p:nvPr/>
        </p:nvSpPr>
        <p:spPr bwMode="auto">
          <a:xfrm>
            <a:off x="4540249" y="1709738"/>
            <a:ext cx="0" cy="2436813"/>
          </a:xfrm>
          <a:prstGeom prst="line">
            <a:avLst/>
          </a:prstGeom>
          <a:noFill/>
          <a:ln w="9525" cmpd="sng">
            <a:solidFill>
              <a:srgbClr val="A5A5A5"/>
            </a:solidFill>
            <a:round/>
            <a:headEnd/>
            <a:tailEnd/>
          </a:ln>
          <a:extLst>
            <a:ext uri="{909E8E84-426E-40DD-AFC4-6F175D3DCCD1}">
              <a14:hiddenFill xmlns:a14="http://schemas.microsoft.com/office/drawing/2010/main">
                <a:noFill/>
              </a14:hiddenFill>
            </a:ext>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en-US"/>
          </a:p>
        </p:txBody>
      </p:sp>
      <p:sp>
        <p:nvSpPr>
          <p:cNvPr id="3" name="直接连接符 2"/>
          <p:cNvSpPr>
            <a:spLocks noChangeShapeType="1"/>
          </p:cNvSpPr>
          <p:nvPr/>
        </p:nvSpPr>
        <p:spPr bwMode="auto">
          <a:xfrm>
            <a:off x="4786311" y="1709738"/>
            <a:ext cx="0" cy="2436813"/>
          </a:xfrm>
          <a:prstGeom prst="line">
            <a:avLst/>
          </a:prstGeom>
          <a:noFill/>
          <a:ln w="9525" cmpd="sng">
            <a:solidFill>
              <a:srgbClr val="A5A5A5"/>
            </a:solidFill>
            <a:round/>
            <a:headEnd/>
            <a:tailEnd/>
          </a:ln>
          <a:extLst>
            <a:ext uri="{909E8E84-426E-40DD-AFC4-6F175D3DCCD1}">
              <a14:hiddenFill xmlns:a14="http://schemas.microsoft.com/office/drawing/2010/main">
                <a:noFill/>
              </a14:hiddenFill>
            </a:ext>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en-US"/>
          </a:p>
        </p:txBody>
      </p:sp>
      <p:sp>
        <p:nvSpPr>
          <p:cNvPr id="4" name="直接连接符 3"/>
          <p:cNvSpPr>
            <a:spLocks noChangeShapeType="1"/>
          </p:cNvSpPr>
          <p:nvPr/>
        </p:nvSpPr>
        <p:spPr bwMode="auto">
          <a:xfrm>
            <a:off x="5276849" y="1709738"/>
            <a:ext cx="0" cy="2436813"/>
          </a:xfrm>
          <a:prstGeom prst="line">
            <a:avLst/>
          </a:prstGeom>
          <a:noFill/>
          <a:ln w="9525" cmpd="sng">
            <a:solidFill>
              <a:srgbClr val="A5A5A5"/>
            </a:solidFill>
            <a:round/>
            <a:headEnd/>
            <a:tailEnd/>
          </a:ln>
          <a:extLst>
            <a:ext uri="{909E8E84-426E-40DD-AFC4-6F175D3DCCD1}">
              <a14:hiddenFill xmlns:a14="http://schemas.microsoft.com/office/drawing/2010/main">
                <a:noFill/>
              </a14:hiddenFill>
            </a:ext>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en-US"/>
          </a:p>
        </p:txBody>
      </p:sp>
      <p:sp>
        <p:nvSpPr>
          <p:cNvPr id="5" name="直接连接符 4"/>
          <p:cNvSpPr>
            <a:spLocks noChangeShapeType="1"/>
          </p:cNvSpPr>
          <p:nvPr/>
        </p:nvSpPr>
        <p:spPr bwMode="auto">
          <a:xfrm>
            <a:off x="5521324" y="1709738"/>
            <a:ext cx="1587" cy="2436813"/>
          </a:xfrm>
          <a:prstGeom prst="line">
            <a:avLst/>
          </a:prstGeom>
          <a:noFill/>
          <a:ln w="9525" cmpd="sng">
            <a:solidFill>
              <a:srgbClr val="A5A5A5"/>
            </a:solidFill>
            <a:round/>
            <a:headEnd/>
            <a:tailEnd/>
          </a:ln>
          <a:extLst>
            <a:ext uri="{909E8E84-426E-40DD-AFC4-6F175D3DCCD1}">
              <a14:hiddenFill xmlns:a14="http://schemas.microsoft.com/office/drawing/2010/main">
                <a:noFill/>
              </a14:hiddenFill>
            </a:ext>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en-US"/>
          </a:p>
        </p:txBody>
      </p:sp>
      <p:sp>
        <p:nvSpPr>
          <p:cNvPr id="6" name="直接连接符 5"/>
          <p:cNvSpPr>
            <a:spLocks noChangeShapeType="1"/>
          </p:cNvSpPr>
          <p:nvPr/>
        </p:nvSpPr>
        <p:spPr bwMode="auto">
          <a:xfrm>
            <a:off x="5767386" y="1709738"/>
            <a:ext cx="0" cy="2436813"/>
          </a:xfrm>
          <a:prstGeom prst="line">
            <a:avLst/>
          </a:prstGeom>
          <a:noFill/>
          <a:ln w="9525" cmpd="sng">
            <a:solidFill>
              <a:srgbClr val="A5A5A5"/>
            </a:solidFill>
            <a:round/>
            <a:headEnd/>
            <a:tailEnd/>
          </a:ln>
          <a:extLst>
            <a:ext uri="{909E8E84-426E-40DD-AFC4-6F175D3DCCD1}">
              <a14:hiddenFill xmlns:a14="http://schemas.microsoft.com/office/drawing/2010/main">
                <a:noFill/>
              </a14:hiddenFill>
            </a:ext>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en-US"/>
          </a:p>
        </p:txBody>
      </p:sp>
      <p:sp>
        <p:nvSpPr>
          <p:cNvPr id="7" name="直接连接符 6"/>
          <p:cNvSpPr>
            <a:spLocks noChangeShapeType="1"/>
          </p:cNvSpPr>
          <p:nvPr/>
        </p:nvSpPr>
        <p:spPr bwMode="auto">
          <a:xfrm>
            <a:off x="5030786" y="1709738"/>
            <a:ext cx="0" cy="2436813"/>
          </a:xfrm>
          <a:prstGeom prst="line">
            <a:avLst/>
          </a:prstGeom>
          <a:noFill/>
          <a:ln w="9525" cmpd="sng">
            <a:solidFill>
              <a:srgbClr val="A5A5A5"/>
            </a:solidFill>
            <a:round/>
            <a:headEnd/>
            <a:tailEnd/>
          </a:ln>
          <a:extLst>
            <a:ext uri="{909E8E84-426E-40DD-AFC4-6F175D3DCCD1}">
              <a14:hiddenFill xmlns:a14="http://schemas.microsoft.com/office/drawing/2010/main">
                <a:noFill/>
              </a14:hiddenFill>
            </a:ext>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en-US"/>
          </a:p>
        </p:txBody>
      </p:sp>
      <p:sp>
        <p:nvSpPr>
          <p:cNvPr id="8" name="直接连接符 7"/>
          <p:cNvSpPr>
            <a:spLocks noChangeShapeType="1"/>
          </p:cNvSpPr>
          <p:nvPr/>
        </p:nvSpPr>
        <p:spPr bwMode="auto">
          <a:xfrm>
            <a:off x="6011861" y="1709738"/>
            <a:ext cx="1588" cy="2436813"/>
          </a:xfrm>
          <a:prstGeom prst="line">
            <a:avLst/>
          </a:prstGeom>
          <a:noFill/>
          <a:ln w="9525" cmpd="sng">
            <a:solidFill>
              <a:srgbClr val="A5A5A5"/>
            </a:solidFill>
            <a:round/>
            <a:headEnd/>
            <a:tailEnd/>
          </a:ln>
          <a:extLst>
            <a:ext uri="{909E8E84-426E-40DD-AFC4-6F175D3DCCD1}">
              <a14:hiddenFill xmlns:a14="http://schemas.microsoft.com/office/drawing/2010/main">
                <a:noFill/>
              </a14:hiddenFill>
            </a:ext>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en-US"/>
          </a:p>
        </p:txBody>
      </p:sp>
      <p:sp>
        <p:nvSpPr>
          <p:cNvPr id="9" name="直接连接符 8"/>
          <p:cNvSpPr>
            <a:spLocks noChangeShapeType="1"/>
          </p:cNvSpPr>
          <p:nvPr/>
        </p:nvSpPr>
        <p:spPr bwMode="auto">
          <a:xfrm>
            <a:off x="6257924" y="1709738"/>
            <a:ext cx="1587" cy="2436813"/>
          </a:xfrm>
          <a:prstGeom prst="line">
            <a:avLst/>
          </a:prstGeom>
          <a:noFill/>
          <a:ln w="9525" cmpd="sng">
            <a:solidFill>
              <a:srgbClr val="A5A5A5"/>
            </a:solidFill>
            <a:round/>
            <a:headEnd/>
            <a:tailEnd/>
          </a:ln>
          <a:extLst>
            <a:ext uri="{909E8E84-426E-40DD-AFC4-6F175D3DCCD1}">
              <a14:hiddenFill xmlns:a14="http://schemas.microsoft.com/office/drawing/2010/main">
                <a:noFill/>
              </a14:hiddenFill>
            </a:ext>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en-US"/>
          </a:p>
        </p:txBody>
      </p:sp>
      <p:sp>
        <p:nvSpPr>
          <p:cNvPr id="10" name="直接连接符 9"/>
          <p:cNvSpPr>
            <a:spLocks noChangeShapeType="1"/>
          </p:cNvSpPr>
          <p:nvPr/>
        </p:nvSpPr>
        <p:spPr bwMode="auto">
          <a:xfrm>
            <a:off x="6748461" y="1709738"/>
            <a:ext cx="1588" cy="2436813"/>
          </a:xfrm>
          <a:prstGeom prst="line">
            <a:avLst/>
          </a:prstGeom>
          <a:noFill/>
          <a:ln w="9525" cmpd="sng">
            <a:solidFill>
              <a:srgbClr val="A5A5A5"/>
            </a:solidFill>
            <a:round/>
            <a:headEnd/>
            <a:tailEnd/>
          </a:ln>
          <a:extLst>
            <a:ext uri="{909E8E84-426E-40DD-AFC4-6F175D3DCCD1}">
              <a14:hiddenFill xmlns:a14="http://schemas.microsoft.com/office/drawing/2010/main">
                <a:noFill/>
              </a14:hiddenFill>
            </a:ext>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en-US"/>
          </a:p>
        </p:txBody>
      </p:sp>
      <p:sp>
        <p:nvSpPr>
          <p:cNvPr id="11" name="直接连接符 10"/>
          <p:cNvSpPr>
            <a:spLocks noChangeShapeType="1"/>
          </p:cNvSpPr>
          <p:nvPr/>
        </p:nvSpPr>
        <p:spPr bwMode="auto">
          <a:xfrm>
            <a:off x="6994524" y="1709738"/>
            <a:ext cx="0" cy="2436813"/>
          </a:xfrm>
          <a:prstGeom prst="line">
            <a:avLst/>
          </a:prstGeom>
          <a:noFill/>
          <a:ln w="9525" cmpd="sng">
            <a:solidFill>
              <a:srgbClr val="A5A5A5"/>
            </a:solidFill>
            <a:round/>
            <a:headEnd/>
            <a:tailEnd/>
          </a:ln>
          <a:extLst>
            <a:ext uri="{909E8E84-426E-40DD-AFC4-6F175D3DCCD1}">
              <a14:hiddenFill xmlns:a14="http://schemas.microsoft.com/office/drawing/2010/main">
                <a:noFill/>
              </a14:hiddenFill>
            </a:ext>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en-US"/>
          </a:p>
        </p:txBody>
      </p:sp>
      <p:sp>
        <p:nvSpPr>
          <p:cNvPr id="12" name="直接连接符 11"/>
          <p:cNvSpPr>
            <a:spLocks noChangeShapeType="1"/>
          </p:cNvSpPr>
          <p:nvPr/>
        </p:nvSpPr>
        <p:spPr bwMode="auto">
          <a:xfrm>
            <a:off x="7240586" y="1709738"/>
            <a:ext cx="0" cy="2436813"/>
          </a:xfrm>
          <a:prstGeom prst="line">
            <a:avLst/>
          </a:prstGeom>
          <a:noFill/>
          <a:ln w="9525" cmpd="sng">
            <a:solidFill>
              <a:srgbClr val="A5A5A5"/>
            </a:solidFill>
            <a:round/>
            <a:headEnd/>
            <a:tailEnd/>
          </a:ln>
          <a:extLst>
            <a:ext uri="{909E8E84-426E-40DD-AFC4-6F175D3DCCD1}">
              <a14:hiddenFill xmlns:a14="http://schemas.microsoft.com/office/drawing/2010/main">
                <a:noFill/>
              </a14:hiddenFill>
            </a:ext>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en-US"/>
          </a:p>
        </p:txBody>
      </p:sp>
      <p:sp>
        <p:nvSpPr>
          <p:cNvPr id="13" name="直接连接符 12"/>
          <p:cNvSpPr>
            <a:spLocks noChangeShapeType="1"/>
          </p:cNvSpPr>
          <p:nvPr/>
        </p:nvSpPr>
        <p:spPr bwMode="auto">
          <a:xfrm>
            <a:off x="6503986" y="1709738"/>
            <a:ext cx="0" cy="2436813"/>
          </a:xfrm>
          <a:prstGeom prst="line">
            <a:avLst/>
          </a:prstGeom>
          <a:noFill/>
          <a:ln w="9525" cmpd="sng">
            <a:solidFill>
              <a:srgbClr val="A5A5A5"/>
            </a:solidFill>
            <a:round/>
            <a:headEnd/>
            <a:tailEnd/>
          </a:ln>
          <a:extLst>
            <a:ext uri="{909E8E84-426E-40DD-AFC4-6F175D3DCCD1}">
              <a14:hiddenFill xmlns:a14="http://schemas.microsoft.com/office/drawing/2010/main">
                <a:noFill/>
              </a14:hiddenFill>
            </a:ext>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en-US"/>
          </a:p>
        </p:txBody>
      </p:sp>
      <p:sp>
        <p:nvSpPr>
          <p:cNvPr id="14" name="直接连接符 13"/>
          <p:cNvSpPr>
            <a:spLocks noChangeShapeType="1"/>
          </p:cNvSpPr>
          <p:nvPr/>
        </p:nvSpPr>
        <p:spPr bwMode="auto">
          <a:xfrm>
            <a:off x="7731124" y="1709738"/>
            <a:ext cx="0" cy="2436813"/>
          </a:xfrm>
          <a:prstGeom prst="line">
            <a:avLst/>
          </a:prstGeom>
          <a:noFill/>
          <a:ln w="9525" cmpd="sng">
            <a:solidFill>
              <a:srgbClr val="A5A5A5"/>
            </a:solidFill>
            <a:round/>
            <a:headEnd/>
            <a:tailEnd/>
          </a:ln>
          <a:extLst>
            <a:ext uri="{909E8E84-426E-40DD-AFC4-6F175D3DCCD1}">
              <a14:hiddenFill xmlns:a14="http://schemas.microsoft.com/office/drawing/2010/main">
                <a:noFill/>
              </a14:hiddenFill>
            </a:ext>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en-US"/>
          </a:p>
        </p:txBody>
      </p:sp>
      <p:sp>
        <p:nvSpPr>
          <p:cNvPr id="15" name="直接连接符 14"/>
          <p:cNvSpPr>
            <a:spLocks noChangeShapeType="1"/>
          </p:cNvSpPr>
          <p:nvPr/>
        </p:nvSpPr>
        <p:spPr bwMode="auto">
          <a:xfrm>
            <a:off x="7975599" y="1709738"/>
            <a:ext cx="1587" cy="2436813"/>
          </a:xfrm>
          <a:prstGeom prst="line">
            <a:avLst/>
          </a:prstGeom>
          <a:noFill/>
          <a:ln w="9525" cmpd="sng">
            <a:solidFill>
              <a:srgbClr val="A5A5A5"/>
            </a:solidFill>
            <a:round/>
            <a:headEnd/>
            <a:tailEnd/>
          </a:ln>
          <a:extLst>
            <a:ext uri="{909E8E84-426E-40DD-AFC4-6F175D3DCCD1}">
              <a14:hiddenFill xmlns:a14="http://schemas.microsoft.com/office/drawing/2010/main">
                <a:noFill/>
              </a14:hiddenFill>
            </a:ext>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en-US"/>
          </a:p>
        </p:txBody>
      </p:sp>
      <p:sp>
        <p:nvSpPr>
          <p:cNvPr id="16" name="直接连接符 15"/>
          <p:cNvSpPr>
            <a:spLocks noChangeShapeType="1"/>
          </p:cNvSpPr>
          <p:nvPr/>
        </p:nvSpPr>
        <p:spPr bwMode="auto">
          <a:xfrm>
            <a:off x="8221661" y="1709738"/>
            <a:ext cx="0" cy="2436813"/>
          </a:xfrm>
          <a:prstGeom prst="line">
            <a:avLst/>
          </a:prstGeom>
          <a:noFill/>
          <a:ln w="9525" cmpd="sng">
            <a:solidFill>
              <a:srgbClr val="A5A5A5"/>
            </a:solidFill>
            <a:round/>
            <a:headEnd/>
            <a:tailEnd/>
          </a:ln>
          <a:extLst>
            <a:ext uri="{909E8E84-426E-40DD-AFC4-6F175D3DCCD1}">
              <a14:hiddenFill xmlns:a14="http://schemas.microsoft.com/office/drawing/2010/main">
                <a:noFill/>
              </a14:hiddenFill>
            </a:ext>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en-US"/>
          </a:p>
        </p:txBody>
      </p:sp>
      <p:sp>
        <p:nvSpPr>
          <p:cNvPr id="17" name="直接连接符 16"/>
          <p:cNvSpPr>
            <a:spLocks noChangeShapeType="1"/>
          </p:cNvSpPr>
          <p:nvPr/>
        </p:nvSpPr>
        <p:spPr bwMode="auto">
          <a:xfrm>
            <a:off x="7485061" y="1709738"/>
            <a:ext cx="0" cy="2436813"/>
          </a:xfrm>
          <a:prstGeom prst="line">
            <a:avLst/>
          </a:prstGeom>
          <a:noFill/>
          <a:ln w="9525" cmpd="sng">
            <a:solidFill>
              <a:srgbClr val="A5A5A5"/>
            </a:solidFill>
            <a:round/>
            <a:headEnd/>
            <a:tailEnd/>
          </a:ln>
          <a:extLst>
            <a:ext uri="{909E8E84-426E-40DD-AFC4-6F175D3DCCD1}">
              <a14:hiddenFill xmlns:a14="http://schemas.microsoft.com/office/drawing/2010/main">
                <a:noFill/>
              </a14:hiddenFill>
            </a:ext>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en-US"/>
          </a:p>
        </p:txBody>
      </p:sp>
      <p:sp>
        <p:nvSpPr>
          <p:cNvPr id="18" name="Freeform 6"/>
          <p:cNvSpPr>
            <a:spLocks noChangeArrowheads="1"/>
          </p:cNvSpPr>
          <p:nvPr/>
        </p:nvSpPr>
        <p:spPr bwMode="auto">
          <a:xfrm>
            <a:off x="944561" y="1687513"/>
            <a:ext cx="2185988" cy="1333500"/>
          </a:xfrm>
          <a:custGeom>
            <a:avLst/>
            <a:gdLst>
              <a:gd name="T0" fmla="*/ 1377 w 1377"/>
              <a:gd name="T1" fmla="*/ 181 h 840"/>
              <a:gd name="T2" fmla="*/ 1034 w 1377"/>
              <a:gd name="T3" fmla="*/ 90 h 840"/>
              <a:gd name="T4" fmla="*/ 691 w 1377"/>
              <a:gd name="T5" fmla="*/ 0 h 840"/>
              <a:gd name="T6" fmla="*/ 343 w 1377"/>
              <a:gd name="T7" fmla="*/ 90 h 840"/>
              <a:gd name="T8" fmla="*/ 0 w 1377"/>
              <a:gd name="T9" fmla="*/ 181 h 840"/>
              <a:gd name="T10" fmla="*/ 0 w 1377"/>
              <a:gd name="T11" fmla="*/ 181 h 840"/>
              <a:gd name="T12" fmla="*/ 0 w 1377"/>
              <a:gd name="T13" fmla="*/ 840 h 840"/>
              <a:gd name="T14" fmla="*/ 1377 w 1377"/>
              <a:gd name="T15" fmla="*/ 840 h 840"/>
              <a:gd name="T16" fmla="*/ 1377 w 1377"/>
              <a:gd name="T17" fmla="*/ 181 h 840"/>
              <a:gd name="T18" fmla="*/ 1377 w 1377"/>
              <a:gd name="T19" fmla="*/ 181 h 84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377"/>
              <a:gd name="T31" fmla="*/ 0 h 840"/>
              <a:gd name="T32" fmla="*/ 1377 w 1377"/>
              <a:gd name="T33" fmla="*/ 840 h 84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377" h="840">
                <a:moveTo>
                  <a:pt x="1377" y="181"/>
                </a:moveTo>
                <a:lnTo>
                  <a:pt x="1034" y="90"/>
                </a:lnTo>
                <a:lnTo>
                  <a:pt x="691" y="0"/>
                </a:lnTo>
                <a:lnTo>
                  <a:pt x="343" y="90"/>
                </a:lnTo>
                <a:lnTo>
                  <a:pt x="0" y="181"/>
                </a:lnTo>
                <a:lnTo>
                  <a:pt x="0" y="840"/>
                </a:lnTo>
                <a:lnTo>
                  <a:pt x="1377" y="840"/>
                </a:lnTo>
                <a:lnTo>
                  <a:pt x="1377" y="181"/>
                </a:lnTo>
                <a:close/>
              </a:path>
            </a:pathLst>
          </a:custGeom>
          <a:solidFill>
            <a:schemeClr val="accent1"/>
          </a:solidFill>
          <a:ln>
            <a:noFill/>
          </a:ln>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a:solidFill>
                <a:srgbClr val="000000"/>
              </a:solidFill>
              <a:sym typeface="宋体" pitchFamily="2" charset="-122"/>
            </a:endParaRPr>
          </a:p>
        </p:txBody>
      </p:sp>
      <p:sp>
        <p:nvSpPr>
          <p:cNvPr id="19" name="Freeform 7"/>
          <p:cNvSpPr>
            <a:spLocks noChangeArrowheads="1"/>
          </p:cNvSpPr>
          <p:nvPr/>
        </p:nvSpPr>
        <p:spPr bwMode="auto">
          <a:xfrm>
            <a:off x="944561" y="3192463"/>
            <a:ext cx="2185988" cy="823913"/>
          </a:xfrm>
          <a:custGeom>
            <a:avLst/>
            <a:gdLst>
              <a:gd name="T0" fmla="*/ 0 w 1377"/>
              <a:gd name="T1" fmla="*/ 0 h 519"/>
              <a:gd name="T2" fmla="*/ 0 w 1377"/>
              <a:gd name="T3" fmla="*/ 334 h 519"/>
              <a:gd name="T4" fmla="*/ 0 w 1377"/>
              <a:gd name="T5" fmla="*/ 334 h 519"/>
              <a:gd name="T6" fmla="*/ 343 w 1377"/>
              <a:gd name="T7" fmla="*/ 424 h 519"/>
              <a:gd name="T8" fmla="*/ 691 w 1377"/>
              <a:gd name="T9" fmla="*/ 519 h 519"/>
              <a:gd name="T10" fmla="*/ 1034 w 1377"/>
              <a:gd name="T11" fmla="*/ 424 h 519"/>
              <a:gd name="T12" fmla="*/ 1377 w 1377"/>
              <a:gd name="T13" fmla="*/ 334 h 519"/>
              <a:gd name="T14" fmla="*/ 1377 w 1377"/>
              <a:gd name="T15" fmla="*/ 334 h 519"/>
              <a:gd name="T16" fmla="*/ 1377 w 1377"/>
              <a:gd name="T17" fmla="*/ 0 h 519"/>
              <a:gd name="T18" fmla="*/ 0 w 1377"/>
              <a:gd name="T19" fmla="*/ 0 h 51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377"/>
              <a:gd name="T31" fmla="*/ 0 h 519"/>
              <a:gd name="T32" fmla="*/ 1377 w 1377"/>
              <a:gd name="T33" fmla="*/ 519 h 51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377" h="519">
                <a:moveTo>
                  <a:pt x="0" y="0"/>
                </a:moveTo>
                <a:lnTo>
                  <a:pt x="0" y="334"/>
                </a:lnTo>
                <a:lnTo>
                  <a:pt x="343" y="424"/>
                </a:lnTo>
                <a:lnTo>
                  <a:pt x="691" y="519"/>
                </a:lnTo>
                <a:lnTo>
                  <a:pt x="1034" y="424"/>
                </a:lnTo>
                <a:lnTo>
                  <a:pt x="1377" y="334"/>
                </a:lnTo>
                <a:lnTo>
                  <a:pt x="1377" y="0"/>
                </a:lnTo>
                <a:lnTo>
                  <a:pt x="0" y="0"/>
                </a:lnTo>
                <a:close/>
              </a:path>
            </a:pathLst>
          </a:custGeom>
          <a:solidFill>
            <a:schemeClr val="accent2"/>
          </a:solidFill>
          <a:ln>
            <a:noFill/>
          </a:ln>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a:solidFill>
                <a:srgbClr val="000000"/>
              </a:solidFill>
              <a:sym typeface="宋体" pitchFamily="2" charset="-122"/>
            </a:endParaRPr>
          </a:p>
        </p:txBody>
      </p:sp>
      <p:sp>
        <p:nvSpPr>
          <p:cNvPr id="20" name="Rectangle 144"/>
          <p:cNvSpPr>
            <a:spLocks noChangeArrowheads="1"/>
          </p:cNvSpPr>
          <p:nvPr/>
        </p:nvSpPr>
        <p:spPr bwMode="auto">
          <a:xfrm>
            <a:off x="5853111" y="1343026"/>
            <a:ext cx="301625" cy="130175"/>
          </a:xfrm>
          <a:prstGeom prst="rect">
            <a:avLst/>
          </a:prstGeom>
          <a:solidFill>
            <a:schemeClr val="accent1"/>
          </a:solidFill>
          <a:ln>
            <a:noFill/>
          </a:ln>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a:solidFill>
                <a:srgbClr val="000000"/>
              </a:solidFill>
              <a:sym typeface="宋体" pitchFamily="2" charset="-122"/>
            </a:endParaRPr>
          </a:p>
        </p:txBody>
      </p:sp>
      <p:sp>
        <p:nvSpPr>
          <p:cNvPr id="21" name="Rectangle 145"/>
          <p:cNvSpPr>
            <a:spLocks noChangeArrowheads="1"/>
          </p:cNvSpPr>
          <p:nvPr/>
        </p:nvSpPr>
        <p:spPr bwMode="auto">
          <a:xfrm>
            <a:off x="7064374" y="1343026"/>
            <a:ext cx="295275" cy="130175"/>
          </a:xfrm>
          <a:prstGeom prst="rect">
            <a:avLst/>
          </a:prstGeom>
          <a:solidFill>
            <a:schemeClr val="accent2"/>
          </a:solidFill>
          <a:ln>
            <a:noFill/>
          </a:ln>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a:solidFill>
                <a:srgbClr val="000000"/>
              </a:solidFill>
              <a:sym typeface="宋体" pitchFamily="2" charset="-122"/>
            </a:endParaRPr>
          </a:p>
        </p:txBody>
      </p:sp>
      <p:sp>
        <p:nvSpPr>
          <p:cNvPr id="22" name="Rectangle 177"/>
          <p:cNvSpPr>
            <a:spLocks noChangeArrowheads="1"/>
          </p:cNvSpPr>
          <p:nvPr/>
        </p:nvSpPr>
        <p:spPr bwMode="auto">
          <a:xfrm>
            <a:off x="4291011" y="3078163"/>
            <a:ext cx="4014788" cy="49213"/>
          </a:xfrm>
          <a:prstGeom prst="rect">
            <a:avLst/>
          </a:prstGeom>
          <a:solidFill>
            <a:srgbClr val="9C9C9C"/>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a:solidFill>
                <a:srgbClr val="000000"/>
              </a:solidFill>
              <a:sym typeface="宋体" pitchFamily="2" charset="-122"/>
            </a:endParaRPr>
          </a:p>
        </p:txBody>
      </p:sp>
      <p:sp>
        <p:nvSpPr>
          <p:cNvPr id="23" name="Freeform 191"/>
          <p:cNvSpPr>
            <a:spLocks noChangeArrowheads="1"/>
          </p:cNvSpPr>
          <p:nvPr/>
        </p:nvSpPr>
        <p:spPr bwMode="auto">
          <a:xfrm>
            <a:off x="4857749" y="1816101"/>
            <a:ext cx="3354387" cy="1282700"/>
          </a:xfrm>
          <a:custGeom>
            <a:avLst/>
            <a:gdLst>
              <a:gd name="T0" fmla="*/ 2032 w 2113"/>
              <a:gd name="T1" fmla="*/ 736 h 808"/>
              <a:gd name="T2" fmla="*/ 1982 w 2113"/>
              <a:gd name="T3" fmla="*/ 736 h 808"/>
              <a:gd name="T4" fmla="*/ 1923 w 2113"/>
              <a:gd name="T5" fmla="*/ 587 h 808"/>
              <a:gd name="T6" fmla="*/ 1878 w 2113"/>
              <a:gd name="T7" fmla="*/ 601 h 808"/>
              <a:gd name="T8" fmla="*/ 1819 w 2113"/>
              <a:gd name="T9" fmla="*/ 556 h 808"/>
              <a:gd name="T10" fmla="*/ 1774 w 2113"/>
              <a:gd name="T11" fmla="*/ 447 h 808"/>
              <a:gd name="T12" fmla="*/ 1720 w 2113"/>
              <a:gd name="T13" fmla="*/ 357 h 808"/>
              <a:gd name="T14" fmla="*/ 1679 w 2113"/>
              <a:gd name="T15" fmla="*/ 217 h 808"/>
              <a:gd name="T16" fmla="*/ 1652 w 2113"/>
              <a:gd name="T17" fmla="*/ 217 h 808"/>
              <a:gd name="T18" fmla="*/ 1625 w 2113"/>
              <a:gd name="T19" fmla="*/ 199 h 808"/>
              <a:gd name="T20" fmla="*/ 1517 w 2113"/>
              <a:gd name="T21" fmla="*/ 0 h 808"/>
              <a:gd name="T22" fmla="*/ 1449 w 2113"/>
              <a:gd name="T23" fmla="*/ 82 h 808"/>
              <a:gd name="T24" fmla="*/ 1363 w 2113"/>
              <a:gd name="T25" fmla="*/ 158 h 808"/>
              <a:gd name="T26" fmla="*/ 1278 w 2113"/>
              <a:gd name="T27" fmla="*/ 181 h 808"/>
              <a:gd name="T28" fmla="*/ 1219 w 2113"/>
              <a:gd name="T29" fmla="*/ 194 h 808"/>
              <a:gd name="T30" fmla="*/ 1147 w 2113"/>
              <a:gd name="T31" fmla="*/ 208 h 808"/>
              <a:gd name="T32" fmla="*/ 1101 w 2113"/>
              <a:gd name="T33" fmla="*/ 398 h 808"/>
              <a:gd name="T34" fmla="*/ 1043 w 2113"/>
              <a:gd name="T35" fmla="*/ 398 h 808"/>
              <a:gd name="T36" fmla="*/ 1002 w 2113"/>
              <a:gd name="T37" fmla="*/ 389 h 808"/>
              <a:gd name="T38" fmla="*/ 966 w 2113"/>
              <a:gd name="T39" fmla="*/ 416 h 808"/>
              <a:gd name="T40" fmla="*/ 907 w 2113"/>
              <a:gd name="T41" fmla="*/ 407 h 808"/>
              <a:gd name="T42" fmla="*/ 862 w 2113"/>
              <a:gd name="T43" fmla="*/ 411 h 808"/>
              <a:gd name="T44" fmla="*/ 808 w 2113"/>
              <a:gd name="T45" fmla="*/ 506 h 808"/>
              <a:gd name="T46" fmla="*/ 722 w 2113"/>
              <a:gd name="T47" fmla="*/ 655 h 808"/>
              <a:gd name="T48" fmla="*/ 645 w 2113"/>
              <a:gd name="T49" fmla="*/ 547 h 808"/>
              <a:gd name="T50" fmla="*/ 555 w 2113"/>
              <a:gd name="T51" fmla="*/ 370 h 808"/>
              <a:gd name="T52" fmla="*/ 487 w 2113"/>
              <a:gd name="T53" fmla="*/ 393 h 808"/>
              <a:gd name="T54" fmla="*/ 424 w 2113"/>
              <a:gd name="T55" fmla="*/ 438 h 808"/>
              <a:gd name="T56" fmla="*/ 357 w 2113"/>
              <a:gd name="T57" fmla="*/ 601 h 808"/>
              <a:gd name="T58" fmla="*/ 320 w 2113"/>
              <a:gd name="T59" fmla="*/ 687 h 808"/>
              <a:gd name="T60" fmla="*/ 275 w 2113"/>
              <a:gd name="T61" fmla="*/ 709 h 808"/>
              <a:gd name="T62" fmla="*/ 226 w 2113"/>
              <a:gd name="T63" fmla="*/ 714 h 808"/>
              <a:gd name="T64" fmla="*/ 167 w 2113"/>
              <a:gd name="T65" fmla="*/ 736 h 808"/>
              <a:gd name="T66" fmla="*/ 126 w 2113"/>
              <a:gd name="T67" fmla="*/ 736 h 808"/>
              <a:gd name="T68" fmla="*/ 77 w 2113"/>
              <a:gd name="T69" fmla="*/ 736 h 808"/>
              <a:gd name="T70" fmla="*/ 0 w 2113"/>
              <a:gd name="T71" fmla="*/ 808 h 808"/>
              <a:gd name="T72" fmla="*/ 149 w 2113"/>
              <a:gd name="T73" fmla="*/ 808 h 808"/>
              <a:gd name="T74" fmla="*/ 758 w 2113"/>
              <a:gd name="T75" fmla="*/ 808 h 808"/>
              <a:gd name="T76" fmla="*/ 1973 w 2113"/>
              <a:gd name="T77" fmla="*/ 808 h 808"/>
              <a:gd name="T78" fmla="*/ 2059 w 2113"/>
              <a:gd name="T79" fmla="*/ 736 h 808"/>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2113"/>
              <a:gd name="T121" fmla="*/ 0 h 808"/>
              <a:gd name="T122" fmla="*/ 2113 w 2113"/>
              <a:gd name="T123" fmla="*/ 808 h 808"/>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2113" h="808">
                <a:moveTo>
                  <a:pt x="2059" y="736"/>
                </a:moveTo>
                <a:lnTo>
                  <a:pt x="2032" y="736"/>
                </a:lnTo>
                <a:lnTo>
                  <a:pt x="2000" y="714"/>
                </a:lnTo>
                <a:lnTo>
                  <a:pt x="1982" y="736"/>
                </a:lnTo>
                <a:lnTo>
                  <a:pt x="1968" y="781"/>
                </a:lnTo>
                <a:lnTo>
                  <a:pt x="1923" y="587"/>
                </a:lnTo>
                <a:lnTo>
                  <a:pt x="1887" y="641"/>
                </a:lnTo>
                <a:lnTo>
                  <a:pt x="1878" y="601"/>
                </a:lnTo>
                <a:lnTo>
                  <a:pt x="1860" y="650"/>
                </a:lnTo>
                <a:lnTo>
                  <a:pt x="1819" y="556"/>
                </a:lnTo>
                <a:lnTo>
                  <a:pt x="1783" y="578"/>
                </a:lnTo>
                <a:lnTo>
                  <a:pt x="1774" y="447"/>
                </a:lnTo>
                <a:lnTo>
                  <a:pt x="1752" y="470"/>
                </a:lnTo>
                <a:lnTo>
                  <a:pt x="1720" y="357"/>
                </a:lnTo>
                <a:lnTo>
                  <a:pt x="1697" y="393"/>
                </a:lnTo>
                <a:lnTo>
                  <a:pt x="1679" y="217"/>
                </a:lnTo>
                <a:lnTo>
                  <a:pt x="1661" y="267"/>
                </a:lnTo>
                <a:lnTo>
                  <a:pt x="1652" y="217"/>
                </a:lnTo>
                <a:lnTo>
                  <a:pt x="1634" y="249"/>
                </a:lnTo>
                <a:lnTo>
                  <a:pt x="1625" y="199"/>
                </a:lnTo>
                <a:lnTo>
                  <a:pt x="1571" y="194"/>
                </a:lnTo>
                <a:lnTo>
                  <a:pt x="1517" y="0"/>
                </a:lnTo>
                <a:lnTo>
                  <a:pt x="1472" y="149"/>
                </a:lnTo>
                <a:lnTo>
                  <a:pt x="1449" y="82"/>
                </a:lnTo>
                <a:lnTo>
                  <a:pt x="1413" y="131"/>
                </a:lnTo>
                <a:lnTo>
                  <a:pt x="1363" y="158"/>
                </a:lnTo>
                <a:lnTo>
                  <a:pt x="1323" y="14"/>
                </a:lnTo>
                <a:lnTo>
                  <a:pt x="1278" y="181"/>
                </a:lnTo>
                <a:lnTo>
                  <a:pt x="1260" y="100"/>
                </a:lnTo>
                <a:lnTo>
                  <a:pt x="1219" y="194"/>
                </a:lnTo>
                <a:lnTo>
                  <a:pt x="1196" y="167"/>
                </a:lnTo>
                <a:lnTo>
                  <a:pt x="1147" y="208"/>
                </a:lnTo>
                <a:lnTo>
                  <a:pt x="1124" y="289"/>
                </a:lnTo>
                <a:lnTo>
                  <a:pt x="1101" y="398"/>
                </a:lnTo>
                <a:lnTo>
                  <a:pt x="1065" y="262"/>
                </a:lnTo>
                <a:lnTo>
                  <a:pt x="1043" y="398"/>
                </a:lnTo>
                <a:lnTo>
                  <a:pt x="1020" y="330"/>
                </a:lnTo>
                <a:lnTo>
                  <a:pt x="1002" y="389"/>
                </a:lnTo>
                <a:lnTo>
                  <a:pt x="984" y="370"/>
                </a:lnTo>
                <a:lnTo>
                  <a:pt x="966" y="416"/>
                </a:lnTo>
                <a:lnTo>
                  <a:pt x="948" y="370"/>
                </a:lnTo>
                <a:lnTo>
                  <a:pt x="907" y="407"/>
                </a:lnTo>
                <a:lnTo>
                  <a:pt x="880" y="393"/>
                </a:lnTo>
                <a:lnTo>
                  <a:pt x="862" y="411"/>
                </a:lnTo>
                <a:lnTo>
                  <a:pt x="817" y="438"/>
                </a:lnTo>
                <a:lnTo>
                  <a:pt x="808" y="506"/>
                </a:lnTo>
                <a:lnTo>
                  <a:pt x="754" y="601"/>
                </a:lnTo>
                <a:lnTo>
                  <a:pt x="722" y="655"/>
                </a:lnTo>
                <a:lnTo>
                  <a:pt x="704" y="587"/>
                </a:lnTo>
                <a:lnTo>
                  <a:pt x="645" y="547"/>
                </a:lnTo>
                <a:lnTo>
                  <a:pt x="573" y="416"/>
                </a:lnTo>
                <a:lnTo>
                  <a:pt x="555" y="370"/>
                </a:lnTo>
                <a:lnTo>
                  <a:pt x="515" y="407"/>
                </a:lnTo>
                <a:lnTo>
                  <a:pt x="487" y="393"/>
                </a:lnTo>
                <a:lnTo>
                  <a:pt x="465" y="411"/>
                </a:lnTo>
                <a:lnTo>
                  <a:pt x="424" y="438"/>
                </a:lnTo>
                <a:lnTo>
                  <a:pt x="411" y="506"/>
                </a:lnTo>
                <a:lnTo>
                  <a:pt x="357" y="601"/>
                </a:lnTo>
                <a:lnTo>
                  <a:pt x="325" y="655"/>
                </a:lnTo>
                <a:lnTo>
                  <a:pt x="320" y="687"/>
                </a:lnTo>
                <a:lnTo>
                  <a:pt x="298" y="709"/>
                </a:lnTo>
                <a:lnTo>
                  <a:pt x="275" y="709"/>
                </a:lnTo>
                <a:lnTo>
                  <a:pt x="244" y="736"/>
                </a:lnTo>
                <a:lnTo>
                  <a:pt x="226" y="714"/>
                </a:lnTo>
                <a:lnTo>
                  <a:pt x="194" y="736"/>
                </a:lnTo>
                <a:lnTo>
                  <a:pt x="167" y="736"/>
                </a:lnTo>
                <a:lnTo>
                  <a:pt x="140" y="777"/>
                </a:lnTo>
                <a:lnTo>
                  <a:pt x="126" y="736"/>
                </a:lnTo>
                <a:lnTo>
                  <a:pt x="108" y="714"/>
                </a:lnTo>
                <a:lnTo>
                  <a:pt x="77" y="736"/>
                </a:lnTo>
                <a:lnTo>
                  <a:pt x="50" y="736"/>
                </a:lnTo>
                <a:lnTo>
                  <a:pt x="0" y="808"/>
                </a:lnTo>
                <a:lnTo>
                  <a:pt x="117" y="808"/>
                </a:lnTo>
                <a:lnTo>
                  <a:pt x="149" y="808"/>
                </a:lnTo>
                <a:lnTo>
                  <a:pt x="510" y="808"/>
                </a:lnTo>
                <a:lnTo>
                  <a:pt x="758" y="808"/>
                </a:lnTo>
                <a:lnTo>
                  <a:pt x="1959" y="808"/>
                </a:lnTo>
                <a:lnTo>
                  <a:pt x="1973" y="808"/>
                </a:lnTo>
                <a:lnTo>
                  <a:pt x="2113" y="808"/>
                </a:lnTo>
                <a:lnTo>
                  <a:pt x="2059" y="736"/>
                </a:lnTo>
                <a:close/>
              </a:path>
            </a:pathLst>
          </a:custGeom>
          <a:solidFill>
            <a:schemeClr val="accent1"/>
          </a:solidFill>
          <a:ln>
            <a:noFill/>
          </a:ln>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a:solidFill>
                <a:srgbClr val="000000"/>
              </a:solidFill>
              <a:sym typeface="宋体" pitchFamily="2" charset="-122"/>
            </a:endParaRPr>
          </a:p>
        </p:txBody>
      </p:sp>
      <p:sp>
        <p:nvSpPr>
          <p:cNvPr id="24" name="Freeform 192"/>
          <p:cNvSpPr>
            <a:spLocks noChangeArrowheads="1"/>
          </p:cNvSpPr>
          <p:nvPr/>
        </p:nvSpPr>
        <p:spPr bwMode="auto">
          <a:xfrm>
            <a:off x="4291011" y="3098801"/>
            <a:ext cx="2020888" cy="681037"/>
          </a:xfrm>
          <a:custGeom>
            <a:avLst/>
            <a:gdLst>
              <a:gd name="T0" fmla="*/ 668 w 1273"/>
              <a:gd name="T1" fmla="*/ 0 h 429"/>
              <a:gd name="T2" fmla="*/ 574 w 1273"/>
              <a:gd name="T3" fmla="*/ 0 h 429"/>
              <a:gd name="T4" fmla="*/ 0 w 1273"/>
              <a:gd name="T5" fmla="*/ 0 h 429"/>
              <a:gd name="T6" fmla="*/ 36 w 1273"/>
              <a:gd name="T7" fmla="*/ 27 h 429"/>
              <a:gd name="T8" fmla="*/ 86 w 1273"/>
              <a:gd name="T9" fmla="*/ 95 h 429"/>
              <a:gd name="T10" fmla="*/ 131 w 1273"/>
              <a:gd name="T11" fmla="*/ 59 h 429"/>
              <a:gd name="T12" fmla="*/ 140 w 1273"/>
              <a:gd name="T13" fmla="*/ 95 h 429"/>
              <a:gd name="T14" fmla="*/ 194 w 1273"/>
              <a:gd name="T15" fmla="*/ 118 h 429"/>
              <a:gd name="T16" fmla="*/ 217 w 1273"/>
              <a:gd name="T17" fmla="*/ 163 h 429"/>
              <a:gd name="T18" fmla="*/ 276 w 1273"/>
              <a:gd name="T19" fmla="*/ 176 h 429"/>
              <a:gd name="T20" fmla="*/ 321 w 1273"/>
              <a:gd name="T21" fmla="*/ 127 h 429"/>
              <a:gd name="T22" fmla="*/ 379 w 1273"/>
              <a:gd name="T23" fmla="*/ 186 h 429"/>
              <a:gd name="T24" fmla="*/ 438 w 1273"/>
              <a:gd name="T25" fmla="*/ 149 h 429"/>
              <a:gd name="T26" fmla="*/ 497 w 1273"/>
              <a:gd name="T27" fmla="*/ 131 h 429"/>
              <a:gd name="T28" fmla="*/ 542 w 1273"/>
              <a:gd name="T29" fmla="*/ 154 h 429"/>
              <a:gd name="T30" fmla="*/ 587 w 1273"/>
              <a:gd name="T31" fmla="*/ 95 h 429"/>
              <a:gd name="T32" fmla="*/ 614 w 1273"/>
              <a:gd name="T33" fmla="*/ 64 h 429"/>
              <a:gd name="T34" fmla="*/ 632 w 1273"/>
              <a:gd name="T35" fmla="*/ 109 h 429"/>
              <a:gd name="T36" fmla="*/ 650 w 1273"/>
              <a:gd name="T37" fmla="*/ 100 h 429"/>
              <a:gd name="T38" fmla="*/ 659 w 1273"/>
              <a:gd name="T39" fmla="*/ 163 h 429"/>
              <a:gd name="T40" fmla="*/ 673 w 1273"/>
              <a:gd name="T41" fmla="*/ 204 h 429"/>
              <a:gd name="T42" fmla="*/ 695 w 1273"/>
              <a:gd name="T43" fmla="*/ 195 h 429"/>
              <a:gd name="T44" fmla="*/ 705 w 1273"/>
              <a:gd name="T45" fmla="*/ 244 h 429"/>
              <a:gd name="T46" fmla="*/ 718 w 1273"/>
              <a:gd name="T47" fmla="*/ 267 h 429"/>
              <a:gd name="T48" fmla="*/ 732 w 1273"/>
              <a:gd name="T49" fmla="*/ 307 h 429"/>
              <a:gd name="T50" fmla="*/ 745 w 1273"/>
              <a:gd name="T51" fmla="*/ 271 h 429"/>
              <a:gd name="T52" fmla="*/ 750 w 1273"/>
              <a:gd name="T53" fmla="*/ 316 h 429"/>
              <a:gd name="T54" fmla="*/ 772 w 1273"/>
              <a:gd name="T55" fmla="*/ 380 h 429"/>
              <a:gd name="T56" fmla="*/ 786 w 1273"/>
              <a:gd name="T57" fmla="*/ 348 h 429"/>
              <a:gd name="T58" fmla="*/ 822 w 1273"/>
              <a:gd name="T59" fmla="*/ 398 h 429"/>
              <a:gd name="T60" fmla="*/ 844 w 1273"/>
              <a:gd name="T61" fmla="*/ 429 h 429"/>
              <a:gd name="T62" fmla="*/ 858 w 1273"/>
              <a:gd name="T63" fmla="*/ 402 h 429"/>
              <a:gd name="T64" fmla="*/ 881 w 1273"/>
              <a:gd name="T65" fmla="*/ 384 h 429"/>
              <a:gd name="T66" fmla="*/ 903 w 1273"/>
              <a:gd name="T67" fmla="*/ 375 h 429"/>
              <a:gd name="T68" fmla="*/ 912 w 1273"/>
              <a:gd name="T69" fmla="*/ 357 h 429"/>
              <a:gd name="T70" fmla="*/ 948 w 1273"/>
              <a:gd name="T71" fmla="*/ 393 h 429"/>
              <a:gd name="T72" fmla="*/ 962 w 1273"/>
              <a:gd name="T73" fmla="*/ 335 h 429"/>
              <a:gd name="T74" fmla="*/ 980 w 1273"/>
              <a:gd name="T75" fmla="*/ 362 h 429"/>
              <a:gd name="T76" fmla="*/ 998 w 1273"/>
              <a:gd name="T77" fmla="*/ 339 h 429"/>
              <a:gd name="T78" fmla="*/ 1012 w 1273"/>
              <a:gd name="T79" fmla="*/ 312 h 429"/>
              <a:gd name="T80" fmla="*/ 1030 w 1273"/>
              <a:gd name="T81" fmla="*/ 312 h 429"/>
              <a:gd name="T82" fmla="*/ 1048 w 1273"/>
              <a:gd name="T83" fmla="*/ 244 h 429"/>
              <a:gd name="T84" fmla="*/ 1102 w 1273"/>
              <a:gd name="T85" fmla="*/ 208 h 429"/>
              <a:gd name="T86" fmla="*/ 1147 w 1273"/>
              <a:gd name="T87" fmla="*/ 244 h 429"/>
              <a:gd name="T88" fmla="*/ 1192 w 1273"/>
              <a:gd name="T89" fmla="*/ 154 h 429"/>
              <a:gd name="T90" fmla="*/ 1273 w 1273"/>
              <a:gd name="T91" fmla="*/ 0 h 429"/>
              <a:gd name="T92" fmla="*/ 668 w 1273"/>
              <a:gd name="T93" fmla="*/ 0 h 429"/>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273"/>
              <a:gd name="T142" fmla="*/ 0 h 429"/>
              <a:gd name="T143" fmla="*/ 1273 w 1273"/>
              <a:gd name="T144" fmla="*/ 429 h 429"/>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273" h="429">
                <a:moveTo>
                  <a:pt x="668" y="0"/>
                </a:moveTo>
                <a:lnTo>
                  <a:pt x="574" y="0"/>
                </a:lnTo>
                <a:lnTo>
                  <a:pt x="0" y="0"/>
                </a:lnTo>
                <a:lnTo>
                  <a:pt x="36" y="27"/>
                </a:lnTo>
                <a:lnTo>
                  <a:pt x="86" y="95"/>
                </a:lnTo>
                <a:lnTo>
                  <a:pt x="131" y="59"/>
                </a:lnTo>
                <a:lnTo>
                  <a:pt x="140" y="95"/>
                </a:lnTo>
                <a:lnTo>
                  <a:pt x="194" y="118"/>
                </a:lnTo>
                <a:lnTo>
                  <a:pt x="217" y="163"/>
                </a:lnTo>
                <a:lnTo>
                  <a:pt x="276" y="176"/>
                </a:lnTo>
                <a:lnTo>
                  <a:pt x="321" y="127"/>
                </a:lnTo>
                <a:lnTo>
                  <a:pt x="379" y="186"/>
                </a:lnTo>
                <a:lnTo>
                  <a:pt x="438" y="149"/>
                </a:lnTo>
                <a:lnTo>
                  <a:pt x="497" y="131"/>
                </a:lnTo>
                <a:lnTo>
                  <a:pt x="542" y="154"/>
                </a:lnTo>
                <a:lnTo>
                  <a:pt x="587" y="95"/>
                </a:lnTo>
                <a:lnTo>
                  <a:pt x="614" y="64"/>
                </a:lnTo>
                <a:lnTo>
                  <a:pt x="632" y="109"/>
                </a:lnTo>
                <a:lnTo>
                  <a:pt x="650" y="100"/>
                </a:lnTo>
                <a:lnTo>
                  <a:pt x="659" y="163"/>
                </a:lnTo>
                <a:lnTo>
                  <a:pt x="673" y="204"/>
                </a:lnTo>
                <a:lnTo>
                  <a:pt x="695" y="195"/>
                </a:lnTo>
                <a:lnTo>
                  <a:pt x="705" y="244"/>
                </a:lnTo>
                <a:lnTo>
                  <a:pt x="718" y="267"/>
                </a:lnTo>
                <a:lnTo>
                  <a:pt x="732" y="307"/>
                </a:lnTo>
                <a:lnTo>
                  <a:pt x="745" y="271"/>
                </a:lnTo>
                <a:lnTo>
                  <a:pt x="750" y="316"/>
                </a:lnTo>
                <a:lnTo>
                  <a:pt x="772" y="380"/>
                </a:lnTo>
                <a:lnTo>
                  <a:pt x="786" y="348"/>
                </a:lnTo>
                <a:lnTo>
                  <a:pt x="822" y="398"/>
                </a:lnTo>
                <a:lnTo>
                  <a:pt x="844" y="429"/>
                </a:lnTo>
                <a:lnTo>
                  <a:pt x="858" y="402"/>
                </a:lnTo>
                <a:lnTo>
                  <a:pt x="881" y="384"/>
                </a:lnTo>
                <a:lnTo>
                  <a:pt x="903" y="375"/>
                </a:lnTo>
                <a:lnTo>
                  <a:pt x="912" y="357"/>
                </a:lnTo>
                <a:lnTo>
                  <a:pt x="948" y="393"/>
                </a:lnTo>
                <a:lnTo>
                  <a:pt x="962" y="335"/>
                </a:lnTo>
                <a:lnTo>
                  <a:pt x="980" y="362"/>
                </a:lnTo>
                <a:lnTo>
                  <a:pt x="998" y="339"/>
                </a:lnTo>
                <a:lnTo>
                  <a:pt x="1012" y="312"/>
                </a:lnTo>
                <a:lnTo>
                  <a:pt x="1030" y="312"/>
                </a:lnTo>
                <a:lnTo>
                  <a:pt x="1048" y="244"/>
                </a:lnTo>
                <a:lnTo>
                  <a:pt x="1102" y="208"/>
                </a:lnTo>
                <a:lnTo>
                  <a:pt x="1147" y="244"/>
                </a:lnTo>
                <a:lnTo>
                  <a:pt x="1192" y="154"/>
                </a:lnTo>
                <a:lnTo>
                  <a:pt x="1273" y="0"/>
                </a:lnTo>
                <a:lnTo>
                  <a:pt x="668" y="0"/>
                </a:lnTo>
                <a:close/>
              </a:path>
            </a:pathLst>
          </a:custGeom>
          <a:solidFill>
            <a:schemeClr val="accent2"/>
          </a:solidFill>
          <a:ln>
            <a:noFill/>
          </a:ln>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a:solidFill>
                <a:srgbClr val="000000"/>
              </a:solidFill>
              <a:sym typeface="宋体" pitchFamily="2" charset="-122"/>
            </a:endParaRPr>
          </a:p>
        </p:txBody>
      </p:sp>
      <p:sp>
        <p:nvSpPr>
          <p:cNvPr id="25" name="TextBox 257"/>
          <p:cNvSpPr>
            <a:spLocks noChangeArrowheads="1"/>
          </p:cNvSpPr>
          <p:nvPr/>
        </p:nvSpPr>
        <p:spPr bwMode="auto">
          <a:xfrm>
            <a:off x="3884611" y="1223963"/>
            <a:ext cx="105727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r>
              <a:rPr lang="zh-CN" altLang="en-US" sz="1400">
                <a:solidFill>
                  <a:srgbClr val="284848"/>
                </a:solidFill>
                <a:latin typeface="微软雅黑" pitchFamily="34" charset="-122"/>
                <a:ea typeface="微软雅黑" pitchFamily="34" charset="-122"/>
                <a:sym typeface="Arial" pitchFamily="34" charset="0"/>
              </a:rPr>
              <a:t>添加标题</a:t>
            </a:r>
          </a:p>
        </p:txBody>
      </p:sp>
      <p:sp>
        <p:nvSpPr>
          <p:cNvPr id="26" name="TextBox 269"/>
          <p:cNvSpPr>
            <a:spLocks noChangeArrowheads="1"/>
          </p:cNvSpPr>
          <p:nvPr/>
        </p:nvSpPr>
        <p:spPr bwMode="auto">
          <a:xfrm>
            <a:off x="1509711" y="2124076"/>
            <a:ext cx="1055688" cy="585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ctr"/>
            <a:r>
              <a:rPr lang="en-US" sz="3200" dirty="0">
                <a:solidFill>
                  <a:schemeClr val="bg1"/>
                </a:solidFill>
                <a:latin typeface="微软雅黑" pitchFamily="34" charset="-122"/>
                <a:ea typeface="微软雅黑" pitchFamily="34" charset="-122"/>
                <a:sym typeface="Arial" pitchFamily="34" charset="0"/>
              </a:rPr>
              <a:t>75</a:t>
            </a:r>
            <a:r>
              <a:rPr lang="en-US" sz="2400" dirty="0">
                <a:solidFill>
                  <a:schemeClr val="bg1"/>
                </a:solidFill>
                <a:latin typeface="微软雅黑" pitchFamily="34" charset="-122"/>
                <a:ea typeface="微软雅黑" pitchFamily="34" charset="-122"/>
                <a:sym typeface="Arial" pitchFamily="34" charset="0"/>
              </a:rPr>
              <a:t>%</a:t>
            </a:r>
            <a:endParaRPr lang="zh-CN" altLang="en-US" sz="3200" dirty="0">
              <a:solidFill>
                <a:schemeClr val="bg1"/>
              </a:solidFill>
              <a:latin typeface="微软雅黑" pitchFamily="34" charset="-122"/>
              <a:ea typeface="微软雅黑" pitchFamily="34" charset="-122"/>
              <a:sym typeface="Arial" pitchFamily="34" charset="0"/>
            </a:endParaRPr>
          </a:p>
        </p:txBody>
      </p:sp>
      <p:sp>
        <p:nvSpPr>
          <p:cNvPr id="27" name="TextBox 270"/>
          <p:cNvSpPr>
            <a:spLocks noChangeArrowheads="1"/>
          </p:cNvSpPr>
          <p:nvPr/>
        </p:nvSpPr>
        <p:spPr bwMode="auto">
          <a:xfrm>
            <a:off x="1509711" y="3228976"/>
            <a:ext cx="1055688" cy="585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ctr"/>
            <a:r>
              <a:rPr lang="en-US" sz="3200">
                <a:solidFill>
                  <a:schemeClr val="bg1"/>
                </a:solidFill>
                <a:latin typeface="微软雅黑" pitchFamily="34" charset="-122"/>
                <a:ea typeface="微软雅黑" pitchFamily="34" charset="-122"/>
                <a:sym typeface="Arial" pitchFamily="34" charset="0"/>
              </a:rPr>
              <a:t>25</a:t>
            </a:r>
            <a:r>
              <a:rPr lang="en-US" sz="2400">
                <a:solidFill>
                  <a:schemeClr val="bg1"/>
                </a:solidFill>
                <a:latin typeface="微软雅黑" pitchFamily="34" charset="-122"/>
                <a:ea typeface="微软雅黑" pitchFamily="34" charset="-122"/>
                <a:sym typeface="Arial" pitchFamily="34" charset="0"/>
              </a:rPr>
              <a:t>%</a:t>
            </a:r>
            <a:endParaRPr lang="zh-CN" altLang="en-US" sz="3200">
              <a:solidFill>
                <a:schemeClr val="bg1"/>
              </a:solidFill>
              <a:latin typeface="微软雅黑" pitchFamily="34" charset="-122"/>
              <a:ea typeface="微软雅黑" pitchFamily="34" charset="-122"/>
              <a:sym typeface="Arial" pitchFamily="34" charset="0"/>
            </a:endParaRPr>
          </a:p>
        </p:txBody>
      </p:sp>
      <p:sp>
        <p:nvSpPr>
          <p:cNvPr id="28" name="TextBox 272"/>
          <p:cNvSpPr>
            <a:spLocks noChangeArrowheads="1"/>
          </p:cNvSpPr>
          <p:nvPr/>
        </p:nvSpPr>
        <p:spPr bwMode="auto">
          <a:xfrm>
            <a:off x="5314949" y="1276351"/>
            <a:ext cx="530225" cy="25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ctr"/>
            <a:r>
              <a:rPr lang="zh-CN" altLang="en-US" sz="1000">
                <a:solidFill>
                  <a:srgbClr val="595959"/>
                </a:solidFill>
                <a:latin typeface="微软雅黑" pitchFamily="34" charset="-122"/>
                <a:ea typeface="微软雅黑" pitchFamily="34" charset="-122"/>
                <a:sym typeface="Arial" pitchFamily="34" charset="0"/>
              </a:rPr>
              <a:t>图例</a:t>
            </a:r>
            <a:endParaRPr lang="zh-CN" altLang="en-US"/>
          </a:p>
        </p:txBody>
      </p:sp>
      <p:sp>
        <p:nvSpPr>
          <p:cNvPr id="29" name="TextBox 273"/>
          <p:cNvSpPr>
            <a:spLocks noChangeArrowheads="1"/>
          </p:cNvSpPr>
          <p:nvPr/>
        </p:nvSpPr>
        <p:spPr bwMode="auto">
          <a:xfrm>
            <a:off x="6527799" y="1276351"/>
            <a:ext cx="531812" cy="25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ctr"/>
            <a:r>
              <a:rPr lang="zh-CN" altLang="en-US" sz="1000">
                <a:solidFill>
                  <a:srgbClr val="595959"/>
                </a:solidFill>
                <a:latin typeface="微软雅黑" pitchFamily="34" charset="-122"/>
                <a:ea typeface="微软雅黑" pitchFamily="34" charset="-122"/>
                <a:sym typeface="Arial" pitchFamily="34" charset="0"/>
              </a:rPr>
              <a:t>图例</a:t>
            </a:r>
          </a:p>
        </p:txBody>
      </p:sp>
      <p:sp>
        <p:nvSpPr>
          <p:cNvPr id="30" name="直接连接符 29"/>
          <p:cNvSpPr>
            <a:spLocks noChangeShapeType="1"/>
          </p:cNvSpPr>
          <p:nvPr/>
        </p:nvSpPr>
        <p:spPr bwMode="auto">
          <a:xfrm>
            <a:off x="4302124" y="1709738"/>
            <a:ext cx="1587" cy="2436813"/>
          </a:xfrm>
          <a:prstGeom prst="line">
            <a:avLst/>
          </a:prstGeom>
          <a:noFill/>
          <a:ln w="19050" cmpd="sng">
            <a:solidFill>
              <a:srgbClr val="A5A5A5"/>
            </a:solidFill>
            <a:round/>
            <a:headEnd/>
            <a:tailEnd/>
          </a:ln>
          <a:extLst>
            <a:ext uri="{909E8E84-426E-40DD-AFC4-6F175D3DCCD1}">
              <a14:hiddenFill xmlns:a14="http://schemas.microsoft.com/office/drawing/2010/main">
                <a:noFill/>
              </a14:hiddenFill>
            </a:ext>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en-US"/>
          </a:p>
        </p:txBody>
      </p:sp>
      <p:sp>
        <p:nvSpPr>
          <p:cNvPr id="31" name="TextBox 293"/>
          <p:cNvSpPr>
            <a:spLocks noChangeArrowheads="1"/>
          </p:cNvSpPr>
          <p:nvPr/>
        </p:nvSpPr>
        <p:spPr bwMode="auto">
          <a:xfrm>
            <a:off x="3535361" y="2844801"/>
            <a:ext cx="698500" cy="200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ctr"/>
            <a:r>
              <a:rPr lang="zh-CN" altLang="en-US" sz="700">
                <a:solidFill>
                  <a:srgbClr val="595959"/>
                </a:solidFill>
                <a:latin typeface="微软雅黑" pitchFamily="34" charset="-122"/>
                <a:ea typeface="微软雅黑" pitchFamily="34" charset="-122"/>
                <a:sym typeface="Arial" pitchFamily="34" charset="0"/>
              </a:rPr>
              <a:t>添加标题</a:t>
            </a:r>
          </a:p>
        </p:txBody>
      </p:sp>
      <p:sp>
        <p:nvSpPr>
          <p:cNvPr id="32" name="TextBox 294"/>
          <p:cNvSpPr>
            <a:spLocks noChangeArrowheads="1"/>
          </p:cNvSpPr>
          <p:nvPr/>
        </p:nvSpPr>
        <p:spPr bwMode="auto">
          <a:xfrm>
            <a:off x="3535361" y="2630488"/>
            <a:ext cx="698500" cy="200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ctr"/>
            <a:r>
              <a:rPr lang="zh-CN" altLang="en-US" sz="700">
                <a:solidFill>
                  <a:srgbClr val="595959"/>
                </a:solidFill>
                <a:latin typeface="微软雅黑" pitchFamily="34" charset="-122"/>
                <a:ea typeface="微软雅黑" pitchFamily="34" charset="-122"/>
                <a:sym typeface="Arial" pitchFamily="34" charset="0"/>
              </a:rPr>
              <a:t>添加标题</a:t>
            </a:r>
          </a:p>
        </p:txBody>
      </p:sp>
      <p:sp>
        <p:nvSpPr>
          <p:cNvPr id="33" name="TextBox 295"/>
          <p:cNvSpPr>
            <a:spLocks noChangeArrowheads="1"/>
          </p:cNvSpPr>
          <p:nvPr/>
        </p:nvSpPr>
        <p:spPr bwMode="auto">
          <a:xfrm>
            <a:off x="3535361" y="2416176"/>
            <a:ext cx="698500" cy="200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ctr"/>
            <a:r>
              <a:rPr lang="zh-CN" altLang="en-US" sz="700">
                <a:solidFill>
                  <a:srgbClr val="595959"/>
                </a:solidFill>
                <a:latin typeface="微软雅黑" pitchFamily="34" charset="-122"/>
                <a:ea typeface="微软雅黑" pitchFamily="34" charset="-122"/>
                <a:sym typeface="Arial" pitchFamily="34" charset="0"/>
              </a:rPr>
              <a:t>添加标题</a:t>
            </a:r>
          </a:p>
        </p:txBody>
      </p:sp>
      <p:sp>
        <p:nvSpPr>
          <p:cNvPr id="34" name="TextBox 296"/>
          <p:cNvSpPr>
            <a:spLocks noChangeArrowheads="1"/>
          </p:cNvSpPr>
          <p:nvPr/>
        </p:nvSpPr>
        <p:spPr bwMode="auto">
          <a:xfrm>
            <a:off x="3535361" y="2201863"/>
            <a:ext cx="698500" cy="200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ctr"/>
            <a:r>
              <a:rPr lang="zh-CN" altLang="en-US" sz="700">
                <a:solidFill>
                  <a:srgbClr val="595959"/>
                </a:solidFill>
                <a:latin typeface="微软雅黑" pitchFamily="34" charset="-122"/>
                <a:ea typeface="微软雅黑" pitchFamily="34" charset="-122"/>
                <a:sym typeface="Arial" pitchFamily="34" charset="0"/>
              </a:rPr>
              <a:t>添加标题</a:t>
            </a:r>
          </a:p>
        </p:txBody>
      </p:sp>
      <p:sp>
        <p:nvSpPr>
          <p:cNvPr id="35" name="TextBox 297"/>
          <p:cNvSpPr>
            <a:spLocks noChangeArrowheads="1"/>
          </p:cNvSpPr>
          <p:nvPr/>
        </p:nvSpPr>
        <p:spPr bwMode="auto">
          <a:xfrm>
            <a:off x="3535361" y="1985963"/>
            <a:ext cx="698500" cy="200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ctr"/>
            <a:r>
              <a:rPr lang="zh-CN" altLang="en-US" sz="700" dirty="0">
                <a:solidFill>
                  <a:srgbClr val="595959"/>
                </a:solidFill>
                <a:latin typeface="微软雅黑" pitchFamily="34" charset="-122"/>
                <a:ea typeface="微软雅黑" pitchFamily="34" charset="-122"/>
                <a:sym typeface="Arial" pitchFamily="34" charset="0"/>
              </a:rPr>
              <a:t>添加标题</a:t>
            </a:r>
          </a:p>
        </p:txBody>
      </p:sp>
      <p:sp>
        <p:nvSpPr>
          <p:cNvPr id="36" name="TextBox 298"/>
          <p:cNvSpPr>
            <a:spLocks noChangeArrowheads="1"/>
          </p:cNvSpPr>
          <p:nvPr/>
        </p:nvSpPr>
        <p:spPr bwMode="auto">
          <a:xfrm>
            <a:off x="3535361" y="1771651"/>
            <a:ext cx="698500" cy="200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ctr"/>
            <a:r>
              <a:rPr lang="zh-CN" altLang="en-US" sz="700" dirty="0">
                <a:solidFill>
                  <a:srgbClr val="595959"/>
                </a:solidFill>
                <a:latin typeface="微软雅黑" pitchFamily="34" charset="-122"/>
                <a:ea typeface="微软雅黑" pitchFamily="34" charset="-122"/>
                <a:sym typeface="Arial" pitchFamily="34" charset="0"/>
              </a:rPr>
              <a:t>添加标题</a:t>
            </a:r>
          </a:p>
        </p:txBody>
      </p:sp>
      <p:sp>
        <p:nvSpPr>
          <p:cNvPr id="37" name="直接连接符 36"/>
          <p:cNvSpPr>
            <a:spLocks noChangeShapeType="1"/>
          </p:cNvSpPr>
          <p:nvPr/>
        </p:nvSpPr>
        <p:spPr bwMode="auto">
          <a:xfrm flipH="1">
            <a:off x="4176711" y="2944813"/>
            <a:ext cx="127000" cy="0"/>
          </a:xfrm>
          <a:prstGeom prst="line">
            <a:avLst/>
          </a:prstGeom>
          <a:noFill/>
          <a:ln w="9525" cmpd="sng">
            <a:solidFill>
              <a:srgbClr val="A5A5A5"/>
            </a:solidFill>
            <a:round/>
            <a:headEnd/>
            <a:tailEnd/>
          </a:ln>
          <a:extLst>
            <a:ext uri="{909E8E84-426E-40DD-AFC4-6F175D3DCCD1}">
              <a14:hiddenFill xmlns:a14="http://schemas.microsoft.com/office/drawing/2010/main">
                <a:noFill/>
              </a14:hiddenFill>
            </a:ext>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en-US"/>
          </a:p>
        </p:txBody>
      </p:sp>
      <p:sp>
        <p:nvSpPr>
          <p:cNvPr id="38" name="直接连接符 37"/>
          <p:cNvSpPr>
            <a:spLocks noChangeShapeType="1"/>
          </p:cNvSpPr>
          <p:nvPr/>
        </p:nvSpPr>
        <p:spPr bwMode="auto">
          <a:xfrm flipH="1">
            <a:off x="4176711" y="2728913"/>
            <a:ext cx="127000" cy="1588"/>
          </a:xfrm>
          <a:prstGeom prst="line">
            <a:avLst/>
          </a:prstGeom>
          <a:noFill/>
          <a:ln w="9525" cmpd="sng">
            <a:solidFill>
              <a:srgbClr val="A5A5A5"/>
            </a:solidFill>
            <a:round/>
            <a:headEnd/>
            <a:tailEnd/>
          </a:ln>
          <a:extLst>
            <a:ext uri="{909E8E84-426E-40DD-AFC4-6F175D3DCCD1}">
              <a14:hiddenFill xmlns:a14="http://schemas.microsoft.com/office/drawing/2010/main">
                <a:noFill/>
              </a14:hiddenFill>
            </a:ext>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en-US"/>
          </a:p>
        </p:txBody>
      </p:sp>
      <p:sp>
        <p:nvSpPr>
          <p:cNvPr id="39" name="直接连接符 38"/>
          <p:cNvSpPr>
            <a:spLocks noChangeShapeType="1"/>
          </p:cNvSpPr>
          <p:nvPr/>
        </p:nvSpPr>
        <p:spPr bwMode="auto">
          <a:xfrm flipH="1">
            <a:off x="4176711" y="2514601"/>
            <a:ext cx="127000" cy="0"/>
          </a:xfrm>
          <a:prstGeom prst="line">
            <a:avLst/>
          </a:prstGeom>
          <a:noFill/>
          <a:ln w="9525" cmpd="sng">
            <a:solidFill>
              <a:srgbClr val="A5A5A5"/>
            </a:solidFill>
            <a:round/>
            <a:headEnd/>
            <a:tailEnd/>
          </a:ln>
          <a:extLst>
            <a:ext uri="{909E8E84-426E-40DD-AFC4-6F175D3DCCD1}">
              <a14:hiddenFill xmlns:a14="http://schemas.microsoft.com/office/drawing/2010/main">
                <a:noFill/>
              </a14:hiddenFill>
            </a:ext>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en-US"/>
          </a:p>
        </p:txBody>
      </p:sp>
      <p:sp>
        <p:nvSpPr>
          <p:cNvPr id="40" name="直接连接符 39"/>
          <p:cNvSpPr>
            <a:spLocks noChangeShapeType="1"/>
          </p:cNvSpPr>
          <p:nvPr/>
        </p:nvSpPr>
        <p:spPr bwMode="auto">
          <a:xfrm flipH="1">
            <a:off x="4176711" y="2298701"/>
            <a:ext cx="127000" cy="0"/>
          </a:xfrm>
          <a:prstGeom prst="line">
            <a:avLst/>
          </a:prstGeom>
          <a:noFill/>
          <a:ln w="9525" cmpd="sng">
            <a:solidFill>
              <a:srgbClr val="A5A5A5"/>
            </a:solidFill>
            <a:round/>
            <a:headEnd/>
            <a:tailEnd/>
          </a:ln>
          <a:extLst>
            <a:ext uri="{909E8E84-426E-40DD-AFC4-6F175D3DCCD1}">
              <a14:hiddenFill xmlns:a14="http://schemas.microsoft.com/office/drawing/2010/main">
                <a:noFill/>
              </a14:hiddenFill>
            </a:ext>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en-US"/>
          </a:p>
        </p:txBody>
      </p:sp>
      <p:sp>
        <p:nvSpPr>
          <p:cNvPr id="41" name="直接连接符 40"/>
          <p:cNvSpPr>
            <a:spLocks noChangeShapeType="1"/>
          </p:cNvSpPr>
          <p:nvPr/>
        </p:nvSpPr>
        <p:spPr bwMode="auto">
          <a:xfrm flipH="1">
            <a:off x="4176711" y="2082801"/>
            <a:ext cx="127000" cy="1587"/>
          </a:xfrm>
          <a:prstGeom prst="line">
            <a:avLst/>
          </a:prstGeom>
          <a:noFill/>
          <a:ln w="9525" cmpd="sng">
            <a:solidFill>
              <a:srgbClr val="A5A5A5"/>
            </a:solidFill>
            <a:round/>
            <a:headEnd/>
            <a:tailEnd/>
          </a:ln>
          <a:extLst>
            <a:ext uri="{909E8E84-426E-40DD-AFC4-6F175D3DCCD1}">
              <a14:hiddenFill xmlns:a14="http://schemas.microsoft.com/office/drawing/2010/main">
                <a:noFill/>
              </a14:hiddenFill>
            </a:ext>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en-US"/>
          </a:p>
        </p:txBody>
      </p:sp>
      <p:sp>
        <p:nvSpPr>
          <p:cNvPr id="42" name="直接连接符 41"/>
          <p:cNvSpPr>
            <a:spLocks noChangeShapeType="1"/>
          </p:cNvSpPr>
          <p:nvPr/>
        </p:nvSpPr>
        <p:spPr bwMode="auto">
          <a:xfrm flipH="1">
            <a:off x="4176711" y="1868488"/>
            <a:ext cx="127000" cy="0"/>
          </a:xfrm>
          <a:prstGeom prst="line">
            <a:avLst/>
          </a:prstGeom>
          <a:noFill/>
          <a:ln w="9525" cmpd="sng">
            <a:solidFill>
              <a:srgbClr val="A5A5A5"/>
            </a:solidFill>
            <a:round/>
            <a:headEnd/>
            <a:tailEnd/>
          </a:ln>
          <a:extLst>
            <a:ext uri="{909E8E84-426E-40DD-AFC4-6F175D3DCCD1}">
              <a14:hiddenFill xmlns:a14="http://schemas.microsoft.com/office/drawing/2010/main">
                <a:noFill/>
              </a14:hiddenFill>
            </a:ext>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en-US"/>
          </a:p>
        </p:txBody>
      </p:sp>
      <p:sp>
        <p:nvSpPr>
          <p:cNvPr id="43" name="直接连接符 42"/>
          <p:cNvSpPr>
            <a:spLocks noChangeShapeType="1"/>
          </p:cNvSpPr>
          <p:nvPr/>
        </p:nvSpPr>
        <p:spPr bwMode="auto">
          <a:xfrm flipH="1">
            <a:off x="4176711" y="4132263"/>
            <a:ext cx="127000" cy="1588"/>
          </a:xfrm>
          <a:prstGeom prst="line">
            <a:avLst/>
          </a:prstGeom>
          <a:noFill/>
          <a:ln w="9525" cmpd="sng">
            <a:solidFill>
              <a:srgbClr val="A5A5A5"/>
            </a:solidFill>
            <a:round/>
            <a:headEnd/>
            <a:tailEnd/>
          </a:ln>
          <a:extLst>
            <a:ext uri="{909E8E84-426E-40DD-AFC4-6F175D3DCCD1}">
              <a14:hiddenFill xmlns:a14="http://schemas.microsoft.com/office/drawing/2010/main">
                <a:noFill/>
              </a14:hiddenFill>
            </a:ext>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en-US"/>
          </a:p>
        </p:txBody>
      </p:sp>
      <p:sp>
        <p:nvSpPr>
          <p:cNvPr id="44" name="直接连接符 43"/>
          <p:cNvSpPr>
            <a:spLocks noChangeShapeType="1"/>
          </p:cNvSpPr>
          <p:nvPr/>
        </p:nvSpPr>
        <p:spPr bwMode="auto">
          <a:xfrm flipH="1">
            <a:off x="4176711" y="3916363"/>
            <a:ext cx="127000" cy="1588"/>
          </a:xfrm>
          <a:prstGeom prst="line">
            <a:avLst/>
          </a:prstGeom>
          <a:noFill/>
          <a:ln w="9525" cmpd="sng">
            <a:solidFill>
              <a:srgbClr val="A5A5A5"/>
            </a:solidFill>
            <a:round/>
            <a:headEnd/>
            <a:tailEnd/>
          </a:ln>
          <a:extLst>
            <a:ext uri="{909E8E84-426E-40DD-AFC4-6F175D3DCCD1}">
              <a14:hiddenFill xmlns:a14="http://schemas.microsoft.com/office/drawing/2010/main">
                <a:noFill/>
              </a14:hiddenFill>
            </a:ext>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en-US"/>
          </a:p>
        </p:txBody>
      </p:sp>
      <p:sp>
        <p:nvSpPr>
          <p:cNvPr id="45" name="直接连接符 44"/>
          <p:cNvSpPr>
            <a:spLocks noChangeShapeType="1"/>
          </p:cNvSpPr>
          <p:nvPr/>
        </p:nvSpPr>
        <p:spPr bwMode="auto">
          <a:xfrm flipH="1">
            <a:off x="4176711" y="3702051"/>
            <a:ext cx="127000" cy="0"/>
          </a:xfrm>
          <a:prstGeom prst="line">
            <a:avLst/>
          </a:prstGeom>
          <a:noFill/>
          <a:ln w="9525" cmpd="sng">
            <a:solidFill>
              <a:srgbClr val="A5A5A5"/>
            </a:solidFill>
            <a:round/>
            <a:headEnd/>
            <a:tailEnd/>
          </a:ln>
          <a:extLst>
            <a:ext uri="{909E8E84-426E-40DD-AFC4-6F175D3DCCD1}">
              <a14:hiddenFill xmlns:a14="http://schemas.microsoft.com/office/drawing/2010/main">
                <a:noFill/>
              </a14:hiddenFill>
            </a:ext>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en-US"/>
          </a:p>
        </p:txBody>
      </p:sp>
      <p:sp>
        <p:nvSpPr>
          <p:cNvPr id="46" name="直接连接符 45"/>
          <p:cNvSpPr>
            <a:spLocks noChangeShapeType="1"/>
          </p:cNvSpPr>
          <p:nvPr/>
        </p:nvSpPr>
        <p:spPr bwMode="auto">
          <a:xfrm flipH="1">
            <a:off x="4176711" y="3486151"/>
            <a:ext cx="127000" cy="1587"/>
          </a:xfrm>
          <a:prstGeom prst="line">
            <a:avLst/>
          </a:prstGeom>
          <a:noFill/>
          <a:ln w="9525" cmpd="sng">
            <a:solidFill>
              <a:srgbClr val="A5A5A5"/>
            </a:solidFill>
            <a:round/>
            <a:headEnd/>
            <a:tailEnd/>
          </a:ln>
          <a:extLst>
            <a:ext uri="{909E8E84-426E-40DD-AFC4-6F175D3DCCD1}">
              <a14:hiddenFill xmlns:a14="http://schemas.microsoft.com/office/drawing/2010/main">
                <a:noFill/>
              </a14:hiddenFill>
            </a:ext>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en-US"/>
          </a:p>
        </p:txBody>
      </p:sp>
      <p:sp>
        <p:nvSpPr>
          <p:cNvPr id="47" name="直接连接符 46"/>
          <p:cNvSpPr>
            <a:spLocks noChangeShapeType="1"/>
          </p:cNvSpPr>
          <p:nvPr/>
        </p:nvSpPr>
        <p:spPr bwMode="auto">
          <a:xfrm flipH="1">
            <a:off x="4176711" y="3270251"/>
            <a:ext cx="127000" cy="1587"/>
          </a:xfrm>
          <a:prstGeom prst="line">
            <a:avLst/>
          </a:prstGeom>
          <a:noFill/>
          <a:ln w="9525" cmpd="sng">
            <a:solidFill>
              <a:srgbClr val="A5A5A5"/>
            </a:solidFill>
            <a:round/>
            <a:headEnd/>
            <a:tailEnd/>
          </a:ln>
          <a:extLst>
            <a:ext uri="{909E8E84-426E-40DD-AFC4-6F175D3DCCD1}">
              <a14:hiddenFill xmlns:a14="http://schemas.microsoft.com/office/drawing/2010/main">
                <a:noFill/>
              </a14:hiddenFill>
            </a:ext>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en-US"/>
          </a:p>
        </p:txBody>
      </p:sp>
      <p:sp>
        <p:nvSpPr>
          <p:cNvPr id="48" name="TextBox 316"/>
          <p:cNvSpPr>
            <a:spLocks noChangeArrowheads="1"/>
          </p:cNvSpPr>
          <p:nvPr/>
        </p:nvSpPr>
        <p:spPr bwMode="auto">
          <a:xfrm>
            <a:off x="3535361" y="4030663"/>
            <a:ext cx="698500" cy="200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ctr"/>
            <a:r>
              <a:rPr lang="zh-CN" altLang="en-US" sz="700">
                <a:solidFill>
                  <a:srgbClr val="595959"/>
                </a:solidFill>
                <a:latin typeface="微软雅黑" pitchFamily="34" charset="-122"/>
                <a:ea typeface="微软雅黑" pitchFamily="34" charset="-122"/>
                <a:sym typeface="Arial" pitchFamily="34" charset="0"/>
              </a:rPr>
              <a:t>添加标题</a:t>
            </a:r>
          </a:p>
        </p:txBody>
      </p:sp>
      <p:sp>
        <p:nvSpPr>
          <p:cNvPr id="49" name="TextBox 317"/>
          <p:cNvSpPr>
            <a:spLocks noChangeArrowheads="1"/>
          </p:cNvSpPr>
          <p:nvPr/>
        </p:nvSpPr>
        <p:spPr bwMode="auto">
          <a:xfrm>
            <a:off x="3535361" y="3814763"/>
            <a:ext cx="698500" cy="200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ctr"/>
            <a:r>
              <a:rPr lang="zh-CN" altLang="en-US" sz="700">
                <a:solidFill>
                  <a:srgbClr val="595959"/>
                </a:solidFill>
                <a:latin typeface="微软雅黑" pitchFamily="34" charset="-122"/>
                <a:ea typeface="微软雅黑" pitchFamily="34" charset="-122"/>
                <a:sym typeface="Arial" pitchFamily="34" charset="0"/>
              </a:rPr>
              <a:t>添加标题</a:t>
            </a:r>
          </a:p>
        </p:txBody>
      </p:sp>
      <p:sp>
        <p:nvSpPr>
          <p:cNvPr id="50" name="TextBox 318"/>
          <p:cNvSpPr>
            <a:spLocks noChangeArrowheads="1"/>
          </p:cNvSpPr>
          <p:nvPr/>
        </p:nvSpPr>
        <p:spPr bwMode="auto">
          <a:xfrm>
            <a:off x="3535361" y="3600451"/>
            <a:ext cx="698500" cy="200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ctr"/>
            <a:r>
              <a:rPr lang="zh-CN" altLang="en-US" sz="700">
                <a:solidFill>
                  <a:srgbClr val="595959"/>
                </a:solidFill>
                <a:latin typeface="微软雅黑" pitchFamily="34" charset="-122"/>
                <a:ea typeface="微软雅黑" pitchFamily="34" charset="-122"/>
                <a:sym typeface="Arial" pitchFamily="34" charset="0"/>
              </a:rPr>
              <a:t>添加标题</a:t>
            </a:r>
          </a:p>
        </p:txBody>
      </p:sp>
      <p:sp>
        <p:nvSpPr>
          <p:cNvPr id="51" name="TextBox 319"/>
          <p:cNvSpPr>
            <a:spLocks noChangeArrowheads="1"/>
          </p:cNvSpPr>
          <p:nvPr/>
        </p:nvSpPr>
        <p:spPr bwMode="auto">
          <a:xfrm>
            <a:off x="3535361" y="3386138"/>
            <a:ext cx="698500" cy="200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ctr"/>
            <a:r>
              <a:rPr lang="zh-CN" altLang="en-US" sz="700">
                <a:solidFill>
                  <a:srgbClr val="595959"/>
                </a:solidFill>
                <a:latin typeface="微软雅黑" pitchFamily="34" charset="-122"/>
                <a:ea typeface="微软雅黑" pitchFamily="34" charset="-122"/>
                <a:sym typeface="Arial" pitchFamily="34" charset="0"/>
              </a:rPr>
              <a:t>添加标题</a:t>
            </a:r>
          </a:p>
        </p:txBody>
      </p:sp>
      <p:sp>
        <p:nvSpPr>
          <p:cNvPr id="52" name="TextBox 320"/>
          <p:cNvSpPr>
            <a:spLocks noChangeArrowheads="1"/>
          </p:cNvSpPr>
          <p:nvPr/>
        </p:nvSpPr>
        <p:spPr bwMode="auto">
          <a:xfrm>
            <a:off x="3535361" y="3171826"/>
            <a:ext cx="698500" cy="200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ctr"/>
            <a:r>
              <a:rPr lang="zh-CN" altLang="en-US" sz="700" dirty="0">
                <a:solidFill>
                  <a:srgbClr val="595959"/>
                </a:solidFill>
                <a:latin typeface="微软雅黑" pitchFamily="34" charset="-122"/>
                <a:ea typeface="微软雅黑" pitchFamily="34" charset="-122"/>
                <a:sym typeface="Arial" pitchFamily="34" charset="0"/>
              </a:rPr>
              <a:t>添加标题</a:t>
            </a:r>
          </a:p>
        </p:txBody>
      </p:sp>
      <p:sp>
        <p:nvSpPr>
          <p:cNvPr id="53" name="标题 52"/>
          <p:cNvSpPr>
            <a:spLocks noGrp="1"/>
          </p:cNvSpPr>
          <p:nvPr>
            <p:ph type="title"/>
          </p:nvPr>
        </p:nvSpPr>
        <p:spPr/>
        <p:txBody>
          <a:bodyPr>
            <a:normAutofit fontScale="90000"/>
          </a:bodyPr>
          <a:lstStyle/>
          <a:p>
            <a:r>
              <a:rPr lang="zh-CN" altLang="en-US" dirty="0"/>
              <a:t>第一部分  点击此处输入您的标题</a:t>
            </a:r>
          </a:p>
        </p:txBody>
      </p:sp>
    </p:spTree>
    <p:extLst>
      <p:ext uri="{BB962C8B-B14F-4D97-AF65-F5344CB8AC3E}">
        <p14:creationId xmlns:p14="http://schemas.microsoft.com/office/powerpoint/2010/main" val="1772764934"/>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additive="base">
                                        <p:cTn id="7" dur="500" fill="hold"/>
                                        <p:tgtEl>
                                          <p:spTgt spid="31"/>
                                        </p:tgtEl>
                                        <p:attrNameLst>
                                          <p:attrName>ppt_x</p:attrName>
                                        </p:attrNameLst>
                                      </p:cBhvr>
                                      <p:tavLst>
                                        <p:tav tm="0">
                                          <p:val>
                                            <p:strVal val="#ppt_x"/>
                                          </p:val>
                                        </p:tav>
                                        <p:tav tm="100000">
                                          <p:val>
                                            <p:strVal val="#ppt_x"/>
                                          </p:val>
                                        </p:tav>
                                      </p:tavLst>
                                    </p:anim>
                                    <p:anim calcmode="lin" valueType="num">
                                      <p:cBhvr additive="base">
                                        <p:cTn id="8" dur="500" fill="hold"/>
                                        <p:tgtEl>
                                          <p:spTgt spid="31"/>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2"/>
                                        </p:tgtEl>
                                        <p:attrNameLst>
                                          <p:attrName>style.visibility</p:attrName>
                                        </p:attrNameLst>
                                      </p:cBhvr>
                                      <p:to>
                                        <p:strVal val="visible"/>
                                      </p:to>
                                    </p:set>
                                    <p:anim calcmode="lin" valueType="num">
                                      <p:cBhvr additive="base">
                                        <p:cTn id="11" dur="500" fill="hold"/>
                                        <p:tgtEl>
                                          <p:spTgt spid="32"/>
                                        </p:tgtEl>
                                        <p:attrNameLst>
                                          <p:attrName>ppt_x</p:attrName>
                                        </p:attrNameLst>
                                      </p:cBhvr>
                                      <p:tavLst>
                                        <p:tav tm="0">
                                          <p:val>
                                            <p:strVal val="#ppt_x"/>
                                          </p:val>
                                        </p:tav>
                                        <p:tav tm="100000">
                                          <p:val>
                                            <p:strVal val="#ppt_x"/>
                                          </p:val>
                                        </p:tav>
                                      </p:tavLst>
                                    </p:anim>
                                    <p:anim calcmode="lin" valueType="num">
                                      <p:cBhvr additive="base">
                                        <p:cTn id="12" dur="500" fill="hold"/>
                                        <p:tgtEl>
                                          <p:spTgt spid="32"/>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33"/>
                                        </p:tgtEl>
                                        <p:attrNameLst>
                                          <p:attrName>style.visibility</p:attrName>
                                        </p:attrNameLst>
                                      </p:cBhvr>
                                      <p:to>
                                        <p:strVal val="visible"/>
                                      </p:to>
                                    </p:set>
                                    <p:anim calcmode="lin" valueType="num">
                                      <p:cBhvr additive="base">
                                        <p:cTn id="15" dur="500" fill="hold"/>
                                        <p:tgtEl>
                                          <p:spTgt spid="33"/>
                                        </p:tgtEl>
                                        <p:attrNameLst>
                                          <p:attrName>ppt_x</p:attrName>
                                        </p:attrNameLst>
                                      </p:cBhvr>
                                      <p:tavLst>
                                        <p:tav tm="0">
                                          <p:val>
                                            <p:strVal val="#ppt_x"/>
                                          </p:val>
                                        </p:tav>
                                        <p:tav tm="100000">
                                          <p:val>
                                            <p:strVal val="#ppt_x"/>
                                          </p:val>
                                        </p:tav>
                                      </p:tavLst>
                                    </p:anim>
                                    <p:anim calcmode="lin" valueType="num">
                                      <p:cBhvr additive="base">
                                        <p:cTn id="16" dur="500" fill="hold"/>
                                        <p:tgtEl>
                                          <p:spTgt spid="33"/>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34"/>
                                        </p:tgtEl>
                                        <p:attrNameLst>
                                          <p:attrName>style.visibility</p:attrName>
                                        </p:attrNameLst>
                                      </p:cBhvr>
                                      <p:to>
                                        <p:strVal val="visible"/>
                                      </p:to>
                                    </p:set>
                                    <p:anim calcmode="lin" valueType="num">
                                      <p:cBhvr additive="base">
                                        <p:cTn id="19" dur="500" fill="hold"/>
                                        <p:tgtEl>
                                          <p:spTgt spid="34"/>
                                        </p:tgtEl>
                                        <p:attrNameLst>
                                          <p:attrName>ppt_x</p:attrName>
                                        </p:attrNameLst>
                                      </p:cBhvr>
                                      <p:tavLst>
                                        <p:tav tm="0">
                                          <p:val>
                                            <p:strVal val="#ppt_x"/>
                                          </p:val>
                                        </p:tav>
                                        <p:tav tm="100000">
                                          <p:val>
                                            <p:strVal val="#ppt_x"/>
                                          </p:val>
                                        </p:tav>
                                      </p:tavLst>
                                    </p:anim>
                                    <p:anim calcmode="lin" valueType="num">
                                      <p:cBhvr additive="base">
                                        <p:cTn id="20" dur="500" fill="hold"/>
                                        <p:tgtEl>
                                          <p:spTgt spid="34"/>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35"/>
                                        </p:tgtEl>
                                        <p:attrNameLst>
                                          <p:attrName>style.visibility</p:attrName>
                                        </p:attrNameLst>
                                      </p:cBhvr>
                                      <p:to>
                                        <p:strVal val="visible"/>
                                      </p:to>
                                    </p:set>
                                    <p:anim calcmode="lin" valueType="num">
                                      <p:cBhvr additive="base">
                                        <p:cTn id="23" dur="500" fill="hold"/>
                                        <p:tgtEl>
                                          <p:spTgt spid="35"/>
                                        </p:tgtEl>
                                        <p:attrNameLst>
                                          <p:attrName>ppt_x</p:attrName>
                                        </p:attrNameLst>
                                      </p:cBhvr>
                                      <p:tavLst>
                                        <p:tav tm="0">
                                          <p:val>
                                            <p:strVal val="#ppt_x"/>
                                          </p:val>
                                        </p:tav>
                                        <p:tav tm="100000">
                                          <p:val>
                                            <p:strVal val="#ppt_x"/>
                                          </p:val>
                                        </p:tav>
                                      </p:tavLst>
                                    </p:anim>
                                    <p:anim calcmode="lin" valueType="num">
                                      <p:cBhvr additive="base">
                                        <p:cTn id="24" dur="500" fill="hold"/>
                                        <p:tgtEl>
                                          <p:spTgt spid="35"/>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36"/>
                                        </p:tgtEl>
                                        <p:attrNameLst>
                                          <p:attrName>style.visibility</p:attrName>
                                        </p:attrNameLst>
                                      </p:cBhvr>
                                      <p:to>
                                        <p:strVal val="visible"/>
                                      </p:to>
                                    </p:set>
                                    <p:anim calcmode="lin" valueType="num">
                                      <p:cBhvr additive="base">
                                        <p:cTn id="27" dur="500" fill="hold"/>
                                        <p:tgtEl>
                                          <p:spTgt spid="36"/>
                                        </p:tgtEl>
                                        <p:attrNameLst>
                                          <p:attrName>ppt_x</p:attrName>
                                        </p:attrNameLst>
                                      </p:cBhvr>
                                      <p:tavLst>
                                        <p:tav tm="0">
                                          <p:val>
                                            <p:strVal val="#ppt_x"/>
                                          </p:val>
                                        </p:tav>
                                        <p:tav tm="100000">
                                          <p:val>
                                            <p:strVal val="#ppt_x"/>
                                          </p:val>
                                        </p:tav>
                                      </p:tavLst>
                                    </p:anim>
                                    <p:anim calcmode="lin" valueType="num">
                                      <p:cBhvr additive="base">
                                        <p:cTn id="28" dur="500" fill="hold"/>
                                        <p:tgtEl>
                                          <p:spTgt spid="36"/>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48"/>
                                        </p:tgtEl>
                                        <p:attrNameLst>
                                          <p:attrName>style.visibility</p:attrName>
                                        </p:attrNameLst>
                                      </p:cBhvr>
                                      <p:to>
                                        <p:strVal val="visible"/>
                                      </p:to>
                                    </p:set>
                                    <p:anim calcmode="lin" valueType="num">
                                      <p:cBhvr additive="base">
                                        <p:cTn id="31" dur="500" fill="hold"/>
                                        <p:tgtEl>
                                          <p:spTgt spid="48"/>
                                        </p:tgtEl>
                                        <p:attrNameLst>
                                          <p:attrName>ppt_x</p:attrName>
                                        </p:attrNameLst>
                                      </p:cBhvr>
                                      <p:tavLst>
                                        <p:tav tm="0">
                                          <p:val>
                                            <p:strVal val="#ppt_x"/>
                                          </p:val>
                                        </p:tav>
                                        <p:tav tm="100000">
                                          <p:val>
                                            <p:strVal val="#ppt_x"/>
                                          </p:val>
                                        </p:tav>
                                      </p:tavLst>
                                    </p:anim>
                                    <p:anim calcmode="lin" valueType="num">
                                      <p:cBhvr additive="base">
                                        <p:cTn id="32" dur="500" fill="hold"/>
                                        <p:tgtEl>
                                          <p:spTgt spid="48"/>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49"/>
                                        </p:tgtEl>
                                        <p:attrNameLst>
                                          <p:attrName>style.visibility</p:attrName>
                                        </p:attrNameLst>
                                      </p:cBhvr>
                                      <p:to>
                                        <p:strVal val="visible"/>
                                      </p:to>
                                    </p:set>
                                    <p:anim calcmode="lin" valueType="num">
                                      <p:cBhvr additive="base">
                                        <p:cTn id="35" dur="500" fill="hold"/>
                                        <p:tgtEl>
                                          <p:spTgt spid="49"/>
                                        </p:tgtEl>
                                        <p:attrNameLst>
                                          <p:attrName>ppt_x</p:attrName>
                                        </p:attrNameLst>
                                      </p:cBhvr>
                                      <p:tavLst>
                                        <p:tav tm="0">
                                          <p:val>
                                            <p:strVal val="#ppt_x"/>
                                          </p:val>
                                        </p:tav>
                                        <p:tav tm="100000">
                                          <p:val>
                                            <p:strVal val="#ppt_x"/>
                                          </p:val>
                                        </p:tav>
                                      </p:tavLst>
                                    </p:anim>
                                    <p:anim calcmode="lin" valueType="num">
                                      <p:cBhvr additive="base">
                                        <p:cTn id="36" dur="500" fill="hold"/>
                                        <p:tgtEl>
                                          <p:spTgt spid="49"/>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50"/>
                                        </p:tgtEl>
                                        <p:attrNameLst>
                                          <p:attrName>style.visibility</p:attrName>
                                        </p:attrNameLst>
                                      </p:cBhvr>
                                      <p:to>
                                        <p:strVal val="visible"/>
                                      </p:to>
                                    </p:set>
                                    <p:anim calcmode="lin" valueType="num">
                                      <p:cBhvr additive="base">
                                        <p:cTn id="39" dur="500" fill="hold"/>
                                        <p:tgtEl>
                                          <p:spTgt spid="50"/>
                                        </p:tgtEl>
                                        <p:attrNameLst>
                                          <p:attrName>ppt_x</p:attrName>
                                        </p:attrNameLst>
                                      </p:cBhvr>
                                      <p:tavLst>
                                        <p:tav tm="0">
                                          <p:val>
                                            <p:strVal val="#ppt_x"/>
                                          </p:val>
                                        </p:tav>
                                        <p:tav tm="100000">
                                          <p:val>
                                            <p:strVal val="#ppt_x"/>
                                          </p:val>
                                        </p:tav>
                                      </p:tavLst>
                                    </p:anim>
                                    <p:anim calcmode="lin" valueType="num">
                                      <p:cBhvr additive="base">
                                        <p:cTn id="40" dur="500" fill="hold"/>
                                        <p:tgtEl>
                                          <p:spTgt spid="50"/>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51"/>
                                        </p:tgtEl>
                                        <p:attrNameLst>
                                          <p:attrName>style.visibility</p:attrName>
                                        </p:attrNameLst>
                                      </p:cBhvr>
                                      <p:to>
                                        <p:strVal val="visible"/>
                                      </p:to>
                                    </p:set>
                                    <p:anim calcmode="lin" valueType="num">
                                      <p:cBhvr additive="base">
                                        <p:cTn id="43" dur="500" fill="hold"/>
                                        <p:tgtEl>
                                          <p:spTgt spid="51"/>
                                        </p:tgtEl>
                                        <p:attrNameLst>
                                          <p:attrName>ppt_x</p:attrName>
                                        </p:attrNameLst>
                                      </p:cBhvr>
                                      <p:tavLst>
                                        <p:tav tm="0">
                                          <p:val>
                                            <p:strVal val="#ppt_x"/>
                                          </p:val>
                                        </p:tav>
                                        <p:tav tm="100000">
                                          <p:val>
                                            <p:strVal val="#ppt_x"/>
                                          </p:val>
                                        </p:tav>
                                      </p:tavLst>
                                    </p:anim>
                                    <p:anim calcmode="lin" valueType="num">
                                      <p:cBhvr additive="base">
                                        <p:cTn id="44" dur="500" fill="hold"/>
                                        <p:tgtEl>
                                          <p:spTgt spid="51"/>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0"/>
                                  </p:stCondLst>
                                  <p:childTnLst>
                                    <p:set>
                                      <p:cBhvr>
                                        <p:cTn id="46" dur="1" fill="hold">
                                          <p:stCondLst>
                                            <p:cond delay="0"/>
                                          </p:stCondLst>
                                        </p:cTn>
                                        <p:tgtEl>
                                          <p:spTgt spid="52"/>
                                        </p:tgtEl>
                                        <p:attrNameLst>
                                          <p:attrName>style.visibility</p:attrName>
                                        </p:attrNameLst>
                                      </p:cBhvr>
                                      <p:to>
                                        <p:strVal val="visible"/>
                                      </p:to>
                                    </p:set>
                                    <p:anim calcmode="lin" valueType="num">
                                      <p:cBhvr additive="base">
                                        <p:cTn id="47" dur="500" fill="hold"/>
                                        <p:tgtEl>
                                          <p:spTgt spid="52"/>
                                        </p:tgtEl>
                                        <p:attrNameLst>
                                          <p:attrName>ppt_x</p:attrName>
                                        </p:attrNameLst>
                                      </p:cBhvr>
                                      <p:tavLst>
                                        <p:tav tm="0">
                                          <p:val>
                                            <p:strVal val="#ppt_x"/>
                                          </p:val>
                                        </p:tav>
                                        <p:tav tm="100000">
                                          <p:val>
                                            <p:strVal val="#ppt_x"/>
                                          </p:val>
                                        </p:tav>
                                      </p:tavLst>
                                    </p:anim>
                                    <p:anim calcmode="lin" valueType="num">
                                      <p:cBhvr additive="base">
                                        <p:cTn id="48" dur="500" fill="hold"/>
                                        <p:tgtEl>
                                          <p:spTgt spid="52"/>
                                        </p:tgtEl>
                                        <p:attrNameLst>
                                          <p:attrName>ppt_y</p:attrName>
                                        </p:attrNameLst>
                                      </p:cBhvr>
                                      <p:tavLst>
                                        <p:tav tm="0">
                                          <p:val>
                                            <p:strVal val="1+#ppt_h/2"/>
                                          </p:val>
                                        </p:tav>
                                        <p:tav tm="100000">
                                          <p:val>
                                            <p:strVal val="#ppt_y"/>
                                          </p:val>
                                        </p:tav>
                                      </p:tavLst>
                                    </p:anim>
                                  </p:childTnLst>
                                </p:cTn>
                              </p:par>
                            </p:childTnLst>
                          </p:cTn>
                        </p:par>
                        <p:par>
                          <p:cTn id="49" fill="hold">
                            <p:stCondLst>
                              <p:cond delay="500"/>
                            </p:stCondLst>
                            <p:childTnLst>
                              <p:par>
                                <p:cTn id="50" presetID="22" presetClass="entr" presetSubtype="8" fill="hold" grpId="0" nodeType="afterEffect">
                                  <p:stCondLst>
                                    <p:cond delay="0"/>
                                  </p:stCondLst>
                                  <p:childTnLst>
                                    <p:set>
                                      <p:cBhvr>
                                        <p:cTn id="51" dur="1" fill="hold">
                                          <p:stCondLst>
                                            <p:cond delay="0"/>
                                          </p:stCondLst>
                                        </p:cTn>
                                        <p:tgtEl>
                                          <p:spTgt spid="2"/>
                                        </p:tgtEl>
                                        <p:attrNameLst>
                                          <p:attrName>style.visibility</p:attrName>
                                        </p:attrNameLst>
                                      </p:cBhvr>
                                      <p:to>
                                        <p:strVal val="visible"/>
                                      </p:to>
                                    </p:set>
                                    <p:animEffect transition="in" filter="wipe(left)">
                                      <p:cBhvr>
                                        <p:cTn id="52" dur="500"/>
                                        <p:tgtEl>
                                          <p:spTgt spid="2"/>
                                        </p:tgtEl>
                                      </p:cBhvr>
                                    </p:animEffect>
                                  </p:childTnLst>
                                </p:cTn>
                              </p:par>
                              <p:par>
                                <p:cTn id="53" presetID="22" presetClass="entr" presetSubtype="8" fill="hold" grpId="0" nodeType="withEffect">
                                  <p:stCondLst>
                                    <p:cond delay="0"/>
                                  </p:stCondLst>
                                  <p:childTnLst>
                                    <p:set>
                                      <p:cBhvr>
                                        <p:cTn id="54" dur="1" fill="hold">
                                          <p:stCondLst>
                                            <p:cond delay="0"/>
                                          </p:stCondLst>
                                        </p:cTn>
                                        <p:tgtEl>
                                          <p:spTgt spid="3"/>
                                        </p:tgtEl>
                                        <p:attrNameLst>
                                          <p:attrName>style.visibility</p:attrName>
                                        </p:attrNameLst>
                                      </p:cBhvr>
                                      <p:to>
                                        <p:strVal val="visible"/>
                                      </p:to>
                                    </p:set>
                                    <p:animEffect transition="in" filter="wipe(left)">
                                      <p:cBhvr>
                                        <p:cTn id="55" dur="500"/>
                                        <p:tgtEl>
                                          <p:spTgt spid="3"/>
                                        </p:tgtEl>
                                      </p:cBhvr>
                                    </p:animEffect>
                                  </p:childTnLst>
                                </p:cTn>
                              </p:par>
                              <p:par>
                                <p:cTn id="56" presetID="22" presetClass="entr" presetSubtype="8" fill="hold" grpId="0" nodeType="withEffect">
                                  <p:stCondLst>
                                    <p:cond delay="0"/>
                                  </p:stCondLst>
                                  <p:childTnLst>
                                    <p:set>
                                      <p:cBhvr>
                                        <p:cTn id="57" dur="1" fill="hold">
                                          <p:stCondLst>
                                            <p:cond delay="0"/>
                                          </p:stCondLst>
                                        </p:cTn>
                                        <p:tgtEl>
                                          <p:spTgt spid="4"/>
                                        </p:tgtEl>
                                        <p:attrNameLst>
                                          <p:attrName>style.visibility</p:attrName>
                                        </p:attrNameLst>
                                      </p:cBhvr>
                                      <p:to>
                                        <p:strVal val="visible"/>
                                      </p:to>
                                    </p:set>
                                    <p:animEffect transition="in" filter="wipe(left)">
                                      <p:cBhvr>
                                        <p:cTn id="58" dur="500"/>
                                        <p:tgtEl>
                                          <p:spTgt spid="4"/>
                                        </p:tgtEl>
                                      </p:cBhvr>
                                    </p:animEffect>
                                  </p:childTnLst>
                                </p:cTn>
                              </p:par>
                              <p:par>
                                <p:cTn id="59" presetID="22" presetClass="entr" presetSubtype="8" fill="hold" grpId="0" nodeType="withEffect">
                                  <p:stCondLst>
                                    <p:cond delay="0"/>
                                  </p:stCondLst>
                                  <p:childTnLst>
                                    <p:set>
                                      <p:cBhvr>
                                        <p:cTn id="60" dur="1" fill="hold">
                                          <p:stCondLst>
                                            <p:cond delay="0"/>
                                          </p:stCondLst>
                                        </p:cTn>
                                        <p:tgtEl>
                                          <p:spTgt spid="5"/>
                                        </p:tgtEl>
                                        <p:attrNameLst>
                                          <p:attrName>style.visibility</p:attrName>
                                        </p:attrNameLst>
                                      </p:cBhvr>
                                      <p:to>
                                        <p:strVal val="visible"/>
                                      </p:to>
                                    </p:set>
                                    <p:animEffect transition="in" filter="wipe(left)">
                                      <p:cBhvr>
                                        <p:cTn id="61" dur="500"/>
                                        <p:tgtEl>
                                          <p:spTgt spid="5"/>
                                        </p:tgtEl>
                                      </p:cBhvr>
                                    </p:animEffect>
                                  </p:childTnLst>
                                </p:cTn>
                              </p:par>
                              <p:par>
                                <p:cTn id="62" presetID="22" presetClass="entr" presetSubtype="8" fill="hold" grpId="0" nodeType="withEffect">
                                  <p:stCondLst>
                                    <p:cond delay="0"/>
                                  </p:stCondLst>
                                  <p:childTnLst>
                                    <p:set>
                                      <p:cBhvr>
                                        <p:cTn id="63" dur="1" fill="hold">
                                          <p:stCondLst>
                                            <p:cond delay="0"/>
                                          </p:stCondLst>
                                        </p:cTn>
                                        <p:tgtEl>
                                          <p:spTgt spid="6"/>
                                        </p:tgtEl>
                                        <p:attrNameLst>
                                          <p:attrName>style.visibility</p:attrName>
                                        </p:attrNameLst>
                                      </p:cBhvr>
                                      <p:to>
                                        <p:strVal val="visible"/>
                                      </p:to>
                                    </p:set>
                                    <p:animEffect transition="in" filter="wipe(left)">
                                      <p:cBhvr>
                                        <p:cTn id="64" dur="500"/>
                                        <p:tgtEl>
                                          <p:spTgt spid="6"/>
                                        </p:tgtEl>
                                      </p:cBhvr>
                                    </p:animEffect>
                                  </p:childTnLst>
                                </p:cTn>
                              </p:par>
                              <p:par>
                                <p:cTn id="65" presetID="22" presetClass="entr" presetSubtype="8" fill="hold" grpId="0" nodeType="withEffect">
                                  <p:stCondLst>
                                    <p:cond delay="0"/>
                                  </p:stCondLst>
                                  <p:childTnLst>
                                    <p:set>
                                      <p:cBhvr>
                                        <p:cTn id="66" dur="1" fill="hold">
                                          <p:stCondLst>
                                            <p:cond delay="0"/>
                                          </p:stCondLst>
                                        </p:cTn>
                                        <p:tgtEl>
                                          <p:spTgt spid="7"/>
                                        </p:tgtEl>
                                        <p:attrNameLst>
                                          <p:attrName>style.visibility</p:attrName>
                                        </p:attrNameLst>
                                      </p:cBhvr>
                                      <p:to>
                                        <p:strVal val="visible"/>
                                      </p:to>
                                    </p:set>
                                    <p:animEffect transition="in" filter="wipe(left)">
                                      <p:cBhvr>
                                        <p:cTn id="67" dur="500"/>
                                        <p:tgtEl>
                                          <p:spTgt spid="7"/>
                                        </p:tgtEl>
                                      </p:cBhvr>
                                    </p:animEffect>
                                  </p:childTnLst>
                                </p:cTn>
                              </p:par>
                              <p:par>
                                <p:cTn id="68" presetID="22" presetClass="entr" presetSubtype="8" fill="hold" grpId="0" nodeType="withEffect">
                                  <p:stCondLst>
                                    <p:cond delay="0"/>
                                  </p:stCondLst>
                                  <p:childTnLst>
                                    <p:set>
                                      <p:cBhvr>
                                        <p:cTn id="69" dur="1" fill="hold">
                                          <p:stCondLst>
                                            <p:cond delay="0"/>
                                          </p:stCondLst>
                                        </p:cTn>
                                        <p:tgtEl>
                                          <p:spTgt spid="8"/>
                                        </p:tgtEl>
                                        <p:attrNameLst>
                                          <p:attrName>style.visibility</p:attrName>
                                        </p:attrNameLst>
                                      </p:cBhvr>
                                      <p:to>
                                        <p:strVal val="visible"/>
                                      </p:to>
                                    </p:set>
                                    <p:animEffect transition="in" filter="wipe(left)">
                                      <p:cBhvr>
                                        <p:cTn id="70" dur="500"/>
                                        <p:tgtEl>
                                          <p:spTgt spid="8"/>
                                        </p:tgtEl>
                                      </p:cBhvr>
                                    </p:animEffect>
                                  </p:childTnLst>
                                </p:cTn>
                              </p:par>
                              <p:par>
                                <p:cTn id="71" presetID="22" presetClass="entr" presetSubtype="8" fill="hold" grpId="0" nodeType="withEffect">
                                  <p:stCondLst>
                                    <p:cond delay="0"/>
                                  </p:stCondLst>
                                  <p:childTnLst>
                                    <p:set>
                                      <p:cBhvr>
                                        <p:cTn id="72" dur="1" fill="hold">
                                          <p:stCondLst>
                                            <p:cond delay="0"/>
                                          </p:stCondLst>
                                        </p:cTn>
                                        <p:tgtEl>
                                          <p:spTgt spid="9"/>
                                        </p:tgtEl>
                                        <p:attrNameLst>
                                          <p:attrName>style.visibility</p:attrName>
                                        </p:attrNameLst>
                                      </p:cBhvr>
                                      <p:to>
                                        <p:strVal val="visible"/>
                                      </p:to>
                                    </p:set>
                                    <p:animEffect transition="in" filter="wipe(left)">
                                      <p:cBhvr>
                                        <p:cTn id="73" dur="500"/>
                                        <p:tgtEl>
                                          <p:spTgt spid="9"/>
                                        </p:tgtEl>
                                      </p:cBhvr>
                                    </p:animEffect>
                                  </p:childTnLst>
                                </p:cTn>
                              </p:par>
                              <p:par>
                                <p:cTn id="74" presetID="22" presetClass="entr" presetSubtype="8" fill="hold" grpId="0" nodeType="withEffect">
                                  <p:stCondLst>
                                    <p:cond delay="0"/>
                                  </p:stCondLst>
                                  <p:childTnLst>
                                    <p:set>
                                      <p:cBhvr>
                                        <p:cTn id="75" dur="1" fill="hold">
                                          <p:stCondLst>
                                            <p:cond delay="0"/>
                                          </p:stCondLst>
                                        </p:cTn>
                                        <p:tgtEl>
                                          <p:spTgt spid="10"/>
                                        </p:tgtEl>
                                        <p:attrNameLst>
                                          <p:attrName>style.visibility</p:attrName>
                                        </p:attrNameLst>
                                      </p:cBhvr>
                                      <p:to>
                                        <p:strVal val="visible"/>
                                      </p:to>
                                    </p:set>
                                    <p:animEffect transition="in" filter="wipe(left)">
                                      <p:cBhvr>
                                        <p:cTn id="76" dur="500"/>
                                        <p:tgtEl>
                                          <p:spTgt spid="10"/>
                                        </p:tgtEl>
                                      </p:cBhvr>
                                    </p:animEffect>
                                  </p:childTnLst>
                                </p:cTn>
                              </p:par>
                              <p:par>
                                <p:cTn id="77" presetID="22" presetClass="entr" presetSubtype="8" fill="hold" grpId="0" nodeType="withEffect">
                                  <p:stCondLst>
                                    <p:cond delay="0"/>
                                  </p:stCondLst>
                                  <p:childTnLst>
                                    <p:set>
                                      <p:cBhvr>
                                        <p:cTn id="78" dur="1" fill="hold">
                                          <p:stCondLst>
                                            <p:cond delay="0"/>
                                          </p:stCondLst>
                                        </p:cTn>
                                        <p:tgtEl>
                                          <p:spTgt spid="11"/>
                                        </p:tgtEl>
                                        <p:attrNameLst>
                                          <p:attrName>style.visibility</p:attrName>
                                        </p:attrNameLst>
                                      </p:cBhvr>
                                      <p:to>
                                        <p:strVal val="visible"/>
                                      </p:to>
                                    </p:set>
                                    <p:animEffect transition="in" filter="wipe(left)">
                                      <p:cBhvr>
                                        <p:cTn id="79" dur="500"/>
                                        <p:tgtEl>
                                          <p:spTgt spid="11"/>
                                        </p:tgtEl>
                                      </p:cBhvr>
                                    </p:animEffect>
                                  </p:childTnLst>
                                </p:cTn>
                              </p:par>
                              <p:par>
                                <p:cTn id="80" presetID="22" presetClass="entr" presetSubtype="8" fill="hold" grpId="0" nodeType="withEffect">
                                  <p:stCondLst>
                                    <p:cond delay="0"/>
                                  </p:stCondLst>
                                  <p:childTnLst>
                                    <p:set>
                                      <p:cBhvr>
                                        <p:cTn id="81" dur="1" fill="hold">
                                          <p:stCondLst>
                                            <p:cond delay="0"/>
                                          </p:stCondLst>
                                        </p:cTn>
                                        <p:tgtEl>
                                          <p:spTgt spid="12"/>
                                        </p:tgtEl>
                                        <p:attrNameLst>
                                          <p:attrName>style.visibility</p:attrName>
                                        </p:attrNameLst>
                                      </p:cBhvr>
                                      <p:to>
                                        <p:strVal val="visible"/>
                                      </p:to>
                                    </p:set>
                                    <p:animEffect transition="in" filter="wipe(left)">
                                      <p:cBhvr>
                                        <p:cTn id="82" dur="500"/>
                                        <p:tgtEl>
                                          <p:spTgt spid="12"/>
                                        </p:tgtEl>
                                      </p:cBhvr>
                                    </p:animEffect>
                                  </p:childTnLst>
                                </p:cTn>
                              </p:par>
                              <p:par>
                                <p:cTn id="83" presetID="22" presetClass="entr" presetSubtype="8" fill="hold" grpId="0" nodeType="withEffect">
                                  <p:stCondLst>
                                    <p:cond delay="0"/>
                                  </p:stCondLst>
                                  <p:childTnLst>
                                    <p:set>
                                      <p:cBhvr>
                                        <p:cTn id="84" dur="1" fill="hold">
                                          <p:stCondLst>
                                            <p:cond delay="0"/>
                                          </p:stCondLst>
                                        </p:cTn>
                                        <p:tgtEl>
                                          <p:spTgt spid="13"/>
                                        </p:tgtEl>
                                        <p:attrNameLst>
                                          <p:attrName>style.visibility</p:attrName>
                                        </p:attrNameLst>
                                      </p:cBhvr>
                                      <p:to>
                                        <p:strVal val="visible"/>
                                      </p:to>
                                    </p:set>
                                    <p:animEffect transition="in" filter="wipe(left)">
                                      <p:cBhvr>
                                        <p:cTn id="85" dur="500"/>
                                        <p:tgtEl>
                                          <p:spTgt spid="13"/>
                                        </p:tgtEl>
                                      </p:cBhvr>
                                    </p:animEffect>
                                  </p:childTnLst>
                                </p:cTn>
                              </p:par>
                              <p:par>
                                <p:cTn id="86" presetID="22" presetClass="entr" presetSubtype="8" fill="hold" grpId="0" nodeType="withEffect">
                                  <p:stCondLst>
                                    <p:cond delay="0"/>
                                  </p:stCondLst>
                                  <p:childTnLst>
                                    <p:set>
                                      <p:cBhvr>
                                        <p:cTn id="87" dur="1" fill="hold">
                                          <p:stCondLst>
                                            <p:cond delay="0"/>
                                          </p:stCondLst>
                                        </p:cTn>
                                        <p:tgtEl>
                                          <p:spTgt spid="14"/>
                                        </p:tgtEl>
                                        <p:attrNameLst>
                                          <p:attrName>style.visibility</p:attrName>
                                        </p:attrNameLst>
                                      </p:cBhvr>
                                      <p:to>
                                        <p:strVal val="visible"/>
                                      </p:to>
                                    </p:set>
                                    <p:animEffect transition="in" filter="wipe(left)">
                                      <p:cBhvr>
                                        <p:cTn id="88" dur="500"/>
                                        <p:tgtEl>
                                          <p:spTgt spid="14"/>
                                        </p:tgtEl>
                                      </p:cBhvr>
                                    </p:animEffect>
                                  </p:childTnLst>
                                </p:cTn>
                              </p:par>
                              <p:par>
                                <p:cTn id="89" presetID="22" presetClass="entr" presetSubtype="8" fill="hold" grpId="0" nodeType="withEffect">
                                  <p:stCondLst>
                                    <p:cond delay="0"/>
                                  </p:stCondLst>
                                  <p:childTnLst>
                                    <p:set>
                                      <p:cBhvr>
                                        <p:cTn id="90" dur="1" fill="hold">
                                          <p:stCondLst>
                                            <p:cond delay="0"/>
                                          </p:stCondLst>
                                        </p:cTn>
                                        <p:tgtEl>
                                          <p:spTgt spid="15"/>
                                        </p:tgtEl>
                                        <p:attrNameLst>
                                          <p:attrName>style.visibility</p:attrName>
                                        </p:attrNameLst>
                                      </p:cBhvr>
                                      <p:to>
                                        <p:strVal val="visible"/>
                                      </p:to>
                                    </p:set>
                                    <p:animEffect transition="in" filter="wipe(left)">
                                      <p:cBhvr>
                                        <p:cTn id="91" dur="500"/>
                                        <p:tgtEl>
                                          <p:spTgt spid="15"/>
                                        </p:tgtEl>
                                      </p:cBhvr>
                                    </p:animEffect>
                                  </p:childTnLst>
                                </p:cTn>
                              </p:par>
                              <p:par>
                                <p:cTn id="92" presetID="22" presetClass="entr" presetSubtype="8" fill="hold" grpId="0" nodeType="withEffect">
                                  <p:stCondLst>
                                    <p:cond delay="0"/>
                                  </p:stCondLst>
                                  <p:childTnLst>
                                    <p:set>
                                      <p:cBhvr>
                                        <p:cTn id="93" dur="1" fill="hold">
                                          <p:stCondLst>
                                            <p:cond delay="0"/>
                                          </p:stCondLst>
                                        </p:cTn>
                                        <p:tgtEl>
                                          <p:spTgt spid="16"/>
                                        </p:tgtEl>
                                        <p:attrNameLst>
                                          <p:attrName>style.visibility</p:attrName>
                                        </p:attrNameLst>
                                      </p:cBhvr>
                                      <p:to>
                                        <p:strVal val="visible"/>
                                      </p:to>
                                    </p:set>
                                    <p:animEffect transition="in" filter="wipe(left)">
                                      <p:cBhvr>
                                        <p:cTn id="94" dur="500"/>
                                        <p:tgtEl>
                                          <p:spTgt spid="16"/>
                                        </p:tgtEl>
                                      </p:cBhvr>
                                    </p:animEffect>
                                  </p:childTnLst>
                                </p:cTn>
                              </p:par>
                              <p:par>
                                <p:cTn id="95" presetID="22" presetClass="entr" presetSubtype="8" fill="hold" grpId="0" nodeType="withEffect">
                                  <p:stCondLst>
                                    <p:cond delay="0"/>
                                  </p:stCondLst>
                                  <p:childTnLst>
                                    <p:set>
                                      <p:cBhvr>
                                        <p:cTn id="96" dur="1" fill="hold">
                                          <p:stCondLst>
                                            <p:cond delay="0"/>
                                          </p:stCondLst>
                                        </p:cTn>
                                        <p:tgtEl>
                                          <p:spTgt spid="17"/>
                                        </p:tgtEl>
                                        <p:attrNameLst>
                                          <p:attrName>style.visibility</p:attrName>
                                        </p:attrNameLst>
                                      </p:cBhvr>
                                      <p:to>
                                        <p:strVal val="visible"/>
                                      </p:to>
                                    </p:set>
                                    <p:animEffect transition="in" filter="wipe(left)">
                                      <p:cBhvr>
                                        <p:cTn id="97" dur="500"/>
                                        <p:tgtEl>
                                          <p:spTgt spid="17"/>
                                        </p:tgtEl>
                                      </p:cBhvr>
                                    </p:animEffect>
                                  </p:childTnLst>
                                </p:cTn>
                              </p:par>
                              <p:par>
                                <p:cTn id="98" presetID="22" presetClass="entr" presetSubtype="8" fill="hold" grpId="0" nodeType="withEffect">
                                  <p:stCondLst>
                                    <p:cond delay="0"/>
                                  </p:stCondLst>
                                  <p:childTnLst>
                                    <p:set>
                                      <p:cBhvr>
                                        <p:cTn id="99" dur="1" fill="hold">
                                          <p:stCondLst>
                                            <p:cond delay="0"/>
                                          </p:stCondLst>
                                        </p:cTn>
                                        <p:tgtEl>
                                          <p:spTgt spid="22"/>
                                        </p:tgtEl>
                                        <p:attrNameLst>
                                          <p:attrName>style.visibility</p:attrName>
                                        </p:attrNameLst>
                                      </p:cBhvr>
                                      <p:to>
                                        <p:strVal val="visible"/>
                                      </p:to>
                                    </p:set>
                                    <p:animEffect transition="in" filter="wipe(left)">
                                      <p:cBhvr>
                                        <p:cTn id="100" dur="500"/>
                                        <p:tgtEl>
                                          <p:spTgt spid="22"/>
                                        </p:tgtEl>
                                      </p:cBhvr>
                                    </p:animEffect>
                                  </p:childTnLst>
                                </p:cTn>
                              </p:par>
                              <p:par>
                                <p:cTn id="101" presetID="22" presetClass="entr" presetSubtype="8" fill="hold" grpId="0" nodeType="withEffect">
                                  <p:stCondLst>
                                    <p:cond delay="0"/>
                                  </p:stCondLst>
                                  <p:childTnLst>
                                    <p:set>
                                      <p:cBhvr>
                                        <p:cTn id="102" dur="1" fill="hold">
                                          <p:stCondLst>
                                            <p:cond delay="0"/>
                                          </p:stCondLst>
                                        </p:cTn>
                                        <p:tgtEl>
                                          <p:spTgt spid="30"/>
                                        </p:tgtEl>
                                        <p:attrNameLst>
                                          <p:attrName>style.visibility</p:attrName>
                                        </p:attrNameLst>
                                      </p:cBhvr>
                                      <p:to>
                                        <p:strVal val="visible"/>
                                      </p:to>
                                    </p:set>
                                    <p:animEffect transition="in" filter="wipe(left)">
                                      <p:cBhvr>
                                        <p:cTn id="103" dur="500"/>
                                        <p:tgtEl>
                                          <p:spTgt spid="30"/>
                                        </p:tgtEl>
                                      </p:cBhvr>
                                    </p:animEffect>
                                  </p:childTnLst>
                                </p:cTn>
                              </p:par>
                              <p:par>
                                <p:cTn id="104" presetID="22" presetClass="entr" presetSubtype="8" fill="hold" grpId="0" nodeType="withEffect">
                                  <p:stCondLst>
                                    <p:cond delay="0"/>
                                  </p:stCondLst>
                                  <p:childTnLst>
                                    <p:set>
                                      <p:cBhvr>
                                        <p:cTn id="105" dur="1" fill="hold">
                                          <p:stCondLst>
                                            <p:cond delay="0"/>
                                          </p:stCondLst>
                                        </p:cTn>
                                        <p:tgtEl>
                                          <p:spTgt spid="37"/>
                                        </p:tgtEl>
                                        <p:attrNameLst>
                                          <p:attrName>style.visibility</p:attrName>
                                        </p:attrNameLst>
                                      </p:cBhvr>
                                      <p:to>
                                        <p:strVal val="visible"/>
                                      </p:to>
                                    </p:set>
                                    <p:animEffect transition="in" filter="wipe(left)">
                                      <p:cBhvr>
                                        <p:cTn id="106" dur="500"/>
                                        <p:tgtEl>
                                          <p:spTgt spid="37"/>
                                        </p:tgtEl>
                                      </p:cBhvr>
                                    </p:animEffect>
                                  </p:childTnLst>
                                </p:cTn>
                              </p:par>
                              <p:par>
                                <p:cTn id="107" presetID="22" presetClass="entr" presetSubtype="8" fill="hold" grpId="0" nodeType="withEffect">
                                  <p:stCondLst>
                                    <p:cond delay="0"/>
                                  </p:stCondLst>
                                  <p:childTnLst>
                                    <p:set>
                                      <p:cBhvr>
                                        <p:cTn id="108" dur="1" fill="hold">
                                          <p:stCondLst>
                                            <p:cond delay="0"/>
                                          </p:stCondLst>
                                        </p:cTn>
                                        <p:tgtEl>
                                          <p:spTgt spid="38"/>
                                        </p:tgtEl>
                                        <p:attrNameLst>
                                          <p:attrName>style.visibility</p:attrName>
                                        </p:attrNameLst>
                                      </p:cBhvr>
                                      <p:to>
                                        <p:strVal val="visible"/>
                                      </p:to>
                                    </p:set>
                                    <p:animEffect transition="in" filter="wipe(left)">
                                      <p:cBhvr>
                                        <p:cTn id="109" dur="500"/>
                                        <p:tgtEl>
                                          <p:spTgt spid="38"/>
                                        </p:tgtEl>
                                      </p:cBhvr>
                                    </p:animEffect>
                                  </p:childTnLst>
                                </p:cTn>
                              </p:par>
                              <p:par>
                                <p:cTn id="110" presetID="22" presetClass="entr" presetSubtype="8" fill="hold" grpId="0" nodeType="withEffect">
                                  <p:stCondLst>
                                    <p:cond delay="0"/>
                                  </p:stCondLst>
                                  <p:childTnLst>
                                    <p:set>
                                      <p:cBhvr>
                                        <p:cTn id="111" dur="1" fill="hold">
                                          <p:stCondLst>
                                            <p:cond delay="0"/>
                                          </p:stCondLst>
                                        </p:cTn>
                                        <p:tgtEl>
                                          <p:spTgt spid="39"/>
                                        </p:tgtEl>
                                        <p:attrNameLst>
                                          <p:attrName>style.visibility</p:attrName>
                                        </p:attrNameLst>
                                      </p:cBhvr>
                                      <p:to>
                                        <p:strVal val="visible"/>
                                      </p:to>
                                    </p:set>
                                    <p:animEffect transition="in" filter="wipe(left)">
                                      <p:cBhvr>
                                        <p:cTn id="112" dur="500"/>
                                        <p:tgtEl>
                                          <p:spTgt spid="39"/>
                                        </p:tgtEl>
                                      </p:cBhvr>
                                    </p:animEffect>
                                  </p:childTnLst>
                                </p:cTn>
                              </p:par>
                              <p:par>
                                <p:cTn id="113" presetID="22" presetClass="entr" presetSubtype="8" fill="hold" grpId="0" nodeType="withEffect">
                                  <p:stCondLst>
                                    <p:cond delay="0"/>
                                  </p:stCondLst>
                                  <p:childTnLst>
                                    <p:set>
                                      <p:cBhvr>
                                        <p:cTn id="114" dur="1" fill="hold">
                                          <p:stCondLst>
                                            <p:cond delay="0"/>
                                          </p:stCondLst>
                                        </p:cTn>
                                        <p:tgtEl>
                                          <p:spTgt spid="40"/>
                                        </p:tgtEl>
                                        <p:attrNameLst>
                                          <p:attrName>style.visibility</p:attrName>
                                        </p:attrNameLst>
                                      </p:cBhvr>
                                      <p:to>
                                        <p:strVal val="visible"/>
                                      </p:to>
                                    </p:set>
                                    <p:animEffect transition="in" filter="wipe(left)">
                                      <p:cBhvr>
                                        <p:cTn id="115" dur="500"/>
                                        <p:tgtEl>
                                          <p:spTgt spid="40"/>
                                        </p:tgtEl>
                                      </p:cBhvr>
                                    </p:animEffect>
                                  </p:childTnLst>
                                </p:cTn>
                              </p:par>
                              <p:par>
                                <p:cTn id="116" presetID="22" presetClass="entr" presetSubtype="8" fill="hold" grpId="0" nodeType="withEffect">
                                  <p:stCondLst>
                                    <p:cond delay="0"/>
                                  </p:stCondLst>
                                  <p:childTnLst>
                                    <p:set>
                                      <p:cBhvr>
                                        <p:cTn id="117" dur="1" fill="hold">
                                          <p:stCondLst>
                                            <p:cond delay="0"/>
                                          </p:stCondLst>
                                        </p:cTn>
                                        <p:tgtEl>
                                          <p:spTgt spid="41"/>
                                        </p:tgtEl>
                                        <p:attrNameLst>
                                          <p:attrName>style.visibility</p:attrName>
                                        </p:attrNameLst>
                                      </p:cBhvr>
                                      <p:to>
                                        <p:strVal val="visible"/>
                                      </p:to>
                                    </p:set>
                                    <p:animEffect transition="in" filter="wipe(left)">
                                      <p:cBhvr>
                                        <p:cTn id="118" dur="500"/>
                                        <p:tgtEl>
                                          <p:spTgt spid="41"/>
                                        </p:tgtEl>
                                      </p:cBhvr>
                                    </p:animEffect>
                                  </p:childTnLst>
                                </p:cTn>
                              </p:par>
                              <p:par>
                                <p:cTn id="119" presetID="22" presetClass="entr" presetSubtype="8" fill="hold" grpId="0" nodeType="withEffect">
                                  <p:stCondLst>
                                    <p:cond delay="0"/>
                                  </p:stCondLst>
                                  <p:childTnLst>
                                    <p:set>
                                      <p:cBhvr>
                                        <p:cTn id="120" dur="1" fill="hold">
                                          <p:stCondLst>
                                            <p:cond delay="0"/>
                                          </p:stCondLst>
                                        </p:cTn>
                                        <p:tgtEl>
                                          <p:spTgt spid="42"/>
                                        </p:tgtEl>
                                        <p:attrNameLst>
                                          <p:attrName>style.visibility</p:attrName>
                                        </p:attrNameLst>
                                      </p:cBhvr>
                                      <p:to>
                                        <p:strVal val="visible"/>
                                      </p:to>
                                    </p:set>
                                    <p:animEffect transition="in" filter="wipe(left)">
                                      <p:cBhvr>
                                        <p:cTn id="121" dur="500"/>
                                        <p:tgtEl>
                                          <p:spTgt spid="42"/>
                                        </p:tgtEl>
                                      </p:cBhvr>
                                    </p:animEffect>
                                  </p:childTnLst>
                                </p:cTn>
                              </p:par>
                              <p:par>
                                <p:cTn id="122" presetID="22" presetClass="entr" presetSubtype="8" fill="hold" grpId="0" nodeType="withEffect">
                                  <p:stCondLst>
                                    <p:cond delay="0"/>
                                  </p:stCondLst>
                                  <p:childTnLst>
                                    <p:set>
                                      <p:cBhvr>
                                        <p:cTn id="123" dur="1" fill="hold">
                                          <p:stCondLst>
                                            <p:cond delay="0"/>
                                          </p:stCondLst>
                                        </p:cTn>
                                        <p:tgtEl>
                                          <p:spTgt spid="43"/>
                                        </p:tgtEl>
                                        <p:attrNameLst>
                                          <p:attrName>style.visibility</p:attrName>
                                        </p:attrNameLst>
                                      </p:cBhvr>
                                      <p:to>
                                        <p:strVal val="visible"/>
                                      </p:to>
                                    </p:set>
                                    <p:animEffect transition="in" filter="wipe(left)">
                                      <p:cBhvr>
                                        <p:cTn id="124" dur="500"/>
                                        <p:tgtEl>
                                          <p:spTgt spid="43"/>
                                        </p:tgtEl>
                                      </p:cBhvr>
                                    </p:animEffect>
                                  </p:childTnLst>
                                </p:cTn>
                              </p:par>
                              <p:par>
                                <p:cTn id="125" presetID="22" presetClass="entr" presetSubtype="8" fill="hold" grpId="0" nodeType="withEffect">
                                  <p:stCondLst>
                                    <p:cond delay="0"/>
                                  </p:stCondLst>
                                  <p:childTnLst>
                                    <p:set>
                                      <p:cBhvr>
                                        <p:cTn id="126" dur="1" fill="hold">
                                          <p:stCondLst>
                                            <p:cond delay="0"/>
                                          </p:stCondLst>
                                        </p:cTn>
                                        <p:tgtEl>
                                          <p:spTgt spid="44"/>
                                        </p:tgtEl>
                                        <p:attrNameLst>
                                          <p:attrName>style.visibility</p:attrName>
                                        </p:attrNameLst>
                                      </p:cBhvr>
                                      <p:to>
                                        <p:strVal val="visible"/>
                                      </p:to>
                                    </p:set>
                                    <p:animEffect transition="in" filter="wipe(left)">
                                      <p:cBhvr>
                                        <p:cTn id="127" dur="500"/>
                                        <p:tgtEl>
                                          <p:spTgt spid="44"/>
                                        </p:tgtEl>
                                      </p:cBhvr>
                                    </p:animEffect>
                                  </p:childTnLst>
                                </p:cTn>
                              </p:par>
                              <p:par>
                                <p:cTn id="128" presetID="22" presetClass="entr" presetSubtype="8" fill="hold" grpId="0" nodeType="withEffect">
                                  <p:stCondLst>
                                    <p:cond delay="0"/>
                                  </p:stCondLst>
                                  <p:childTnLst>
                                    <p:set>
                                      <p:cBhvr>
                                        <p:cTn id="129" dur="1" fill="hold">
                                          <p:stCondLst>
                                            <p:cond delay="0"/>
                                          </p:stCondLst>
                                        </p:cTn>
                                        <p:tgtEl>
                                          <p:spTgt spid="45"/>
                                        </p:tgtEl>
                                        <p:attrNameLst>
                                          <p:attrName>style.visibility</p:attrName>
                                        </p:attrNameLst>
                                      </p:cBhvr>
                                      <p:to>
                                        <p:strVal val="visible"/>
                                      </p:to>
                                    </p:set>
                                    <p:animEffect transition="in" filter="wipe(left)">
                                      <p:cBhvr>
                                        <p:cTn id="130" dur="500"/>
                                        <p:tgtEl>
                                          <p:spTgt spid="45"/>
                                        </p:tgtEl>
                                      </p:cBhvr>
                                    </p:animEffect>
                                  </p:childTnLst>
                                </p:cTn>
                              </p:par>
                              <p:par>
                                <p:cTn id="131" presetID="22" presetClass="entr" presetSubtype="8" fill="hold" grpId="0" nodeType="withEffect">
                                  <p:stCondLst>
                                    <p:cond delay="0"/>
                                  </p:stCondLst>
                                  <p:childTnLst>
                                    <p:set>
                                      <p:cBhvr>
                                        <p:cTn id="132" dur="1" fill="hold">
                                          <p:stCondLst>
                                            <p:cond delay="0"/>
                                          </p:stCondLst>
                                        </p:cTn>
                                        <p:tgtEl>
                                          <p:spTgt spid="46"/>
                                        </p:tgtEl>
                                        <p:attrNameLst>
                                          <p:attrName>style.visibility</p:attrName>
                                        </p:attrNameLst>
                                      </p:cBhvr>
                                      <p:to>
                                        <p:strVal val="visible"/>
                                      </p:to>
                                    </p:set>
                                    <p:animEffect transition="in" filter="wipe(left)">
                                      <p:cBhvr>
                                        <p:cTn id="133" dur="500"/>
                                        <p:tgtEl>
                                          <p:spTgt spid="46"/>
                                        </p:tgtEl>
                                      </p:cBhvr>
                                    </p:animEffect>
                                  </p:childTnLst>
                                </p:cTn>
                              </p:par>
                              <p:par>
                                <p:cTn id="134" presetID="22" presetClass="entr" presetSubtype="8" fill="hold" grpId="0" nodeType="withEffect">
                                  <p:stCondLst>
                                    <p:cond delay="0"/>
                                  </p:stCondLst>
                                  <p:childTnLst>
                                    <p:set>
                                      <p:cBhvr>
                                        <p:cTn id="135" dur="1" fill="hold">
                                          <p:stCondLst>
                                            <p:cond delay="0"/>
                                          </p:stCondLst>
                                        </p:cTn>
                                        <p:tgtEl>
                                          <p:spTgt spid="47"/>
                                        </p:tgtEl>
                                        <p:attrNameLst>
                                          <p:attrName>style.visibility</p:attrName>
                                        </p:attrNameLst>
                                      </p:cBhvr>
                                      <p:to>
                                        <p:strVal val="visible"/>
                                      </p:to>
                                    </p:set>
                                    <p:animEffect transition="in" filter="wipe(left)">
                                      <p:cBhvr>
                                        <p:cTn id="136" dur="500"/>
                                        <p:tgtEl>
                                          <p:spTgt spid="47"/>
                                        </p:tgtEl>
                                      </p:cBhvr>
                                    </p:animEffect>
                                  </p:childTnLst>
                                </p:cTn>
                              </p:par>
                            </p:childTnLst>
                          </p:cTn>
                        </p:par>
                        <p:par>
                          <p:cTn id="137" fill="hold">
                            <p:stCondLst>
                              <p:cond delay="1000"/>
                            </p:stCondLst>
                            <p:childTnLst>
                              <p:par>
                                <p:cTn id="138" presetID="22" presetClass="entr" presetSubtype="4" fill="hold" grpId="0" nodeType="afterEffect">
                                  <p:stCondLst>
                                    <p:cond delay="0"/>
                                  </p:stCondLst>
                                  <p:childTnLst>
                                    <p:set>
                                      <p:cBhvr>
                                        <p:cTn id="139" dur="1" fill="hold">
                                          <p:stCondLst>
                                            <p:cond delay="0"/>
                                          </p:stCondLst>
                                        </p:cTn>
                                        <p:tgtEl>
                                          <p:spTgt spid="23"/>
                                        </p:tgtEl>
                                        <p:attrNameLst>
                                          <p:attrName>style.visibility</p:attrName>
                                        </p:attrNameLst>
                                      </p:cBhvr>
                                      <p:to>
                                        <p:strVal val="visible"/>
                                      </p:to>
                                    </p:set>
                                    <p:animEffect transition="in" filter="wipe(down)">
                                      <p:cBhvr>
                                        <p:cTn id="140" dur="500"/>
                                        <p:tgtEl>
                                          <p:spTgt spid="23"/>
                                        </p:tgtEl>
                                      </p:cBhvr>
                                    </p:animEffect>
                                  </p:childTnLst>
                                </p:cTn>
                              </p:par>
                              <p:par>
                                <p:cTn id="141" presetID="22" presetClass="entr" presetSubtype="1" fill="hold" grpId="0" nodeType="withEffect">
                                  <p:stCondLst>
                                    <p:cond delay="0"/>
                                  </p:stCondLst>
                                  <p:childTnLst>
                                    <p:set>
                                      <p:cBhvr>
                                        <p:cTn id="142" dur="1" fill="hold">
                                          <p:stCondLst>
                                            <p:cond delay="0"/>
                                          </p:stCondLst>
                                        </p:cTn>
                                        <p:tgtEl>
                                          <p:spTgt spid="24"/>
                                        </p:tgtEl>
                                        <p:attrNameLst>
                                          <p:attrName>style.visibility</p:attrName>
                                        </p:attrNameLst>
                                      </p:cBhvr>
                                      <p:to>
                                        <p:strVal val="visible"/>
                                      </p:to>
                                    </p:set>
                                    <p:animEffect transition="in" filter="wipe(up)">
                                      <p:cBhvr>
                                        <p:cTn id="143" dur="500"/>
                                        <p:tgtEl>
                                          <p:spTgt spid="24"/>
                                        </p:tgtEl>
                                      </p:cBhvr>
                                    </p:animEffect>
                                  </p:childTnLst>
                                </p:cTn>
                              </p:par>
                            </p:childTnLst>
                          </p:cTn>
                        </p:par>
                        <p:par>
                          <p:cTn id="144" fill="hold">
                            <p:stCondLst>
                              <p:cond delay="1500"/>
                            </p:stCondLst>
                            <p:childTnLst>
                              <p:par>
                                <p:cTn id="145" presetID="10" presetClass="entr" presetSubtype="0" fill="hold" grpId="0" nodeType="afterEffect">
                                  <p:stCondLst>
                                    <p:cond delay="0"/>
                                  </p:stCondLst>
                                  <p:childTnLst>
                                    <p:set>
                                      <p:cBhvr>
                                        <p:cTn id="146" dur="1" fill="hold">
                                          <p:stCondLst>
                                            <p:cond delay="0"/>
                                          </p:stCondLst>
                                        </p:cTn>
                                        <p:tgtEl>
                                          <p:spTgt spid="20"/>
                                        </p:tgtEl>
                                        <p:attrNameLst>
                                          <p:attrName>style.visibility</p:attrName>
                                        </p:attrNameLst>
                                      </p:cBhvr>
                                      <p:to>
                                        <p:strVal val="visible"/>
                                      </p:to>
                                    </p:set>
                                    <p:animEffect transition="in" filter="fade">
                                      <p:cBhvr>
                                        <p:cTn id="147" dur="500"/>
                                        <p:tgtEl>
                                          <p:spTgt spid="20"/>
                                        </p:tgtEl>
                                      </p:cBhvr>
                                    </p:animEffect>
                                  </p:childTnLst>
                                </p:cTn>
                              </p:par>
                              <p:par>
                                <p:cTn id="148" presetID="10" presetClass="entr" presetSubtype="0" fill="hold" grpId="0" nodeType="withEffect">
                                  <p:stCondLst>
                                    <p:cond delay="0"/>
                                  </p:stCondLst>
                                  <p:childTnLst>
                                    <p:set>
                                      <p:cBhvr>
                                        <p:cTn id="149" dur="1" fill="hold">
                                          <p:stCondLst>
                                            <p:cond delay="0"/>
                                          </p:stCondLst>
                                        </p:cTn>
                                        <p:tgtEl>
                                          <p:spTgt spid="21"/>
                                        </p:tgtEl>
                                        <p:attrNameLst>
                                          <p:attrName>style.visibility</p:attrName>
                                        </p:attrNameLst>
                                      </p:cBhvr>
                                      <p:to>
                                        <p:strVal val="visible"/>
                                      </p:to>
                                    </p:set>
                                    <p:animEffect transition="in" filter="fade">
                                      <p:cBhvr>
                                        <p:cTn id="150" dur="500"/>
                                        <p:tgtEl>
                                          <p:spTgt spid="21"/>
                                        </p:tgtEl>
                                      </p:cBhvr>
                                    </p:animEffect>
                                  </p:childTnLst>
                                </p:cTn>
                              </p:par>
                              <p:par>
                                <p:cTn id="151" presetID="10" presetClass="entr" presetSubtype="0" fill="hold" grpId="0" nodeType="withEffect">
                                  <p:stCondLst>
                                    <p:cond delay="0"/>
                                  </p:stCondLst>
                                  <p:childTnLst>
                                    <p:set>
                                      <p:cBhvr>
                                        <p:cTn id="152" dur="1" fill="hold">
                                          <p:stCondLst>
                                            <p:cond delay="0"/>
                                          </p:stCondLst>
                                        </p:cTn>
                                        <p:tgtEl>
                                          <p:spTgt spid="25"/>
                                        </p:tgtEl>
                                        <p:attrNameLst>
                                          <p:attrName>style.visibility</p:attrName>
                                        </p:attrNameLst>
                                      </p:cBhvr>
                                      <p:to>
                                        <p:strVal val="visible"/>
                                      </p:to>
                                    </p:set>
                                    <p:animEffect transition="in" filter="fade">
                                      <p:cBhvr>
                                        <p:cTn id="153" dur="500"/>
                                        <p:tgtEl>
                                          <p:spTgt spid="25"/>
                                        </p:tgtEl>
                                      </p:cBhvr>
                                    </p:animEffect>
                                  </p:childTnLst>
                                </p:cTn>
                              </p:par>
                              <p:par>
                                <p:cTn id="154" presetID="10" presetClass="entr" presetSubtype="0" fill="hold" grpId="0" nodeType="withEffect">
                                  <p:stCondLst>
                                    <p:cond delay="0"/>
                                  </p:stCondLst>
                                  <p:childTnLst>
                                    <p:set>
                                      <p:cBhvr>
                                        <p:cTn id="155" dur="1" fill="hold">
                                          <p:stCondLst>
                                            <p:cond delay="0"/>
                                          </p:stCondLst>
                                        </p:cTn>
                                        <p:tgtEl>
                                          <p:spTgt spid="28"/>
                                        </p:tgtEl>
                                        <p:attrNameLst>
                                          <p:attrName>style.visibility</p:attrName>
                                        </p:attrNameLst>
                                      </p:cBhvr>
                                      <p:to>
                                        <p:strVal val="visible"/>
                                      </p:to>
                                    </p:set>
                                    <p:animEffect transition="in" filter="fade">
                                      <p:cBhvr>
                                        <p:cTn id="156" dur="500"/>
                                        <p:tgtEl>
                                          <p:spTgt spid="28"/>
                                        </p:tgtEl>
                                      </p:cBhvr>
                                    </p:animEffect>
                                  </p:childTnLst>
                                </p:cTn>
                              </p:par>
                              <p:par>
                                <p:cTn id="157" presetID="10" presetClass="entr" presetSubtype="0" fill="hold" grpId="0" nodeType="withEffect">
                                  <p:stCondLst>
                                    <p:cond delay="0"/>
                                  </p:stCondLst>
                                  <p:childTnLst>
                                    <p:set>
                                      <p:cBhvr>
                                        <p:cTn id="158" dur="1" fill="hold">
                                          <p:stCondLst>
                                            <p:cond delay="0"/>
                                          </p:stCondLst>
                                        </p:cTn>
                                        <p:tgtEl>
                                          <p:spTgt spid="29"/>
                                        </p:tgtEl>
                                        <p:attrNameLst>
                                          <p:attrName>style.visibility</p:attrName>
                                        </p:attrNameLst>
                                      </p:cBhvr>
                                      <p:to>
                                        <p:strVal val="visible"/>
                                      </p:to>
                                    </p:set>
                                    <p:animEffect transition="in" filter="fade">
                                      <p:cBhvr>
                                        <p:cTn id="159" dur="500"/>
                                        <p:tgtEl>
                                          <p:spTgt spid="29"/>
                                        </p:tgtEl>
                                      </p:cBhvr>
                                    </p:animEffect>
                                  </p:childTnLst>
                                </p:cTn>
                              </p:par>
                            </p:childTnLst>
                          </p:cTn>
                        </p:par>
                        <p:par>
                          <p:cTn id="160" fill="hold">
                            <p:stCondLst>
                              <p:cond delay="2000"/>
                            </p:stCondLst>
                            <p:childTnLst>
                              <p:par>
                                <p:cTn id="161" presetID="42" presetClass="entr" presetSubtype="0" fill="hold" grpId="0" nodeType="afterEffect">
                                  <p:stCondLst>
                                    <p:cond delay="0"/>
                                  </p:stCondLst>
                                  <p:childTnLst>
                                    <p:set>
                                      <p:cBhvr>
                                        <p:cTn id="162" dur="1" fill="hold">
                                          <p:stCondLst>
                                            <p:cond delay="0"/>
                                          </p:stCondLst>
                                        </p:cTn>
                                        <p:tgtEl>
                                          <p:spTgt spid="19"/>
                                        </p:tgtEl>
                                        <p:attrNameLst>
                                          <p:attrName>style.visibility</p:attrName>
                                        </p:attrNameLst>
                                      </p:cBhvr>
                                      <p:to>
                                        <p:strVal val="visible"/>
                                      </p:to>
                                    </p:set>
                                    <p:animEffect transition="in" filter="fade">
                                      <p:cBhvr>
                                        <p:cTn id="163" dur="1000"/>
                                        <p:tgtEl>
                                          <p:spTgt spid="19"/>
                                        </p:tgtEl>
                                      </p:cBhvr>
                                    </p:animEffect>
                                    <p:anim calcmode="lin" valueType="num">
                                      <p:cBhvr>
                                        <p:cTn id="164" dur="1000" fill="hold"/>
                                        <p:tgtEl>
                                          <p:spTgt spid="19"/>
                                        </p:tgtEl>
                                        <p:attrNameLst>
                                          <p:attrName>ppt_x</p:attrName>
                                        </p:attrNameLst>
                                      </p:cBhvr>
                                      <p:tavLst>
                                        <p:tav tm="0">
                                          <p:val>
                                            <p:strVal val="#ppt_x"/>
                                          </p:val>
                                        </p:tav>
                                        <p:tav tm="100000">
                                          <p:val>
                                            <p:strVal val="#ppt_x"/>
                                          </p:val>
                                        </p:tav>
                                      </p:tavLst>
                                    </p:anim>
                                    <p:anim calcmode="lin" valueType="num">
                                      <p:cBhvr>
                                        <p:cTn id="165" dur="1000" fill="hold"/>
                                        <p:tgtEl>
                                          <p:spTgt spid="19"/>
                                        </p:tgtEl>
                                        <p:attrNameLst>
                                          <p:attrName>ppt_y</p:attrName>
                                        </p:attrNameLst>
                                      </p:cBhvr>
                                      <p:tavLst>
                                        <p:tav tm="0">
                                          <p:val>
                                            <p:strVal val="#ppt_y+.1"/>
                                          </p:val>
                                        </p:tav>
                                        <p:tav tm="100000">
                                          <p:val>
                                            <p:strVal val="#ppt_y"/>
                                          </p:val>
                                        </p:tav>
                                      </p:tavLst>
                                    </p:anim>
                                  </p:childTnLst>
                                </p:cTn>
                              </p:par>
                              <p:par>
                                <p:cTn id="166" presetID="42" presetClass="entr" presetSubtype="0" fill="hold" grpId="0" nodeType="withEffect">
                                  <p:stCondLst>
                                    <p:cond delay="0"/>
                                  </p:stCondLst>
                                  <p:childTnLst>
                                    <p:set>
                                      <p:cBhvr>
                                        <p:cTn id="167" dur="1" fill="hold">
                                          <p:stCondLst>
                                            <p:cond delay="0"/>
                                          </p:stCondLst>
                                        </p:cTn>
                                        <p:tgtEl>
                                          <p:spTgt spid="27"/>
                                        </p:tgtEl>
                                        <p:attrNameLst>
                                          <p:attrName>style.visibility</p:attrName>
                                        </p:attrNameLst>
                                      </p:cBhvr>
                                      <p:to>
                                        <p:strVal val="visible"/>
                                      </p:to>
                                    </p:set>
                                    <p:animEffect transition="in" filter="fade">
                                      <p:cBhvr>
                                        <p:cTn id="168" dur="1000"/>
                                        <p:tgtEl>
                                          <p:spTgt spid="27"/>
                                        </p:tgtEl>
                                      </p:cBhvr>
                                    </p:animEffect>
                                    <p:anim calcmode="lin" valueType="num">
                                      <p:cBhvr>
                                        <p:cTn id="169" dur="1000" fill="hold"/>
                                        <p:tgtEl>
                                          <p:spTgt spid="27"/>
                                        </p:tgtEl>
                                        <p:attrNameLst>
                                          <p:attrName>ppt_x</p:attrName>
                                        </p:attrNameLst>
                                      </p:cBhvr>
                                      <p:tavLst>
                                        <p:tav tm="0">
                                          <p:val>
                                            <p:strVal val="#ppt_x"/>
                                          </p:val>
                                        </p:tav>
                                        <p:tav tm="100000">
                                          <p:val>
                                            <p:strVal val="#ppt_x"/>
                                          </p:val>
                                        </p:tav>
                                      </p:tavLst>
                                    </p:anim>
                                    <p:anim calcmode="lin" valueType="num">
                                      <p:cBhvr>
                                        <p:cTn id="170" dur="1000" fill="hold"/>
                                        <p:tgtEl>
                                          <p:spTgt spid="27"/>
                                        </p:tgtEl>
                                        <p:attrNameLst>
                                          <p:attrName>ppt_y</p:attrName>
                                        </p:attrNameLst>
                                      </p:cBhvr>
                                      <p:tavLst>
                                        <p:tav tm="0">
                                          <p:val>
                                            <p:strVal val="#ppt_y+.1"/>
                                          </p:val>
                                        </p:tav>
                                        <p:tav tm="100000">
                                          <p:val>
                                            <p:strVal val="#ppt_y"/>
                                          </p:val>
                                        </p:tav>
                                      </p:tavLst>
                                    </p:anim>
                                  </p:childTnLst>
                                </p:cTn>
                              </p:par>
                              <p:par>
                                <p:cTn id="171" presetID="22" presetClass="entr" presetSubtype="4" fill="hold" grpId="0" nodeType="withEffect">
                                  <p:stCondLst>
                                    <p:cond delay="500"/>
                                  </p:stCondLst>
                                  <p:childTnLst>
                                    <p:set>
                                      <p:cBhvr>
                                        <p:cTn id="172" dur="1" fill="hold">
                                          <p:stCondLst>
                                            <p:cond delay="0"/>
                                          </p:stCondLst>
                                        </p:cTn>
                                        <p:tgtEl>
                                          <p:spTgt spid="26"/>
                                        </p:tgtEl>
                                        <p:attrNameLst>
                                          <p:attrName>style.visibility</p:attrName>
                                        </p:attrNameLst>
                                      </p:cBhvr>
                                      <p:to>
                                        <p:strVal val="visible"/>
                                      </p:to>
                                    </p:set>
                                    <p:animEffect transition="in" filter="wipe(down)">
                                      <p:cBhvr>
                                        <p:cTn id="173" dur="500"/>
                                        <p:tgtEl>
                                          <p:spTgt spid="26"/>
                                        </p:tgtEl>
                                      </p:cBhvr>
                                    </p:animEffect>
                                  </p:childTnLst>
                                </p:cTn>
                              </p:par>
                              <p:par>
                                <p:cTn id="174" presetID="22" presetClass="entr" presetSubtype="4" fill="hold" grpId="0" nodeType="withEffect">
                                  <p:stCondLst>
                                    <p:cond delay="500"/>
                                  </p:stCondLst>
                                  <p:childTnLst>
                                    <p:set>
                                      <p:cBhvr>
                                        <p:cTn id="175" dur="1" fill="hold">
                                          <p:stCondLst>
                                            <p:cond delay="0"/>
                                          </p:stCondLst>
                                        </p:cTn>
                                        <p:tgtEl>
                                          <p:spTgt spid="18"/>
                                        </p:tgtEl>
                                        <p:attrNameLst>
                                          <p:attrName>style.visibility</p:attrName>
                                        </p:attrNameLst>
                                      </p:cBhvr>
                                      <p:to>
                                        <p:strVal val="visible"/>
                                      </p:to>
                                    </p:set>
                                    <p:animEffect transition="in" filter="wipe(down)">
                                      <p:cBhvr>
                                        <p:cTn id="176"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18" grpId="0" animBg="1"/>
      <p:bldP spid="19" grpId="0" animBg="1"/>
      <p:bldP spid="20" grpId="0" animBg="1"/>
      <p:bldP spid="21" grpId="0" animBg="1"/>
      <p:bldP spid="22" grpId="0" animBg="1"/>
      <p:bldP spid="23" grpId="0" animBg="1"/>
      <p:bldP spid="24" grpId="0" animBg="1"/>
      <p:bldP spid="25" grpId="0"/>
      <p:bldP spid="26" grpId="0"/>
      <p:bldP spid="27" grpId="0"/>
      <p:bldP spid="28" grpId="0"/>
      <p:bldP spid="29" grpId="0"/>
      <p:bldP spid="30" grpId="0" animBg="1"/>
      <p:bldP spid="31" grpId="0"/>
      <p:bldP spid="32" grpId="0"/>
      <p:bldP spid="33" grpId="0"/>
      <p:bldP spid="34" grpId="0"/>
      <p:bldP spid="35" grpId="0"/>
      <p:bldP spid="36" grpId="0"/>
      <p:bldP spid="37" grpId="0" animBg="1"/>
      <p:bldP spid="38" grpId="0" animBg="1"/>
      <p:bldP spid="39" grpId="0" animBg="1"/>
      <p:bldP spid="40" grpId="0" animBg="1"/>
      <p:bldP spid="41" grpId="0" animBg="1"/>
      <p:bldP spid="42" grpId="0" animBg="1"/>
      <p:bldP spid="43" grpId="0" animBg="1"/>
      <p:bldP spid="44" grpId="0" animBg="1"/>
      <p:bldP spid="45" grpId="0" animBg="1"/>
      <p:bldP spid="46" grpId="0" animBg="1"/>
      <p:bldP spid="47" grpId="0" animBg="1"/>
      <p:bldP spid="48" grpId="0"/>
      <p:bldP spid="49" grpId="0"/>
      <p:bldP spid="50" grpId="0"/>
      <p:bldP spid="51" grpId="0"/>
      <p:bldP spid="52" grpId="0"/>
    </p:bldLst>
  </p:timing>
</p:sld>
</file>

<file path=ppt/theme/theme1.xml><?xml version="1.0" encoding="utf-8"?>
<a:theme xmlns:a="http://schemas.openxmlformats.org/drawingml/2006/main" name="第一PPT，www.1ppt.com">
  <a:themeElements>
    <a:clrScheme name="四色华丽色系">
      <a:dk1>
        <a:sysClr val="windowText" lastClr="000000"/>
      </a:dk1>
      <a:lt1>
        <a:sysClr val="window" lastClr="FFFFFF"/>
      </a:lt1>
      <a:dk2>
        <a:srgbClr val="2F2F2F"/>
      </a:dk2>
      <a:lt2>
        <a:srgbClr val="FFFFF4"/>
      </a:lt2>
      <a:accent1>
        <a:srgbClr val="FC6E5B"/>
      </a:accent1>
      <a:accent2>
        <a:srgbClr val="FBC75D"/>
      </a:accent2>
      <a:accent3>
        <a:srgbClr val="66BFBC"/>
      </a:accent3>
      <a:accent4>
        <a:srgbClr val="8CC066"/>
      </a:accent4>
      <a:accent5>
        <a:srgbClr val="3F3F3F"/>
      </a:accent5>
      <a:accent6>
        <a:srgbClr val="262626"/>
      </a:accent6>
      <a:hlink>
        <a:srgbClr val="00D5D5"/>
      </a:hlink>
      <a:folHlink>
        <a:srgbClr val="DD00DD"/>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98</TotalTime>
  <Words>3113</Words>
  <Application>Microsoft Office PowerPoint</Application>
  <PresentationFormat>全屏显示(16:9)</PresentationFormat>
  <Paragraphs>406</Paragraphs>
  <Slides>38</Slides>
  <Notes>0</Notes>
  <HiddenSlides>0</HiddenSlides>
  <MMClips>0</MMClips>
  <ScaleCrop>false</ScaleCrop>
  <HeadingPairs>
    <vt:vector size="6" baseType="variant">
      <vt:variant>
        <vt:lpstr>已用的字体</vt:lpstr>
      </vt:variant>
      <vt:variant>
        <vt:i4>10</vt:i4>
      </vt:variant>
      <vt:variant>
        <vt:lpstr>主题</vt:lpstr>
      </vt:variant>
      <vt:variant>
        <vt:i4>1</vt:i4>
      </vt:variant>
      <vt:variant>
        <vt:lpstr>幻灯片标题</vt:lpstr>
      </vt:variant>
      <vt:variant>
        <vt:i4>38</vt:i4>
      </vt:variant>
    </vt:vector>
  </HeadingPairs>
  <TitlesOfParts>
    <vt:vector size="49" baseType="lpstr">
      <vt:lpstr>方正卡通简体</vt:lpstr>
      <vt:lpstr>方正中等线简体</vt:lpstr>
      <vt:lpstr>黑体</vt:lpstr>
      <vt:lpstr>宋体</vt:lpstr>
      <vt:lpstr>微软雅黑</vt:lpstr>
      <vt:lpstr>Agency FB</vt:lpstr>
      <vt:lpstr>Arial</vt:lpstr>
      <vt:lpstr>Broadway</vt:lpstr>
      <vt:lpstr>Calibri</vt:lpstr>
      <vt:lpstr>Impact</vt:lpstr>
      <vt:lpstr>第一PPT，www.1ppt.com</vt:lpstr>
      <vt:lpstr>PowerPoint 演示文稿</vt:lpstr>
      <vt:lpstr>PowerPoint 演示文稿</vt:lpstr>
      <vt:lpstr>PowerPoint 演示文稿</vt:lpstr>
      <vt:lpstr>PowerPoint 演示文稿</vt:lpstr>
      <vt:lpstr>第一部分  点击此处输入您的标题</vt:lpstr>
      <vt:lpstr>第一部分  点击此处输入您的标题</vt:lpstr>
      <vt:lpstr>第一部分  点击此处输入您的标题</vt:lpstr>
      <vt:lpstr>第一部分  点击此处输入您的标题</vt:lpstr>
      <vt:lpstr>第一部分  点击此处输入您的标题</vt:lpstr>
      <vt:lpstr>第一部分  点击此处输入您的标题</vt:lpstr>
      <vt:lpstr>第一部分  点击此处输入您的标题</vt:lpstr>
      <vt:lpstr>PowerPoint 演示文稿</vt:lpstr>
      <vt:lpstr>第二部分  点击此处输入您的标题</vt:lpstr>
      <vt:lpstr>第二部分  点击此处输入您的标题</vt:lpstr>
      <vt:lpstr>第二部分  点击此处输入您的标题</vt:lpstr>
      <vt:lpstr>第二部分  点击此处输入您的标题</vt:lpstr>
      <vt:lpstr>第二部分  点击此处输入您的标题</vt:lpstr>
      <vt:lpstr>第二部分  点击此处输入您的标题</vt:lpstr>
      <vt:lpstr>第二部分  点击此处输入您的标题</vt:lpstr>
      <vt:lpstr>PowerPoint 演示文稿</vt:lpstr>
      <vt:lpstr>第三部分  点击此处输入您的标题</vt:lpstr>
      <vt:lpstr>第三部分  点击此处输入您的标题</vt:lpstr>
      <vt:lpstr>第三部分  点击此处输入您的标题</vt:lpstr>
      <vt:lpstr>第三部分  点击此处输入您的标题</vt:lpstr>
      <vt:lpstr>第三部分  点击此处输入您的标题</vt:lpstr>
      <vt:lpstr>第三部分  点击此处输入您的标题</vt:lpstr>
      <vt:lpstr>第三部分  点击此处输入您的标题</vt:lpstr>
      <vt:lpstr>PowerPoint 演示文稿</vt:lpstr>
      <vt:lpstr>第四部分  点击此处输入您的标题</vt:lpstr>
      <vt:lpstr>第四部分  点击此处输入您的标题</vt:lpstr>
      <vt:lpstr>第四部分  点击此处输入您的标题</vt:lpstr>
      <vt:lpstr>第四部分  点击此处输入您的标题</vt:lpstr>
      <vt:lpstr>第四部分  点击此处输入您的标题</vt:lpstr>
      <vt:lpstr>PowerPoint 演示文稿</vt:lpstr>
      <vt:lpstr>第五部分  点击此处输入您的标题</vt:lpstr>
      <vt:lpstr>第五部分  点击此处输入您的标题</vt:lpstr>
      <vt:lpstr>第五部分  点击此处输入您的标题</vt:lpstr>
      <vt:lpstr>PowerPoint 演示文稿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动态卡通</dc:title>
  <dc:creator>第一PPT模板网-WWW.1PPT.COM</dc:creator>
  <cp:keywords>第一PPT模板网-WWW.1PPT.COM</cp:keywords>
  <cp:lastModifiedBy>wuhan</cp:lastModifiedBy>
  <cp:revision>35</cp:revision>
  <dcterms:created xsi:type="dcterms:W3CDTF">2015-08-22T03:26:29Z</dcterms:created>
  <dcterms:modified xsi:type="dcterms:W3CDTF">2019-02-19T03:31:15Z</dcterms:modified>
</cp:coreProperties>
</file>