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F6C"/>
    <a:srgbClr val="010127"/>
    <a:srgbClr val="0B0B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54" autoAdjust="0"/>
    <p:restoredTop sz="94424" autoAdjust="0"/>
  </p:normalViewPr>
  <p:slideViewPr>
    <p:cSldViewPr snapToGrid="0">
      <p:cViewPr varScale="1">
        <p:scale>
          <a:sx n="63" d="100"/>
          <a:sy n="63" d="100"/>
        </p:scale>
        <p:origin x="138" y="54"/>
      </p:cViewPr>
      <p:guideLst>
        <p:guide orient="horz" pos="2160"/>
        <p:guide pos="3840"/>
      </p:guideLst>
    </p:cSldViewPr>
  </p:slideViewPr>
  <p:notesTextViewPr>
    <p:cViewPr>
      <p:scale>
        <a:sx n="1" d="1"/>
        <a:sy n="1" d="1"/>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28F18F-9289-47A1-8F32-FA6BD56F728E}" type="datetimeFigureOut">
              <a:rPr lang="zh-CN" altLang="en-US" smtClean="0"/>
              <a:t>2019-02-18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63FBC2-E98F-4845-B87F-986AFFE3965D}" type="slidenum">
              <a:rPr lang="zh-CN" altLang="en-US" smtClean="0"/>
              <a:t>‹#›</a:t>
            </a:fld>
            <a:endParaRPr lang="zh-CN" altLang="en-US"/>
          </a:p>
        </p:txBody>
      </p:sp>
    </p:spTree>
    <p:extLst>
      <p:ext uri="{BB962C8B-B14F-4D97-AF65-F5344CB8AC3E}">
        <p14:creationId xmlns:p14="http://schemas.microsoft.com/office/powerpoint/2010/main" val="850824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81B90F2-D415-44FD-89A0-9AC00617E364}" type="datetimeFigureOut">
              <a:rPr lang="zh-CN" altLang="en-US" smtClean="0"/>
              <a:pPr/>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973FFE9-E637-40A5-B96D-910437165873}" type="slidenum">
              <a:rPr lang="zh-CN" altLang="en-US" smtClean="0"/>
              <a:pPr/>
              <a:t>‹#›</a:t>
            </a:fld>
            <a:endParaRPr lang="zh-CN" altLang="en-US"/>
          </a:p>
        </p:txBody>
      </p:sp>
    </p:spTree>
    <p:extLst>
      <p:ext uri="{BB962C8B-B14F-4D97-AF65-F5344CB8AC3E}">
        <p14:creationId xmlns:p14="http://schemas.microsoft.com/office/powerpoint/2010/main" val="32119173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81B90F2-D415-44FD-89A0-9AC00617E364}" type="datetimeFigureOut">
              <a:rPr lang="zh-CN" altLang="en-US" smtClean="0"/>
              <a:pPr/>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973FFE9-E637-40A5-B96D-910437165873}" type="slidenum">
              <a:rPr lang="zh-CN" altLang="en-US" smtClean="0"/>
              <a:pPr/>
              <a:t>‹#›</a:t>
            </a:fld>
            <a:endParaRPr lang="zh-CN" altLang="en-US"/>
          </a:p>
        </p:txBody>
      </p:sp>
    </p:spTree>
    <p:extLst>
      <p:ext uri="{BB962C8B-B14F-4D97-AF65-F5344CB8AC3E}">
        <p14:creationId xmlns:p14="http://schemas.microsoft.com/office/powerpoint/2010/main" val="11785799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81B90F2-D415-44FD-89A0-9AC00617E364}" type="datetimeFigureOut">
              <a:rPr lang="zh-CN" altLang="en-US" smtClean="0"/>
              <a:pPr/>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973FFE9-E637-40A5-B96D-910437165873}" type="slidenum">
              <a:rPr lang="zh-CN" altLang="en-US" smtClean="0"/>
              <a:pPr/>
              <a:t>‹#›</a:t>
            </a:fld>
            <a:endParaRPr lang="zh-CN" altLang="en-US"/>
          </a:p>
        </p:txBody>
      </p:sp>
    </p:spTree>
    <p:extLst>
      <p:ext uri="{BB962C8B-B14F-4D97-AF65-F5344CB8AC3E}">
        <p14:creationId xmlns:p14="http://schemas.microsoft.com/office/powerpoint/2010/main" val="955550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81B90F2-D415-44FD-89A0-9AC00617E364}" type="datetimeFigureOut">
              <a:rPr lang="zh-CN" altLang="en-US" smtClean="0"/>
              <a:pPr/>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973FFE9-E637-40A5-B96D-910437165873}" type="slidenum">
              <a:rPr lang="zh-CN" altLang="en-US" smtClean="0"/>
              <a:pPr/>
              <a:t>‹#›</a:t>
            </a:fld>
            <a:endParaRPr lang="zh-CN" altLang="en-US"/>
          </a:p>
        </p:txBody>
      </p:sp>
    </p:spTree>
    <p:extLst>
      <p:ext uri="{BB962C8B-B14F-4D97-AF65-F5344CB8AC3E}">
        <p14:creationId xmlns:p14="http://schemas.microsoft.com/office/powerpoint/2010/main" val="735535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81B90F2-D415-44FD-89A0-9AC00617E364}" type="datetimeFigureOut">
              <a:rPr lang="zh-CN" altLang="en-US" smtClean="0"/>
              <a:pPr/>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973FFE9-E637-40A5-B96D-910437165873}" type="slidenum">
              <a:rPr lang="zh-CN" altLang="en-US" smtClean="0"/>
              <a:pPr/>
              <a:t>‹#›</a:t>
            </a:fld>
            <a:endParaRPr lang="zh-CN" altLang="en-US"/>
          </a:p>
        </p:txBody>
      </p:sp>
    </p:spTree>
    <p:extLst>
      <p:ext uri="{BB962C8B-B14F-4D97-AF65-F5344CB8AC3E}">
        <p14:creationId xmlns:p14="http://schemas.microsoft.com/office/powerpoint/2010/main" val="1368861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81B90F2-D415-44FD-89A0-9AC00617E364}" type="datetimeFigureOut">
              <a:rPr lang="zh-CN" altLang="en-US" smtClean="0"/>
              <a:pPr/>
              <a:t>2019-02-18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973FFE9-E637-40A5-B96D-910437165873}" type="slidenum">
              <a:rPr lang="zh-CN" altLang="en-US" smtClean="0"/>
              <a:pPr/>
              <a:t>‹#›</a:t>
            </a:fld>
            <a:endParaRPr lang="zh-CN" altLang="en-US"/>
          </a:p>
        </p:txBody>
      </p:sp>
    </p:spTree>
    <p:extLst>
      <p:ext uri="{BB962C8B-B14F-4D97-AF65-F5344CB8AC3E}">
        <p14:creationId xmlns:p14="http://schemas.microsoft.com/office/powerpoint/2010/main" val="650573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1"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81B90F2-D415-44FD-89A0-9AC00617E364}" type="datetimeFigureOut">
              <a:rPr lang="zh-CN" altLang="en-US" smtClean="0"/>
              <a:pPr/>
              <a:t>2019-02-18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973FFE9-E637-40A5-B96D-910437165873}" type="slidenum">
              <a:rPr lang="zh-CN" altLang="en-US" smtClean="0"/>
              <a:pPr/>
              <a:t>‹#›</a:t>
            </a:fld>
            <a:endParaRPr lang="zh-CN" altLang="en-US"/>
          </a:p>
        </p:txBody>
      </p:sp>
    </p:spTree>
    <p:extLst>
      <p:ext uri="{BB962C8B-B14F-4D97-AF65-F5344CB8AC3E}">
        <p14:creationId xmlns:p14="http://schemas.microsoft.com/office/powerpoint/2010/main" val="24574028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81B90F2-D415-44FD-89A0-9AC00617E364}" type="datetimeFigureOut">
              <a:rPr lang="zh-CN" altLang="en-US" smtClean="0"/>
              <a:pPr/>
              <a:t>2019-02-18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973FFE9-E637-40A5-B96D-910437165873}" type="slidenum">
              <a:rPr lang="zh-CN" altLang="en-US" smtClean="0"/>
              <a:pPr/>
              <a:t>‹#›</a:t>
            </a:fld>
            <a:endParaRPr lang="zh-CN" altLang="en-US"/>
          </a:p>
        </p:txBody>
      </p:sp>
    </p:spTree>
    <p:extLst>
      <p:ext uri="{BB962C8B-B14F-4D97-AF65-F5344CB8AC3E}">
        <p14:creationId xmlns:p14="http://schemas.microsoft.com/office/powerpoint/2010/main" val="3799227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81B90F2-D415-44FD-89A0-9AC00617E364}" type="datetimeFigureOut">
              <a:rPr lang="zh-CN" altLang="en-US" smtClean="0"/>
              <a:pPr/>
              <a:t>2019-02-18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973FFE9-E637-40A5-B96D-910437165873}" type="slidenum">
              <a:rPr lang="zh-CN" altLang="en-US" smtClean="0"/>
              <a:pPr/>
              <a:t>‹#›</a:t>
            </a:fld>
            <a:endParaRPr lang="zh-CN" altLang="en-US"/>
          </a:p>
        </p:txBody>
      </p:sp>
      <p:pic>
        <p:nvPicPr>
          <p:cNvPr id="5" name="图片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4651439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81B90F2-D415-44FD-89A0-9AC00617E364}" type="datetimeFigureOut">
              <a:rPr lang="zh-CN" altLang="en-US" smtClean="0"/>
              <a:pPr/>
              <a:t>2019-02-18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973FFE9-E637-40A5-B96D-910437165873}" type="slidenum">
              <a:rPr lang="zh-CN" altLang="en-US" smtClean="0"/>
              <a:pPr/>
              <a:t>‹#›</a:t>
            </a:fld>
            <a:endParaRPr lang="zh-CN" altLang="en-US"/>
          </a:p>
        </p:txBody>
      </p:sp>
    </p:spTree>
    <p:extLst>
      <p:ext uri="{BB962C8B-B14F-4D97-AF65-F5344CB8AC3E}">
        <p14:creationId xmlns:p14="http://schemas.microsoft.com/office/powerpoint/2010/main" val="27000523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81B90F2-D415-44FD-89A0-9AC00617E364}" type="datetimeFigureOut">
              <a:rPr lang="zh-CN" altLang="en-US" smtClean="0"/>
              <a:pPr/>
              <a:t>2019-02-18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973FFE9-E637-40A5-B96D-910437165873}" type="slidenum">
              <a:rPr lang="zh-CN" altLang="en-US" smtClean="0"/>
              <a:pPr/>
              <a:t>‹#›</a:t>
            </a:fld>
            <a:endParaRPr lang="zh-CN" altLang="en-US"/>
          </a:p>
        </p:txBody>
      </p:sp>
    </p:spTree>
    <p:extLst>
      <p:ext uri="{BB962C8B-B14F-4D97-AF65-F5344CB8AC3E}">
        <p14:creationId xmlns:p14="http://schemas.microsoft.com/office/powerpoint/2010/main" val="335980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1B90F2-D415-44FD-89A0-9AC00617E364}" type="datetimeFigureOut">
              <a:rPr lang="zh-CN" altLang="en-US" smtClean="0"/>
              <a:pPr/>
              <a:t>2019-02-18</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73FFE9-E637-40A5-B96D-910437165873}" type="slidenum">
              <a:rPr lang="zh-CN" altLang="en-US" smtClean="0"/>
              <a:pPr/>
              <a:t>‹#›</a:t>
            </a:fld>
            <a:endParaRPr lang="zh-CN" altLang="en-US"/>
          </a:p>
        </p:txBody>
      </p:sp>
    </p:spTree>
    <p:extLst>
      <p:ext uri="{BB962C8B-B14F-4D97-AF65-F5344CB8AC3E}">
        <p14:creationId xmlns:p14="http://schemas.microsoft.com/office/powerpoint/2010/main" val="40172266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12" name="图片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859079" y="493387"/>
            <a:ext cx="10058400" cy="5657850"/>
          </a:xfrm>
          <a:prstGeom prst="rect">
            <a:avLst/>
          </a:prstGeom>
        </p:spPr>
      </p:pic>
      <p:pic>
        <p:nvPicPr>
          <p:cNvPr id="14" name="图片 1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657019" y="493387"/>
            <a:ext cx="10058400" cy="5657850"/>
          </a:xfrm>
          <a:prstGeom prst="rect">
            <a:avLst/>
          </a:prstGeom>
        </p:spPr>
      </p:pic>
      <p:pic>
        <p:nvPicPr>
          <p:cNvPr id="15" name="图片 1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32283" y="493387"/>
            <a:ext cx="10058400" cy="5657850"/>
          </a:xfrm>
          <a:prstGeom prst="rect">
            <a:avLst/>
          </a:prstGeom>
        </p:spPr>
      </p:pic>
      <p:pic>
        <p:nvPicPr>
          <p:cNvPr id="16" name="图片 1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377843">
            <a:off x="1032283" y="600076"/>
            <a:ext cx="10058400" cy="5657850"/>
          </a:xfrm>
          <a:prstGeom prst="rect">
            <a:avLst/>
          </a:prstGeom>
        </p:spPr>
      </p:pic>
      <p:sp>
        <p:nvSpPr>
          <p:cNvPr id="17" name="文本框 16"/>
          <p:cNvSpPr txBox="1"/>
          <p:nvPr/>
        </p:nvSpPr>
        <p:spPr>
          <a:xfrm>
            <a:off x="1216971" y="2528918"/>
            <a:ext cx="10464563" cy="1569660"/>
          </a:xfrm>
          <a:prstGeom prst="rect">
            <a:avLst/>
          </a:prstGeom>
          <a:noFill/>
        </p:spPr>
        <p:txBody>
          <a:bodyPr wrap="square" rtlCol="0">
            <a:spAutoFit/>
          </a:bodyPr>
          <a:lstStyle/>
          <a:p>
            <a:r>
              <a:rPr lang="zh-CN" altLang="en-US" sz="9600" dirty="0">
                <a:solidFill>
                  <a:schemeClr val="bg1"/>
                </a:solidFill>
                <a:latin typeface="微软雅黑" panose="020B0503020204020204" pitchFamily="34" charset="-122"/>
                <a:ea typeface="微软雅黑" panose="020B0503020204020204" pitchFamily="34" charset="-122"/>
              </a:rPr>
              <a:t>人文学院迎新晚会</a:t>
            </a:r>
          </a:p>
        </p:txBody>
      </p:sp>
      <p:sp>
        <p:nvSpPr>
          <p:cNvPr id="18" name="文本框 17"/>
          <p:cNvSpPr txBox="1"/>
          <p:nvPr/>
        </p:nvSpPr>
        <p:spPr>
          <a:xfrm>
            <a:off x="7888399" y="5277656"/>
            <a:ext cx="4076467" cy="1200329"/>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人文学院共青团</a:t>
            </a:r>
            <a:endParaRPr lang="en-US" altLang="zh-CN" sz="3600" dirty="0">
              <a:solidFill>
                <a:schemeClr val="bg1"/>
              </a:solidFill>
              <a:latin typeface="微软雅黑" panose="020B0503020204020204" pitchFamily="34" charset="-122"/>
              <a:ea typeface="微软雅黑" panose="020B0503020204020204" pitchFamily="34" charset="-122"/>
            </a:endParaRPr>
          </a:p>
          <a:p>
            <a:r>
              <a:rPr lang="zh-CN" altLang="en-US" sz="3600" dirty="0">
                <a:solidFill>
                  <a:schemeClr val="bg1"/>
                </a:solidFill>
                <a:latin typeface="微软雅黑" panose="020B0503020204020204" pitchFamily="34" charset="-122"/>
                <a:ea typeface="微软雅黑" panose="020B0503020204020204" pitchFamily="34" charset="-122"/>
              </a:rPr>
              <a:t>人文学院学生会</a:t>
            </a:r>
          </a:p>
        </p:txBody>
      </p:sp>
      <p:sp>
        <p:nvSpPr>
          <p:cNvPr id="9" name="矩形 8"/>
          <p:cNvSpPr/>
          <p:nvPr/>
        </p:nvSpPr>
        <p:spPr>
          <a:xfrm>
            <a:off x="4229314" y="4137923"/>
            <a:ext cx="2340705" cy="407291"/>
          </a:xfrm>
          <a:prstGeom prst="rect">
            <a:avLst/>
          </a:prstGeom>
        </p:spPr>
        <p:txBody>
          <a:bodyPr wrap="none">
            <a:spAutoFit/>
          </a:bodyPr>
          <a:lstStyle/>
          <a:p>
            <a:pPr marL="342900" lvl="0" indent="-342900" fontAlgn="base">
              <a:lnSpc>
                <a:spcPct val="110000"/>
              </a:lnSpc>
              <a:spcBef>
                <a:spcPct val="0"/>
              </a:spcBef>
              <a:spcAft>
                <a:spcPct val="0"/>
              </a:spcAft>
            </a:pPr>
            <a:r>
              <a:rPr lang="en-US" altLang="zh-CN" sz="2000" kern="0" dirty="0">
                <a:solidFill>
                  <a:schemeClr val="bg1"/>
                </a:solidFill>
                <a:latin typeface="微软雅黑" panose="020B0503020204020204" pitchFamily="34" charset="-122"/>
                <a:ea typeface="微软雅黑" panose="020B0503020204020204" pitchFamily="34" charset="-122"/>
              </a:rPr>
              <a:t>www.downyi.com</a:t>
            </a:r>
          </a:p>
        </p:txBody>
      </p:sp>
    </p:spTree>
    <p:extLst>
      <p:ext uri="{BB962C8B-B14F-4D97-AF65-F5344CB8AC3E}">
        <p14:creationId xmlns:p14="http://schemas.microsoft.com/office/powerpoint/2010/main" val="1810263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2.70833E-6 -7.40741E-7 L 1.65338 0.00255 " pathEditMode="relative" rAng="0" ptsTypes="AA">
                                      <p:cBhvr>
                                        <p:cTn id="6" dur="2250" fill="hold"/>
                                        <p:tgtEl>
                                          <p:spTgt spid="12"/>
                                        </p:tgtEl>
                                        <p:attrNameLst>
                                          <p:attrName>ppt_x</p:attrName>
                                          <p:attrName>ppt_y</p:attrName>
                                        </p:attrNameLst>
                                      </p:cBhvr>
                                      <p:rCtr x="82669" y="116"/>
                                    </p:animMotion>
                                  </p:childTnLst>
                                </p:cTn>
                              </p:par>
                              <p:par>
                                <p:cTn id="7" presetID="6" presetClass="emph" presetSubtype="0" fill="hold" nodeType="withEffect">
                                  <p:stCondLst>
                                    <p:cond delay="1000"/>
                                  </p:stCondLst>
                                  <p:childTnLst>
                                    <p:animScale>
                                      <p:cBhvr>
                                        <p:cTn id="8" dur="10" fill="hold"/>
                                        <p:tgtEl>
                                          <p:spTgt spid="12"/>
                                        </p:tgtEl>
                                      </p:cBhvr>
                                      <p:by x="150000" y="150000"/>
                                    </p:animScale>
                                  </p:childTnLst>
                                </p:cTn>
                              </p:par>
                              <p:par>
                                <p:cTn id="9" presetID="42" presetClass="path" presetSubtype="0" accel="50000" decel="50000" fill="hold" nodeType="withEffect">
                                  <p:stCondLst>
                                    <p:cond delay="0"/>
                                  </p:stCondLst>
                                  <p:childTnLst>
                                    <p:animMotion origin="layout" path="M 2.08333E-7 -7.40741E-7 L -1.58125 -7.40741E-7 " pathEditMode="relative" rAng="0" ptsTypes="AA">
                                      <p:cBhvr>
                                        <p:cTn id="10" dur="2250" fill="hold"/>
                                        <p:tgtEl>
                                          <p:spTgt spid="14"/>
                                        </p:tgtEl>
                                        <p:attrNameLst>
                                          <p:attrName>ppt_x</p:attrName>
                                          <p:attrName>ppt_y</p:attrName>
                                        </p:attrNameLst>
                                      </p:cBhvr>
                                      <p:rCtr x="-79062" y="0"/>
                                    </p:animMotion>
                                  </p:childTnLst>
                                </p:cTn>
                              </p:par>
                              <p:par>
                                <p:cTn id="11" presetID="6" presetClass="emph" presetSubtype="0" fill="hold" nodeType="withEffect">
                                  <p:stCondLst>
                                    <p:cond delay="1000"/>
                                  </p:stCondLst>
                                  <p:childTnLst>
                                    <p:animScale>
                                      <p:cBhvr>
                                        <p:cTn id="12" dur="10" fill="hold"/>
                                        <p:tgtEl>
                                          <p:spTgt spid="14"/>
                                        </p:tgtEl>
                                      </p:cBhvr>
                                      <p:by x="150000" y="150000"/>
                                    </p:animScale>
                                  </p:childTnLst>
                                </p:cTn>
                              </p:par>
                              <p:par>
                                <p:cTn id="13" presetID="1" presetClass="entr" presetSubtype="0" fill="hold" nodeType="withEffect">
                                  <p:stCondLst>
                                    <p:cond delay="2000"/>
                                  </p:stCondLst>
                                  <p:childTnLst>
                                    <p:set>
                                      <p:cBhvr>
                                        <p:cTn id="14" dur="1" fill="hold">
                                          <p:stCondLst>
                                            <p:cond delay="0"/>
                                          </p:stCondLst>
                                        </p:cTn>
                                        <p:tgtEl>
                                          <p:spTgt spid="15"/>
                                        </p:tgtEl>
                                        <p:attrNameLst>
                                          <p:attrName>style.visibility</p:attrName>
                                        </p:attrNameLst>
                                      </p:cBhvr>
                                      <p:to>
                                        <p:strVal val="visible"/>
                                      </p:to>
                                    </p:set>
                                  </p:childTnLst>
                                </p:cTn>
                              </p:par>
                              <p:par>
                                <p:cTn id="15" presetID="42" presetClass="path" presetSubtype="0" accel="50000" decel="50000" fill="hold" nodeType="withEffect">
                                  <p:stCondLst>
                                    <p:cond delay="2000"/>
                                  </p:stCondLst>
                                  <p:childTnLst>
                                    <p:animMotion origin="layout" path="M 4.58333E-6 -7.40741E-7 L -0.34089 -0.28542 " pathEditMode="relative" rAng="0" ptsTypes="AA">
                                      <p:cBhvr>
                                        <p:cTn id="16" dur="2000" fill="hold"/>
                                        <p:tgtEl>
                                          <p:spTgt spid="15"/>
                                        </p:tgtEl>
                                        <p:attrNameLst>
                                          <p:attrName>ppt_x</p:attrName>
                                          <p:attrName>ppt_y</p:attrName>
                                        </p:attrNameLst>
                                      </p:cBhvr>
                                      <p:rCtr x="-17044" y="-14282"/>
                                    </p:animMotion>
                                  </p:childTnLst>
                                </p:cTn>
                              </p:par>
                              <p:par>
                                <p:cTn id="17" presetID="1" presetClass="entr" presetSubtype="0" fill="hold" nodeType="withEffect">
                                  <p:stCondLst>
                                    <p:cond delay="2000"/>
                                  </p:stCondLst>
                                  <p:childTnLst>
                                    <p:set>
                                      <p:cBhvr>
                                        <p:cTn id="18" dur="1" fill="hold">
                                          <p:stCondLst>
                                            <p:cond delay="0"/>
                                          </p:stCondLst>
                                        </p:cTn>
                                        <p:tgtEl>
                                          <p:spTgt spid="16"/>
                                        </p:tgtEl>
                                        <p:attrNameLst>
                                          <p:attrName>style.visibility</p:attrName>
                                        </p:attrNameLst>
                                      </p:cBhvr>
                                      <p:to>
                                        <p:strVal val="visible"/>
                                      </p:to>
                                    </p:set>
                                  </p:childTnLst>
                                </p:cTn>
                              </p:par>
                              <p:par>
                                <p:cTn id="19" presetID="42" presetClass="path" presetSubtype="0" accel="50000" decel="50000" fill="hold" nodeType="withEffect">
                                  <p:stCondLst>
                                    <p:cond delay="2000"/>
                                  </p:stCondLst>
                                  <p:childTnLst>
                                    <p:animMotion origin="layout" path="M 0.00013 -0.01389 L 0.35208 0.22199 " pathEditMode="relative" rAng="0" ptsTypes="AA">
                                      <p:cBhvr>
                                        <p:cTn id="20" dur="2000" fill="hold"/>
                                        <p:tgtEl>
                                          <p:spTgt spid="16"/>
                                        </p:tgtEl>
                                        <p:attrNameLst>
                                          <p:attrName>ppt_x</p:attrName>
                                          <p:attrName>ppt_y</p:attrName>
                                        </p:attrNameLst>
                                      </p:cBhvr>
                                      <p:rCtr x="17591" y="11782"/>
                                    </p:animMotion>
                                  </p:childTnLst>
                                </p:cTn>
                              </p:par>
                            </p:childTnLst>
                          </p:cTn>
                        </p:par>
                        <p:par>
                          <p:cTn id="21" fill="hold">
                            <p:stCondLst>
                              <p:cond delay="4000"/>
                            </p:stCondLst>
                            <p:childTnLst>
                              <p:par>
                                <p:cTn id="22" presetID="23" presetClass="entr" presetSubtype="16" fill="hold" grpId="0" nodeType="afterEffect">
                                  <p:stCondLst>
                                    <p:cond delay="25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childTnLst>
                                </p:cTn>
                              </p:par>
                              <p:par>
                                <p:cTn id="26" presetID="41" presetClass="entr" presetSubtype="0" fill="hold" grpId="0" nodeType="withEffect">
                                  <p:stCondLst>
                                    <p:cond delay="750"/>
                                  </p:stCondLst>
                                  <p:iterate type="wd">
                                    <p:tmPct val="10000"/>
                                  </p:iterate>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8"/>
                                        </p:tgtEl>
                                        <p:attrNameLst>
                                          <p:attrName>ppt_y</p:attrName>
                                        </p:attrNameLst>
                                      </p:cBhvr>
                                      <p:tavLst>
                                        <p:tav tm="0">
                                          <p:val>
                                            <p:strVal val="#ppt_y"/>
                                          </p:val>
                                        </p:tav>
                                        <p:tav tm="100000">
                                          <p:val>
                                            <p:strVal val="#ppt_y"/>
                                          </p:val>
                                        </p:tav>
                                      </p:tavLst>
                                    </p:anim>
                                    <p:anim calcmode="lin" valueType="num">
                                      <p:cBhvr>
                                        <p:cTn id="30"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8"/>
                                        </p:tgtEl>
                                      </p:cBhvr>
                                    </p:animEffect>
                                  </p:childTnLst>
                                </p:cTn>
                              </p:par>
                            </p:childTnLst>
                          </p:cTn>
                        </p:par>
                        <p:par>
                          <p:cTn id="33" fill="hold">
                            <p:stCondLst>
                              <p:cond delay="5500"/>
                            </p:stCondLst>
                            <p:childTnLst>
                              <p:par>
                                <p:cTn id="34" presetID="37" presetClass="path" presetSubtype="0" accel="50000" decel="50000" fill="hold" nodeType="afterEffect">
                                  <p:stCondLst>
                                    <p:cond delay="500"/>
                                  </p:stCondLst>
                                  <p:childTnLst>
                                    <p:animMotion origin="layout" path="M -0.36381 -0.7213 C -0.36224 -0.61921 -0.35951 -0.27338 -0.3349 -0.14398 C -0.31107 -0.01551 -0.27331 0.07963 -0.22995 0.15301 C -0.18685 0.22662 -0.10586 0.28032 -0.07579 0.29653 C -0.04441 0.31921 0.01184 0.32847 0.05716 0.33102 C 0.10234 0.3331 0.16224 0.32894 0.19596 0.31134 L 0.35572 0.23241 " pathEditMode="relative" rAng="180000" ptsTypes="AAAAAAA">
                                      <p:cBhvr>
                                        <p:cTn id="35" dur="1000" spd="-100000" fill="hold"/>
                                        <p:tgtEl>
                                          <p:spTgt spid="16"/>
                                        </p:tgtEl>
                                        <p:attrNameLst>
                                          <p:attrName>ppt_x</p:attrName>
                                          <p:attrName>ppt_y</p:attrName>
                                        </p:attrNameLst>
                                      </p:cBhvr>
                                      <p:rCtr x="35794" y="54005"/>
                                    </p:animMotion>
                                  </p:childTnLst>
                                </p:cTn>
                              </p:par>
                              <p:par>
                                <p:cTn id="36" presetID="37" presetClass="path" presetSubtype="0" accel="50000" decel="50000" fill="hold" nodeType="withEffect">
                                  <p:stCondLst>
                                    <p:cond delay="500"/>
                                  </p:stCondLst>
                                  <p:childTnLst>
                                    <p:animMotion origin="layout" path="M 0.3513 0.78148 C 0.34687 0.68495 0.42591 0.3831 0.41757 0.20532 C 0.40859 0.02708 0.43606 -0.11319 0.36992 -0.20972 C 0.25898 -0.39005 0.28229 -0.3493 0.21575 -0.38218 C 0.14934 -0.41505 0.04231 -0.40787 -0.02852 -0.40648 C -0.09948 -0.40486 -0.19545 -0.3831 -0.20938 -0.37268 C -0.23178 -0.35972 -0.32891 -0.31528 -0.35157 -0.30208 " pathEditMode="relative" rAng="10800000" ptsTypes="AAAAAAA">
                                      <p:cBhvr>
                                        <p:cTn id="37" dur="1000" spd="-100000" fill="hold"/>
                                        <p:tgtEl>
                                          <p:spTgt spid="15"/>
                                        </p:tgtEl>
                                        <p:attrNameLst>
                                          <p:attrName>ppt_x</p:attrName>
                                          <p:attrName>ppt_y</p:attrName>
                                        </p:attrNameLst>
                                      </p:cBhvr>
                                      <p:rCtr x="-31797" y="-5946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212129"/>
            <a:ext cx="2682472" cy="3212870"/>
          </a:xfrm>
          <a:prstGeom prst="rect">
            <a:avLst/>
          </a:prstGeom>
        </p:spPr>
      </p:pic>
      <p:sp>
        <p:nvSpPr>
          <p:cNvPr id="3" name="文本框 2"/>
          <p:cNvSpPr txBox="1"/>
          <p:nvPr/>
        </p:nvSpPr>
        <p:spPr>
          <a:xfrm>
            <a:off x="1573246" y="2620372"/>
            <a:ext cx="10204771" cy="646331"/>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随意出题随意出题随意出题随意出题随意出题？</a:t>
            </a:r>
          </a:p>
        </p:txBody>
      </p:sp>
      <p:sp>
        <p:nvSpPr>
          <p:cNvPr id="4" name="文本框 3"/>
          <p:cNvSpPr txBox="1"/>
          <p:nvPr/>
        </p:nvSpPr>
        <p:spPr>
          <a:xfrm>
            <a:off x="1791615" y="3889617"/>
            <a:ext cx="2111648" cy="646331"/>
          </a:xfrm>
          <a:prstGeom prst="rect">
            <a:avLst/>
          </a:prstGeom>
          <a:noFill/>
        </p:spPr>
        <p:txBody>
          <a:bodyPr wrap="square" rtlCol="0">
            <a:spAutoFit/>
          </a:bodyPr>
          <a:lstStyle>
            <a:defPPr>
              <a:defRPr lang="zh-CN"/>
            </a:defPPr>
            <a:lvl1pPr>
              <a:defRPr sz="3600">
                <a:solidFill>
                  <a:schemeClr val="bg1"/>
                </a:solidFill>
                <a:latin typeface="微软雅黑" panose="020B0503020204020204" pitchFamily="34" charset="-122"/>
                <a:ea typeface="微软雅黑" panose="020B0503020204020204" pitchFamily="34" charset="-122"/>
              </a:defRPr>
            </a:lvl1pPr>
          </a:lstStyle>
          <a:p>
            <a:r>
              <a:rPr lang="en-US" altLang="zh-CN" dirty="0"/>
              <a:t>A.</a:t>
            </a:r>
            <a:r>
              <a:rPr lang="zh-CN" altLang="en-US" dirty="0"/>
              <a:t>答案</a:t>
            </a:r>
          </a:p>
        </p:txBody>
      </p:sp>
      <p:sp>
        <p:nvSpPr>
          <p:cNvPr id="5" name="文本框 4"/>
          <p:cNvSpPr txBox="1"/>
          <p:nvPr/>
        </p:nvSpPr>
        <p:spPr>
          <a:xfrm>
            <a:off x="4073067" y="3889616"/>
            <a:ext cx="2111648" cy="646331"/>
          </a:xfrm>
          <a:prstGeom prst="rect">
            <a:avLst/>
          </a:prstGeom>
          <a:noFill/>
        </p:spPr>
        <p:txBody>
          <a:bodyPr wrap="square" rtlCol="0">
            <a:spAutoFit/>
          </a:bodyPr>
          <a:lstStyle>
            <a:defPPr>
              <a:defRPr lang="zh-CN"/>
            </a:defPPr>
            <a:lvl1pPr>
              <a:defRPr sz="3600">
                <a:solidFill>
                  <a:schemeClr val="bg1"/>
                </a:solidFill>
                <a:latin typeface="微软雅黑" panose="020B0503020204020204" pitchFamily="34" charset="-122"/>
                <a:ea typeface="微软雅黑" panose="020B0503020204020204" pitchFamily="34" charset="-122"/>
              </a:defRPr>
            </a:lvl1pPr>
          </a:lstStyle>
          <a:p>
            <a:r>
              <a:rPr lang="en-US" altLang="zh-CN" dirty="0"/>
              <a:t>B.</a:t>
            </a:r>
            <a:r>
              <a:rPr lang="zh-CN" altLang="en-US" dirty="0"/>
              <a:t>答案</a:t>
            </a:r>
          </a:p>
        </p:txBody>
      </p:sp>
      <p:sp>
        <p:nvSpPr>
          <p:cNvPr id="6" name="文本框 5"/>
          <p:cNvSpPr txBox="1"/>
          <p:nvPr/>
        </p:nvSpPr>
        <p:spPr>
          <a:xfrm>
            <a:off x="6354517" y="3889615"/>
            <a:ext cx="2111648" cy="646331"/>
          </a:xfrm>
          <a:prstGeom prst="rect">
            <a:avLst/>
          </a:prstGeom>
          <a:noFill/>
        </p:spPr>
        <p:txBody>
          <a:bodyPr wrap="square" rtlCol="0">
            <a:spAutoFit/>
          </a:bodyPr>
          <a:lstStyle>
            <a:defPPr>
              <a:defRPr lang="zh-CN"/>
            </a:defPPr>
            <a:lvl1pPr>
              <a:defRPr sz="3600">
                <a:solidFill>
                  <a:schemeClr val="bg1"/>
                </a:solidFill>
                <a:latin typeface="微软雅黑" panose="020B0503020204020204" pitchFamily="34" charset="-122"/>
                <a:ea typeface="微软雅黑" panose="020B0503020204020204" pitchFamily="34" charset="-122"/>
              </a:defRPr>
            </a:lvl1pPr>
          </a:lstStyle>
          <a:p>
            <a:r>
              <a:rPr lang="en-US" altLang="zh-CN" dirty="0"/>
              <a:t>C.</a:t>
            </a:r>
            <a:r>
              <a:rPr lang="zh-CN" altLang="en-US" dirty="0"/>
              <a:t>答案</a:t>
            </a:r>
          </a:p>
        </p:txBody>
      </p:sp>
      <p:sp>
        <p:nvSpPr>
          <p:cNvPr id="7" name="文本框 6"/>
          <p:cNvSpPr txBox="1"/>
          <p:nvPr/>
        </p:nvSpPr>
        <p:spPr>
          <a:xfrm>
            <a:off x="8805771" y="3889614"/>
            <a:ext cx="2111648" cy="646331"/>
          </a:xfrm>
          <a:prstGeom prst="rect">
            <a:avLst/>
          </a:prstGeom>
          <a:noFill/>
        </p:spPr>
        <p:txBody>
          <a:bodyPr wrap="square" rtlCol="0">
            <a:spAutoFit/>
          </a:bodyPr>
          <a:lstStyle>
            <a:defPPr>
              <a:defRPr lang="zh-CN"/>
            </a:defPPr>
            <a:lvl1pPr>
              <a:defRPr sz="3600">
                <a:solidFill>
                  <a:schemeClr val="bg1"/>
                </a:solidFill>
                <a:latin typeface="微软雅黑" panose="020B0503020204020204" pitchFamily="34" charset="-122"/>
                <a:ea typeface="微软雅黑" panose="020B0503020204020204" pitchFamily="34" charset="-122"/>
              </a:defRPr>
            </a:lvl1pPr>
          </a:lstStyle>
          <a:p>
            <a:r>
              <a:rPr lang="en-US" altLang="zh-CN" dirty="0"/>
              <a:t>D.</a:t>
            </a:r>
            <a:r>
              <a:rPr lang="zh-CN" altLang="en-US" dirty="0"/>
              <a:t>答案</a:t>
            </a:r>
          </a:p>
        </p:txBody>
      </p:sp>
      <p:pic>
        <p:nvPicPr>
          <p:cNvPr id="11" name="图片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9490328">
            <a:off x="8125209" y="3651948"/>
            <a:ext cx="2792211" cy="1767993"/>
          </a:xfrm>
          <a:prstGeom prst="rect">
            <a:avLst/>
          </a:prstGeom>
        </p:spPr>
      </p:pic>
    </p:spTree>
    <p:extLst>
      <p:ext uri="{BB962C8B-B14F-4D97-AF65-F5344CB8AC3E}">
        <p14:creationId xmlns:p14="http://schemas.microsoft.com/office/powerpoint/2010/main" val="94645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par>
                                <p:cTn id="12" presetID="41" presetClass="entr" presetSubtype="0" fill="hold" grpId="0" nodeType="with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5"/>
                                        </p:tgtEl>
                                        <p:attrNameLst>
                                          <p:attrName>ppt_y</p:attrName>
                                        </p:attrNameLst>
                                      </p:cBhvr>
                                      <p:tavLst>
                                        <p:tav tm="0">
                                          <p:val>
                                            <p:strVal val="#ppt_y"/>
                                          </p:val>
                                        </p:tav>
                                        <p:tav tm="100000">
                                          <p:val>
                                            <p:strVal val="#ppt_y"/>
                                          </p:val>
                                        </p:tav>
                                      </p:tavLst>
                                    </p:anim>
                                    <p:anim calcmode="lin" valueType="num">
                                      <p:cBhvr>
                                        <p:cTn id="1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5"/>
                                        </p:tgtEl>
                                      </p:cBhvr>
                                    </p:animEffect>
                                  </p:childTnLst>
                                </p:cTn>
                              </p:par>
                              <p:par>
                                <p:cTn id="19" presetID="41" presetClass="entr" presetSubtype="0" fill="hold" grpId="0" nodeType="withEffect">
                                  <p:stCondLst>
                                    <p:cond delay="0"/>
                                  </p:stCondLst>
                                  <p:iterate type="lt">
                                    <p:tmPct val="10000"/>
                                  </p:iterate>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6"/>
                                        </p:tgtEl>
                                        <p:attrNameLst>
                                          <p:attrName>ppt_y</p:attrName>
                                        </p:attrNameLst>
                                      </p:cBhvr>
                                      <p:tavLst>
                                        <p:tav tm="0">
                                          <p:val>
                                            <p:strVal val="#ppt_y"/>
                                          </p:val>
                                        </p:tav>
                                        <p:tav tm="100000">
                                          <p:val>
                                            <p:strVal val="#ppt_y"/>
                                          </p:val>
                                        </p:tav>
                                      </p:tavLst>
                                    </p:anim>
                                    <p:anim calcmode="lin" valueType="num">
                                      <p:cBhvr>
                                        <p:cTn id="23"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6"/>
                                        </p:tgtEl>
                                      </p:cBhvr>
                                    </p:animEffect>
                                  </p:childTnLst>
                                </p:cTn>
                              </p:par>
                              <p:par>
                                <p:cTn id="26" presetID="41" presetClass="entr" presetSubtype="0" fill="hold" grpId="0" nodeType="withEffect">
                                  <p:stCondLst>
                                    <p:cond delay="0"/>
                                  </p:stCondLst>
                                  <p:iterate type="lt">
                                    <p:tmPct val="10000"/>
                                  </p:iterate>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7"/>
                                        </p:tgtEl>
                                        <p:attrNameLst>
                                          <p:attrName>ppt_y</p:attrName>
                                        </p:attrNameLst>
                                      </p:cBhvr>
                                      <p:tavLst>
                                        <p:tav tm="0">
                                          <p:val>
                                            <p:strVal val="#ppt_y"/>
                                          </p:val>
                                        </p:tav>
                                        <p:tav tm="100000">
                                          <p:val>
                                            <p:strVal val="#ppt_y"/>
                                          </p:val>
                                        </p:tav>
                                      </p:tavLst>
                                    </p:anim>
                                    <p:anim calcmode="lin" valueType="num">
                                      <p:cBhvr>
                                        <p:cTn id="30"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73246" y="2620372"/>
            <a:ext cx="10204771" cy="646331"/>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随意出题随意出题随意出题随意出题随意出题？</a:t>
            </a:r>
          </a:p>
        </p:txBody>
      </p:sp>
      <p:sp>
        <p:nvSpPr>
          <p:cNvPr id="3" name="文本框 2"/>
          <p:cNvSpPr txBox="1"/>
          <p:nvPr/>
        </p:nvSpPr>
        <p:spPr>
          <a:xfrm>
            <a:off x="1791615" y="3889617"/>
            <a:ext cx="2111648" cy="646331"/>
          </a:xfrm>
          <a:prstGeom prst="rect">
            <a:avLst/>
          </a:prstGeom>
          <a:noFill/>
        </p:spPr>
        <p:txBody>
          <a:bodyPr wrap="square" rtlCol="0">
            <a:spAutoFit/>
          </a:bodyPr>
          <a:lstStyle>
            <a:defPPr>
              <a:defRPr lang="zh-CN"/>
            </a:defPPr>
            <a:lvl1pPr>
              <a:defRPr sz="3600">
                <a:solidFill>
                  <a:schemeClr val="bg1"/>
                </a:solidFill>
                <a:latin typeface="微软雅黑" panose="020B0503020204020204" pitchFamily="34" charset="-122"/>
                <a:ea typeface="微软雅黑" panose="020B0503020204020204" pitchFamily="34" charset="-122"/>
              </a:defRPr>
            </a:lvl1pPr>
          </a:lstStyle>
          <a:p>
            <a:r>
              <a:rPr lang="en-US" altLang="zh-CN" dirty="0"/>
              <a:t>A.</a:t>
            </a:r>
            <a:r>
              <a:rPr lang="zh-CN" altLang="en-US" dirty="0"/>
              <a:t>答案</a:t>
            </a:r>
          </a:p>
        </p:txBody>
      </p:sp>
      <p:sp>
        <p:nvSpPr>
          <p:cNvPr id="4" name="文本框 3"/>
          <p:cNvSpPr txBox="1"/>
          <p:nvPr/>
        </p:nvSpPr>
        <p:spPr>
          <a:xfrm>
            <a:off x="4073067" y="3889616"/>
            <a:ext cx="2111648" cy="646331"/>
          </a:xfrm>
          <a:prstGeom prst="rect">
            <a:avLst/>
          </a:prstGeom>
          <a:noFill/>
        </p:spPr>
        <p:txBody>
          <a:bodyPr wrap="square" rtlCol="0">
            <a:spAutoFit/>
          </a:bodyPr>
          <a:lstStyle>
            <a:defPPr>
              <a:defRPr lang="zh-CN"/>
            </a:defPPr>
            <a:lvl1pPr>
              <a:defRPr sz="3600">
                <a:solidFill>
                  <a:schemeClr val="bg1"/>
                </a:solidFill>
                <a:latin typeface="微软雅黑" panose="020B0503020204020204" pitchFamily="34" charset="-122"/>
                <a:ea typeface="微软雅黑" panose="020B0503020204020204" pitchFamily="34" charset="-122"/>
              </a:defRPr>
            </a:lvl1pPr>
          </a:lstStyle>
          <a:p>
            <a:r>
              <a:rPr lang="en-US" altLang="zh-CN" dirty="0"/>
              <a:t>B.</a:t>
            </a:r>
            <a:r>
              <a:rPr lang="zh-CN" altLang="en-US" dirty="0"/>
              <a:t>答案</a:t>
            </a:r>
          </a:p>
        </p:txBody>
      </p:sp>
      <p:sp>
        <p:nvSpPr>
          <p:cNvPr id="5" name="文本框 4"/>
          <p:cNvSpPr txBox="1"/>
          <p:nvPr/>
        </p:nvSpPr>
        <p:spPr>
          <a:xfrm>
            <a:off x="6354517" y="3889615"/>
            <a:ext cx="2111648" cy="646331"/>
          </a:xfrm>
          <a:prstGeom prst="rect">
            <a:avLst/>
          </a:prstGeom>
          <a:noFill/>
        </p:spPr>
        <p:txBody>
          <a:bodyPr wrap="square" rtlCol="0">
            <a:spAutoFit/>
          </a:bodyPr>
          <a:lstStyle>
            <a:defPPr>
              <a:defRPr lang="zh-CN"/>
            </a:defPPr>
            <a:lvl1pPr>
              <a:defRPr sz="3600">
                <a:solidFill>
                  <a:schemeClr val="bg1"/>
                </a:solidFill>
                <a:latin typeface="微软雅黑" panose="020B0503020204020204" pitchFamily="34" charset="-122"/>
                <a:ea typeface="微软雅黑" panose="020B0503020204020204" pitchFamily="34" charset="-122"/>
              </a:defRPr>
            </a:lvl1pPr>
          </a:lstStyle>
          <a:p>
            <a:r>
              <a:rPr lang="en-US" altLang="zh-CN" dirty="0"/>
              <a:t>C.</a:t>
            </a:r>
            <a:r>
              <a:rPr lang="zh-CN" altLang="en-US" dirty="0"/>
              <a:t>答案</a:t>
            </a:r>
          </a:p>
        </p:txBody>
      </p:sp>
      <p:sp>
        <p:nvSpPr>
          <p:cNvPr id="6" name="文本框 5"/>
          <p:cNvSpPr txBox="1"/>
          <p:nvPr/>
        </p:nvSpPr>
        <p:spPr>
          <a:xfrm>
            <a:off x="8805771" y="3889614"/>
            <a:ext cx="2111648" cy="646331"/>
          </a:xfrm>
          <a:prstGeom prst="rect">
            <a:avLst/>
          </a:prstGeom>
          <a:noFill/>
        </p:spPr>
        <p:txBody>
          <a:bodyPr wrap="square" rtlCol="0">
            <a:spAutoFit/>
          </a:bodyPr>
          <a:lstStyle>
            <a:defPPr>
              <a:defRPr lang="zh-CN"/>
            </a:defPPr>
            <a:lvl1pPr>
              <a:defRPr sz="3600">
                <a:solidFill>
                  <a:schemeClr val="bg1"/>
                </a:solidFill>
                <a:latin typeface="微软雅黑" panose="020B0503020204020204" pitchFamily="34" charset="-122"/>
                <a:ea typeface="微软雅黑" panose="020B0503020204020204" pitchFamily="34" charset="-122"/>
              </a:defRPr>
            </a:lvl1pPr>
          </a:lstStyle>
          <a:p>
            <a:r>
              <a:rPr lang="en-US" altLang="zh-CN" dirty="0"/>
              <a:t>D.</a:t>
            </a:r>
            <a:r>
              <a:rPr lang="zh-CN" altLang="en-US" dirty="0"/>
              <a:t>答案</a:t>
            </a:r>
          </a:p>
        </p:txBody>
      </p:sp>
      <p:pic>
        <p:nvPicPr>
          <p:cNvPr id="7" name="图片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0518" y="0"/>
            <a:ext cx="2505673" cy="3212870"/>
          </a:xfrm>
          <a:prstGeom prst="rect">
            <a:avLst/>
          </a:prstGeom>
        </p:spPr>
      </p:pic>
      <p:pic>
        <p:nvPicPr>
          <p:cNvPr id="8" name="图片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62307" y="3500348"/>
            <a:ext cx="2792211" cy="1767993"/>
          </a:xfrm>
          <a:prstGeom prst="rect">
            <a:avLst/>
          </a:prstGeom>
        </p:spPr>
      </p:pic>
    </p:spTree>
    <p:extLst>
      <p:ext uri="{BB962C8B-B14F-4D97-AF65-F5344CB8AC3E}">
        <p14:creationId xmlns:p14="http://schemas.microsoft.com/office/powerpoint/2010/main" val="3367932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par>
                                <p:cTn id="12" presetID="41" presetClass="entr" presetSubtype="0" fill="hold" grpId="0" nodeType="withEffect">
                                  <p:stCondLst>
                                    <p:cond delay="0"/>
                                  </p:stCondLst>
                                  <p:iterate type="lt">
                                    <p:tmPct val="10000"/>
                                  </p:iterate>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4"/>
                                        </p:tgtEl>
                                        <p:attrNameLst>
                                          <p:attrName>ppt_y</p:attrName>
                                        </p:attrNameLst>
                                      </p:cBhvr>
                                      <p:tavLst>
                                        <p:tav tm="0">
                                          <p:val>
                                            <p:strVal val="#ppt_y"/>
                                          </p:val>
                                        </p:tav>
                                        <p:tav tm="100000">
                                          <p:val>
                                            <p:strVal val="#ppt_y"/>
                                          </p:val>
                                        </p:tav>
                                      </p:tavLst>
                                    </p:anim>
                                    <p:anim calcmode="lin" valueType="num">
                                      <p:cBhvr>
                                        <p:cTn id="1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4"/>
                                        </p:tgtEl>
                                      </p:cBhvr>
                                    </p:animEffect>
                                  </p:childTnLst>
                                </p:cTn>
                              </p:par>
                              <p:par>
                                <p:cTn id="19" presetID="41" presetClass="entr" presetSubtype="0" fill="hold" grpId="0" nodeType="withEffect">
                                  <p:stCondLst>
                                    <p:cond delay="0"/>
                                  </p:stCondLst>
                                  <p:iterate type="lt">
                                    <p:tmPct val="10000"/>
                                  </p:iterate>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5"/>
                                        </p:tgtEl>
                                        <p:attrNameLst>
                                          <p:attrName>ppt_y</p:attrName>
                                        </p:attrNameLst>
                                      </p:cBhvr>
                                      <p:tavLst>
                                        <p:tav tm="0">
                                          <p:val>
                                            <p:strVal val="#ppt_y"/>
                                          </p:val>
                                        </p:tav>
                                        <p:tav tm="100000">
                                          <p:val>
                                            <p:strVal val="#ppt_y"/>
                                          </p:val>
                                        </p:tav>
                                      </p:tavLst>
                                    </p:anim>
                                    <p:anim calcmode="lin" valueType="num">
                                      <p:cBhvr>
                                        <p:cTn id="2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5"/>
                                        </p:tgtEl>
                                      </p:cBhvr>
                                    </p:animEffect>
                                  </p:childTnLst>
                                </p:cTn>
                              </p:par>
                              <p:par>
                                <p:cTn id="26" presetID="41" presetClass="entr" presetSubtype="0" fill="hold" grpId="0" nodeType="withEffect">
                                  <p:stCondLst>
                                    <p:cond delay="0"/>
                                  </p:stCondLst>
                                  <p:iterate type="lt">
                                    <p:tmPct val="10000"/>
                                  </p:iterate>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6"/>
                                        </p:tgtEl>
                                        <p:attrNameLst>
                                          <p:attrName>ppt_y</p:attrName>
                                        </p:attrNameLst>
                                      </p:cBhvr>
                                      <p:tavLst>
                                        <p:tav tm="0">
                                          <p:val>
                                            <p:strVal val="#ppt_y"/>
                                          </p:val>
                                        </p:tav>
                                        <p:tav tm="100000">
                                          <p:val>
                                            <p:strVal val="#ppt_y"/>
                                          </p:val>
                                        </p:tav>
                                      </p:tavLst>
                                    </p:anim>
                                    <p:anim calcmode="lin" valueType="num">
                                      <p:cBhvr>
                                        <p:cTn id="30"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73246" y="2620372"/>
            <a:ext cx="10204771" cy="646331"/>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随意出题随意出题随意出题随意出题随意出题？</a:t>
            </a:r>
          </a:p>
        </p:txBody>
      </p:sp>
      <p:sp>
        <p:nvSpPr>
          <p:cNvPr id="3" name="文本框 2"/>
          <p:cNvSpPr txBox="1"/>
          <p:nvPr/>
        </p:nvSpPr>
        <p:spPr>
          <a:xfrm>
            <a:off x="1791615" y="3889617"/>
            <a:ext cx="2111648" cy="646331"/>
          </a:xfrm>
          <a:prstGeom prst="rect">
            <a:avLst/>
          </a:prstGeom>
          <a:noFill/>
        </p:spPr>
        <p:txBody>
          <a:bodyPr wrap="square" rtlCol="0">
            <a:spAutoFit/>
          </a:bodyPr>
          <a:lstStyle>
            <a:defPPr>
              <a:defRPr lang="zh-CN"/>
            </a:defPPr>
            <a:lvl1pPr>
              <a:defRPr sz="3600">
                <a:solidFill>
                  <a:schemeClr val="bg1"/>
                </a:solidFill>
                <a:latin typeface="微软雅黑" panose="020B0503020204020204" pitchFamily="34" charset="-122"/>
                <a:ea typeface="微软雅黑" panose="020B0503020204020204" pitchFamily="34" charset="-122"/>
              </a:defRPr>
            </a:lvl1pPr>
          </a:lstStyle>
          <a:p>
            <a:r>
              <a:rPr lang="en-US" altLang="zh-CN" dirty="0"/>
              <a:t>A.</a:t>
            </a:r>
            <a:r>
              <a:rPr lang="zh-CN" altLang="en-US" dirty="0"/>
              <a:t>答案</a:t>
            </a:r>
          </a:p>
        </p:txBody>
      </p:sp>
      <p:sp>
        <p:nvSpPr>
          <p:cNvPr id="4" name="文本框 3"/>
          <p:cNvSpPr txBox="1"/>
          <p:nvPr/>
        </p:nvSpPr>
        <p:spPr>
          <a:xfrm>
            <a:off x="4073067" y="3889616"/>
            <a:ext cx="2111648" cy="646331"/>
          </a:xfrm>
          <a:prstGeom prst="rect">
            <a:avLst/>
          </a:prstGeom>
          <a:noFill/>
        </p:spPr>
        <p:txBody>
          <a:bodyPr wrap="square" rtlCol="0">
            <a:spAutoFit/>
          </a:bodyPr>
          <a:lstStyle>
            <a:defPPr>
              <a:defRPr lang="zh-CN"/>
            </a:defPPr>
            <a:lvl1pPr>
              <a:defRPr sz="3600">
                <a:solidFill>
                  <a:schemeClr val="bg1"/>
                </a:solidFill>
                <a:latin typeface="微软雅黑" panose="020B0503020204020204" pitchFamily="34" charset="-122"/>
                <a:ea typeface="微软雅黑" panose="020B0503020204020204" pitchFamily="34" charset="-122"/>
              </a:defRPr>
            </a:lvl1pPr>
          </a:lstStyle>
          <a:p>
            <a:r>
              <a:rPr lang="en-US" altLang="zh-CN" dirty="0"/>
              <a:t>B.</a:t>
            </a:r>
            <a:r>
              <a:rPr lang="zh-CN" altLang="en-US" dirty="0"/>
              <a:t>答案</a:t>
            </a:r>
          </a:p>
        </p:txBody>
      </p:sp>
      <p:sp>
        <p:nvSpPr>
          <p:cNvPr id="5" name="文本框 4"/>
          <p:cNvSpPr txBox="1"/>
          <p:nvPr/>
        </p:nvSpPr>
        <p:spPr>
          <a:xfrm>
            <a:off x="6354517" y="3889615"/>
            <a:ext cx="2111648" cy="646331"/>
          </a:xfrm>
          <a:prstGeom prst="rect">
            <a:avLst/>
          </a:prstGeom>
          <a:noFill/>
        </p:spPr>
        <p:txBody>
          <a:bodyPr wrap="square" rtlCol="0">
            <a:spAutoFit/>
          </a:bodyPr>
          <a:lstStyle>
            <a:defPPr>
              <a:defRPr lang="zh-CN"/>
            </a:defPPr>
            <a:lvl1pPr>
              <a:defRPr sz="3600">
                <a:solidFill>
                  <a:schemeClr val="bg1"/>
                </a:solidFill>
                <a:latin typeface="微软雅黑" panose="020B0503020204020204" pitchFamily="34" charset="-122"/>
                <a:ea typeface="微软雅黑" panose="020B0503020204020204" pitchFamily="34" charset="-122"/>
              </a:defRPr>
            </a:lvl1pPr>
          </a:lstStyle>
          <a:p>
            <a:r>
              <a:rPr lang="en-US" altLang="zh-CN" dirty="0"/>
              <a:t>C.</a:t>
            </a:r>
            <a:r>
              <a:rPr lang="zh-CN" altLang="en-US" dirty="0"/>
              <a:t>答案</a:t>
            </a:r>
          </a:p>
        </p:txBody>
      </p:sp>
      <p:sp>
        <p:nvSpPr>
          <p:cNvPr id="6" name="文本框 5"/>
          <p:cNvSpPr txBox="1"/>
          <p:nvPr/>
        </p:nvSpPr>
        <p:spPr>
          <a:xfrm>
            <a:off x="8805771" y="3889614"/>
            <a:ext cx="2111648" cy="646331"/>
          </a:xfrm>
          <a:prstGeom prst="rect">
            <a:avLst/>
          </a:prstGeom>
          <a:noFill/>
        </p:spPr>
        <p:txBody>
          <a:bodyPr wrap="square" rtlCol="0">
            <a:spAutoFit/>
          </a:bodyPr>
          <a:lstStyle>
            <a:defPPr>
              <a:defRPr lang="zh-CN"/>
            </a:defPPr>
            <a:lvl1pPr>
              <a:defRPr sz="3600">
                <a:solidFill>
                  <a:schemeClr val="bg1"/>
                </a:solidFill>
                <a:latin typeface="微软雅黑" panose="020B0503020204020204" pitchFamily="34" charset="-122"/>
                <a:ea typeface="微软雅黑" panose="020B0503020204020204" pitchFamily="34" charset="-122"/>
              </a:defRPr>
            </a:lvl1pPr>
          </a:lstStyle>
          <a:p>
            <a:r>
              <a:rPr lang="en-US" altLang="zh-CN" dirty="0"/>
              <a:t>D.</a:t>
            </a:r>
            <a:r>
              <a:rPr lang="zh-CN" altLang="en-US" dirty="0"/>
              <a:t>答案</a:t>
            </a:r>
          </a:p>
        </p:txBody>
      </p:sp>
      <p:pic>
        <p:nvPicPr>
          <p:cNvPr id="7" name="图片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 y="0"/>
            <a:ext cx="2670279" cy="3212870"/>
          </a:xfrm>
          <a:prstGeom prst="rect">
            <a:avLst/>
          </a:prstGeom>
        </p:spPr>
      </p:pic>
      <p:pic>
        <p:nvPicPr>
          <p:cNvPr id="8" name="图片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569762">
            <a:off x="5279526" y="3527643"/>
            <a:ext cx="2792211" cy="1767993"/>
          </a:xfrm>
          <a:prstGeom prst="rect">
            <a:avLst/>
          </a:prstGeom>
        </p:spPr>
      </p:pic>
    </p:spTree>
    <p:extLst>
      <p:ext uri="{BB962C8B-B14F-4D97-AF65-F5344CB8AC3E}">
        <p14:creationId xmlns:p14="http://schemas.microsoft.com/office/powerpoint/2010/main" val="1265462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par>
                                <p:cTn id="12" presetID="41" presetClass="entr" presetSubtype="0" fill="hold" grpId="0" nodeType="withEffect">
                                  <p:stCondLst>
                                    <p:cond delay="0"/>
                                  </p:stCondLst>
                                  <p:iterate type="lt">
                                    <p:tmPct val="10000"/>
                                  </p:iterate>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4"/>
                                        </p:tgtEl>
                                        <p:attrNameLst>
                                          <p:attrName>ppt_y</p:attrName>
                                        </p:attrNameLst>
                                      </p:cBhvr>
                                      <p:tavLst>
                                        <p:tav tm="0">
                                          <p:val>
                                            <p:strVal val="#ppt_y"/>
                                          </p:val>
                                        </p:tav>
                                        <p:tav tm="100000">
                                          <p:val>
                                            <p:strVal val="#ppt_y"/>
                                          </p:val>
                                        </p:tav>
                                      </p:tavLst>
                                    </p:anim>
                                    <p:anim calcmode="lin" valueType="num">
                                      <p:cBhvr>
                                        <p:cTn id="1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4"/>
                                        </p:tgtEl>
                                      </p:cBhvr>
                                    </p:animEffect>
                                  </p:childTnLst>
                                </p:cTn>
                              </p:par>
                              <p:par>
                                <p:cTn id="19" presetID="41" presetClass="entr" presetSubtype="0" fill="hold" grpId="0" nodeType="withEffect">
                                  <p:stCondLst>
                                    <p:cond delay="0"/>
                                  </p:stCondLst>
                                  <p:iterate type="lt">
                                    <p:tmPct val="10000"/>
                                  </p:iterate>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5"/>
                                        </p:tgtEl>
                                        <p:attrNameLst>
                                          <p:attrName>ppt_y</p:attrName>
                                        </p:attrNameLst>
                                      </p:cBhvr>
                                      <p:tavLst>
                                        <p:tav tm="0">
                                          <p:val>
                                            <p:strVal val="#ppt_y"/>
                                          </p:val>
                                        </p:tav>
                                        <p:tav tm="100000">
                                          <p:val>
                                            <p:strVal val="#ppt_y"/>
                                          </p:val>
                                        </p:tav>
                                      </p:tavLst>
                                    </p:anim>
                                    <p:anim calcmode="lin" valueType="num">
                                      <p:cBhvr>
                                        <p:cTn id="2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5"/>
                                        </p:tgtEl>
                                      </p:cBhvr>
                                    </p:animEffect>
                                  </p:childTnLst>
                                </p:cTn>
                              </p:par>
                              <p:par>
                                <p:cTn id="26" presetID="41" presetClass="entr" presetSubtype="0" fill="hold" grpId="0" nodeType="withEffect">
                                  <p:stCondLst>
                                    <p:cond delay="0"/>
                                  </p:stCondLst>
                                  <p:iterate type="lt">
                                    <p:tmPct val="10000"/>
                                  </p:iterate>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6"/>
                                        </p:tgtEl>
                                        <p:attrNameLst>
                                          <p:attrName>ppt_y</p:attrName>
                                        </p:attrNameLst>
                                      </p:cBhvr>
                                      <p:tavLst>
                                        <p:tav tm="0">
                                          <p:val>
                                            <p:strVal val="#ppt_y"/>
                                          </p:val>
                                        </p:tav>
                                        <p:tav tm="100000">
                                          <p:val>
                                            <p:strVal val="#ppt_y"/>
                                          </p:val>
                                        </p:tav>
                                      </p:tavLst>
                                    </p:anim>
                                    <p:anim calcmode="lin" valueType="num">
                                      <p:cBhvr>
                                        <p:cTn id="30"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73246" y="2620372"/>
            <a:ext cx="10204771" cy="646331"/>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随意出题随意出题随意出题随意出题随意出题？</a:t>
            </a:r>
          </a:p>
        </p:txBody>
      </p:sp>
      <p:sp>
        <p:nvSpPr>
          <p:cNvPr id="3" name="文本框 2"/>
          <p:cNvSpPr txBox="1"/>
          <p:nvPr/>
        </p:nvSpPr>
        <p:spPr>
          <a:xfrm>
            <a:off x="1791615" y="3889617"/>
            <a:ext cx="2111648" cy="646331"/>
          </a:xfrm>
          <a:prstGeom prst="rect">
            <a:avLst/>
          </a:prstGeom>
          <a:noFill/>
        </p:spPr>
        <p:txBody>
          <a:bodyPr wrap="square" rtlCol="0">
            <a:spAutoFit/>
          </a:bodyPr>
          <a:lstStyle>
            <a:defPPr>
              <a:defRPr lang="zh-CN"/>
            </a:defPPr>
            <a:lvl1pPr>
              <a:defRPr sz="3600">
                <a:solidFill>
                  <a:schemeClr val="bg1"/>
                </a:solidFill>
                <a:latin typeface="微软雅黑" panose="020B0503020204020204" pitchFamily="34" charset="-122"/>
                <a:ea typeface="微软雅黑" panose="020B0503020204020204" pitchFamily="34" charset="-122"/>
              </a:defRPr>
            </a:lvl1pPr>
          </a:lstStyle>
          <a:p>
            <a:r>
              <a:rPr lang="en-US" altLang="zh-CN" dirty="0"/>
              <a:t>A.</a:t>
            </a:r>
            <a:r>
              <a:rPr lang="zh-CN" altLang="en-US" dirty="0"/>
              <a:t>答案</a:t>
            </a:r>
          </a:p>
        </p:txBody>
      </p:sp>
      <p:sp>
        <p:nvSpPr>
          <p:cNvPr id="4" name="文本框 3"/>
          <p:cNvSpPr txBox="1"/>
          <p:nvPr/>
        </p:nvSpPr>
        <p:spPr>
          <a:xfrm>
            <a:off x="4073067" y="3889616"/>
            <a:ext cx="2111648" cy="646331"/>
          </a:xfrm>
          <a:prstGeom prst="rect">
            <a:avLst/>
          </a:prstGeom>
          <a:noFill/>
        </p:spPr>
        <p:txBody>
          <a:bodyPr wrap="square" rtlCol="0">
            <a:spAutoFit/>
          </a:bodyPr>
          <a:lstStyle>
            <a:defPPr>
              <a:defRPr lang="zh-CN"/>
            </a:defPPr>
            <a:lvl1pPr>
              <a:defRPr sz="3600">
                <a:solidFill>
                  <a:schemeClr val="bg1"/>
                </a:solidFill>
                <a:latin typeface="微软雅黑" panose="020B0503020204020204" pitchFamily="34" charset="-122"/>
                <a:ea typeface="微软雅黑" panose="020B0503020204020204" pitchFamily="34" charset="-122"/>
              </a:defRPr>
            </a:lvl1pPr>
          </a:lstStyle>
          <a:p>
            <a:r>
              <a:rPr lang="en-US" altLang="zh-CN" dirty="0"/>
              <a:t>B.</a:t>
            </a:r>
            <a:r>
              <a:rPr lang="zh-CN" altLang="en-US" dirty="0"/>
              <a:t>答案</a:t>
            </a:r>
          </a:p>
        </p:txBody>
      </p:sp>
      <p:sp>
        <p:nvSpPr>
          <p:cNvPr id="5" name="文本框 4"/>
          <p:cNvSpPr txBox="1"/>
          <p:nvPr/>
        </p:nvSpPr>
        <p:spPr>
          <a:xfrm>
            <a:off x="6354517" y="3889615"/>
            <a:ext cx="2111648" cy="646331"/>
          </a:xfrm>
          <a:prstGeom prst="rect">
            <a:avLst/>
          </a:prstGeom>
          <a:noFill/>
        </p:spPr>
        <p:txBody>
          <a:bodyPr wrap="square" rtlCol="0">
            <a:spAutoFit/>
          </a:bodyPr>
          <a:lstStyle>
            <a:defPPr>
              <a:defRPr lang="zh-CN"/>
            </a:defPPr>
            <a:lvl1pPr>
              <a:defRPr sz="3600">
                <a:solidFill>
                  <a:schemeClr val="bg1"/>
                </a:solidFill>
                <a:latin typeface="微软雅黑" panose="020B0503020204020204" pitchFamily="34" charset="-122"/>
                <a:ea typeface="微软雅黑" panose="020B0503020204020204" pitchFamily="34" charset="-122"/>
              </a:defRPr>
            </a:lvl1pPr>
          </a:lstStyle>
          <a:p>
            <a:r>
              <a:rPr lang="en-US" altLang="zh-CN" dirty="0"/>
              <a:t>C.</a:t>
            </a:r>
            <a:r>
              <a:rPr lang="zh-CN" altLang="en-US" dirty="0"/>
              <a:t>答案</a:t>
            </a:r>
          </a:p>
        </p:txBody>
      </p:sp>
      <p:sp>
        <p:nvSpPr>
          <p:cNvPr id="6" name="文本框 5"/>
          <p:cNvSpPr txBox="1"/>
          <p:nvPr/>
        </p:nvSpPr>
        <p:spPr>
          <a:xfrm>
            <a:off x="8805771" y="3889614"/>
            <a:ext cx="2111648" cy="646331"/>
          </a:xfrm>
          <a:prstGeom prst="rect">
            <a:avLst/>
          </a:prstGeom>
          <a:noFill/>
        </p:spPr>
        <p:txBody>
          <a:bodyPr wrap="square" rtlCol="0">
            <a:spAutoFit/>
          </a:bodyPr>
          <a:lstStyle>
            <a:defPPr>
              <a:defRPr lang="zh-CN"/>
            </a:defPPr>
            <a:lvl1pPr>
              <a:defRPr sz="3600">
                <a:solidFill>
                  <a:schemeClr val="bg1"/>
                </a:solidFill>
                <a:latin typeface="微软雅黑" panose="020B0503020204020204" pitchFamily="34" charset="-122"/>
                <a:ea typeface="微软雅黑" panose="020B0503020204020204" pitchFamily="34" charset="-122"/>
              </a:defRPr>
            </a:lvl1pPr>
          </a:lstStyle>
          <a:p>
            <a:r>
              <a:rPr lang="en-US" altLang="zh-CN" dirty="0"/>
              <a:t>D.</a:t>
            </a:r>
            <a:r>
              <a:rPr lang="zh-CN" altLang="en-US" dirty="0"/>
              <a:t>答案</a:t>
            </a:r>
          </a:p>
        </p:txBody>
      </p:sp>
      <p:pic>
        <p:nvPicPr>
          <p:cNvPr id="7" name="图片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1900" y="365288"/>
            <a:ext cx="2822693" cy="3212870"/>
          </a:xfrm>
          <a:prstGeom prst="rect">
            <a:avLst/>
          </a:prstGeom>
        </p:spPr>
      </p:pic>
      <p:pic>
        <p:nvPicPr>
          <p:cNvPr id="8" name="图片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73389" y="3578160"/>
            <a:ext cx="2792211" cy="1767993"/>
          </a:xfrm>
          <a:prstGeom prst="rect">
            <a:avLst/>
          </a:prstGeom>
        </p:spPr>
      </p:pic>
    </p:spTree>
    <p:extLst>
      <p:ext uri="{BB962C8B-B14F-4D97-AF65-F5344CB8AC3E}">
        <p14:creationId xmlns:p14="http://schemas.microsoft.com/office/powerpoint/2010/main" val="1859561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par>
                                <p:cTn id="12" presetID="41" presetClass="entr" presetSubtype="0" fill="hold" grpId="0" nodeType="withEffect">
                                  <p:stCondLst>
                                    <p:cond delay="0"/>
                                  </p:stCondLst>
                                  <p:iterate type="lt">
                                    <p:tmPct val="10000"/>
                                  </p:iterate>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4"/>
                                        </p:tgtEl>
                                        <p:attrNameLst>
                                          <p:attrName>ppt_y</p:attrName>
                                        </p:attrNameLst>
                                      </p:cBhvr>
                                      <p:tavLst>
                                        <p:tav tm="0">
                                          <p:val>
                                            <p:strVal val="#ppt_y"/>
                                          </p:val>
                                        </p:tav>
                                        <p:tav tm="100000">
                                          <p:val>
                                            <p:strVal val="#ppt_y"/>
                                          </p:val>
                                        </p:tav>
                                      </p:tavLst>
                                    </p:anim>
                                    <p:anim calcmode="lin" valueType="num">
                                      <p:cBhvr>
                                        <p:cTn id="1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4"/>
                                        </p:tgtEl>
                                      </p:cBhvr>
                                    </p:animEffect>
                                  </p:childTnLst>
                                </p:cTn>
                              </p:par>
                              <p:par>
                                <p:cTn id="19" presetID="41" presetClass="entr" presetSubtype="0" fill="hold" grpId="0" nodeType="withEffect">
                                  <p:stCondLst>
                                    <p:cond delay="0"/>
                                  </p:stCondLst>
                                  <p:iterate type="lt">
                                    <p:tmPct val="10000"/>
                                  </p:iterate>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5"/>
                                        </p:tgtEl>
                                        <p:attrNameLst>
                                          <p:attrName>ppt_y</p:attrName>
                                        </p:attrNameLst>
                                      </p:cBhvr>
                                      <p:tavLst>
                                        <p:tav tm="0">
                                          <p:val>
                                            <p:strVal val="#ppt_y"/>
                                          </p:val>
                                        </p:tav>
                                        <p:tav tm="100000">
                                          <p:val>
                                            <p:strVal val="#ppt_y"/>
                                          </p:val>
                                        </p:tav>
                                      </p:tavLst>
                                    </p:anim>
                                    <p:anim calcmode="lin" valueType="num">
                                      <p:cBhvr>
                                        <p:cTn id="2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5"/>
                                        </p:tgtEl>
                                      </p:cBhvr>
                                    </p:animEffect>
                                  </p:childTnLst>
                                </p:cTn>
                              </p:par>
                              <p:par>
                                <p:cTn id="26" presetID="41" presetClass="entr" presetSubtype="0" fill="hold" grpId="0" nodeType="withEffect">
                                  <p:stCondLst>
                                    <p:cond delay="0"/>
                                  </p:stCondLst>
                                  <p:iterate type="lt">
                                    <p:tmPct val="10000"/>
                                  </p:iterate>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6"/>
                                        </p:tgtEl>
                                        <p:attrNameLst>
                                          <p:attrName>ppt_y</p:attrName>
                                        </p:attrNameLst>
                                      </p:cBhvr>
                                      <p:tavLst>
                                        <p:tav tm="0">
                                          <p:val>
                                            <p:strVal val="#ppt_y"/>
                                          </p:val>
                                        </p:tav>
                                        <p:tav tm="100000">
                                          <p:val>
                                            <p:strVal val="#ppt_y"/>
                                          </p:val>
                                        </p:tav>
                                      </p:tavLst>
                                    </p:anim>
                                    <p:anim calcmode="lin" valueType="num">
                                      <p:cBhvr>
                                        <p:cTn id="30"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73246" y="2620372"/>
            <a:ext cx="10204771" cy="646331"/>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随意出题随意出题随意出题随意出题随意出题？</a:t>
            </a:r>
          </a:p>
        </p:txBody>
      </p:sp>
      <p:sp>
        <p:nvSpPr>
          <p:cNvPr id="3" name="文本框 2"/>
          <p:cNvSpPr txBox="1"/>
          <p:nvPr/>
        </p:nvSpPr>
        <p:spPr>
          <a:xfrm>
            <a:off x="1791615" y="3889617"/>
            <a:ext cx="2111648" cy="646331"/>
          </a:xfrm>
          <a:prstGeom prst="rect">
            <a:avLst/>
          </a:prstGeom>
          <a:noFill/>
        </p:spPr>
        <p:txBody>
          <a:bodyPr wrap="square" rtlCol="0">
            <a:spAutoFit/>
          </a:bodyPr>
          <a:lstStyle>
            <a:defPPr>
              <a:defRPr lang="zh-CN"/>
            </a:defPPr>
            <a:lvl1pPr>
              <a:defRPr sz="3600">
                <a:solidFill>
                  <a:schemeClr val="bg1"/>
                </a:solidFill>
                <a:latin typeface="微软雅黑" panose="020B0503020204020204" pitchFamily="34" charset="-122"/>
                <a:ea typeface="微软雅黑" panose="020B0503020204020204" pitchFamily="34" charset="-122"/>
              </a:defRPr>
            </a:lvl1pPr>
          </a:lstStyle>
          <a:p>
            <a:r>
              <a:rPr lang="en-US" altLang="zh-CN" dirty="0"/>
              <a:t>A.</a:t>
            </a:r>
            <a:r>
              <a:rPr lang="zh-CN" altLang="en-US" dirty="0"/>
              <a:t>答案</a:t>
            </a:r>
          </a:p>
        </p:txBody>
      </p:sp>
      <p:sp>
        <p:nvSpPr>
          <p:cNvPr id="4" name="文本框 3"/>
          <p:cNvSpPr txBox="1"/>
          <p:nvPr/>
        </p:nvSpPr>
        <p:spPr>
          <a:xfrm>
            <a:off x="4073067" y="3889616"/>
            <a:ext cx="2111648" cy="646331"/>
          </a:xfrm>
          <a:prstGeom prst="rect">
            <a:avLst/>
          </a:prstGeom>
          <a:noFill/>
        </p:spPr>
        <p:txBody>
          <a:bodyPr wrap="square" rtlCol="0">
            <a:spAutoFit/>
          </a:bodyPr>
          <a:lstStyle>
            <a:defPPr>
              <a:defRPr lang="zh-CN"/>
            </a:defPPr>
            <a:lvl1pPr>
              <a:defRPr sz="3600">
                <a:solidFill>
                  <a:schemeClr val="bg1"/>
                </a:solidFill>
                <a:latin typeface="微软雅黑" panose="020B0503020204020204" pitchFamily="34" charset="-122"/>
                <a:ea typeface="微软雅黑" panose="020B0503020204020204" pitchFamily="34" charset="-122"/>
              </a:defRPr>
            </a:lvl1pPr>
          </a:lstStyle>
          <a:p>
            <a:r>
              <a:rPr lang="en-US" altLang="zh-CN" dirty="0"/>
              <a:t>B.</a:t>
            </a:r>
            <a:r>
              <a:rPr lang="zh-CN" altLang="en-US" dirty="0"/>
              <a:t>答案</a:t>
            </a:r>
          </a:p>
        </p:txBody>
      </p:sp>
      <p:sp>
        <p:nvSpPr>
          <p:cNvPr id="5" name="文本框 4"/>
          <p:cNvSpPr txBox="1"/>
          <p:nvPr/>
        </p:nvSpPr>
        <p:spPr>
          <a:xfrm>
            <a:off x="6354517" y="3889615"/>
            <a:ext cx="2111648" cy="646331"/>
          </a:xfrm>
          <a:prstGeom prst="rect">
            <a:avLst/>
          </a:prstGeom>
          <a:noFill/>
        </p:spPr>
        <p:txBody>
          <a:bodyPr wrap="square" rtlCol="0">
            <a:spAutoFit/>
          </a:bodyPr>
          <a:lstStyle>
            <a:defPPr>
              <a:defRPr lang="zh-CN"/>
            </a:defPPr>
            <a:lvl1pPr>
              <a:defRPr sz="3600">
                <a:solidFill>
                  <a:schemeClr val="bg1"/>
                </a:solidFill>
                <a:latin typeface="微软雅黑" panose="020B0503020204020204" pitchFamily="34" charset="-122"/>
                <a:ea typeface="微软雅黑" panose="020B0503020204020204" pitchFamily="34" charset="-122"/>
              </a:defRPr>
            </a:lvl1pPr>
          </a:lstStyle>
          <a:p>
            <a:r>
              <a:rPr lang="en-US" altLang="zh-CN" dirty="0"/>
              <a:t>C.</a:t>
            </a:r>
            <a:r>
              <a:rPr lang="zh-CN" altLang="en-US" dirty="0"/>
              <a:t>答案</a:t>
            </a:r>
          </a:p>
        </p:txBody>
      </p:sp>
      <p:sp>
        <p:nvSpPr>
          <p:cNvPr id="6" name="文本框 5"/>
          <p:cNvSpPr txBox="1"/>
          <p:nvPr/>
        </p:nvSpPr>
        <p:spPr>
          <a:xfrm>
            <a:off x="8805771" y="3889614"/>
            <a:ext cx="2111648" cy="646331"/>
          </a:xfrm>
          <a:prstGeom prst="rect">
            <a:avLst/>
          </a:prstGeom>
          <a:noFill/>
        </p:spPr>
        <p:txBody>
          <a:bodyPr wrap="square" rtlCol="0">
            <a:spAutoFit/>
          </a:bodyPr>
          <a:lstStyle>
            <a:defPPr>
              <a:defRPr lang="zh-CN"/>
            </a:defPPr>
            <a:lvl1pPr>
              <a:defRPr sz="3600">
                <a:solidFill>
                  <a:schemeClr val="bg1"/>
                </a:solidFill>
                <a:latin typeface="微软雅黑" panose="020B0503020204020204" pitchFamily="34" charset="-122"/>
                <a:ea typeface="微软雅黑" panose="020B0503020204020204" pitchFamily="34" charset="-122"/>
              </a:defRPr>
            </a:lvl1pPr>
          </a:lstStyle>
          <a:p>
            <a:r>
              <a:rPr lang="en-US" altLang="zh-CN" dirty="0"/>
              <a:t>D.</a:t>
            </a:r>
            <a:r>
              <a:rPr lang="zh-CN" altLang="en-US" dirty="0"/>
              <a:t>答案</a:t>
            </a:r>
          </a:p>
        </p:txBody>
      </p:sp>
      <p:pic>
        <p:nvPicPr>
          <p:cNvPr id="7" name="图片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485084"/>
            <a:ext cx="2676376" cy="3212870"/>
          </a:xfrm>
          <a:prstGeom prst="rect">
            <a:avLst/>
          </a:prstGeom>
        </p:spPr>
      </p:pic>
      <p:pic>
        <p:nvPicPr>
          <p:cNvPr id="8" name="图片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479023">
            <a:off x="3647884" y="3768431"/>
            <a:ext cx="2792211" cy="1767993"/>
          </a:xfrm>
          <a:prstGeom prst="rect">
            <a:avLst/>
          </a:prstGeom>
        </p:spPr>
      </p:pic>
    </p:spTree>
    <p:extLst>
      <p:ext uri="{BB962C8B-B14F-4D97-AF65-F5344CB8AC3E}">
        <p14:creationId xmlns:p14="http://schemas.microsoft.com/office/powerpoint/2010/main" val="989783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par>
                                <p:cTn id="12" presetID="41" presetClass="entr" presetSubtype="0" fill="hold" grpId="0" nodeType="withEffect">
                                  <p:stCondLst>
                                    <p:cond delay="0"/>
                                  </p:stCondLst>
                                  <p:iterate type="lt">
                                    <p:tmPct val="10000"/>
                                  </p:iterate>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4"/>
                                        </p:tgtEl>
                                        <p:attrNameLst>
                                          <p:attrName>ppt_y</p:attrName>
                                        </p:attrNameLst>
                                      </p:cBhvr>
                                      <p:tavLst>
                                        <p:tav tm="0">
                                          <p:val>
                                            <p:strVal val="#ppt_y"/>
                                          </p:val>
                                        </p:tav>
                                        <p:tav tm="100000">
                                          <p:val>
                                            <p:strVal val="#ppt_y"/>
                                          </p:val>
                                        </p:tav>
                                      </p:tavLst>
                                    </p:anim>
                                    <p:anim calcmode="lin" valueType="num">
                                      <p:cBhvr>
                                        <p:cTn id="1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4"/>
                                        </p:tgtEl>
                                      </p:cBhvr>
                                    </p:animEffect>
                                  </p:childTnLst>
                                </p:cTn>
                              </p:par>
                              <p:par>
                                <p:cTn id="19" presetID="41" presetClass="entr" presetSubtype="0" fill="hold" grpId="0" nodeType="withEffect">
                                  <p:stCondLst>
                                    <p:cond delay="0"/>
                                  </p:stCondLst>
                                  <p:iterate type="lt">
                                    <p:tmPct val="10000"/>
                                  </p:iterate>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5"/>
                                        </p:tgtEl>
                                        <p:attrNameLst>
                                          <p:attrName>ppt_y</p:attrName>
                                        </p:attrNameLst>
                                      </p:cBhvr>
                                      <p:tavLst>
                                        <p:tav tm="0">
                                          <p:val>
                                            <p:strVal val="#ppt_y"/>
                                          </p:val>
                                        </p:tav>
                                        <p:tav tm="100000">
                                          <p:val>
                                            <p:strVal val="#ppt_y"/>
                                          </p:val>
                                        </p:tav>
                                      </p:tavLst>
                                    </p:anim>
                                    <p:anim calcmode="lin" valueType="num">
                                      <p:cBhvr>
                                        <p:cTn id="2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5"/>
                                        </p:tgtEl>
                                      </p:cBhvr>
                                    </p:animEffect>
                                  </p:childTnLst>
                                </p:cTn>
                              </p:par>
                              <p:par>
                                <p:cTn id="26" presetID="41" presetClass="entr" presetSubtype="0" fill="hold" grpId="0" nodeType="withEffect">
                                  <p:stCondLst>
                                    <p:cond delay="0"/>
                                  </p:stCondLst>
                                  <p:iterate type="lt">
                                    <p:tmPct val="10000"/>
                                  </p:iterate>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6"/>
                                        </p:tgtEl>
                                        <p:attrNameLst>
                                          <p:attrName>ppt_y</p:attrName>
                                        </p:attrNameLst>
                                      </p:cBhvr>
                                      <p:tavLst>
                                        <p:tav tm="0">
                                          <p:val>
                                            <p:strVal val="#ppt_y"/>
                                          </p:val>
                                        </p:tav>
                                        <p:tav tm="100000">
                                          <p:val>
                                            <p:strVal val="#ppt_y"/>
                                          </p:val>
                                        </p:tav>
                                      </p:tavLst>
                                    </p:anim>
                                    <p:anim calcmode="lin" valueType="num">
                                      <p:cBhvr>
                                        <p:cTn id="30"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73246" y="2620372"/>
            <a:ext cx="10204771" cy="646331"/>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随意出题随意出题随意出题随意出题随意出题？</a:t>
            </a:r>
          </a:p>
        </p:txBody>
      </p:sp>
      <p:sp>
        <p:nvSpPr>
          <p:cNvPr id="3" name="文本框 2"/>
          <p:cNvSpPr txBox="1"/>
          <p:nvPr/>
        </p:nvSpPr>
        <p:spPr>
          <a:xfrm>
            <a:off x="1791615" y="3889617"/>
            <a:ext cx="2111648" cy="646331"/>
          </a:xfrm>
          <a:prstGeom prst="rect">
            <a:avLst/>
          </a:prstGeom>
          <a:noFill/>
        </p:spPr>
        <p:txBody>
          <a:bodyPr wrap="square" rtlCol="0">
            <a:spAutoFit/>
          </a:bodyPr>
          <a:lstStyle>
            <a:defPPr>
              <a:defRPr lang="zh-CN"/>
            </a:defPPr>
            <a:lvl1pPr>
              <a:defRPr sz="3600">
                <a:solidFill>
                  <a:schemeClr val="bg1"/>
                </a:solidFill>
                <a:latin typeface="微软雅黑" panose="020B0503020204020204" pitchFamily="34" charset="-122"/>
                <a:ea typeface="微软雅黑" panose="020B0503020204020204" pitchFamily="34" charset="-122"/>
              </a:defRPr>
            </a:lvl1pPr>
          </a:lstStyle>
          <a:p>
            <a:r>
              <a:rPr lang="en-US" altLang="zh-CN" dirty="0"/>
              <a:t>A.</a:t>
            </a:r>
            <a:r>
              <a:rPr lang="zh-CN" altLang="en-US" dirty="0"/>
              <a:t>答案</a:t>
            </a:r>
          </a:p>
        </p:txBody>
      </p:sp>
      <p:sp>
        <p:nvSpPr>
          <p:cNvPr id="4" name="文本框 3"/>
          <p:cNvSpPr txBox="1"/>
          <p:nvPr/>
        </p:nvSpPr>
        <p:spPr>
          <a:xfrm>
            <a:off x="4073067" y="3889616"/>
            <a:ext cx="2111648" cy="646331"/>
          </a:xfrm>
          <a:prstGeom prst="rect">
            <a:avLst/>
          </a:prstGeom>
          <a:noFill/>
        </p:spPr>
        <p:txBody>
          <a:bodyPr wrap="square" rtlCol="0">
            <a:spAutoFit/>
          </a:bodyPr>
          <a:lstStyle>
            <a:defPPr>
              <a:defRPr lang="zh-CN"/>
            </a:defPPr>
            <a:lvl1pPr>
              <a:defRPr sz="3600">
                <a:solidFill>
                  <a:schemeClr val="bg1"/>
                </a:solidFill>
                <a:latin typeface="微软雅黑" panose="020B0503020204020204" pitchFamily="34" charset="-122"/>
                <a:ea typeface="微软雅黑" panose="020B0503020204020204" pitchFamily="34" charset="-122"/>
              </a:defRPr>
            </a:lvl1pPr>
          </a:lstStyle>
          <a:p>
            <a:r>
              <a:rPr lang="en-US" altLang="zh-CN" dirty="0"/>
              <a:t>B.</a:t>
            </a:r>
            <a:r>
              <a:rPr lang="zh-CN" altLang="en-US" dirty="0"/>
              <a:t>答案</a:t>
            </a:r>
          </a:p>
        </p:txBody>
      </p:sp>
      <p:sp>
        <p:nvSpPr>
          <p:cNvPr id="5" name="文本框 4"/>
          <p:cNvSpPr txBox="1"/>
          <p:nvPr/>
        </p:nvSpPr>
        <p:spPr>
          <a:xfrm>
            <a:off x="6354517" y="3889615"/>
            <a:ext cx="2111648" cy="646331"/>
          </a:xfrm>
          <a:prstGeom prst="rect">
            <a:avLst/>
          </a:prstGeom>
          <a:noFill/>
        </p:spPr>
        <p:txBody>
          <a:bodyPr wrap="square" rtlCol="0">
            <a:spAutoFit/>
          </a:bodyPr>
          <a:lstStyle>
            <a:defPPr>
              <a:defRPr lang="zh-CN"/>
            </a:defPPr>
            <a:lvl1pPr>
              <a:defRPr sz="3600">
                <a:solidFill>
                  <a:schemeClr val="bg1"/>
                </a:solidFill>
                <a:latin typeface="微软雅黑" panose="020B0503020204020204" pitchFamily="34" charset="-122"/>
                <a:ea typeface="微软雅黑" panose="020B0503020204020204" pitchFamily="34" charset="-122"/>
              </a:defRPr>
            </a:lvl1pPr>
          </a:lstStyle>
          <a:p>
            <a:r>
              <a:rPr lang="en-US" altLang="zh-CN" dirty="0"/>
              <a:t>C.</a:t>
            </a:r>
            <a:r>
              <a:rPr lang="zh-CN" altLang="en-US" dirty="0"/>
              <a:t>答案</a:t>
            </a:r>
          </a:p>
        </p:txBody>
      </p:sp>
      <p:sp>
        <p:nvSpPr>
          <p:cNvPr id="6" name="文本框 5"/>
          <p:cNvSpPr txBox="1"/>
          <p:nvPr/>
        </p:nvSpPr>
        <p:spPr>
          <a:xfrm>
            <a:off x="8805771" y="3889614"/>
            <a:ext cx="2111648" cy="646331"/>
          </a:xfrm>
          <a:prstGeom prst="rect">
            <a:avLst/>
          </a:prstGeom>
          <a:noFill/>
        </p:spPr>
        <p:txBody>
          <a:bodyPr wrap="square" rtlCol="0">
            <a:spAutoFit/>
          </a:bodyPr>
          <a:lstStyle>
            <a:defPPr>
              <a:defRPr lang="zh-CN"/>
            </a:defPPr>
            <a:lvl1pPr>
              <a:defRPr sz="3600">
                <a:solidFill>
                  <a:schemeClr val="bg1"/>
                </a:solidFill>
                <a:latin typeface="微软雅黑" panose="020B0503020204020204" pitchFamily="34" charset="-122"/>
                <a:ea typeface="微软雅黑" panose="020B0503020204020204" pitchFamily="34" charset="-122"/>
              </a:defRPr>
            </a:lvl1pPr>
          </a:lstStyle>
          <a:p>
            <a:r>
              <a:rPr lang="en-US" altLang="zh-CN" dirty="0"/>
              <a:t>D.</a:t>
            </a:r>
            <a:r>
              <a:rPr lang="zh-CN" altLang="en-US" dirty="0"/>
              <a:t>答案</a:t>
            </a:r>
          </a:p>
        </p:txBody>
      </p:sp>
      <p:pic>
        <p:nvPicPr>
          <p:cNvPr id="7" name="图片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66296" y="184834"/>
            <a:ext cx="2761727" cy="3212870"/>
          </a:xfrm>
          <a:prstGeom prst="rect">
            <a:avLst/>
          </a:prstGeom>
        </p:spPr>
      </p:pic>
      <p:pic>
        <p:nvPicPr>
          <p:cNvPr id="8" name="图片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436875" y="3773304"/>
            <a:ext cx="2792211" cy="1767993"/>
          </a:xfrm>
          <a:prstGeom prst="rect">
            <a:avLst/>
          </a:prstGeom>
        </p:spPr>
      </p:pic>
    </p:spTree>
    <p:extLst>
      <p:ext uri="{BB962C8B-B14F-4D97-AF65-F5344CB8AC3E}">
        <p14:creationId xmlns:p14="http://schemas.microsoft.com/office/powerpoint/2010/main" val="454932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par>
                                <p:cTn id="12" presetID="41" presetClass="entr" presetSubtype="0" fill="hold" grpId="0" nodeType="withEffect">
                                  <p:stCondLst>
                                    <p:cond delay="0"/>
                                  </p:stCondLst>
                                  <p:iterate type="lt">
                                    <p:tmPct val="10000"/>
                                  </p:iterate>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4"/>
                                        </p:tgtEl>
                                        <p:attrNameLst>
                                          <p:attrName>ppt_y</p:attrName>
                                        </p:attrNameLst>
                                      </p:cBhvr>
                                      <p:tavLst>
                                        <p:tav tm="0">
                                          <p:val>
                                            <p:strVal val="#ppt_y"/>
                                          </p:val>
                                        </p:tav>
                                        <p:tav tm="100000">
                                          <p:val>
                                            <p:strVal val="#ppt_y"/>
                                          </p:val>
                                        </p:tav>
                                      </p:tavLst>
                                    </p:anim>
                                    <p:anim calcmode="lin" valueType="num">
                                      <p:cBhvr>
                                        <p:cTn id="1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4"/>
                                        </p:tgtEl>
                                      </p:cBhvr>
                                    </p:animEffect>
                                  </p:childTnLst>
                                </p:cTn>
                              </p:par>
                              <p:par>
                                <p:cTn id="19" presetID="41" presetClass="entr" presetSubtype="0" fill="hold" grpId="0" nodeType="withEffect">
                                  <p:stCondLst>
                                    <p:cond delay="0"/>
                                  </p:stCondLst>
                                  <p:iterate type="lt">
                                    <p:tmPct val="10000"/>
                                  </p:iterate>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5"/>
                                        </p:tgtEl>
                                        <p:attrNameLst>
                                          <p:attrName>ppt_y</p:attrName>
                                        </p:attrNameLst>
                                      </p:cBhvr>
                                      <p:tavLst>
                                        <p:tav tm="0">
                                          <p:val>
                                            <p:strVal val="#ppt_y"/>
                                          </p:val>
                                        </p:tav>
                                        <p:tav tm="100000">
                                          <p:val>
                                            <p:strVal val="#ppt_y"/>
                                          </p:val>
                                        </p:tav>
                                      </p:tavLst>
                                    </p:anim>
                                    <p:anim calcmode="lin" valueType="num">
                                      <p:cBhvr>
                                        <p:cTn id="2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5"/>
                                        </p:tgtEl>
                                      </p:cBhvr>
                                    </p:animEffect>
                                  </p:childTnLst>
                                </p:cTn>
                              </p:par>
                              <p:par>
                                <p:cTn id="26" presetID="41" presetClass="entr" presetSubtype="0" fill="hold" grpId="0" nodeType="withEffect">
                                  <p:stCondLst>
                                    <p:cond delay="0"/>
                                  </p:stCondLst>
                                  <p:iterate type="lt">
                                    <p:tmPct val="10000"/>
                                  </p:iterate>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6"/>
                                        </p:tgtEl>
                                        <p:attrNameLst>
                                          <p:attrName>ppt_y</p:attrName>
                                        </p:attrNameLst>
                                      </p:cBhvr>
                                      <p:tavLst>
                                        <p:tav tm="0">
                                          <p:val>
                                            <p:strVal val="#ppt_y"/>
                                          </p:val>
                                        </p:tav>
                                        <p:tav tm="100000">
                                          <p:val>
                                            <p:strVal val="#ppt_y"/>
                                          </p:val>
                                        </p:tav>
                                      </p:tavLst>
                                    </p:anim>
                                    <p:anim calcmode="lin" valueType="num">
                                      <p:cBhvr>
                                        <p:cTn id="30"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98487" y="1211780"/>
            <a:ext cx="3834716" cy="4773582"/>
          </a:xfrm>
          <a:prstGeom prst="rect">
            <a:avLst/>
          </a:prstGeom>
          <a:solidFill>
            <a:srgbClr val="FFFFFF">
              <a:shade val="85000"/>
              <a:alpha val="46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3" name="图片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895834" y="0"/>
            <a:ext cx="6296167" cy="6896890"/>
          </a:xfrm>
          <a:prstGeom prst="rect">
            <a:avLst/>
          </a:prstGeom>
        </p:spPr>
      </p:pic>
      <p:sp>
        <p:nvSpPr>
          <p:cNvPr id="4" name="文本框 3"/>
          <p:cNvSpPr txBox="1"/>
          <p:nvPr/>
        </p:nvSpPr>
        <p:spPr>
          <a:xfrm>
            <a:off x="7221095" y="1379436"/>
            <a:ext cx="3903260" cy="3785652"/>
          </a:xfrm>
          <a:prstGeom prst="rect">
            <a:avLst/>
          </a:prstGeom>
          <a:noFill/>
        </p:spPr>
        <p:txBody>
          <a:bodyPr wrap="square" rtlCol="0">
            <a:spAutoFit/>
          </a:bodyPr>
          <a:lstStyle/>
          <a:p>
            <a:r>
              <a:rPr lang="zh-CN" altLang="en-US" sz="4800" dirty="0">
                <a:solidFill>
                  <a:schemeClr val="bg1"/>
                </a:solidFill>
                <a:latin typeface="微软雅黑" panose="020B0503020204020204" pitchFamily="34" charset="-122"/>
                <a:ea typeface="微软雅黑" panose="020B0503020204020204" pitchFamily="34" charset="-122"/>
              </a:rPr>
              <a:t>     </a:t>
            </a:r>
            <a:r>
              <a:rPr lang="zh-CN" altLang="en-US" sz="4000" dirty="0">
                <a:solidFill>
                  <a:srgbClr val="FF5F6C"/>
                </a:solidFill>
                <a:latin typeface="微软雅黑" panose="020B0503020204020204" pitchFamily="34" charset="-122"/>
                <a:ea typeface="微软雅黑" panose="020B0503020204020204" pitchFamily="34" charset="-122"/>
              </a:rPr>
              <a:t>节目名字</a:t>
            </a:r>
            <a:endParaRPr lang="en-US" altLang="zh-CN" sz="4000" dirty="0">
              <a:solidFill>
                <a:srgbClr val="FF5F6C"/>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节目简介 节目简介 节目简介节目简介 节目简介 节目简介</a:t>
            </a:r>
            <a:endParaRPr lang="en-US" altLang="zh-CN" sz="2400" dirty="0">
              <a:solidFill>
                <a:schemeClr val="bg1"/>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介绍出场演员 介绍出场演员 介绍出场演员 介绍出场演员</a:t>
            </a:r>
            <a:endParaRPr lang="en-US" altLang="zh-CN" sz="2400" dirty="0">
              <a:solidFill>
                <a:schemeClr val="bg1"/>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各种介绍吸引观众注意力 各种介绍吊足观众胃口</a:t>
            </a:r>
          </a:p>
        </p:txBody>
      </p:sp>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66578" y="-394655"/>
            <a:ext cx="2633700" cy="3212870"/>
          </a:xfrm>
          <a:prstGeom prst="rect">
            <a:avLst/>
          </a:prstGeom>
        </p:spPr>
      </p:pic>
    </p:spTree>
    <p:extLst>
      <p:ext uri="{BB962C8B-B14F-4D97-AF65-F5344CB8AC3E}">
        <p14:creationId xmlns:p14="http://schemas.microsoft.com/office/powerpoint/2010/main" val="39480140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cstate="email">
            <a:extLst>
              <a:ext uri="{28A0092B-C50C-407E-A947-70E740481C1C}">
                <a14:useLocalDpi xmlns:a14="http://schemas.microsoft.com/office/drawing/2010/main"/>
              </a:ext>
            </a:extLst>
          </a:blip>
          <a:srcRect l="-2"/>
          <a:stretch/>
        </p:blipFill>
        <p:spPr>
          <a:xfrm>
            <a:off x="0" y="0"/>
            <a:ext cx="6114199" cy="6858000"/>
          </a:xfrm>
          <a:prstGeom prst="rect">
            <a:avLst/>
          </a:prstGeom>
        </p:spPr>
      </p:pic>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1814964">
            <a:off x="5111663" y="58131"/>
            <a:ext cx="2469095" cy="2347163"/>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740707" y="1231710"/>
            <a:ext cx="3834716" cy="4773582"/>
          </a:xfrm>
          <a:prstGeom prst="rect">
            <a:avLst/>
          </a:prstGeom>
        </p:spPr>
      </p:pic>
      <p:sp>
        <p:nvSpPr>
          <p:cNvPr id="8" name="文本框 7"/>
          <p:cNvSpPr txBox="1"/>
          <p:nvPr/>
        </p:nvSpPr>
        <p:spPr>
          <a:xfrm>
            <a:off x="1072563" y="1725675"/>
            <a:ext cx="3903260" cy="3785652"/>
          </a:xfrm>
          <a:prstGeom prst="rect">
            <a:avLst/>
          </a:prstGeom>
          <a:noFill/>
        </p:spPr>
        <p:txBody>
          <a:bodyPr wrap="square" rtlCol="0">
            <a:spAutoFit/>
          </a:bodyPr>
          <a:lstStyle/>
          <a:p>
            <a:r>
              <a:rPr lang="zh-CN" altLang="en-US" sz="4800" dirty="0">
                <a:solidFill>
                  <a:schemeClr val="bg1"/>
                </a:solidFill>
                <a:latin typeface="微软雅黑" panose="020B0503020204020204" pitchFamily="34" charset="-122"/>
                <a:ea typeface="微软雅黑" panose="020B0503020204020204" pitchFamily="34" charset="-122"/>
              </a:rPr>
              <a:t>     </a:t>
            </a:r>
            <a:r>
              <a:rPr lang="zh-CN" altLang="en-US" sz="4000" dirty="0">
                <a:solidFill>
                  <a:srgbClr val="FF5F6C"/>
                </a:solidFill>
                <a:latin typeface="微软雅黑" panose="020B0503020204020204" pitchFamily="34" charset="-122"/>
                <a:ea typeface="微软雅黑" panose="020B0503020204020204" pitchFamily="34" charset="-122"/>
              </a:rPr>
              <a:t>节目名字</a:t>
            </a:r>
            <a:endParaRPr lang="en-US" altLang="zh-CN" sz="4000" dirty="0">
              <a:solidFill>
                <a:srgbClr val="FF5F6C"/>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节目简介 节目简介 节目简介节目简介 节目简介 节目简介</a:t>
            </a:r>
            <a:endParaRPr lang="en-US" altLang="zh-CN" sz="2400" dirty="0">
              <a:solidFill>
                <a:schemeClr val="bg1"/>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介绍出场演员 介绍出场演员 介绍出场演员 介绍出场演员</a:t>
            </a:r>
            <a:endParaRPr lang="en-US" altLang="zh-CN" sz="2400" dirty="0">
              <a:solidFill>
                <a:schemeClr val="bg1"/>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各种介绍吸引观众注意力 各种介绍吊足观众胃口</a:t>
            </a:r>
          </a:p>
        </p:txBody>
      </p:sp>
    </p:spTree>
    <p:extLst>
      <p:ext uri="{BB962C8B-B14F-4D97-AF65-F5344CB8AC3E}">
        <p14:creationId xmlns:p14="http://schemas.microsoft.com/office/powerpoint/2010/main" val="2507352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192000" cy="6858000"/>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altLang="zh-HK" sz="3600" b="1" kern="0" spc="300" dirty="0">
                <a:solidFill>
                  <a:srgbClr val="485766"/>
                </a:solidFill>
              </a:rPr>
              <a:t>PICTURE</a:t>
            </a:r>
          </a:p>
        </p:txBody>
      </p:sp>
      <p:pic>
        <p:nvPicPr>
          <p:cNvPr id="5" name="图片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0186" y="0"/>
            <a:ext cx="2889755" cy="3212870"/>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3824742"/>
            <a:ext cx="12192000" cy="2026767"/>
          </a:xfrm>
          <a:prstGeom prst="rect">
            <a:avLst/>
          </a:prstGeom>
        </p:spPr>
      </p:pic>
      <p:sp>
        <p:nvSpPr>
          <p:cNvPr id="7" name="文本框 6"/>
          <p:cNvSpPr txBox="1"/>
          <p:nvPr/>
        </p:nvSpPr>
        <p:spPr>
          <a:xfrm>
            <a:off x="2627688" y="3824740"/>
            <a:ext cx="9286813" cy="1938992"/>
          </a:xfrm>
          <a:prstGeom prst="rect">
            <a:avLst/>
          </a:prstGeom>
          <a:noFill/>
        </p:spPr>
        <p:txBody>
          <a:bodyPr wrap="square" rtlCol="0">
            <a:spAutoFit/>
          </a:bodyPr>
          <a:lstStyle/>
          <a:p>
            <a:r>
              <a:rPr lang="zh-CN" altLang="en-US" sz="4800" dirty="0">
                <a:solidFill>
                  <a:schemeClr val="bg1"/>
                </a:solidFill>
                <a:latin typeface="微软雅黑" panose="020B0503020204020204" pitchFamily="34" charset="-122"/>
                <a:ea typeface="微软雅黑" panose="020B0503020204020204" pitchFamily="34" charset="-122"/>
              </a:rPr>
              <a:t>             </a:t>
            </a:r>
            <a:r>
              <a:rPr lang="zh-CN" altLang="en-US" sz="4000" dirty="0">
                <a:solidFill>
                  <a:srgbClr val="FF5F6C"/>
                </a:solidFill>
                <a:latin typeface="微软雅黑" panose="020B0503020204020204" pitchFamily="34" charset="-122"/>
                <a:ea typeface="微软雅黑" panose="020B0503020204020204" pitchFamily="34" charset="-122"/>
              </a:rPr>
              <a:t>节目名字</a:t>
            </a:r>
            <a:endParaRPr lang="en-US" altLang="zh-CN" sz="4000" dirty="0">
              <a:solidFill>
                <a:srgbClr val="FF5F6C"/>
              </a:solidFill>
              <a:latin typeface="微软雅黑" panose="020B0503020204020204" pitchFamily="34" charset="-122"/>
              <a:ea typeface="微软雅黑" panose="020B0503020204020204" pitchFamily="34" charset="-122"/>
            </a:endParaRPr>
          </a:p>
          <a:p>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节目简介 节目简介 节目简介节目简介 节目简介 节目简介</a:t>
            </a: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介绍出场演员 介绍出场演员 介绍出场演员 介绍出场演员</a:t>
            </a: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各种介绍吸引观众注意力 各种介绍吊足观众胃口</a:t>
            </a:r>
          </a:p>
        </p:txBody>
      </p:sp>
    </p:spTree>
    <p:extLst>
      <p:ext uri="{BB962C8B-B14F-4D97-AF65-F5344CB8AC3E}">
        <p14:creationId xmlns:p14="http://schemas.microsoft.com/office/powerpoint/2010/main" val="16814152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24235" y="711314"/>
            <a:ext cx="2963687" cy="3689295"/>
          </a:xfrm>
          <a:prstGeom prst="rect">
            <a:avLst/>
          </a:prstGeom>
          <a:solidFill>
            <a:srgbClr val="FFFFFF">
              <a:shade val="85000"/>
              <a:alpha val="47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5" name="图片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587922" y="763988"/>
            <a:ext cx="2963687" cy="3689295"/>
          </a:xfrm>
          <a:prstGeom prst="rect">
            <a:avLst/>
          </a:prstGeom>
          <a:solidFill>
            <a:srgbClr val="FFFFFF">
              <a:shade val="85000"/>
              <a:alpha val="47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6" name="图片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565410" y="763988"/>
            <a:ext cx="2963687" cy="3689295"/>
          </a:xfrm>
          <a:prstGeom prst="rect">
            <a:avLst/>
          </a:prstGeom>
          <a:solidFill>
            <a:srgbClr val="FFFFFF">
              <a:shade val="85000"/>
              <a:alpha val="47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7" name="图片 6"/>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4913194"/>
            <a:ext cx="12203207" cy="1944806"/>
          </a:xfrm>
          <a:prstGeom prst="rect">
            <a:avLst/>
          </a:prstGeom>
        </p:spPr>
      </p:pic>
      <p:sp>
        <p:nvSpPr>
          <p:cNvPr id="8" name="文本框 7"/>
          <p:cNvSpPr txBox="1"/>
          <p:nvPr/>
        </p:nvSpPr>
        <p:spPr>
          <a:xfrm>
            <a:off x="2852383" y="4805023"/>
            <a:ext cx="10372299" cy="1938992"/>
          </a:xfrm>
          <a:prstGeom prst="rect">
            <a:avLst/>
          </a:prstGeom>
          <a:noFill/>
        </p:spPr>
        <p:txBody>
          <a:bodyPr wrap="square" rtlCol="0">
            <a:spAutoFit/>
          </a:bodyPr>
          <a:lstStyle/>
          <a:p>
            <a:r>
              <a:rPr lang="zh-CN" altLang="en-US" sz="4800" dirty="0">
                <a:solidFill>
                  <a:schemeClr val="bg1"/>
                </a:solidFill>
                <a:latin typeface="微软雅黑" panose="020B0503020204020204" pitchFamily="34" charset="-122"/>
                <a:ea typeface="微软雅黑" panose="020B0503020204020204" pitchFamily="34" charset="-122"/>
              </a:rPr>
              <a:t>             </a:t>
            </a:r>
            <a:r>
              <a:rPr lang="zh-CN" altLang="en-US" sz="4000" dirty="0">
                <a:solidFill>
                  <a:srgbClr val="FF5F6C"/>
                </a:solidFill>
                <a:latin typeface="微软雅黑" panose="020B0503020204020204" pitchFamily="34" charset="-122"/>
                <a:ea typeface="微软雅黑" panose="020B0503020204020204" pitchFamily="34" charset="-122"/>
              </a:rPr>
              <a:t>节目名字</a:t>
            </a:r>
            <a:endParaRPr lang="en-US" altLang="zh-CN" sz="4000" dirty="0">
              <a:solidFill>
                <a:srgbClr val="FF5F6C"/>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节目简介 节目简介 节目简介节目简介 节目简介 节目简介</a:t>
            </a:r>
            <a:endParaRPr lang="en-US" altLang="zh-CN" sz="2400" dirty="0">
              <a:solidFill>
                <a:schemeClr val="bg1"/>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介绍出场演员 介绍出场演员 介绍出场演员 介绍出场演员</a:t>
            </a:r>
            <a:endParaRPr lang="en-US" altLang="zh-CN" sz="2400" dirty="0">
              <a:solidFill>
                <a:schemeClr val="bg1"/>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各种介绍吸引观众注意力 各种介绍吊足观众胃口</a:t>
            </a:r>
          </a:p>
        </p:txBody>
      </p:sp>
      <p:pic>
        <p:nvPicPr>
          <p:cNvPr id="10" name="图片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83039" y="4453281"/>
            <a:ext cx="3286029" cy="3212870"/>
          </a:xfrm>
          <a:prstGeom prst="rect">
            <a:avLst/>
          </a:prstGeom>
        </p:spPr>
      </p:pic>
    </p:spTree>
    <p:extLst>
      <p:ext uri="{BB962C8B-B14F-4D97-AF65-F5344CB8AC3E}">
        <p14:creationId xmlns:p14="http://schemas.microsoft.com/office/powerpoint/2010/main" val="3623565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61168"/>
          </a:xfrm>
          <a:prstGeom prst="rect">
            <a:avLst/>
          </a:prstGeom>
        </p:spPr>
      </p:pic>
      <p:pic>
        <p:nvPicPr>
          <p:cNvPr id="5" name="图片 4"/>
          <p:cNvPicPr>
            <a:picLocks noChangeAspect="1"/>
          </p:cNvPicPr>
          <p:nvPr/>
        </p:nvPicPr>
        <p:blipFill rotWithShape="1">
          <a:blip r:embed="rId3" cstate="email">
            <a:extLst>
              <a:ext uri="{28A0092B-C50C-407E-A947-70E740481C1C}">
                <a14:useLocalDpi xmlns:a14="http://schemas.microsoft.com/office/drawing/2010/main"/>
              </a:ext>
            </a:extLst>
          </a:blip>
          <a:srcRect r="21602"/>
          <a:stretch/>
        </p:blipFill>
        <p:spPr>
          <a:xfrm>
            <a:off x="2251882" y="3168"/>
            <a:ext cx="9940119" cy="6858000"/>
          </a:xfrm>
          <a:prstGeom prst="rect">
            <a:avLst/>
          </a:prstGeom>
        </p:spPr>
      </p:pic>
      <p:sp>
        <p:nvSpPr>
          <p:cNvPr id="7" name="文本框 6"/>
          <p:cNvSpPr txBox="1"/>
          <p:nvPr/>
        </p:nvSpPr>
        <p:spPr>
          <a:xfrm>
            <a:off x="4881350" y="464026"/>
            <a:ext cx="5254388" cy="1446550"/>
          </a:xfrm>
          <a:prstGeom prst="rect">
            <a:avLst/>
          </a:prstGeom>
          <a:noFill/>
        </p:spPr>
        <p:txBody>
          <a:bodyPr wrap="square" rtlCol="0">
            <a:spAutoFit/>
          </a:bodyPr>
          <a:lstStyle/>
          <a:p>
            <a:r>
              <a:rPr lang="zh-CN" altLang="en-US" sz="8800" dirty="0">
                <a:solidFill>
                  <a:schemeClr val="bg1"/>
                </a:solidFill>
                <a:latin typeface="微软雅黑" panose="020B0503020204020204" pitchFamily="34" charset="-122"/>
                <a:ea typeface="微软雅黑" panose="020B0503020204020204" pitchFamily="34" charset="-122"/>
              </a:rPr>
              <a:t>主要领导</a:t>
            </a:r>
          </a:p>
        </p:txBody>
      </p:sp>
      <p:sp>
        <p:nvSpPr>
          <p:cNvPr id="8" name="文本框 7"/>
          <p:cNvSpPr txBox="1"/>
          <p:nvPr/>
        </p:nvSpPr>
        <p:spPr>
          <a:xfrm>
            <a:off x="3248168" y="2101755"/>
            <a:ext cx="8407021" cy="3970318"/>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高大上 何大壮</a:t>
            </a:r>
            <a:endParaRPr lang="en-US" altLang="zh-CN" sz="3600" dirty="0">
              <a:solidFill>
                <a:schemeClr val="bg1"/>
              </a:solidFill>
              <a:latin typeface="微软雅黑" panose="020B0503020204020204" pitchFamily="34" charset="-122"/>
              <a:ea typeface="微软雅黑" panose="020B0503020204020204" pitchFamily="34" charset="-122"/>
            </a:endParaRPr>
          </a:p>
          <a:p>
            <a:endParaRPr lang="en-US" altLang="zh-CN" sz="3600" dirty="0">
              <a:solidFill>
                <a:schemeClr val="bg1"/>
              </a:solidFill>
              <a:latin typeface="微软雅黑" panose="020B0503020204020204" pitchFamily="34" charset="-122"/>
              <a:ea typeface="微软雅黑" panose="020B0503020204020204" pitchFamily="34" charset="-122"/>
            </a:endParaRPr>
          </a:p>
          <a:p>
            <a:r>
              <a:rPr lang="zh-CN" altLang="en-US" sz="3600" dirty="0">
                <a:solidFill>
                  <a:schemeClr val="bg1"/>
                </a:solidFill>
                <a:latin typeface="微软雅黑" panose="020B0503020204020204" pitchFamily="34" charset="-122"/>
                <a:ea typeface="微软雅黑" panose="020B0503020204020204" pitchFamily="34" charset="-122"/>
              </a:rPr>
              <a:t>李二狗 赵三猫 王大米 贺三枪</a:t>
            </a:r>
            <a:endParaRPr lang="en-US" altLang="zh-CN" sz="3600" dirty="0">
              <a:solidFill>
                <a:schemeClr val="bg1"/>
              </a:solidFill>
              <a:latin typeface="微软雅黑" panose="020B0503020204020204" pitchFamily="34" charset="-122"/>
              <a:ea typeface="微软雅黑" panose="020B0503020204020204" pitchFamily="34" charset="-122"/>
            </a:endParaRPr>
          </a:p>
          <a:p>
            <a:endParaRPr lang="en-US" altLang="zh-CN" sz="3600" dirty="0">
              <a:solidFill>
                <a:schemeClr val="bg1"/>
              </a:solidFill>
              <a:latin typeface="微软雅黑" panose="020B0503020204020204" pitchFamily="34" charset="-122"/>
              <a:ea typeface="微软雅黑" panose="020B0503020204020204" pitchFamily="34" charset="-122"/>
            </a:endParaRPr>
          </a:p>
          <a:p>
            <a:r>
              <a:rPr lang="zh-CN" altLang="en-US" sz="3600" dirty="0">
                <a:solidFill>
                  <a:schemeClr val="bg1"/>
                </a:solidFill>
                <a:latin typeface="微软雅黑" panose="020B0503020204020204" pitchFamily="34" charset="-122"/>
                <a:ea typeface="微软雅黑" panose="020B0503020204020204" pitchFamily="34" charset="-122"/>
              </a:rPr>
              <a:t>刘四顺 毛五只 宋小宝 赵老四</a:t>
            </a:r>
            <a:endParaRPr lang="en-US" altLang="zh-CN" sz="3600" dirty="0">
              <a:solidFill>
                <a:schemeClr val="bg1"/>
              </a:solidFill>
              <a:latin typeface="微软雅黑" panose="020B0503020204020204" pitchFamily="34" charset="-122"/>
              <a:ea typeface="微软雅黑" panose="020B0503020204020204" pitchFamily="34" charset="-122"/>
            </a:endParaRPr>
          </a:p>
          <a:p>
            <a:endParaRPr lang="en-US" altLang="zh-CN" sz="3600" dirty="0">
              <a:solidFill>
                <a:schemeClr val="bg1"/>
              </a:solidFill>
              <a:latin typeface="微软雅黑" panose="020B0503020204020204" pitchFamily="34" charset="-122"/>
              <a:ea typeface="微软雅黑" panose="020B0503020204020204" pitchFamily="34" charset="-122"/>
            </a:endParaRPr>
          </a:p>
          <a:p>
            <a:r>
              <a:rPr lang="zh-CN" altLang="en-US" sz="3600" dirty="0">
                <a:solidFill>
                  <a:schemeClr val="bg1"/>
                </a:solidFill>
                <a:latin typeface="微软雅黑" panose="020B0503020204020204" pitchFamily="34" charset="-122"/>
                <a:ea typeface="微软雅黑" panose="020B0503020204020204" pitchFamily="34" charset="-122"/>
              </a:rPr>
              <a:t>热烈欢迎他们的出席。</a:t>
            </a:r>
          </a:p>
        </p:txBody>
      </p:sp>
    </p:spTree>
    <p:extLst>
      <p:ext uri="{BB962C8B-B14F-4D97-AF65-F5344CB8AC3E}">
        <p14:creationId xmlns:p14="http://schemas.microsoft.com/office/powerpoint/2010/main" val="25749079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76387" y="1083152"/>
            <a:ext cx="3834716" cy="4773582"/>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
        <p:nvSpPr>
          <p:cNvPr id="4" name="文本框 3"/>
          <p:cNvSpPr txBox="1"/>
          <p:nvPr/>
        </p:nvSpPr>
        <p:spPr>
          <a:xfrm>
            <a:off x="6482688" y="1946449"/>
            <a:ext cx="4408227" cy="3046988"/>
          </a:xfrm>
          <a:prstGeom prst="rect">
            <a:avLst/>
          </a:prstGeom>
          <a:noFill/>
        </p:spPr>
        <p:txBody>
          <a:bodyPr wrap="square" rtlCol="0">
            <a:spAutoFit/>
          </a:bodyPr>
          <a:lstStyle/>
          <a:p>
            <a:r>
              <a:rPr lang="zh-CN" altLang="en-US" sz="4800" dirty="0">
                <a:solidFill>
                  <a:schemeClr val="bg1"/>
                </a:solidFill>
                <a:latin typeface="微软雅黑" panose="020B0503020204020204" pitchFamily="34" charset="-122"/>
                <a:ea typeface="微软雅黑" panose="020B0503020204020204" pitchFamily="34" charset="-122"/>
              </a:rPr>
              <a:t>      </a:t>
            </a:r>
            <a:r>
              <a:rPr lang="zh-CN" altLang="en-US" sz="4000" dirty="0">
                <a:solidFill>
                  <a:srgbClr val="FF5F6C"/>
                </a:solidFill>
                <a:latin typeface="微软雅黑" panose="020B0503020204020204" pitchFamily="34" charset="-122"/>
                <a:ea typeface="微软雅黑" panose="020B0503020204020204" pitchFamily="34" charset="-122"/>
              </a:rPr>
              <a:t>节目名字</a:t>
            </a:r>
            <a:endParaRPr lang="en-US" altLang="zh-CN" sz="4000" dirty="0">
              <a:solidFill>
                <a:srgbClr val="FF5F6C"/>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节目简介 节目简介 节目简介节目简介 节目简介 节目简介</a:t>
            </a:r>
            <a:endParaRPr lang="en-US" altLang="zh-CN" sz="2400" dirty="0">
              <a:solidFill>
                <a:schemeClr val="bg1"/>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介绍出场演员 介绍出场演员 介绍出场演员 介绍出场演员</a:t>
            </a:r>
            <a:endParaRPr lang="en-US" altLang="zh-CN" sz="2400" dirty="0">
              <a:solidFill>
                <a:schemeClr val="bg1"/>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各种介绍吸引观众注意力 各种介绍吊足观众胃口</a:t>
            </a:r>
          </a:p>
        </p:txBody>
      </p:sp>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987051" y="0"/>
            <a:ext cx="3572567" cy="3212870"/>
          </a:xfrm>
          <a:prstGeom prst="rect">
            <a:avLst/>
          </a:prstGeom>
        </p:spPr>
      </p:pic>
    </p:spTree>
    <p:extLst>
      <p:ext uri="{BB962C8B-B14F-4D97-AF65-F5344CB8AC3E}">
        <p14:creationId xmlns:p14="http://schemas.microsoft.com/office/powerpoint/2010/main" val="13367878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735006" cy="241289"/>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模板：</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www.1ppt.com/moban/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素材：</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背景：</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www.1ppt.com/beijing/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图表：</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www.1ppt.com/xiazai/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教程： </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资料下载：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www.1ppt.com/ziliao/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范文下载：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www.1ppt.com/fanwen/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试卷下载：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www.1ppt.com/shiti/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教案下载：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论坛：</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语文课件：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www.1ppt.com/kejian/yuwen/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数学课件：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www.1ppt.com/kejian/shuxue/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英语课件：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www.1ppt.com/kejian/yingyu/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美术课件：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www.1ppt.com/kejian/meishu/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科学课件：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www.1ppt.com/kejian/kexue/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物理课件：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www.1ppt.com/kejian/wuli/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化学课件：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www.1ppt.com/kejian/huaxue/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生物课件：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www.1ppt.com/kejian/shengwu/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地理课件：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www.1ppt.com/kejian/dili/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历史课件：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www.1ppt.com/kejian/lishi/        </a:t>
            </a:r>
          </a:p>
        </p:txBody>
      </p:sp>
      <p:sp>
        <p:nvSpPr>
          <p:cNvPr id="3" name="矩形 2"/>
          <p:cNvSpPr/>
          <p:nvPr/>
        </p:nvSpPr>
        <p:spPr>
          <a:xfrm>
            <a:off x="0" y="1938993"/>
            <a:ext cx="12192000" cy="4919008"/>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altLang="zh-HK" sz="3600" b="1" kern="0" spc="300" dirty="0">
                <a:solidFill>
                  <a:srgbClr val="485766"/>
                </a:solidFill>
              </a:rPr>
              <a:t>PICTURE</a:t>
            </a:r>
          </a:p>
        </p:txBody>
      </p:sp>
      <p:pic>
        <p:nvPicPr>
          <p:cNvPr id="4" name="图片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1206" y="0"/>
            <a:ext cx="12203207" cy="1944806"/>
          </a:xfrm>
          <a:prstGeom prst="rect">
            <a:avLst/>
          </a:prstGeom>
        </p:spPr>
      </p:pic>
      <p:sp>
        <p:nvSpPr>
          <p:cNvPr id="5" name="文本框 4"/>
          <p:cNvSpPr txBox="1"/>
          <p:nvPr/>
        </p:nvSpPr>
        <p:spPr>
          <a:xfrm>
            <a:off x="2841177" y="-108171"/>
            <a:ext cx="10372299" cy="1938992"/>
          </a:xfrm>
          <a:prstGeom prst="rect">
            <a:avLst/>
          </a:prstGeom>
          <a:noFill/>
        </p:spPr>
        <p:txBody>
          <a:bodyPr wrap="square" rtlCol="0">
            <a:spAutoFit/>
          </a:bodyPr>
          <a:lstStyle/>
          <a:p>
            <a:r>
              <a:rPr lang="zh-CN" altLang="en-US" sz="4800" dirty="0">
                <a:solidFill>
                  <a:schemeClr val="bg1"/>
                </a:solidFill>
                <a:latin typeface="微软雅黑" panose="020B0503020204020204" pitchFamily="34" charset="-122"/>
                <a:ea typeface="微软雅黑" panose="020B0503020204020204" pitchFamily="34" charset="-122"/>
              </a:rPr>
              <a:t>             </a:t>
            </a:r>
            <a:r>
              <a:rPr lang="zh-CN" altLang="en-US" sz="4000" dirty="0">
                <a:solidFill>
                  <a:srgbClr val="FF5F6C"/>
                </a:solidFill>
                <a:latin typeface="微软雅黑" panose="020B0503020204020204" pitchFamily="34" charset="-122"/>
                <a:ea typeface="微软雅黑" panose="020B0503020204020204" pitchFamily="34" charset="-122"/>
              </a:rPr>
              <a:t>节目名字</a:t>
            </a:r>
            <a:endParaRPr lang="en-US" altLang="zh-CN" sz="4000" dirty="0">
              <a:solidFill>
                <a:srgbClr val="FF5F6C"/>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节目简介 节目简介 节目简介节目简介 节目简介 节目简介</a:t>
            </a:r>
            <a:endParaRPr lang="en-US" altLang="zh-CN" sz="2400" dirty="0">
              <a:solidFill>
                <a:schemeClr val="bg1"/>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介绍出场演员 介绍出场演员 介绍出场演员 介绍出场演员</a:t>
            </a:r>
            <a:endParaRPr lang="en-US" altLang="zh-CN" sz="2400" dirty="0">
              <a:solidFill>
                <a:schemeClr val="bg1"/>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各种介绍吸引观众注意力 各种介绍吊足观众胃口</a:t>
            </a:r>
          </a:p>
        </p:txBody>
      </p:sp>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61560" y="-347429"/>
            <a:ext cx="3353091" cy="3212870"/>
          </a:xfrm>
          <a:prstGeom prst="rect">
            <a:avLst/>
          </a:prstGeom>
        </p:spPr>
      </p:pic>
    </p:spTree>
    <p:extLst>
      <p:ext uri="{BB962C8B-B14F-4D97-AF65-F5344CB8AC3E}">
        <p14:creationId xmlns:p14="http://schemas.microsoft.com/office/powerpoint/2010/main" val="3308806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95786" y="600504"/>
            <a:ext cx="3862317" cy="1323439"/>
          </a:xfrm>
          <a:prstGeom prst="rect">
            <a:avLst/>
          </a:prstGeom>
          <a:noFill/>
        </p:spPr>
        <p:txBody>
          <a:bodyPr wrap="square" rtlCol="0">
            <a:spAutoFit/>
          </a:bodyPr>
          <a:lstStyle/>
          <a:p>
            <a:r>
              <a:rPr lang="zh-CN" altLang="en-US" sz="8000" dirty="0">
                <a:solidFill>
                  <a:srgbClr val="FF5F6C"/>
                </a:solidFill>
                <a:latin typeface="微软雅黑" panose="020B0503020204020204" pitchFamily="34" charset="-122"/>
                <a:ea typeface="微软雅黑" panose="020B0503020204020204" pitchFamily="34" charset="-122"/>
              </a:rPr>
              <a:t>结束语</a:t>
            </a:r>
          </a:p>
        </p:txBody>
      </p:sp>
      <p:sp>
        <p:nvSpPr>
          <p:cNvPr id="3" name="文本框 2"/>
          <p:cNvSpPr txBox="1"/>
          <p:nvPr/>
        </p:nvSpPr>
        <p:spPr>
          <a:xfrm>
            <a:off x="928047" y="2347417"/>
            <a:ext cx="11013744" cy="3170099"/>
          </a:xfrm>
          <a:prstGeom prst="rect">
            <a:avLst/>
          </a:prstGeom>
          <a:noFill/>
        </p:spPr>
        <p:txBody>
          <a:bodyPr wrap="square" rtlCol="0">
            <a:spAutoFit/>
          </a:bodyPr>
          <a:lstStyle/>
          <a:p>
            <a:r>
              <a:rPr lang="zh-CN" altLang="en-US" sz="4000" dirty="0">
                <a:solidFill>
                  <a:schemeClr val="bg1"/>
                </a:solidFill>
                <a:latin typeface="微软雅黑" panose="020B0503020204020204" pitchFamily="34" charset="-122"/>
                <a:ea typeface="微软雅黑" panose="020B0503020204020204" pitchFamily="34" charset="-122"/>
              </a:rPr>
              <a:t>感谢</a:t>
            </a:r>
            <a:r>
              <a:rPr lang="en-US" altLang="zh-CN" sz="4000" dirty="0">
                <a:solidFill>
                  <a:schemeClr val="bg1"/>
                </a:solidFill>
                <a:latin typeface="微软雅黑" panose="020B0503020204020204" pitchFamily="34" charset="-122"/>
                <a:ea typeface="微软雅黑" panose="020B0503020204020204" pitchFamily="34" charset="-122"/>
              </a:rPr>
              <a:t>TV</a:t>
            </a:r>
            <a:r>
              <a:rPr lang="zh-CN" altLang="en-US" sz="4000" dirty="0">
                <a:solidFill>
                  <a:schemeClr val="bg1"/>
                </a:solidFill>
                <a:latin typeface="微软雅黑" panose="020B0503020204020204" pitchFamily="34" charset="-122"/>
                <a:ea typeface="微软雅黑" panose="020B0503020204020204" pitchFamily="34" charset="-122"/>
              </a:rPr>
              <a:t>感谢</a:t>
            </a:r>
            <a:r>
              <a:rPr lang="en-US" altLang="zh-CN" sz="4000" dirty="0">
                <a:solidFill>
                  <a:schemeClr val="bg1"/>
                </a:solidFill>
                <a:latin typeface="微软雅黑" panose="020B0503020204020204" pitchFamily="34" charset="-122"/>
                <a:ea typeface="微软雅黑" panose="020B0503020204020204" pitchFamily="34" charset="-122"/>
              </a:rPr>
              <a:t>CCTV</a:t>
            </a:r>
            <a:r>
              <a:rPr lang="zh-CN" altLang="en-US" sz="4000" dirty="0">
                <a:solidFill>
                  <a:schemeClr val="bg1"/>
                </a:solidFill>
                <a:latin typeface="微软雅黑" panose="020B0503020204020204" pitchFamily="34" charset="-122"/>
                <a:ea typeface="微软雅黑" panose="020B0503020204020204" pitchFamily="34" charset="-122"/>
              </a:rPr>
              <a:t>感谢</a:t>
            </a:r>
            <a:r>
              <a:rPr lang="en-US" altLang="zh-CN" sz="4000" dirty="0">
                <a:solidFill>
                  <a:schemeClr val="bg1"/>
                </a:solidFill>
                <a:latin typeface="微软雅黑" panose="020B0503020204020204" pitchFamily="34" charset="-122"/>
                <a:ea typeface="微软雅黑" panose="020B0503020204020204" pitchFamily="34" charset="-122"/>
              </a:rPr>
              <a:t>FBI</a:t>
            </a:r>
            <a:r>
              <a:rPr lang="zh-CN" altLang="en-US" sz="4000" dirty="0">
                <a:solidFill>
                  <a:schemeClr val="bg1"/>
                </a:solidFill>
                <a:latin typeface="微软雅黑" panose="020B0503020204020204" pitchFamily="34" charset="-122"/>
                <a:ea typeface="微软雅黑" panose="020B0503020204020204" pitchFamily="34" charset="-122"/>
              </a:rPr>
              <a:t>感谢</a:t>
            </a:r>
            <a:r>
              <a:rPr lang="en-US" altLang="zh-CN" sz="4000" dirty="0">
                <a:solidFill>
                  <a:schemeClr val="bg1"/>
                </a:solidFill>
                <a:latin typeface="微软雅黑" panose="020B0503020204020204" pitchFamily="34" charset="-122"/>
                <a:ea typeface="微软雅黑" panose="020B0503020204020204" pitchFamily="34" charset="-122"/>
              </a:rPr>
              <a:t>CIA</a:t>
            </a:r>
            <a:r>
              <a:rPr lang="zh-CN" altLang="en-US" sz="4000" dirty="0">
                <a:solidFill>
                  <a:schemeClr val="bg1"/>
                </a:solidFill>
                <a:latin typeface="微软雅黑" panose="020B0503020204020204" pitchFamily="34" charset="-122"/>
                <a:ea typeface="微软雅黑" panose="020B0503020204020204" pitchFamily="34" charset="-122"/>
              </a:rPr>
              <a:t>感谢各位到来感谢书记感谢秘书感谢会长感谢会计感谢副会长感谢隔壁卖矿泉水的感谢小吃街卖羊肉串的感谢赵铁锤感谢李铁柱感谢高大头祝你们有一个快乐的生活感谢感谢感谢感谢感谢感谢感谢感谢好了</a:t>
            </a:r>
          </a:p>
        </p:txBody>
      </p:sp>
    </p:spTree>
    <p:extLst>
      <p:ext uri="{BB962C8B-B14F-4D97-AF65-F5344CB8AC3E}">
        <p14:creationId xmlns:p14="http://schemas.microsoft.com/office/powerpoint/2010/main" val="26558345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rot="890110">
            <a:off x="5969551" y="1334854"/>
            <a:ext cx="528033" cy="1403797"/>
          </a:xfrm>
          <a:prstGeom prst="ellipse">
            <a:avLst/>
          </a:prstGeom>
          <a:solidFill>
            <a:schemeClr val="accent4">
              <a:lumMod val="40000"/>
              <a:lumOff val="6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rot="1720879">
            <a:off x="6214093" y="1432457"/>
            <a:ext cx="528033" cy="1403797"/>
          </a:xfrm>
          <a:prstGeom prst="ellipse">
            <a:avLst/>
          </a:prstGeom>
          <a:solidFill>
            <a:schemeClr val="accent5">
              <a:lumMod val="40000"/>
              <a:lumOff val="6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rot="2551649">
            <a:off x="6428171" y="1585747"/>
            <a:ext cx="528033" cy="1403797"/>
          </a:xfrm>
          <a:prstGeom prst="ellipse">
            <a:avLst/>
          </a:prstGeom>
          <a:solidFill>
            <a:schemeClr val="accent1">
              <a:alpha val="6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rot="3382418">
            <a:off x="6599345" y="1785813"/>
            <a:ext cx="528033" cy="1403797"/>
          </a:xfrm>
          <a:prstGeom prst="ellipse">
            <a:avLst/>
          </a:prstGeom>
          <a:solidFill>
            <a:schemeClr val="accent6">
              <a:lumMod val="40000"/>
              <a:lumOff val="6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4213187">
            <a:off x="6717664" y="2021031"/>
            <a:ext cx="528033" cy="1403797"/>
          </a:xfrm>
          <a:prstGeom prst="ellipse">
            <a:avLst/>
          </a:prstGeom>
          <a:solidFill>
            <a:schemeClr val="accent2">
              <a:lumMod val="40000"/>
              <a:lumOff val="6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5043956">
            <a:off x="6776253" y="2277730"/>
            <a:ext cx="528033" cy="1403797"/>
          </a:xfrm>
          <a:prstGeom prst="ellipse">
            <a:avLst/>
          </a:prstGeom>
          <a:solidFill>
            <a:schemeClr val="accent1">
              <a:lumMod val="40000"/>
              <a:lumOff val="6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rot="5874726">
            <a:off x="6771709" y="2540991"/>
            <a:ext cx="528033" cy="1403797"/>
          </a:xfrm>
          <a:prstGeom prst="ellipse">
            <a:avLst/>
          </a:prstGeom>
          <a:solidFill>
            <a:schemeClr val="bg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rot="6705494">
            <a:off x="6704293" y="2795515"/>
            <a:ext cx="528033" cy="1403797"/>
          </a:xfrm>
          <a:prstGeom prst="ellipse">
            <a:avLst/>
          </a:prstGeom>
          <a:solidFill>
            <a:schemeClr val="tx1">
              <a:lumMod val="65000"/>
              <a:lumOff val="3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7536264">
            <a:off x="6577925" y="3026508"/>
            <a:ext cx="528033" cy="1403797"/>
          </a:xfrm>
          <a:prstGeom prst="ellipse">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8367034">
            <a:off x="6399949" y="3220550"/>
            <a:ext cx="528033" cy="1403797"/>
          </a:xfrm>
          <a:prstGeom prst="ellipse">
            <a:avLst/>
          </a:prstGeom>
          <a:solidFill>
            <a:schemeClr val="bg1">
              <a:lumMod val="6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9197802">
            <a:off x="6180709" y="3366359"/>
            <a:ext cx="528033" cy="1403797"/>
          </a:xfrm>
          <a:prstGeom prst="ellipse">
            <a:avLst/>
          </a:prstGeom>
          <a:solidFill>
            <a:schemeClr val="accent2">
              <a:lumMod val="60000"/>
              <a:lumOff val="4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0028571">
            <a:off x="5932942" y="3455463"/>
            <a:ext cx="528033" cy="1403797"/>
          </a:xfrm>
          <a:prstGeom prst="ellipse">
            <a:avLst/>
          </a:prstGeom>
          <a:solidFill>
            <a:schemeClr val="accent4">
              <a:lumMod val="60000"/>
              <a:lumOff val="4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0859341">
            <a:off x="5671053" y="3482684"/>
            <a:ext cx="528033" cy="1403797"/>
          </a:xfrm>
          <a:prstGeom prst="ellipse">
            <a:avLst/>
          </a:pr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rot="11690110">
            <a:off x="5410260" y="3446440"/>
            <a:ext cx="528033" cy="1403797"/>
          </a:xfrm>
          <a:prstGeom prst="ellipse">
            <a:avLst/>
          </a:pr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rot="12520880">
            <a:off x="5165717" y="3348837"/>
            <a:ext cx="528033" cy="1403797"/>
          </a:xfrm>
          <a:prstGeom prst="ellipse">
            <a:avLst/>
          </a:pr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rot="13351648">
            <a:off x="4951641" y="3195548"/>
            <a:ext cx="528033" cy="1403797"/>
          </a:xfrm>
          <a:prstGeom prst="ellipse">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rot="14182418">
            <a:off x="4780468" y="2995479"/>
            <a:ext cx="528033" cy="1403797"/>
          </a:xfrm>
          <a:prstGeom prst="ellipse">
            <a:avLst/>
          </a:prstGeom>
          <a:solidFill>
            <a:schemeClr val="accent3">
              <a:lumMod val="40000"/>
              <a:lumOff val="6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rot="15013187">
            <a:off x="4662149" y="2760261"/>
            <a:ext cx="528033" cy="1403797"/>
          </a:xfrm>
          <a:prstGeom prst="ellipse">
            <a:avLst/>
          </a:prstGeom>
          <a:solidFill>
            <a:schemeClr val="accent1">
              <a:lumMod val="60000"/>
              <a:lumOff val="4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rot="15843957">
            <a:off x="4603558" y="2503562"/>
            <a:ext cx="528033" cy="1403797"/>
          </a:xfrm>
          <a:prstGeom prst="ellipse">
            <a:avLst/>
          </a:prstGeom>
          <a:solidFill>
            <a:schemeClr val="accent4">
              <a:lumMod val="60000"/>
              <a:lumOff val="4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rot="16674727">
            <a:off x="4608102" y="2240300"/>
            <a:ext cx="528033" cy="1403797"/>
          </a:xfrm>
          <a:prstGeom prst="ellipse">
            <a:avLst/>
          </a:prstGeom>
          <a:solidFill>
            <a:schemeClr val="accent2">
              <a:lumMod val="60000"/>
              <a:lumOff val="4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rot="17505494">
            <a:off x="4675518" y="1985777"/>
            <a:ext cx="528033" cy="1403797"/>
          </a:xfrm>
          <a:prstGeom prst="ellipse">
            <a:avLst/>
          </a:prstGeom>
          <a:solidFill>
            <a:schemeClr val="accent5">
              <a:lumMod val="60000"/>
              <a:lumOff val="4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rot="18336264">
            <a:off x="4801885" y="1754783"/>
            <a:ext cx="528033" cy="1403797"/>
          </a:xfrm>
          <a:prstGeom prst="ellipse">
            <a:avLst/>
          </a:prstGeom>
          <a:solidFill>
            <a:schemeClr val="accent1">
              <a:lumMod val="60000"/>
              <a:lumOff val="4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19167034">
            <a:off x="4979862" y="1560744"/>
            <a:ext cx="528033" cy="1403797"/>
          </a:xfrm>
          <a:prstGeom prst="ellipse">
            <a:avLst/>
          </a:prstGeom>
          <a:solidFill>
            <a:schemeClr val="accent3">
              <a:lumMod val="60000"/>
              <a:lumOff val="4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19997803">
            <a:off x="5199105" y="1414935"/>
            <a:ext cx="528033" cy="1403797"/>
          </a:xfrm>
          <a:prstGeom prst="ellipse">
            <a:avLst/>
          </a:prstGeom>
          <a:solidFill>
            <a:schemeClr val="accent6">
              <a:lumMod val="60000"/>
              <a:lumOff val="4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rot="20828573">
            <a:off x="5446869" y="1325831"/>
            <a:ext cx="528033" cy="1403797"/>
          </a:xfrm>
          <a:prstGeom prst="ellipse">
            <a:avLst/>
          </a:prstGeom>
          <a:solidFill>
            <a:schemeClr val="accent5">
              <a:lumMod val="60000"/>
              <a:lumOff val="4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rot="59341">
            <a:off x="5708758" y="1298610"/>
            <a:ext cx="528033" cy="1403797"/>
          </a:xfrm>
          <a:prstGeom prst="ellipse">
            <a:avLst/>
          </a:prstGeom>
          <a:solidFill>
            <a:schemeClr val="accent3">
              <a:lumMod val="40000"/>
              <a:lumOff val="6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7765702" y="1420606"/>
            <a:ext cx="458575" cy="458575"/>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t>R</a:t>
            </a:r>
            <a:endParaRPr lang="zh-CN" altLang="en-US" sz="3200" dirty="0"/>
          </a:p>
        </p:txBody>
      </p:sp>
    </p:spTree>
    <p:extLst>
      <p:ext uri="{BB962C8B-B14F-4D97-AF65-F5344CB8AC3E}">
        <p14:creationId xmlns:p14="http://schemas.microsoft.com/office/powerpoint/2010/main" val="29638707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629" y="0"/>
            <a:ext cx="12180745" cy="6858000"/>
          </a:xfrm>
          <a:prstGeom prst="rect">
            <a:avLst/>
          </a:prstGeom>
        </p:spPr>
      </p:pic>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27" y="17060"/>
            <a:ext cx="2682472" cy="3212870"/>
          </a:xfrm>
          <a:prstGeom prst="rect">
            <a:avLst/>
          </a:prstGeom>
        </p:spPr>
      </p:pic>
      <p:sp>
        <p:nvSpPr>
          <p:cNvPr id="5" name="文本框 4"/>
          <p:cNvSpPr txBox="1"/>
          <p:nvPr/>
        </p:nvSpPr>
        <p:spPr>
          <a:xfrm>
            <a:off x="1418574" y="2030150"/>
            <a:ext cx="6018663" cy="3416320"/>
          </a:xfrm>
          <a:prstGeom prst="rect">
            <a:avLst/>
          </a:prstGeom>
          <a:noFill/>
        </p:spPr>
        <p:txBody>
          <a:bodyPr wrap="square" rtlCol="0">
            <a:spAutoFit/>
          </a:bodyPr>
          <a:lstStyle/>
          <a:p>
            <a:r>
              <a:rPr lang="zh-CN" altLang="en-US" sz="4800" dirty="0">
                <a:solidFill>
                  <a:schemeClr val="bg1"/>
                </a:solidFill>
                <a:latin typeface="微软雅黑" panose="020B0503020204020204" pitchFamily="34" charset="-122"/>
                <a:ea typeface="微软雅黑" panose="020B0503020204020204" pitchFamily="34" charset="-122"/>
              </a:rPr>
              <a:t>      </a:t>
            </a:r>
            <a:r>
              <a:rPr lang="zh-CN" altLang="en-US" sz="4800" dirty="0">
                <a:solidFill>
                  <a:srgbClr val="FF5F6C"/>
                </a:solidFill>
                <a:latin typeface="微软雅黑" panose="020B0503020204020204" pitchFamily="34" charset="-122"/>
                <a:ea typeface="微软雅黑" panose="020B0503020204020204" pitchFamily="34" charset="-122"/>
              </a:rPr>
              <a:t>节目名字</a:t>
            </a:r>
            <a:endParaRPr lang="en-US" altLang="zh-CN" sz="4800" dirty="0">
              <a:solidFill>
                <a:srgbClr val="FF5F6C"/>
              </a:solidFill>
              <a:latin typeface="微软雅黑" panose="020B0503020204020204" pitchFamily="34" charset="-122"/>
              <a:ea typeface="微软雅黑" panose="020B0503020204020204" pitchFamily="34" charset="-122"/>
            </a:endParaRPr>
          </a:p>
          <a:p>
            <a:r>
              <a:rPr lang="en-US" altLang="zh-CN" sz="2800" dirty="0">
                <a:solidFill>
                  <a:schemeClr val="bg1"/>
                </a:solidFill>
                <a:latin typeface="微软雅黑" panose="020B0503020204020204" pitchFamily="34" charset="-122"/>
                <a:ea typeface="微软雅黑" panose="020B0503020204020204" pitchFamily="34" charset="-122"/>
              </a:rPr>
              <a:t>PICTURE</a:t>
            </a:r>
            <a:r>
              <a:rPr lang="zh-CN" altLang="en-US" sz="2800" dirty="0">
                <a:solidFill>
                  <a:schemeClr val="bg1"/>
                </a:solidFill>
                <a:latin typeface="微软雅黑" panose="020B0503020204020204" pitchFamily="34" charset="-122"/>
                <a:ea typeface="微软雅黑" panose="020B0503020204020204" pitchFamily="34" charset="-122"/>
              </a:rPr>
              <a:t>处放置演员照片</a:t>
            </a:r>
            <a:endParaRPr lang="en-US" altLang="zh-CN" sz="2800" dirty="0">
              <a:solidFill>
                <a:schemeClr val="bg1"/>
              </a:solidFill>
              <a:latin typeface="微软雅黑" panose="020B0503020204020204" pitchFamily="34" charset="-122"/>
              <a:ea typeface="微软雅黑" panose="020B0503020204020204" pitchFamily="34" charset="-122"/>
            </a:endParaRPr>
          </a:p>
          <a:p>
            <a:r>
              <a:rPr lang="zh-CN" altLang="en-US" sz="2800" dirty="0">
                <a:solidFill>
                  <a:schemeClr val="bg1"/>
                </a:solidFill>
                <a:latin typeface="微软雅黑" panose="020B0503020204020204" pitchFamily="34" charset="-122"/>
                <a:ea typeface="微软雅黑" panose="020B0503020204020204" pitchFamily="34" charset="-122"/>
              </a:rPr>
              <a:t>节目简介 节目简介 节目简介</a:t>
            </a:r>
            <a:endParaRPr lang="en-US" altLang="zh-CN" sz="2800" dirty="0">
              <a:solidFill>
                <a:schemeClr val="bg1"/>
              </a:solidFill>
              <a:latin typeface="微软雅黑" panose="020B0503020204020204" pitchFamily="34" charset="-122"/>
              <a:ea typeface="微软雅黑" panose="020B0503020204020204" pitchFamily="34" charset="-122"/>
            </a:endParaRPr>
          </a:p>
          <a:p>
            <a:r>
              <a:rPr lang="zh-CN" altLang="en-US" sz="2800" dirty="0">
                <a:solidFill>
                  <a:schemeClr val="bg1"/>
                </a:solidFill>
                <a:latin typeface="微软雅黑" panose="020B0503020204020204" pitchFamily="34" charset="-122"/>
                <a:ea typeface="微软雅黑" panose="020B0503020204020204" pitchFamily="34" charset="-122"/>
              </a:rPr>
              <a:t>节目简介 节目简介 节目简介</a:t>
            </a:r>
            <a:endParaRPr lang="en-US" altLang="zh-CN" sz="2800" dirty="0">
              <a:solidFill>
                <a:schemeClr val="bg1"/>
              </a:solidFill>
              <a:latin typeface="微软雅黑" panose="020B0503020204020204" pitchFamily="34" charset="-122"/>
              <a:ea typeface="微软雅黑" panose="020B0503020204020204" pitchFamily="34" charset="-122"/>
            </a:endParaRPr>
          </a:p>
          <a:p>
            <a:r>
              <a:rPr lang="zh-CN" altLang="en-US" sz="2800" dirty="0">
                <a:solidFill>
                  <a:schemeClr val="bg1"/>
                </a:solidFill>
                <a:latin typeface="微软雅黑" panose="020B0503020204020204" pitchFamily="34" charset="-122"/>
                <a:ea typeface="微软雅黑" panose="020B0503020204020204" pitchFamily="34" charset="-122"/>
              </a:rPr>
              <a:t>介绍出场演员 介绍出场演员 </a:t>
            </a:r>
            <a:endParaRPr lang="en-US" altLang="zh-CN" sz="2800" dirty="0">
              <a:solidFill>
                <a:schemeClr val="bg1"/>
              </a:solidFill>
              <a:latin typeface="微软雅黑" panose="020B0503020204020204" pitchFamily="34" charset="-122"/>
              <a:ea typeface="微软雅黑" panose="020B0503020204020204" pitchFamily="34" charset="-122"/>
            </a:endParaRPr>
          </a:p>
          <a:p>
            <a:r>
              <a:rPr lang="zh-CN" altLang="en-US" sz="2800" dirty="0">
                <a:solidFill>
                  <a:schemeClr val="bg1"/>
                </a:solidFill>
                <a:latin typeface="微软雅黑" panose="020B0503020204020204" pitchFamily="34" charset="-122"/>
                <a:ea typeface="微软雅黑" panose="020B0503020204020204" pitchFamily="34" charset="-122"/>
              </a:rPr>
              <a:t>介绍出场演员 介绍出场演员</a:t>
            </a:r>
            <a:endParaRPr lang="en-US" altLang="zh-CN" sz="2800" dirty="0">
              <a:solidFill>
                <a:schemeClr val="bg1"/>
              </a:solidFill>
              <a:latin typeface="微软雅黑" panose="020B0503020204020204" pitchFamily="34" charset="-122"/>
              <a:ea typeface="微软雅黑" panose="020B0503020204020204" pitchFamily="34" charset="-122"/>
            </a:endParaRPr>
          </a:p>
          <a:p>
            <a:r>
              <a:rPr lang="zh-CN" altLang="en-US" sz="2800" dirty="0">
                <a:solidFill>
                  <a:schemeClr val="bg1"/>
                </a:solidFill>
                <a:latin typeface="微软雅黑" panose="020B0503020204020204" pitchFamily="34" charset="-122"/>
                <a:ea typeface="微软雅黑" panose="020B0503020204020204" pitchFamily="34" charset="-122"/>
              </a:rPr>
              <a:t>各种介绍吸引观众注意力</a:t>
            </a:r>
          </a:p>
        </p:txBody>
      </p:sp>
      <p:sp>
        <p:nvSpPr>
          <p:cNvPr id="6" name="矩形 5"/>
          <p:cNvSpPr/>
          <p:nvPr/>
        </p:nvSpPr>
        <p:spPr>
          <a:xfrm>
            <a:off x="7219666" y="1064525"/>
            <a:ext cx="3835021" cy="4776717"/>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altLang="zh-HK" sz="3600" b="1" kern="0" spc="300" dirty="0">
                <a:solidFill>
                  <a:srgbClr val="485766"/>
                </a:solidFill>
              </a:rPr>
              <a:t>PICTURE</a:t>
            </a:r>
          </a:p>
        </p:txBody>
      </p:sp>
    </p:spTree>
    <p:extLst>
      <p:ext uri="{BB962C8B-B14F-4D97-AF65-F5344CB8AC3E}">
        <p14:creationId xmlns:p14="http://schemas.microsoft.com/office/powerpoint/2010/main" val="18962048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4913194"/>
            <a:ext cx="12203207" cy="1944806"/>
          </a:xfrm>
          <a:prstGeom prst="rect">
            <a:avLst/>
          </a:prstGeom>
        </p:spPr>
      </p:pic>
      <p:sp>
        <p:nvSpPr>
          <p:cNvPr id="2" name="矩形 1"/>
          <p:cNvSpPr/>
          <p:nvPr/>
        </p:nvSpPr>
        <p:spPr>
          <a:xfrm>
            <a:off x="0" y="0"/>
            <a:ext cx="12192000" cy="4913194"/>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altLang="zh-HK" sz="3600" b="1" kern="0" spc="300" dirty="0">
                <a:solidFill>
                  <a:srgbClr val="485766"/>
                </a:solidFill>
              </a:rPr>
              <a:t>PICTURE</a:t>
            </a:r>
          </a:p>
        </p:txBody>
      </p:sp>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0323" y="4481710"/>
            <a:ext cx="2505673" cy="3212870"/>
          </a:xfrm>
          <a:prstGeom prst="rect">
            <a:avLst/>
          </a:prstGeom>
        </p:spPr>
      </p:pic>
      <p:sp>
        <p:nvSpPr>
          <p:cNvPr id="6" name="文本框 5"/>
          <p:cNvSpPr txBox="1"/>
          <p:nvPr/>
        </p:nvSpPr>
        <p:spPr>
          <a:xfrm>
            <a:off x="2852383" y="4805023"/>
            <a:ext cx="10372299" cy="1938992"/>
          </a:xfrm>
          <a:prstGeom prst="rect">
            <a:avLst/>
          </a:prstGeom>
          <a:noFill/>
        </p:spPr>
        <p:txBody>
          <a:bodyPr wrap="square" rtlCol="0">
            <a:spAutoFit/>
          </a:bodyPr>
          <a:lstStyle/>
          <a:p>
            <a:r>
              <a:rPr lang="zh-CN" altLang="en-US" sz="4800" dirty="0">
                <a:solidFill>
                  <a:schemeClr val="bg1"/>
                </a:solidFill>
                <a:latin typeface="微软雅黑" panose="020B0503020204020204" pitchFamily="34" charset="-122"/>
                <a:ea typeface="微软雅黑" panose="020B0503020204020204" pitchFamily="34" charset="-122"/>
              </a:rPr>
              <a:t>             </a:t>
            </a:r>
            <a:r>
              <a:rPr lang="zh-CN" altLang="en-US" sz="4000" dirty="0">
                <a:solidFill>
                  <a:srgbClr val="FF5F6C"/>
                </a:solidFill>
                <a:latin typeface="微软雅黑" panose="020B0503020204020204" pitchFamily="34" charset="-122"/>
                <a:ea typeface="微软雅黑" panose="020B0503020204020204" pitchFamily="34" charset="-122"/>
              </a:rPr>
              <a:t>节目名字</a:t>
            </a:r>
            <a:endParaRPr lang="en-US" altLang="zh-CN" sz="4000" dirty="0">
              <a:solidFill>
                <a:srgbClr val="FF5F6C"/>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节目简介 节目简介 节目简介节目简介 节目简介 节目简介</a:t>
            </a:r>
            <a:endParaRPr lang="en-US" altLang="zh-CN" sz="2400" dirty="0">
              <a:solidFill>
                <a:schemeClr val="bg1"/>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介绍出场演员 介绍出场演员 介绍出场演员 介绍出场演员</a:t>
            </a:r>
            <a:endParaRPr lang="en-US" altLang="zh-CN" sz="2400" dirty="0">
              <a:solidFill>
                <a:schemeClr val="bg1"/>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各种介绍吸引观众注意力 各种介绍吊足观众胃口</a:t>
            </a:r>
          </a:p>
        </p:txBody>
      </p:sp>
    </p:spTree>
    <p:extLst>
      <p:ext uri="{BB962C8B-B14F-4D97-AF65-F5344CB8AC3E}">
        <p14:creationId xmlns:p14="http://schemas.microsoft.com/office/powerpoint/2010/main" val="2814007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69241" y="1255597"/>
            <a:ext cx="4012443" cy="464023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altLang="zh-HK" sz="3600" b="1" kern="0" spc="300" dirty="0">
                <a:solidFill>
                  <a:srgbClr val="485766"/>
                </a:solidFill>
              </a:rPr>
              <a:t>PICTURE</a:t>
            </a:r>
          </a:p>
        </p:txBody>
      </p:sp>
      <p:sp>
        <p:nvSpPr>
          <p:cNvPr id="3" name="文本框 2"/>
          <p:cNvSpPr txBox="1"/>
          <p:nvPr/>
        </p:nvSpPr>
        <p:spPr>
          <a:xfrm>
            <a:off x="5609230" y="1652391"/>
            <a:ext cx="6018663" cy="3600986"/>
          </a:xfrm>
          <a:prstGeom prst="rect">
            <a:avLst/>
          </a:prstGeom>
          <a:noFill/>
        </p:spPr>
        <p:txBody>
          <a:bodyPr wrap="square" rtlCol="0">
            <a:spAutoFit/>
          </a:bodyPr>
          <a:lstStyle/>
          <a:p>
            <a:r>
              <a:rPr lang="zh-CN" altLang="en-US" sz="4800" dirty="0">
                <a:solidFill>
                  <a:schemeClr val="bg1"/>
                </a:solidFill>
                <a:latin typeface="微软雅黑" panose="020B0503020204020204" pitchFamily="34" charset="-122"/>
                <a:ea typeface="微软雅黑" panose="020B0503020204020204" pitchFamily="34" charset="-122"/>
              </a:rPr>
              <a:t>          </a:t>
            </a:r>
            <a:r>
              <a:rPr lang="zh-CN" altLang="en-US" sz="4800" dirty="0">
                <a:solidFill>
                  <a:srgbClr val="FF5F6C"/>
                </a:solidFill>
                <a:latin typeface="微软雅黑" panose="020B0503020204020204" pitchFamily="34" charset="-122"/>
                <a:ea typeface="微软雅黑" panose="020B0503020204020204" pitchFamily="34" charset="-122"/>
              </a:rPr>
              <a:t>节目名字</a:t>
            </a:r>
            <a:endParaRPr lang="en-US" altLang="zh-CN" sz="4800" dirty="0">
              <a:solidFill>
                <a:srgbClr val="FF5F6C"/>
              </a:solidFill>
              <a:latin typeface="微软雅黑" panose="020B0503020204020204" pitchFamily="34" charset="-122"/>
              <a:ea typeface="微软雅黑" panose="020B0503020204020204" pitchFamily="34" charset="-122"/>
            </a:endParaRPr>
          </a:p>
          <a:p>
            <a:r>
              <a:rPr lang="zh-CN" altLang="en-US" sz="3600" dirty="0">
                <a:solidFill>
                  <a:schemeClr val="bg1"/>
                </a:solidFill>
                <a:latin typeface="微软雅黑" panose="020B0503020204020204" pitchFamily="34" charset="-122"/>
                <a:ea typeface="微软雅黑" panose="020B0503020204020204" pitchFamily="34" charset="-122"/>
              </a:rPr>
              <a:t>节目简介 节目简介 节目简介</a:t>
            </a:r>
            <a:endParaRPr lang="en-US" altLang="zh-CN" sz="3600" dirty="0">
              <a:solidFill>
                <a:schemeClr val="bg1"/>
              </a:solidFill>
              <a:latin typeface="微软雅黑" panose="020B0503020204020204" pitchFamily="34" charset="-122"/>
              <a:ea typeface="微软雅黑" panose="020B0503020204020204" pitchFamily="34" charset="-122"/>
            </a:endParaRPr>
          </a:p>
          <a:p>
            <a:r>
              <a:rPr lang="zh-CN" altLang="en-US" sz="3600" dirty="0">
                <a:solidFill>
                  <a:schemeClr val="bg1"/>
                </a:solidFill>
                <a:latin typeface="微软雅黑" panose="020B0503020204020204" pitchFamily="34" charset="-122"/>
                <a:ea typeface="微软雅黑" panose="020B0503020204020204" pitchFamily="34" charset="-122"/>
              </a:rPr>
              <a:t>节目简介 节目简介 节目简介</a:t>
            </a:r>
            <a:endParaRPr lang="en-US" altLang="zh-CN" sz="3600" dirty="0">
              <a:solidFill>
                <a:schemeClr val="bg1"/>
              </a:solidFill>
              <a:latin typeface="微软雅黑" panose="020B0503020204020204" pitchFamily="34" charset="-122"/>
              <a:ea typeface="微软雅黑" panose="020B0503020204020204" pitchFamily="34" charset="-122"/>
            </a:endParaRPr>
          </a:p>
          <a:p>
            <a:r>
              <a:rPr lang="zh-CN" altLang="en-US" sz="3600" dirty="0">
                <a:solidFill>
                  <a:schemeClr val="bg1"/>
                </a:solidFill>
                <a:latin typeface="微软雅黑" panose="020B0503020204020204" pitchFamily="34" charset="-122"/>
                <a:ea typeface="微软雅黑" panose="020B0503020204020204" pitchFamily="34" charset="-122"/>
              </a:rPr>
              <a:t>介绍出场演员 介绍出场演员 </a:t>
            </a:r>
            <a:endParaRPr lang="en-US" altLang="zh-CN" sz="3600" dirty="0">
              <a:solidFill>
                <a:schemeClr val="bg1"/>
              </a:solidFill>
              <a:latin typeface="微软雅黑" panose="020B0503020204020204" pitchFamily="34" charset="-122"/>
              <a:ea typeface="微软雅黑" panose="020B0503020204020204" pitchFamily="34" charset="-122"/>
            </a:endParaRPr>
          </a:p>
          <a:p>
            <a:r>
              <a:rPr lang="zh-CN" altLang="en-US" sz="3600" dirty="0">
                <a:solidFill>
                  <a:schemeClr val="bg1"/>
                </a:solidFill>
                <a:latin typeface="微软雅黑" panose="020B0503020204020204" pitchFamily="34" charset="-122"/>
                <a:ea typeface="微软雅黑" panose="020B0503020204020204" pitchFamily="34" charset="-122"/>
              </a:rPr>
              <a:t>介绍出场演员 介绍出场演员</a:t>
            </a:r>
            <a:endParaRPr lang="en-US" altLang="zh-CN" sz="3600" dirty="0">
              <a:solidFill>
                <a:schemeClr val="bg1"/>
              </a:solidFill>
              <a:latin typeface="微软雅黑" panose="020B0503020204020204" pitchFamily="34" charset="-122"/>
              <a:ea typeface="微软雅黑" panose="020B0503020204020204" pitchFamily="34" charset="-122"/>
            </a:endParaRPr>
          </a:p>
          <a:p>
            <a:r>
              <a:rPr lang="zh-CN" altLang="en-US" sz="3600" dirty="0">
                <a:solidFill>
                  <a:schemeClr val="bg1"/>
                </a:solidFill>
                <a:latin typeface="微软雅黑" panose="020B0503020204020204" pitchFamily="34" charset="-122"/>
                <a:ea typeface="微软雅黑" panose="020B0503020204020204" pitchFamily="34" charset="-122"/>
              </a:rPr>
              <a:t>各种介绍吸引观众注意力</a:t>
            </a:r>
          </a:p>
        </p:txBody>
      </p:sp>
      <p:pic>
        <p:nvPicPr>
          <p:cNvPr id="5" name="图片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20822" y="-593089"/>
            <a:ext cx="2670279" cy="3212870"/>
          </a:xfrm>
          <a:prstGeom prst="rect">
            <a:avLst/>
          </a:prstGeom>
        </p:spPr>
      </p:pic>
    </p:spTree>
    <p:extLst>
      <p:ext uri="{BB962C8B-B14F-4D97-AF65-F5344CB8AC3E}">
        <p14:creationId xmlns:p14="http://schemas.microsoft.com/office/powerpoint/2010/main" val="239831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email">
            <a:extLst>
              <a:ext uri="{28A0092B-C50C-407E-A947-70E740481C1C}">
                <a14:useLocalDpi xmlns:a14="http://schemas.microsoft.com/office/drawing/2010/main"/>
              </a:ext>
            </a:extLst>
          </a:blip>
          <a:srcRect b="-242"/>
          <a:stretch/>
        </p:blipFill>
        <p:spPr>
          <a:xfrm>
            <a:off x="0" y="-1"/>
            <a:ext cx="6305267" cy="6874363"/>
          </a:xfrm>
          <a:prstGeom prst="rect">
            <a:avLst/>
          </a:prstGeom>
        </p:spPr>
      </p:pic>
      <p:sp>
        <p:nvSpPr>
          <p:cNvPr id="3" name="矩形 2"/>
          <p:cNvSpPr/>
          <p:nvPr/>
        </p:nvSpPr>
        <p:spPr>
          <a:xfrm>
            <a:off x="6305266" y="0"/>
            <a:ext cx="5886735" cy="6858000"/>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altLang="zh-HK" sz="3600" b="1" kern="0" spc="300" dirty="0">
                <a:solidFill>
                  <a:srgbClr val="485766"/>
                </a:solidFill>
              </a:rPr>
              <a:t>PICTURE</a:t>
            </a:r>
          </a:p>
        </p:txBody>
      </p:sp>
      <p:sp>
        <p:nvSpPr>
          <p:cNvPr id="5" name="文本框 4"/>
          <p:cNvSpPr txBox="1"/>
          <p:nvPr/>
        </p:nvSpPr>
        <p:spPr>
          <a:xfrm>
            <a:off x="1446663" y="1679686"/>
            <a:ext cx="3903260" cy="3785652"/>
          </a:xfrm>
          <a:prstGeom prst="rect">
            <a:avLst/>
          </a:prstGeom>
          <a:noFill/>
        </p:spPr>
        <p:txBody>
          <a:bodyPr wrap="square" rtlCol="0">
            <a:spAutoFit/>
          </a:bodyPr>
          <a:lstStyle/>
          <a:p>
            <a:r>
              <a:rPr lang="zh-CN" altLang="en-US" sz="4800" dirty="0">
                <a:solidFill>
                  <a:schemeClr val="bg1"/>
                </a:solidFill>
                <a:latin typeface="微软雅黑" panose="020B0503020204020204" pitchFamily="34" charset="-122"/>
                <a:ea typeface="微软雅黑" panose="020B0503020204020204" pitchFamily="34" charset="-122"/>
              </a:rPr>
              <a:t>     </a:t>
            </a:r>
            <a:r>
              <a:rPr lang="zh-CN" altLang="en-US" sz="4000" dirty="0">
                <a:solidFill>
                  <a:srgbClr val="FF5F6C"/>
                </a:solidFill>
                <a:latin typeface="微软雅黑" panose="020B0503020204020204" pitchFamily="34" charset="-122"/>
                <a:ea typeface="微软雅黑" panose="020B0503020204020204" pitchFamily="34" charset="-122"/>
              </a:rPr>
              <a:t>节目名字</a:t>
            </a:r>
            <a:endParaRPr lang="en-US" altLang="zh-CN" sz="4000" dirty="0">
              <a:solidFill>
                <a:srgbClr val="FF5F6C"/>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节目简介 节目简介 节目简介节目简介 节目简介 节目简介</a:t>
            </a:r>
            <a:endParaRPr lang="en-US" altLang="zh-CN" sz="2400" dirty="0">
              <a:solidFill>
                <a:schemeClr val="bg1"/>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介绍出场演员 介绍出场演员 介绍出场演员 介绍出场演员</a:t>
            </a:r>
            <a:endParaRPr lang="en-US" altLang="zh-CN" sz="2400" dirty="0">
              <a:solidFill>
                <a:schemeClr val="bg1"/>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各种介绍吸引观众注意力 各种介绍吊足观众胃口</a:t>
            </a:r>
          </a:p>
        </p:txBody>
      </p:sp>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42356" y="-2"/>
            <a:ext cx="2822693" cy="3212870"/>
          </a:xfrm>
          <a:prstGeom prst="rect">
            <a:avLst/>
          </a:prstGeom>
        </p:spPr>
      </p:pic>
    </p:spTree>
    <p:extLst>
      <p:ext uri="{BB962C8B-B14F-4D97-AF65-F5344CB8AC3E}">
        <p14:creationId xmlns:p14="http://schemas.microsoft.com/office/powerpoint/2010/main" val="2127038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07143" y="1151391"/>
            <a:ext cx="3834716" cy="4773582"/>
          </a:xfrm>
          <a:prstGeom prst="roundRect">
            <a:avLst>
              <a:gd name="adj" fmla="val 8594"/>
            </a:avLst>
          </a:prstGeom>
          <a:solidFill>
            <a:srgbClr val="FFFFFF">
              <a:shade val="85000"/>
              <a:alpha val="50000"/>
            </a:srgbClr>
          </a:solidFill>
          <a:ln>
            <a:noFill/>
          </a:ln>
          <a:effectLst>
            <a:reflection blurRad="12700" stA="38000" endPos="28000" dist="5000" dir="5400000" sy="-100000" algn="bl" rotWithShape="0"/>
          </a:effectLst>
          <a:scene3d>
            <a:camera prst="isometricRightUp"/>
            <a:lightRig rig="threePt" dir="t"/>
          </a:scene3d>
        </p:spPr>
      </p:pic>
      <p:pic>
        <p:nvPicPr>
          <p:cNvPr id="3" name="图片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116393" y="851139"/>
            <a:ext cx="3834716" cy="4773582"/>
          </a:xfrm>
          <a:prstGeom prst="roundRect">
            <a:avLst>
              <a:gd name="adj" fmla="val 8594"/>
            </a:avLst>
          </a:prstGeom>
          <a:solidFill>
            <a:srgbClr val="FFFFFF">
              <a:shade val="85000"/>
              <a:alpha val="50000"/>
            </a:srgbClr>
          </a:solidFill>
          <a:ln>
            <a:noFill/>
          </a:ln>
          <a:effectLst>
            <a:reflection blurRad="12700" stA="38000" endPos="28000" dist="5000" dir="5400000" sy="-100000" algn="bl" rotWithShape="0"/>
          </a:effectLst>
          <a:scene3d>
            <a:camera prst="isometricRightUp"/>
            <a:lightRig rig="threePt" dir="t"/>
          </a:scene3d>
        </p:spPr>
      </p:pic>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5633" y="25060"/>
            <a:ext cx="2676376" cy="3212870"/>
          </a:xfrm>
          <a:prstGeom prst="rect">
            <a:avLst/>
          </a:prstGeom>
        </p:spPr>
      </p:pic>
      <p:pic>
        <p:nvPicPr>
          <p:cNvPr id="6" name="图片 5"/>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673755" y="-27934"/>
            <a:ext cx="5518244" cy="6885933"/>
          </a:xfrm>
          <a:prstGeom prst="rect">
            <a:avLst/>
          </a:prstGeom>
        </p:spPr>
      </p:pic>
      <p:sp>
        <p:nvSpPr>
          <p:cNvPr id="7" name="文本框 6"/>
          <p:cNvSpPr txBox="1"/>
          <p:nvPr/>
        </p:nvSpPr>
        <p:spPr>
          <a:xfrm>
            <a:off x="7631374" y="1522206"/>
            <a:ext cx="3903260" cy="3785652"/>
          </a:xfrm>
          <a:prstGeom prst="rect">
            <a:avLst/>
          </a:prstGeom>
          <a:noFill/>
        </p:spPr>
        <p:txBody>
          <a:bodyPr wrap="square" rtlCol="0">
            <a:spAutoFit/>
          </a:bodyPr>
          <a:lstStyle/>
          <a:p>
            <a:r>
              <a:rPr lang="zh-CN" altLang="en-US" sz="4800" dirty="0">
                <a:solidFill>
                  <a:schemeClr val="bg1"/>
                </a:solidFill>
                <a:latin typeface="微软雅黑" panose="020B0503020204020204" pitchFamily="34" charset="-122"/>
                <a:ea typeface="微软雅黑" panose="020B0503020204020204" pitchFamily="34" charset="-122"/>
              </a:rPr>
              <a:t>     </a:t>
            </a:r>
            <a:r>
              <a:rPr lang="zh-CN" altLang="en-US" sz="4000" dirty="0">
                <a:solidFill>
                  <a:srgbClr val="FF5F6C"/>
                </a:solidFill>
                <a:latin typeface="微软雅黑" panose="020B0503020204020204" pitchFamily="34" charset="-122"/>
                <a:ea typeface="微软雅黑" panose="020B0503020204020204" pitchFamily="34" charset="-122"/>
              </a:rPr>
              <a:t>节目名字</a:t>
            </a:r>
            <a:endParaRPr lang="en-US" altLang="zh-CN" sz="4000" dirty="0">
              <a:solidFill>
                <a:srgbClr val="FF5F6C"/>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节目简介 节目简介 节目简介节目简介 节目简介 节目简介</a:t>
            </a:r>
            <a:endParaRPr lang="en-US" altLang="zh-CN" sz="2400" dirty="0">
              <a:solidFill>
                <a:schemeClr val="bg1"/>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介绍出场演员 介绍出场演员 介绍出场演员 介绍出场演员</a:t>
            </a:r>
            <a:endParaRPr lang="en-US" altLang="zh-CN" sz="2400" dirty="0">
              <a:solidFill>
                <a:schemeClr val="bg1"/>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各种介绍吸引观众注意力 各种介绍吊足观众胃口</a:t>
            </a:r>
          </a:p>
        </p:txBody>
      </p:sp>
    </p:spTree>
    <p:extLst>
      <p:ext uri="{BB962C8B-B14F-4D97-AF65-F5344CB8AC3E}">
        <p14:creationId xmlns:p14="http://schemas.microsoft.com/office/powerpoint/2010/main" val="42714596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331277" y="892084"/>
            <a:ext cx="3834716" cy="4773582"/>
          </a:xfrm>
          <a:prstGeom prst="roundRect">
            <a:avLst>
              <a:gd name="adj" fmla="val 8594"/>
            </a:avLst>
          </a:prstGeom>
          <a:solidFill>
            <a:srgbClr val="FFFFFF">
              <a:shade val="85000"/>
              <a:alpha val="50000"/>
            </a:srgbClr>
          </a:solidFill>
          <a:ln>
            <a:noFill/>
          </a:ln>
          <a:effectLst>
            <a:reflection blurRad="12700" stA="38000" endPos="28000" dist="5000" dir="5400000" sy="-100000" algn="bl" rotWithShape="0"/>
          </a:effectLst>
        </p:spPr>
      </p:pic>
      <p:pic>
        <p:nvPicPr>
          <p:cNvPr id="3" name="图片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5925984" cy="6858000"/>
          </a:xfrm>
          <a:prstGeom prst="rect">
            <a:avLst/>
          </a:prstGeom>
        </p:spPr>
      </p:pic>
      <p:sp>
        <p:nvSpPr>
          <p:cNvPr id="4" name="文本框 3"/>
          <p:cNvSpPr txBox="1"/>
          <p:nvPr/>
        </p:nvSpPr>
        <p:spPr>
          <a:xfrm>
            <a:off x="1011363" y="1775221"/>
            <a:ext cx="3903260" cy="3785652"/>
          </a:xfrm>
          <a:prstGeom prst="rect">
            <a:avLst/>
          </a:prstGeom>
          <a:noFill/>
        </p:spPr>
        <p:txBody>
          <a:bodyPr wrap="square" rtlCol="0">
            <a:spAutoFit/>
          </a:bodyPr>
          <a:lstStyle/>
          <a:p>
            <a:r>
              <a:rPr lang="zh-CN" altLang="en-US" sz="4800" dirty="0">
                <a:solidFill>
                  <a:schemeClr val="bg1"/>
                </a:solidFill>
                <a:latin typeface="微软雅黑" panose="020B0503020204020204" pitchFamily="34" charset="-122"/>
                <a:ea typeface="微软雅黑" panose="020B0503020204020204" pitchFamily="34" charset="-122"/>
              </a:rPr>
              <a:t>     </a:t>
            </a:r>
            <a:r>
              <a:rPr lang="zh-CN" altLang="en-US" sz="4000" dirty="0">
                <a:solidFill>
                  <a:srgbClr val="FF5F6C"/>
                </a:solidFill>
                <a:latin typeface="微软雅黑" panose="020B0503020204020204" pitchFamily="34" charset="-122"/>
                <a:ea typeface="微软雅黑" panose="020B0503020204020204" pitchFamily="34" charset="-122"/>
              </a:rPr>
              <a:t>节目名字</a:t>
            </a:r>
            <a:endParaRPr lang="en-US" altLang="zh-CN" sz="4000" dirty="0">
              <a:solidFill>
                <a:srgbClr val="FF5F6C"/>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节目简介 节目简介 节目简介节目简介 节目简介 节目简介</a:t>
            </a:r>
            <a:endParaRPr lang="en-US" altLang="zh-CN" sz="2400" dirty="0">
              <a:solidFill>
                <a:schemeClr val="bg1"/>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介绍出场演员 介绍出场演员 介绍出场演员 介绍出场演员</a:t>
            </a:r>
            <a:endParaRPr lang="en-US" altLang="zh-CN" sz="2400" dirty="0">
              <a:solidFill>
                <a:schemeClr val="bg1"/>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各种介绍吸引观众注意力 各种介绍吊足观众胃口</a:t>
            </a:r>
          </a:p>
        </p:txBody>
      </p:sp>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45664" y="-238247"/>
            <a:ext cx="2761727" cy="3212870"/>
          </a:xfrm>
          <a:prstGeom prst="rect">
            <a:avLst/>
          </a:prstGeom>
        </p:spPr>
      </p:pic>
    </p:spTree>
    <p:extLst>
      <p:ext uri="{BB962C8B-B14F-4D97-AF65-F5344CB8AC3E}">
        <p14:creationId xmlns:p14="http://schemas.microsoft.com/office/powerpoint/2010/main" val="6508194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423081"/>
            <a:ext cx="12192000" cy="7581462"/>
          </a:xfrm>
          <a:prstGeom prst="rect">
            <a:avLst/>
          </a:prstGeom>
        </p:spPr>
      </p:pic>
      <p:pic>
        <p:nvPicPr>
          <p:cNvPr id="8" name="图片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2138" y="278431"/>
            <a:ext cx="5145471" cy="1353429"/>
          </a:xfrm>
          <a:prstGeom prst="rect">
            <a:avLst/>
          </a:prstGeom>
        </p:spPr>
      </p:pic>
      <p:sp>
        <p:nvSpPr>
          <p:cNvPr id="5" name="文本框 4"/>
          <p:cNvSpPr txBox="1"/>
          <p:nvPr/>
        </p:nvSpPr>
        <p:spPr>
          <a:xfrm>
            <a:off x="1310186" y="413393"/>
            <a:ext cx="3862316" cy="1015663"/>
          </a:xfrm>
          <a:prstGeom prst="rect">
            <a:avLst/>
          </a:prstGeom>
          <a:noFill/>
        </p:spPr>
        <p:txBody>
          <a:bodyPr wrap="square" rtlCol="0">
            <a:spAutoFit/>
          </a:bodyPr>
          <a:lstStyle/>
          <a:p>
            <a:r>
              <a:rPr lang="zh-CN" altLang="en-US" sz="6000" dirty="0">
                <a:latin typeface="微软雅黑" panose="020B0503020204020204" pitchFamily="34" charset="-122"/>
                <a:ea typeface="微软雅黑" panose="020B0503020204020204" pitchFamily="34" charset="-122"/>
              </a:rPr>
              <a:t>竞猜环节</a:t>
            </a:r>
          </a:p>
        </p:txBody>
      </p:sp>
      <p:pic>
        <p:nvPicPr>
          <p:cNvPr id="9" name="图片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77422" y="2506897"/>
            <a:ext cx="12369423" cy="2026767"/>
          </a:xfrm>
          <a:prstGeom prst="rect">
            <a:avLst/>
          </a:prstGeom>
        </p:spPr>
      </p:pic>
      <p:sp>
        <p:nvSpPr>
          <p:cNvPr id="7" name="文本框 6"/>
          <p:cNvSpPr txBox="1"/>
          <p:nvPr/>
        </p:nvSpPr>
        <p:spPr>
          <a:xfrm>
            <a:off x="382138" y="2966281"/>
            <a:ext cx="11191164" cy="1107996"/>
          </a:xfrm>
          <a:prstGeom prst="rect">
            <a:avLst/>
          </a:prstGeom>
          <a:noFill/>
        </p:spPr>
        <p:txBody>
          <a:bodyPr wrap="square" rtlCol="0">
            <a:spAutoFit/>
          </a:bodyPr>
          <a:lstStyle/>
          <a:p>
            <a:r>
              <a:rPr lang="zh-CN" altLang="en-US" sz="6600" dirty="0">
                <a:latin typeface="微软雅黑" panose="020B0503020204020204" pitchFamily="34" charset="-122"/>
                <a:ea typeface="微软雅黑" panose="020B0503020204020204" pitchFamily="34" charset="-122"/>
              </a:rPr>
              <a:t>一大波礼物袭来，答对就有奖</a:t>
            </a:r>
          </a:p>
        </p:txBody>
      </p:sp>
    </p:spTree>
    <p:extLst>
      <p:ext uri="{BB962C8B-B14F-4D97-AF65-F5344CB8AC3E}">
        <p14:creationId xmlns:p14="http://schemas.microsoft.com/office/powerpoint/2010/main" val="3313104289"/>
      </p:ext>
    </p:extLst>
  </p:cSld>
  <p:clrMapOvr>
    <a:masterClrMapping/>
  </p:clrMapOvr>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276</TotalTime>
  <Words>973</Words>
  <Application>Microsoft Office PowerPoint</Application>
  <PresentationFormat>宽屏</PresentationFormat>
  <Paragraphs>117</Paragraphs>
  <Slides>23</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23</vt:i4>
      </vt:variant>
    </vt:vector>
  </HeadingPairs>
  <TitlesOfParts>
    <vt:vector size="28" baseType="lpstr">
      <vt:lpstr>微软雅黑</vt:lpstr>
      <vt:lpstr>Arial</vt:lpstr>
      <vt:lpstr>Calibri</vt:lpstr>
      <vt:lpstr>Calibri Light</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http:/sdwm.org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第一PPT模板网-WWW.1PPT.COM</dc:subject>
  <dc:creator>第一PPT模板网-WWW.1PPT.COM</dc:creator>
  <dc:description>第一PPT模板网-WWW.1PPT.COM</dc:description>
  <cp:lastModifiedBy>wuhan</cp:lastModifiedBy>
  <cp:revision>34</cp:revision>
  <dcterms:created xsi:type="dcterms:W3CDTF">2015-08-07T02:07:39Z</dcterms:created>
  <dcterms:modified xsi:type="dcterms:W3CDTF">2019-02-18T06:09:58Z</dcterms:modified>
  <cp:category>第一PPT模板网-WWW.1PPT.COM</cp:category>
</cp:coreProperties>
</file>