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sldIdLst>
    <p:sldId id="836" r:id="rId4"/>
    <p:sldId id="833" r:id="rId6"/>
    <p:sldId id="744" r:id="rId7"/>
    <p:sldId id="782" r:id="rId8"/>
    <p:sldId id="835" r:id="rId9"/>
    <p:sldId id="831" r:id="rId10"/>
    <p:sldId id="832" r:id="rId11"/>
    <p:sldId id="829" r:id="rId12"/>
    <p:sldId id="783" r:id="rId13"/>
    <p:sldId id="787" r:id="rId14"/>
    <p:sldId id="786" r:id="rId15"/>
    <p:sldId id="822" r:id="rId16"/>
    <p:sldId id="794" r:id="rId17"/>
    <p:sldId id="795" r:id="rId18"/>
    <p:sldId id="800" r:id="rId19"/>
    <p:sldId id="821" r:id="rId20"/>
    <p:sldId id="801" r:id="rId21"/>
    <p:sldId id="798" r:id="rId22"/>
    <p:sldId id="802" r:id="rId23"/>
    <p:sldId id="803" r:id="rId24"/>
    <p:sldId id="805" r:id="rId25"/>
    <p:sldId id="830" r:id="rId26"/>
    <p:sldId id="813" r:id="rId27"/>
    <p:sldId id="815" r:id="rId28"/>
    <p:sldId id="816" r:id="rId29"/>
    <p:sldId id="823" r:id="rId30"/>
    <p:sldId id="817" r:id="rId31"/>
    <p:sldId id="820" r:id="rId3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a:srgbClr val="333333"/>
    <a:srgbClr val="F8F8F8"/>
    <a:srgbClr val="B2B2B2"/>
    <a:srgbClr val="DDDDDD"/>
    <a:srgbClr val="F2F0F0"/>
    <a:srgbClr val="979797"/>
    <a:srgbClr val="8E8E8E"/>
    <a:srgbClr val="808080"/>
    <a:srgbClr val="339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9" autoAdjust="0"/>
    <p:restoredTop sz="91579" autoAdjust="0"/>
  </p:normalViewPr>
  <p:slideViewPr>
    <p:cSldViewPr>
      <p:cViewPr varScale="1">
        <p:scale>
          <a:sx n="81" d="100"/>
          <a:sy n="81" d="100"/>
        </p:scale>
        <p:origin x="-102" y="-1284"/>
      </p:cViewPr>
      <p:guideLst>
        <p:guide orient="horz" pos="1620"/>
        <p:guide pos="2880"/>
      </p:guideLst>
    </p:cSldViewPr>
  </p:slideViewPr>
  <p:notesTextViewPr>
    <p:cViewPr>
      <p:scale>
        <a:sx n="25" d="100"/>
        <a:sy n="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solidFill>
                  <a:srgbClr val="B2B2B2"/>
                </a:solidFill>
              </a:rPr>
            </a:fld>
            <a:endParaRPr lang="zh-CN" altLang="en-US">
              <a:solidFill>
                <a:srgbClr val="B2B2B2"/>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srgbClr val="B2B2B2"/>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solidFill>
                  <a:srgbClr val="B2B2B2"/>
                </a:solidFill>
              </a:rPr>
            </a:fld>
            <a:endParaRPr lang="zh-CN" altLang="en-US">
              <a:solidFill>
                <a:srgbClr val="B2B2B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sp>
        <p:nvSpPr>
          <p:cNvPr id="4" name="矩形 3"/>
          <p:cNvSpPr/>
          <p:nvPr userDrawn="1"/>
        </p:nvSpPr>
        <p:spPr>
          <a:xfrm>
            <a:off x="6300192"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5" name="图片 4"/>
          <p:cNvPicPr>
            <a:picLocks noChangeAspect="1"/>
          </p:cNvPicPr>
          <p:nvPr userDrawn="1"/>
        </p:nvPicPr>
        <p:blipFill>
          <a:blip r:embed="rId12" cstate="screen"/>
          <a:stretch>
            <a:fillRect/>
          </a:stretch>
        </p:blipFill>
        <p:spPr>
          <a:xfrm>
            <a:off x="-1355" y="-6856"/>
            <a:ext cx="9144000" cy="51503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2.xml"/><Relationship Id="rId3" Type="http://schemas.openxmlformats.org/officeDocument/2006/relationships/tags" Target="../tags/tag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hyperlink" Target="http://www.rapidesign.cn/"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9" Type="http://schemas.openxmlformats.org/officeDocument/2006/relationships/image" Target="../media/image25.png"/><Relationship Id="rId8" Type="http://schemas.microsoft.com/office/2007/relationships/hdphoto" Target="../media/hdphoto4.wdp"/><Relationship Id="rId7" Type="http://schemas.openxmlformats.org/officeDocument/2006/relationships/image" Target="../media/image24.png"/><Relationship Id="rId6" Type="http://schemas.microsoft.com/office/2007/relationships/hdphoto" Target="../media/hdphoto3.wdp"/><Relationship Id="rId5" Type="http://schemas.openxmlformats.org/officeDocument/2006/relationships/image" Target="../media/image23.png"/><Relationship Id="rId4" Type="http://schemas.microsoft.com/office/2007/relationships/hdphoto" Target="../media/hdphoto2.wdp"/><Relationship Id="rId3" Type="http://schemas.openxmlformats.org/officeDocument/2006/relationships/image" Target="../media/image22.png"/><Relationship Id="rId2" Type="http://schemas.microsoft.com/office/2007/relationships/hdphoto" Target="../media/hdphoto1.wdp"/><Relationship Id="rId18" Type="http://schemas.openxmlformats.org/officeDocument/2006/relationships/notesSlide" Target="../notesSlides/notesSlide24.xml"/><Relationship Id="rId17" Type="http://schemas.openxmlformats.org/officeDocument/2006/relationships/slideLayout" Target="../slideLayouts/slideLayout1.xml"/><Relationship Id="rId16" Type="http://schemas.microsoft.com/office/2007/relationships/hdphoto" Target="../media/hdphoto8.wdp"/><Relationship Id="rId15" Type="http://schemas.openxmlformats.org/officeDocument/2006/relationships/image" Target="../media/image28.png"/><Relationship Id="rId14" Type="http://schemas.microsoft.com/office/2007/relationships/hdphoto" Target="../media/hdphoto7.wdp"/><Relationship Id="rId13" Type="http://schemas.openxmlformats.org/officeDocument/2006/relationships/image" Target="../media/image27.png"/><Relationship Id="rId12" Type="http://schemas.microsoft.com/office/2007/relationships/hdphoto" Target="../media/hdphoto6.wdp"/><Relationship Id="rId11" Type="http://schemas.openxmlformats.org/officeDocument/2006/relationships/image" Target="../media/image26.png"/><Relationship Id="rId10" Type="http://schemas.microsoft.com/office/2007/relationships/hdphoto" Target="../media/hdphoto5.wdp"/><Relationship Id="rId1" Type="http://schemas.openxmlformats.org/officeDocument/2006/relationships/image" Target="../media/image2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9" Type="http://schemas.openxmlformats.org/officeDocument/2006/relationships/tags" Target="../tags/tag10.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7" Type="http://schemas.openxmlformats.org/officeDocument/2006/relationships/notesSlide" Target="../notesSlides/notesSlide6.xml"/><Relationship Id="rId26" Type="http://schemas.openxmlformats.org/officeDocument/2006/relationships/slideLayout" Target="../slideLayouts/slideLayout1.xml"/><Relationship Id="rId25" Type="http://schemas.openxmlformats.org/officeDocument/2006/relationships/tags" Target="../tags/tag26.xml"/><Relationship Id="rId24" Type="http://schemas.openxmlformats.org/officeDocument/2006/relationships/tags" Target="../tags/tag25.xml"/><Relationship Id="rId23" Type="http://schemas.openxmlformats.org/officeDocument/2006/relationships/tags" Target="../tags/tag24.xml"/><Relationship Id="rId22" Type="http://schemas.openxmlformats.org/officeDocument/2006/relationships/tags" Target="../tags/tag23.xml"/><Relationship Id="rId21" Type="http://schemas.openxmlformats.org/officeDocument/2006/relationships/tags" Target="../tags/tag22.xml"/><Relationship Id="rId20" Type="http://schemas.openxmlformats.org/officeDocument/2006/relationships/tags" Target="../tags/tag21.xml"/><Relationship Id="rId2" Type="http://schemas.openxmlformats.org/officeDocument/2006/relationships/tags" Target="../tags/tag3.xml"/><Relationship Id="rId19" Type="http://schemas.openxmlformats.org/officeDocument/2006/relationships/tags" Target="../tags/tag20.xml"/><Relationship Id="rId18" Type="http://schemas.openxmlformats.org/officeDocument/2006/relationships/tags" Target="../tags/tag19.xml"/><Relationship Id="rId17" Type="http://schemas.openxmlformats.org/officeDocument/2006/relationships/tags" Target="../tags/tag18.xml"/><Relationship Id="rId16" Type="http://schemas.openxmlformats.org/officeDocument/2006/relationships/tags" Target="../tags/tag17.xml"/><Relationship Id="rId15" Type="http://schemas.openxmlformats.org/officeDocument/2006/relationships/tags" Target="../tags/tag16.xml"/><Relationship Id="rId14" Type="http://schemas.openxmlformats.org/officeDocument/2006/relationships/tags" Target="../tags/tag15.xml"/><Relationship Id="rId13" Type="http://schemas.openxmlformats.org/officeDocument/2006/relationships/tags" Target="../tags/tag14.xml"/><Relationship Id="rId12" Type="http://schemas.openxmlformats.org/officeDocument/2006/relationships/tags" Target="../tags/tag13.xml"/><Relationship Id="rId11" Type="http://schemas.openxmlformats.org/officeDocument/2006/relationships/tags" Target="../tags/tag12.xml"/><Relationship Id="rId10" Type="http://schemas.openxmlformats.org/officeDocument/2006/relationships/tags" Target="../tags/tag1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a:off x="-1355" y="-6856"/>
            <a:ext cx="9144000" cy="5150356"/>
          </a:xfrm>
          <a:prstGeom prst="rect">
            <a:avLst/>
          </a:prstGeom>
        </p:spPr>
      </p:pic>
      <p:sp>
        <p:nvSpPr>
          <p:cNvPr id="186" name="TextBox 7"/>
          <p:cNvSpPr>
            <a:spLocks noChangeArrowheads="1"/>
          </p:cNvSpPr>
          <p:nvPr/>
        </p:nvSpPr>
        <p:spPr bwMode="auto">
          <a:xfrm>
            <a:off x="654050" y="3363595"/>
            <a:ext cx="8015605" cy="783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4500" dirty="0" smtClean="0">
                <a:solidFill>
                  <a:srgbClr val="0070C0"/>
                </a:solidFill>
                <a:latin typeface="造字工房明黑（非商用）常规体" pitchFamily="2" charset="-122"/>
                <a:ea typeface="造字工房明黑（非商用）常规体" pitchFamily="2" charset="-122"/>
                <a:sym typeface="微软雅黑" panose="020B0503020204020204" pitchFamily="34" charset="-122"/>
              </a:rPr>
              <a:t>大学生</a:t>
            </a:r>
            <a:r>
              <a:rPr lang="zh-CN" altLang="en-US" sz="4500" dirty="0" smtClean="0">
                <a:solidFill>
                  <a:srgbClr val="0070C0"/>
                </a:solidFill>
                <a:latin typeface="造字工房明黑（非商用）常规体" pitchFamily="2" charset="-122"/>
                <a:ea typeface="造字工房明黑（非商用）常规体" pitchFamily="2" charset="-122"/>
                <a:sym typeface="微软雅黑" panose="020B0503020204020204" pitchFamily="34" charset="-122"/>
              </a:rPr>
              <a:t>职业生涯规划书</a:t>
            </a:r>
            <a:r>
              <a:rPr lang="en-US" altLang="zh-CN" sz="4500" dirty="0" smtClean="0">
                <a:solidFill>
                  <a:srgbClr val="0070C0"/>
                </a:solidFill>
                <a:latin typeface="造字工房明黑（非商用）常规体" pitchFamily="2" charset="-122"/>
                <a:ea typeface="造字工房明黑（非商用）常规体" pitchFamily="2" charset="-122"/>
                <a:sym typeface="微软雅黑" panose="020B0503020204020204" pitchFamily="34" charset="-122"/>
              </a:rPr>
              <a:t>PPT</a:t>
            </a:r>
            <a:r>
              <a:rPr lang="zh-CN" altLang="en-US" sz="4500" dirty="0" smtClean="0">
                <a:solidFill>
                  <a:srgbClr val="0070C0"/>
                </a:solidFill>
                <a:latin typeface="造字工房明黑（非商用）常规体" pitchFamily="2" charset="-122"/>
                <a:ea typeface="造字工房明黑（非商用）常规体" pitchFamily="2" charset="-122"/>
                <a:sym typeface="微软雅黑" panose="020B0503020204020204" pitchFamily="34" charset="-122"/>
              </a:rPr>
              <a:t>模板</a:t>
            </a:r>
            <a:endParaRPr lang="zh-CN" altLang="en-US" sz="4500" dirty="0">
              <a:solidFill>
                <a:srgbClr val="0070C0"/>
              </a:solidFill>
              <a:latin typeface="造字工房明黑（非商用）常规体" pitchFamily="2" charset="-122"/>
              <a:ea typeface="造字工房明黑（非商用）常规体" pitchFamily="2" charset="-122"/>
              <a:sym typeface="微软雅黑" panose="020B0503020204020204" pitchFamily="34" charset="-122"/>
            </a:endParaRPr>
          </a:p>
        </p:txBody>
      </p:sp>
      <p:sp>
        <p:nvSpPr>
          <p:cNvPr id="187" name="TextBox 7"/>
          <p:cNvSpPr>
            <a:spLocks noChangeArrowheads="1"/>
          </p:cNvSpPr>
          <p:nvPr/>
        </p:nvSpPr>
        <p:spPr bwMode="auto">
          <a:xfrm>
            <a:off x="2123728" y="4240481"/>
            <a:ext cx="5168271"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1300" dirty="0" smtClean="0">
                <a:solidFill>
                  <a:schemeClr val="tx2">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简洁实用各行业、框架完整的项目报告、工作汇报与计划总结等</a:t>
            </a:r>
            <a:endParaRPr lang="zh-CN" altLang="en-US" sz="1300" dirty="0">
              <a:solidFill>
                <a:schemeClr val="tx2">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2" name="图片 11"/>
          <p:cNvPicPr>
            <a:picLocks noChangeAspect="1"/>
          </p:cNvPicPr>
          <p:nvPr/>
        </p:nvPicPr>
        <p:blipFill>
          <a:blip r:embed="rId2"/>
          <a:stretch>
            <a:fillRect/>
          </a:stretch>
        </p:blipFill>
        <p:spPr>
          <a:xfrm>
            <a:off x="153918" y="-20538"/>
            <a:ext cx="8666554" cy="3679978"/>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Click="0" advTm="10000">
        <p:fade/>
      </p:transition>
    </mc:Choice>
    <mc:Fallback>
      <p:transition spd="med"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8)">
                                      <p:cBhvr>
                                        <p:cTn id="7" dur="2000"/>
                                        <p:tgtEl>
                                          <p:spTgt spid="12"/>
                                        </p:tgtEl>
                                      </p:cBhvr>
                                    </p:animEffect>
                                  </p:childTnLst>
                                </p:cTn>
                              </p:par>
                            </p:childTnLst>
                          </p:cTn>
                        </p:par>
                        <p:par>
                          <p:cTn id="8" fill="hold">
                            <p:stCondLst>
                              <p:cond delay="2000"/>
                            </p:stCondLst>
                            <p:childTnLst>
                              <p:par>
                                <p:cTn id="9" presetID="15" presetClass="entr" presetSubtype="0" fill="hold" grpId="0" nodeType="afterEffect">
                                  <p:stCondLst>
                                    <p:cond delay="0"/>
                                  </p:stCondLst>
                                  <p:iterate type="lt">
                                    <p:tmPct val="10000"/>
                                  </p:iterate>
                                  <p:childTnLst>
                                    <p:set>
                                      <p:cBhvr>
                                        <p:cTn id="10" dur="1" fill="hold">
                                          <p:stCondLst>
                                            <p:cond delay="0"/>
                                          </p:stCondLst>
                                        </p:cTn>
                                        <p:tgtEl>
                                          <p:spTgt spid="186"/>
                                        </p:tgtEl>
                                        <p:attrNameLst>
                                          <p:attrName>style.visibility</p:attrName>
                                        </p:attrNameLst>
                                      </p:cBhvr>
                                      <p:to>
                                        <p:strVal val="visible"/>
                                      </p:to>
                                    </p:set>
                                    <p:anim calcmode="lin" valueType="num">
                                      <p:cBhvr>
                                        <p:cTn id="11" dur="1000" fill="hold"/>
                                        <p:tgtEl>
                                          <p:spTgt spid="186"/>
                                        </p:tgtEl>
                                        <p:attrNameLst>
                                          <p:attrName>ppt_w</p:attrName>
                                        </p:attrNameLst>
                                      </p:cBhvr>
                                      <p:tavLst>
                                        <p:tav tm="0">
                                          <p:val>
                                            <p:fltVal val="0"/>
                                          </p:val>
                                        </p:tav>
                                        <p:tav tm="100000">
                                          <p:val>
                                            <p:strVal val="#ppt_w"/>
                                          </p:val>
                                        </p:tav>
                                      </p:tavLst>
                                    </p:anim>
                                    <p:anim calcmode="lin" valueType="num">
                                      <p:cBhvr>
                                        <p:cTn id="12" dur="1000" fill="hold"/>
                                        <p:tgtEl>
                                          <p:spTgt spid="186"/>
                                        </p:tgtEl>
                                        <p:attrNameLst>
                                          <p:attrName>ppt_h</p:attrName>
                                        </p:attrNameLst>
                                      </p:cBhvr>
                                      <p:tavLst>
                                        <p:tav tm="0">
                                          <p:val>
                                            <p:fltVal val="0"/>
                                          </p:val>
                                        </p:tav>
                                        <p:tav tm="100000">
                                          <p:val>
                                            <p:strVal val="#ppt_h"/>
                                          </p:val>
                                        </p:tav>
                                      </p:tavLst>
                                    </p:anim>
                                    <p:anim calcmode="lin" valueType="num">
                                      <p:cBhvr>
                                        <p:cTn id="13" dur="1000" fill="hold"/>
                                        <p:tgtEl>
                                          <p:spTgt spid="18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8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4400"/>
                            </p:stCondLst>
                            <p:childTnLst>
                              <p:par>
                                <p:cTn id="16" presetID="52" presetClass="entr" presetSubtype="0" fill="hold" grpId="0" nodeType="afterEffect">
                                  <p:stCondLst>
                                    <p:cond delay="0"/>
                                  </p:stCondLst>
                                  <p:iterate type="lt">
                                    <p:tmPct val="10000"/>
                                  </p:iterate>
                                  <p:childTnLst>
                                    <p:set>
                                      <p:cBhvr>
                                        <p:cTn id="17" dur="1" fill="hold">
                                          <p:stCondLst>
                                            <p:cond delay="0"/>
                                          </p:stCondLst>
                                        </p:cTn>
                                        <p:tgtEl>
                                          <p:spTgt spid="187"/>
                                        </p:tgtEl>
                                        <p:attrNameLst>
                                          <p:attrName>style.visibility</p:attrName>
                                        </p:attrNameLst>
                                      </p:cBhvr>
                                      <p:to>
                                        <p:strVal val="visible"/>
                                      </p:to>
                                    </p:set>
                                    <p:animScale>
                                      <p:cBhvr>
                                        <p:cTn id="18" dur="1000" decel="50000" fill="hold">
                                          <p:stCondLst>
                                            <p:cond delay="0"/>
                                          </p:stCondLst>
                                        </p:cTn>
                                        <p:tgtEl>
                                          <p:spTgt spid="1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87"/>
                                        </p:tgtEl>
                                        <p:attrNameLst>
                                          <p:attrName>ppt_x</p:attrName>
                                          <p:attrName>ppt_y</p:attrName>
                                        </p:attrNameLst>
                                      </p:cBhvr>
                                    </p:animMotion>
                                    <p:animEffect transition="in" filter="fade">
                                      <p:cBhvr>
                                        <p:cTn id="20" dur="1000"/>
                                        <p:tgtEl>
                                          <p:spTgt spid="187"/>
                                        </p:tgtEl>
                                      </p:cBhvr>
                                    </p:animEffect>
                                  </p:childTnLst>
                                </p:cTn>
                              </p:par>
                            </p:childTnLst>
                          </p:cTn>
                        </p:par>
                        <p:par>
                          <p:cTn id="21" fill="hold">
                            <p:stCondLst>
                              <p:cond delay="8100"/>
                            </p:stCondLst>
                            <p:childTnLst>
                              <p:par>
                                <p:cTn id="22" presetID="27" presetClass="emph" presetSubtype="0" fill="remove" grpId="1" nodeType="afterEffect">
                                  <p:stCondLst>
                                    <p:cond delay="0"/>
                                  </p:stCondLst>
                                  <p:iterate type="lt">
                                    <p:tmPct val="10000"/>
                                  </p:iterate>
                                  <p:childTnLst>
                                    <p:animClr clrSpc="rgb" dir="cw">
                                      <p:cBhvr override="childStyle">
                                        <p:cTn id="23" dur="250" autoRev="1" fill="remove"/>
                                        <p:tgtEl>
                                          <p:spTgt spid="186"/>
                                        </p:tgtEl>
                                        <p:attrNameLst>
                                          <p:attrName>style.color</p:attrName>
                                        </p:attrNameLst>
                                      </p:cBhvr>
                                      <p:to>
                                        <a:srgbClr val="FF6600"/>
                                      </p:to>
                                    </p:animClr>
                                    <p:animClr clrSpc="rgb" dir="cw">
                                      <p:cBhvr>
                                        <p:cTn id="24" dur="250" autoRev="1" fill="remove"/>
                                        <p:tgtEl>
                                          <p:spTgt spid="186"/>
                                        </p:tgtEl>
                                        <p:attrNameLst>
                                          <p:attrName>fillcolor</p:attrName>
                                        </p:attrNameLst>
                                      </p:cBhvr>
                                      <p:to>
                                        <a:srgbClr val="FF6600"/>
                                      </p:to>
                                    </p:animClr>
                                    <p:set>
                                      <p:cBhvr>
                                        <p:cTn id="25" dur="250" autoRev="1" fill="remove"/>
                                        <p:tgtEl>
                                          <p:spTgt spid="186"/>
                                        </p:tgtEl>
                                        <p:attrNameLst>
                                          <p:attrName>fill.type</p:attrName>
                                        </p:attrNameLst>
                                      </p:cBhvr>
                                      <p:to>
                                        <p:strVal val="solid"/>
                                      </p:to>
                                    </p:set>
                                    <p:set>
                                      <p:cBhvr>
                                        <p:cTn id="26" dur="250" autoRev="1" fill="remove"/>
                                        <p:tgtEl>
                                          <p:spTgt spid="186"/>
                                        </p:tgtEl>
                                        <p:attrNameLst>
                                          <p:attrName>fill.on</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nodeType="clickEffect">
                                  <p:stCondLst>
                                    <p:cond delay="0"/>
                                  </p:stCondLst>
                                  <p:childTnLst>
                                    <p:animEffect transition="out" filter="fade">
                                      <p:cBhvr>
                                        <p:cTn id="30" dur="500" tmFilter="0, 0; .2, .5; .8, .5; 1, 0"/>
                                        <p:tgtEl>
                                          <p:spTgt spid="12"/>
                                        </p:tgtEl>
                                      </p:cBhvr>
                                    </p:animEffect>
                                    <p:animScale>
                                      <p:cBhvr>
                                        <p:cTn id="31"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 grpId="0"/>
      <p:bldP spid="186" grpId="1"/>
      <p:bldP spid="18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bwMode="auto">
          <a:xfrm>
            <a:off x="681038" y="3159919"/>
            <a:ext cx="1750219" cy="1144191"/>
            <a:chOff x="0" y="0"/>
            <a:chExt cx="12192000" cy="630377"/>
          </a:xfrm>
        </p:grpSpPr>
        <p:sp>
          <p:nvSpPr>
            <p:cNvPr id="6" name="矩形 5"/>
            <p:cNvSpPr>
              <a:spLocks noChangeArrowheads="1"/>
            </p:cNvSpPr>
            <p:nvPr/>
          </p:nvSpPr>
          <p:spPr bwMode="auto">
            <a:xfrm>
              <a:off x="0" y="28562"/>
              <a:ext cx="12192000" cy="601815"/>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矩形 6"/>
            <p:cNvSpPr>
              <a:spLocks noChangeArrowheads="1"/>
            </p:cNvSpPr>
            <p:nvPr/>
          </p:nvSpPr>
          <p:spPr bwMode="auto">
            <a:xfrm>
              <a:off x="0" y="0"/>
              <a:ext cx="12192000" cy="28562"/>
            </a:xfrm>
            <a:prstGeom prst="rect">
              <a:avLst/>
            </a:prstGeom>
            <a:solidFill>
              <a:schemeClr val="tx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8" name="TextBox 4"/>
          <p:cNvSpPr>
            <a:spLocks noChangeArrowheads="1"/>
          </p:cNvSpPr>
          <p:nvPr/>
        </p:nvSpPr>
        <p:spPr bwMode="auto">
          <a:xfrm>
            <a:off x="785812" y="3253979"/>
            <a:ext cx="15394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p:txBody>
      </p:sp>
      <p:pic>
        <p:nvPicPr>
          <p:cNvPr id="9" name="图片 8"/>
          <p:cNvPicPr>
            <a:picLocks noChangeAspect="1" noChangeArrowheads="1"/>
          </p:cNvPicPr>
          <p:nvPr/>
        </p:nvPicPr>
        <p:blipFill>
          <a:blip r:embed="rId1" cstate="screen"/>
          <a:srcRect/>
          <a:stretch>
            <a:fillRect/>
          </a:stretch>
        </p:blipFill>
        <p:spPr bwMode="auto">
          <a:xfrm>
            <a:off x="681038" y="813197"/>
            <a:ext cx="1750219"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noChangeArrowheads="1"/>
          </p:cNvPicPr>
          <p:nvPr/>
        </p:nvPicPr>
        <p:blipFill>
          <a:blip r:embed="rId2" cstate="screen"/>
          <a:srcRect/>
          <a:stretch>
            <a:fillRect/>
          </a:stretch>
        </p:blipFill>
        <p:spPr bwMode="auto">
          <a:xfrm>
            <a:off x="2772966" y="813197"/>
            <a:ext cx="1750219"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noChangeArrowheads="1"/>
          </p:cNvPicPr>
          <p:nvPr/>
        </p:nvPicPr>
        <p:blipFill>
          <a:blip r:embed="rId3" cstate="screen"/>
          <a:srcRect/>
          <a:stretch>
            <a:fillRect/>
          </a:stretch>
        </p:blipFill>
        <p:spPr bwMode="auto">
          <a:xfrm>
            <a:off x="4869657" y="813197"/>
            <a:ext cx="1750219"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noChangeArrowheads="1"/>
          </p:cNvPicPr>
          <p:nvPr/>
        </p:nvPicPr>
        <p:blipFill>
          <a:blip r:embed="rId4" cstate="screen"/>
          <a:srcRect/>
          <a:stretch>
            <a:fillRect/>
          </a:stretch>
        </p:blipFill>
        <p:spPr bwMode="auto">
          <a:xfrm>
            <a:off x="6944916" y="813197"/>
            <a:ext cx="1751409"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组合 12"/>
          <p:cNvGrpSpPr/>
          <p:nvPr/>
        </p:nvGrpSpPr>
        <p:grpSpPr bwMode="auto">
          <a:xfrm>
            <a:off x="2772966" y="3159919"/>
            <a:ext cx="1750219" cy="1144191"/>
            <a:chOff x="0" y="0"/>
            <a:chExt cx="12192000" cy="630377"/>
          </a:xfrm>
        </p:grpSpPr>
        <p:sp>
          <p:nvSpPr>
            <p:cNvPr id="14" name="矩形 13"/>
            <p:cNvSpPr>
              <a:spLocks noChangeArrowheads="1"/>
            </p:cNvSpPr>
            <p:nvPr/>
          </p:nvSpPr>
          <p:spPr bwMode="auto">
            <a:xfrm>
              <a:off x="0" y="28562"/>
              <a:ext cx="12192000" cy="601815"/>
            </a:xfrm>
            <a:prstGeom prst="rect">
              <a:avLst/>
            </a:prstGeom>
            <a:solidFill>
              <a:schemeClr val="tx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矩形 14"/>
            <p:cNvSpPr>
              <a:spLocks noChangeArrowheads="1"/>
            </p:cNvSpPr>
            <p:nvPr/>
          </p:nvSpPr>
          <p:spPr bwMode="auto">
            <a:xfrm>
              <a:off x="0" y="0"/>
              <a:ext cx="12192000" cy="28562"/>
            </a:xfrm>
            <a:prstGeom prst="rect">
              <a:avLst/>
            </a:prstGeom>
            <a:solidFill>
              <a:schemeClr val="bg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6" name="TextBox 4"/>
          <p:cNvSpPr>
            <a:spLocks noChangeArrowheads="1"/>
          </p:cNvSpPr>
          <p:nvPr/>
        </p:nvSpPr>
        <p:spPr bwMode="auto">
          <a:xfrm>
            <a:off x="2878931" y="3253979"/>
            <a:ext cx="153828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p:txBody>
      </p:sp>
      <p:grpSp>
        <p:nvGrpSpPr>
          <p:cNvPr id="17" name="组合 16"/>
          <p:cNvGrpSpPr/>
          <p:nvPr/>
        </p:nvGrpSpPr>
        <p:grpSpPr bwMode="auto">
          <a:xfrm>
            <a:off x="4869657" y="3159919"/>
            <a:ext cx="1750219" cy="1144191"/>
            <a:chOff x="0" y="0"/>
            <a:chExt cx="12192000" cy="630377"/>
          </a:xfrm>
        </p:grpSpPr>
        <p:sp>
          <p:nvSpPr>
            <p:cNvPr id="18" name="矩形 17"/>
            <p:cNvSpPr>
              <a:spLocks noChangeArrowheads="1"/>
            </p:cNvSpPr>
            <p:nvPr/>
          </p:nvSpPr>
          <p:spPr bwMode="auto">
            <a:xfrm>
              <a:off x="0" y="28562"/>
              <a:ext cx="12192000" cy="601815"/>
            </a:xfrm>
            <a:prstGeom prst="rect">
              <a:avLst/>
            </a:prstGeom>
            <a:solidFill>
              <a:schemeClr val="tx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矩形 18"/>
            <p:cNvSpPr>
              <a:spLocks noChangeArrowheads="1"/>
            </p:cNvSpPr>
            <p:nvPr/>
          </p:nvSpPr>
          <p:spPr bwMode="auto">
            <a:xfrm>
              <a:off x="0" y="0"/>
              <a:ext cx="12192000" cy="28562"/>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0" name="TextBox 4"/>
          <p:cNvSpPr>
            <a:spLocks noChangeArrowheads="1"/>
          </p:cNvSpPr>
          <p:nvPr/>
        </p:nvSpPr>
        <p:spPr bwMode="auto">
          <a:xfrm>
            <a:off x="4974431" y="3253979"/>
            <a:ext cx="153947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p:txBody>
      </p:sp>
      <p:grpSp>
        <p:nvGrpSpPr>
          <p:cNvPr id="21" name="组合 20"/>
          <p:cNvGrpSpPr/>
          <p:nvPr/>
        </p:nvGrpSpPr>
        <p:grpSpPr bwMode="auto">
          <a:xfrm>
            <a:off x="6944916" y="3159919"/>
            <a:ext cx="1751409" cy="1144191"/>
            <a:chOff x="0" y="0"/>
            <a:chExt cx="12192000" cy="630377"/>
          </a:xfrm>
        </p:grpSpPr>
        <p:sp>
          <p:nvSpPr>
            <p:cNvPr id="22" name="矩形 21"/>
            <p:cNvSpPr>
              <a:spLocks noChangeArrowheads="1"/>
            </p:cNvSpPr>
            <p:nvPr/>
          </p:nvSpPr>
          <p:spPr bwMode="auto">
            <a:xfrm>
              <a:off x="0" y="28562"/>
              <a:ext cx="12192000" cy="601815"/>
            </a:xfrm>
            <a:prstGeom prst="rect">
              <a:avLst/>
            </a:prstGeom>
            <a:solidFill>
              <a:schemeClr val="bg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3" name="矩形 22"/>
            <p:cNvSpPr>
              <a:spLocks noChangeArrowheads="1"/>
            </p:cNvSpPr>
            <p:nvPr/>
          </p:nvSpPr>
          <p:spPr bwMode="auto">
            <a:xfrm>
              <a:off x="0" y="0"/>
              <a:ext cx="12192000" cy="28562"/>
            </a:xfrm>
            <a:prstGeom prst="rect">
              <a:avLst/>
            </a:prstGeom>
            <a:solidFill>
              <a:schemeClr val="tx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4" name="TextBox 4"/>
          <p:cNvSpPr>
            <a:spLocks noChangeArrowheads="1"/>
          </p:cNvSpPr>
          <p:nvPr/>
        </p:nvSpPr>
        <p:spPr bwMode="auto">
          <a:xfrm>
            <a:off x="7050881" y="3253979"/>
            <a:ext cx="1538288"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a:p>
            <a:pPr algn="ct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rPr>
              <a:t>点击添加文字说明</a:t>
            </a:r>
            <a:endParaRPr lang="en-US" altLang="zh-CN" sz="1050">
              <a:solidFill>
                <a:schemeClr val="accent2"/>
              </a:solidFill>
              <a:latin typeface="微软雅黑" panose="020B0503020204020204" pitchFamily="34" charset="-122"/>
              <a:ea typeface="微软雅黑" panose="020B0503020204020204" pitchFamily="34" charset="-122"/>
              <a:sym typeface="Franklin Gothic Book" panose="020B0503020102020204" pitchFamily="2"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ppt_x"/>
                                          </p:val>
                                        </p:tav>
                                        <p:tav tm="100000">
                                          <p:val>
                                            <p:strVal val="#ppt_x"/>
                                          </p:val>
                                        </p:tav>
                                      </p:tavLst>
                                    </p:anim>
                                    <p:anim calcmode="lin" valueType="num">
                                      <p:cBhvr additive="base">
                                        <p:cTn id="5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20"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latin typeface="微软雅黑" panose="020B0503020204020204" pitchFamily="34" charset="-122"/>
                <a:ea typeface="微软雅黑" panose="020B0503020204020204" pitchFamily="34" charset="-122"/>
              </a:rPr>
              <a:t>标题内容概述</a:t>
            </a:r>
            <a:endParaRPr lang="zh-CN" altLang="en-US" sz="3600" b="1" spc="300"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954147" y="24336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234063"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anose="020B0503020204020204" pitchFamily="34" charset="-122"/>
                </a:rPr>
                <a:t>02</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2"/>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2"/>
                </a:solidFill>
                <a:latin typeface="微软雅黑" panose="020B0503020204020204" pitchFamily="34" charset="-122"/>
                <a:ea typeface="微软雅黑" panose="020B0503020204020204" pitchFamily="34" charset="-122"/>
              </a:endParaRPr>
            </a:p>
          </p:txBody>
        </p:sp>
      </p:grpSp>
      <p:grpSp>
        <p:nvGrpSpPr>
          <p:cNvPr id="17" name="组合 18"/>
          <p:cNvGrpSpPr/>
          <p:nvPr/>
        </p:nvGrpSpPr>
        <p:grpSpPr bwMode="auto">
          <a:xfrm>
            <a:off x="2653513" y="1488026"/>
            <a:ext cx="1994036" cy="1349530"/>
            <a:chOff x="0" y="0"/>
            <a:chExt cx="2093189" cy="1416774"/>
          </a:xfrm>
          <a:solidFill>
            <a:srgbClr val="007FDE"/>
          </a:solidFill>
        </p:grpSpPr>
        <p:sp>
          <p:nvSpPr>
            <p:cNvPr id="18" name="等腰三角形 19">
              <a:hlinkClick r:id="rId1"/>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ln>
          </p:spPr>
          <p:txBody>
            <a:bodyPr anchor="ctr"/>
            <a:lstStyle/>
            <a:p>
              <a:pPr algn="ctr" defTabSz="685165" eaLnBrk="1" fontAlgn="auto" hangingPunct="1">
                <a:spcBef>
                  <a:spcPts val="0"/>
                </a:spcBef>
                <a:spcAft>
                  <a:spcPts val="0"/>
                </a:spcAft>
                <a:defRPr/>
              </a:pPr>
              <a:endParaRPr lang="zh-CN" altLang="zh-CN" sz="107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165" eaLnBrk="1" fontAlgn="auto" hangingPunct="1">
                <a:spcBef>
                  <a:spcPts val="0"/>
                </a:spcBef>
                <a:spcAft>
                  <a:spcPts val="0"/>
                </a:spcAft>
                <a:defRPr/>
              </a:pPr>
              <a:r>
                <a:rPr lang="en-US" sz="3000" dirty="0">
                  <a:solidFill>
                    <a:schemeClr val="accent2"/>
                  </a:solidFill>
                  <a:latin typeface="微软雅黑" panose="020B0503020204020204" pitchFamily="34" charset="-122"/>
                  <a:ea typeface="微软雅黑" panose="020B0503020204020204" pitchFamily="34" charset="-122"/>
                </a:rPr>
                <a:t>01</a:t>
              </a:r>
              <a:endParaRPr lang="zh-CN" altLang="en-US" sz="3000" dirty="0">
                <a:solidFill>
                  <a:schemeClr val="accent2"/>
                </a:solidFill>
                <a:latin typeface="微软雅黑" panose="020B0503020204020204" pitchFamily="34" charset="-122"/>
                <a:ea typeface="微软雅黑" panose="020B0503020204020204" pitchFamily="34" charset="-122"/>
              </a:endParaRPr>
            </a:p>
          </p:txBody>
        </p:sp>
      </p:grpSp>
      <p:grpSp>
        <p:nvGrpSpPr>
          <p:cNvPr id="20" name="组合 21"/>
          <p:cNvGrpSpPr/>
          <p:nvPr/>
        </p:nvGrpSpPr>
        <p:grpSpPr bwMode="auto">
          <a:xfrm>
            <a:off x="3691379" y="1488026"/>
            <a:ext cx="1995549" cy="1349530"/>
            <a:chOff x="0" y="0"/>
            <a:chExt cx="2093189" cy="1416774"/>
          </a:xfrm>
          <a:solidFill>
            <a:srgbClr val="00CC66"/>
          </a:solidFill>
        </p:grpSpPr>
        <p:sp>
          <p:nvSpPr>
            <p:cNvPr id="21" name="等腰三角形 22">
              <a:hlinkClick r:id="rId1"/>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ln>
          </p:spPr>
          <p:txBody>
            <a:bodyPr anchor="ctr"/>
            <a:lstStyle/>
            <a:p>
              <a:pPr algn="ctr" defTabSz="685165" eaLnBrk="1" fontAlgn="auto" hangingPunct="1">
                <a:spcBef>
                  <a:spcPts val="0"/>
                </a:spcBef>
                <a:spcAft>
                  <a:spcPts val="0"/>
                </a:spcAft>
                <a:defRPr/>
              </a:pPr>
              <a:endParaRPr lang="zh-CN" altLang="zh-CN" sz="107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165" eaLnBrk="1" fontAlgn="auto" hangingPunct="1">
                <a:spcBef>
                  <a:spcPts val="0"/>
                </a:spcBef>
                <a:spcAft>
                  <a:spcPts val="0"/>
                </a:spcAft>
                <a:defRPr/>
              </a:pPr>
              <a:r>
                <a:rPr lang="en-US" sz="3000" dirty="0">
                  <a:solidFill>
                    <a:schemeClr val="accent2"/>
                  </a:solidFill>
                  <a:latin typeface="微软雅黑" panose="020B0503020204020204" pitchFamily="34" charset="-122"/>
                  <a:ea typeface="微软雅黑" panose="020B0503020204020204" pitchFamily="34" charset="-122"/>
                </a:rPr>
                <a:t>02</a:t>
              </a:r>
              <a:endParaRPr lang="zh-CN" altLang="en-US" sz="3000" dirty="0">
                <a:solidFill>
                  <a:schemeClr val="accent2"/>
                </a:solidFill>
                <a:latin typeface="微软雅黑" panose="020B0503020204020204" pitchFamily="34" charset="-122"/>
                <a:ea typeface="微软雅黑" panose="020B0503020204020204" pitchFamily="34" charset="-122"/>
              </a:endParaRPr>
            </a:p>
          </p:txBody>
        </p:sp>
      </p:grpSp>
      <p:grpSp>
        <p:nvGrpSpPr>
          <p:cNvPr id="23" name="组合 24"/>
          <p:cNvGrpSpPr/>
          <p:nvPr/>
        </p:nvGrpSpPr>
        <p:grpSpPr bwMode="auto">
          <a:xfrm>
            <a:off x="3691379" y="2878404"/>
            <a:ext cx="1995549" cy="1349530"/>
            <a:chOff x="0" y="0"/>
            <a:chExt cx="2093189" cy="1416774"/>
          </a:xfrm>
          <a:solidFill>
            <a:srgbClr val="007FDE"/>
          </a:solidFill>
        </p:grpSpPr>
        <p:sp>
          <p:nvSpPr>
            <p:cNvPr id="24" name="等腰三角形 25">
              <a:hlinkClick r:id="rId1"/>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ln>
          </p:spPr>
          <p:txBody>
            <a:bodyPr anchor="ctr"/>
            <a:lstStyle/>
            <a:p>
              <a:pPr algn="ctr" defTabSz="685165" eaLnBrk="1" fontAlgn="auto" hangingPunct="1">
                <a:spcBef>
                  <a:spcPts val="0"/>
                </a:spcBef>
                <a:spcAft>
                  <a:spcPts val="0"/>
                </a:spcAft>
                <a:defRPr/>
              </a:pPr>
              <a:endParaRPr lang="zh-CN" altLang="zh-CN" sz="107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685165" eaLnBrk="1" fontAlgn="auto" hangingPunct="1">
                <a:spcBef>
                  <a:spcPts val="0"/>
                </a:spcBef>
                <a:spcAft>
                  <a:spcPts val="0"/>
                </a:spcAft>
                <a:defRPr/>
              </a:pPr>
              <a:r>
                <a:rPr lang="en-US" sz="3000" dirty="0">
                  <a:solidFill>
                    <a:schemeClr val="accent2"/>
                  </a:solidFill>
                  <a:latin typeface="微软雅黑" panose="020B0503020204020204" pitchFamily="34" charset="-122"/>
                  <a:ea typeface="微软雅黑" panose="020B0503020204020204" pitchFamily="34" charset="-122"/>
                </a:rPr>
                <a:t>03</a:t>
              </a:r>
              <a:endParaRPr lang="zh-CN" altLang="en-US" sz="3000" dirty="0">
                <a:solidFill>
                  <a:schemeClr val="accent2"/>
                </a:solidFill>
                <a:latin typeface="微软雅黑" panose="020B0503020204020204" pitchFamily="34" charset="-122"/>
                <a:ea typeface="微软雅黑" panose="020B0503020204020204" pitchFamily="34" charset="-122"/>
              </a:endParaRPr>
            </a:p>
          </p:txBody>
        </p:sp>
      </p:grpSp>
      <p:grpSp>
        <p:nvGrpSpPr>
          <p:cNvPr id="29" name="组合 27"/>
          <p:cNvGrpSpPr/>
          <p:nvPr/>
        </p:nvGrpSpPr>
        <p:grpSpPr bwMode="auto">
          <a:xfrm>
            <a:off x="4730760" y="2878404"/>
            <a:ext cx="1994036" cy="1349530"/>
            <a:chOff x="0" y="0"/>
            <a:chExt cx="2093189" cy="1416774"/>
          </a:xfrm>
          <a:solidFill>
            <a:srgbClr val="00CC66"/>
          </a:solidFill>
        </p:grpSpPr>
        <p:sp>
          <p:nvSpPr>
            <p:cNvPr id="30" name="等腰三角形 28">
              <a:hlinkClick r:id="rId1"/>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ln>
          </p:spPr>
          <p:txBody>
            <a:bodyPr anchor="ctr"/>
            <a:lstStyle/>
            <a:p>
              <a:pPr algn="ctr" defTabSz="685165" eaLnBrk="1" fontAlgn="auto" hangingPunct="1">
                <a:spcBef>
                  <a:spcPts val="0"/>
                </a:spcBef>
                <a:spcAft>
                  <a:spcPts val="0"/>
                </a:spcAft>
                <a:defRPr/>
              </a:pPr>
              <a:endParaRPr lang="zh-CN" altLang="zh-CN" sz="107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ln>
          </p:spPr>
          <p:txBody>
            <a:bodyPr wrap="none">
              <a:spAutoFit/>
            </a:bodyPr>
            <a:lstStyle/>
            <a:p>
              <a:pPr algn="ctr" defTabSz="685165" eaLnBrk="1" fontAlgn="auto" hangingPunct="1">
                <a:spcBef>
                  <a:spcPts val="0"/>
                </a:spcBef>
                <a:spcAft>
                  <a:spcPts val="0"/>
                </a:spcAft>
                <a:defRPr/>
              </a:pPr>
              <a:r>
                <a:rPr lang="en-US" sz="3000" dirty="0">
                  <a:solidFill>
                    <a:schemeClr val="accent2"/>
                  </a:solidFill>
                  <a:latin typeface="微软雅黑" panose="020B0503020204020204" pitchFamily="34" charset="-122"/>
                  <a:ea typeface="微软雅黑" panose="020B0503020204020204" pitchFamily="34" charset="-122"/>
                </a:rPr>
                <a:t>04</a:t>
              </a:r>
              <a:endParaRPr lang="zh-CN" altLang="en-US" sz="3000" dirty="0">
                <a:solidFill>
                  <a:schemeClr val="accent2"/>
                </a:solidFill>
                <a:latin typeface="微软雅黑" panose="020B0503020204020204" pitchFamily="34" charset="-122"/>
                <a:ea typeface="微软雅黑" panose="020B0503020204020204" pitchFamily="34" charset="-122"/>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您的内容打在这里，</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您的内容打在这里，</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您的内容打在这里，</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900" dirty="0">
                <a:solidFill>
                  <a:schemeClr val="accent1"/>
                </a:solidFill>
                <a:latin typeface="微软雅黑" panose="020B0503020204020204" pitchFamily="34" charset="-122"/>
                <a:ea typeface="微软雅黑" panose="020B0503020204020204" pitchFamily="34" charset="-122"/>
              </a:rPr>
              <a:t>您的内容打在这里，或者通过复制您的文本</a:t>
            </a:r>
            <a:r>
              <a:rPr lang="en-US" altLang="zh-CN" sz="900" dirty="0">
                <a:solidFill>
                  <a:schemeClr val="accent1"/>
                </a:solidFill>
                <a:latin typeface="微软雅黑" panose="020B0503020204020204" pitchFamily="34" charset="-122"/>
                <a:ea typeface="微软雅黑" panose="020B0503020204020204" pitchFamily="34" charset="-122"/>
              </a:rPr>
              <a:t>,</a:t>
            </a:r>
            <a:r>
              <a:rPr lang="zh-CN" altLang="en-US" sz="900" dirty="0">
                <a:solidFill>
                  <a:schemeClr val="accent1"/>
                </a:solidFill>
                <a:latin typeface="微软雅黑" panose="020B0503020204020204" pitchFamily="34" charset="-122"/>
                <a:ea typeface="微软雅黑" panose="020B0503020204020204" pitchFamily="34" charset="-122"/>
              </a:rPr>
              <a:t>您的内容打在这里，</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grpSp>
        <p:nvGrpSpPr>
          <p:cNvPr id="36" name="组合 35"/>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lang="zh-CN" altLang="en-US" sz="1800" dirty="0" smtClean="0">
                  <a:solidFill>
                    <a:schemeClr val="accent2"/>
                  </a:solidFill>
                  <a:latin typeface="微软雅黑" panose="020B0503020204020204" pitchFamily="34" charset="-122"/>
                  <a:ea typeface="微软雅黑" panose="020B0503020204020204" pitchFamily="34" charset="-122"/>
                  <a:cs typeface="华文黑体" pitchFamily="2" charset="-122"/>
                </a:rPr>
                <a:t>标题</a:t>
              </a:r>
              <a:endPar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endParaRPr>
            </a:p>
          </p:txBody>
        </p:sp>
      </p:grpSp>
      <p:grpSp>
        <p:nvGrpSpPr>
          <p:cNvPr id="39" name="组合 38"/>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rPr>
                <a:t>标题</a:t>
              </a:r>
              <a:endPar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endParaRPr>
            </a:p>
          </p:txBody>
        </p:sp>
      </p:grpSp>
      <p:grpSp>
        <p:nvGrpSpPr>
          <p:cNvPr id="42" name="组合 41"/>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rPr>
                <a:t>标题</a:t>
              </a:r>
              <a:endPar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endParaRPr>
            </a:p>
          </p:txBody>
        </p:sp>
      </p:grpSp>
      <p:grpSp>
        <p:nvGrpSpPr>
          <p:cNvPr id="45" name="组合 44"/>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rPr>
                <a:t>标题</a:t>
              </a:r>
              <a:endParaRPr lang="zh-CN" altLang="en-US" sz="1800" dirty="0">
                <a:solidFill>
                  <a:schemeClr val="accent2"/>
                </a:solidFill>
                <a:latin typeface="微软雅黑" panose="020B0503020204020204" pitchFamily="34" charset="-122"/>
                <a:ea typeface="微软雅黑" panose="020B0503020204020204" pitchFamily="34" charset="-122"/>
                <a:cs typeface="华文黑体"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grpSp>
        <p:nvGrpSpPr>
          <p:cNvPr id="9" name="组合 8"/>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dirty="0">
                <a:solidFill>
                  <a:schemeClr val="bg1"/>
                </a:solidFill>
                <a:latin typeface="微软雅黑" panose="020B0503020204020204" pitchFamily="34" charset="-122"/>
                <a:ea typeface="微软雅黑" panose="020B0503020204020204" pitchFamily="34" charset="-122"/>
              </a:rPr>
              <a:t>添加内容</a:t>
            </a:r>
            <a:endParaRPr lang="zh-CN" altLang="en-US" sz="1070" dirty="0">
              <a:solidFill>
                <a:schemeClr val="bg1"/>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825"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1"/>
              </a:solidFill>
              <a:latin typeface="微软雅黑" panose="020B0503020204020204" pitchFamily="34" charset="-122"/>
              <a:ea typeface="微软雅黑" panose="020B0503020204020204" pitchFamily="34" charset="-122"/>
            </a:endParaRPr>
          </a:p>
        </p:txBody>
      </p:sp>
      <p:grpSp>
        <p:nvGrpSpPr>
          <p:cNvPr id="16" name="组合 15"/>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en-US" altLang="zh-CN" sz="1070" spc="-113" dirty="0">
                  <a:solidFill>
                    <a:schemeClr val="accent1"/>
                  </a:solidFill>
                  <a:latin typeface="微软雅黑" panose="020B0503020204020204" pitchFamily="34" charset="-122"/>
                  <a:ea typeface="微软雅黑" panose="020B0503020204020204" pitchFamily="34" charset="-122"/>
                </a:rPr>
                <a:t>82%</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en-US" altLang="zh-CN" sz="1070" spc="-113" dirty="0">
                  <a:solidFill>
                    <a:schemeClr val="accent1"/>
                  </a:solidFill>
                  <a:latin typeface="微软雅黑" panose="020B0503020204020204" pitchFamily="34" charset="-122"/>
                  <a:ea typeface="微软雅黑" panose="020B0503020204020204" pitchFamily="34" charset="-122"/>
                </a:rPr>
                <a:t>73%</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en-US" altLang="zh-CN" sz="1070" spc="-113" dirty="0">
                  <a:solidFill>
                    <a:schemeClr val="accent1"/>
                  </a:solidFill>
                  <a:latin typeface="微软雅黑" panose="020B0503020204020204" pitchFamily="34" charset="-122"/>
                  <a:ea typeface="微软雅黑" panose="020B0503020204020204" pitchFamily="34" charset="-122"/>
                </a:rPr>
                <a:t>56%</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en-US" altLang="zh-CN" sz="1070" spc="-113" dirty="0">
                  <a:solidFill>
                    <a:schemeClr val="accent1"/>
                  </a:solidFill>
                  <a:latin typeface="微软雅黑" panose="020B0503020204020204" pitchFamily="34" charset="-122"/>
                  <a:ea typeface="微软雅黑" panose="020B0503020204020204" pitchFamily="34" charset="-122"/>
                </a:rPr>
                <a:t>32%</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spc="-113" dirty="0">
                  <a:solidFill>
                    <a:schemeClr val="accent1"/>
                  </a:solidFill>
                  <a:latin typeface="微软雅黑" panose="020B0503020204020204" pitchFamily="34" charset="-122"/>
                  <a:ea typeface="微软雅黑" panose="020B0503020204020204" pitchFamily="34" charset="-122"/>
                </a:rPr>
                <a:t>项目</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spc="-113" dirty="0">
                  <a:solidFill>
                    <a:schemeClr val="accent1"/>
                  </a:solidFill>
                  <a:latin typeface="微软雅黑" panose="020B0503020204020204" pitchFamily="34" charset="-122"/>
                  <a:ea typeface="微软雅黑" panose="020B0503020204020204" pitchFamily="34" charset="-122"/>
                </a:rPr>
                <a:t>项目</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spc="-113" dirty="0">
                  <a:solidFill>
                    <a:schemeClr val="accent1"/>
                  </a:solidFill>
                  <a:latin typeface="微软雅黑" panose="020B0503020204020204" pitchFamily="34" charset="-122"/>
                  <a:ea typeface="微软雅黑" panose="020B0503020204020204" pitchFamily="34" charset="-122"/>
                </a:rPr>
                <a:t>项目</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spc="-113" dirty="0">
                  <a:solidFill>
                    <a:schemeClr val="accent1"/>
                  </a:solidFill>
                  <a:latin typeface="微软雅黑" panose="020B0503020204020204" pitchFamily="34" charset="-122"/>
                  <a:ea typeface="微软雅黑" panose="020B0503020204020204" pitchFamily="34" charset="-122"/>
                </a:rPr>
                <a:t>项目</a:t>
              </a:r>
              <a:endParaRPr lang="zh-CN" altLang="en-US" sz="1070" spc="-113" dirty="0">
                <a:solidFill>
                  <a:schemeClr val="accent1"/>
                </a:solidFill>
                <a:latin typeface="微软雅黑" panose="020B0503020204020204" pitchFamily="34" charset="-122"/>
                <a:ea typeface="微软雅黑" panose="020B0503020204020204" pitchFamily="34" charset="-122"/>
              </a:endParaRP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r>
              <a:rPr lang="en-US" altLang="zh-CN" sz="2400" dirty="0">
                <a:solidFill>
                  <a:schemeClr val="accent2"/>
                </a:solidFill>
                <a:latin typeface="微软雅黑" panose="020B0503020204020204" pitchFamily="34" charset="-122"/>
                <a:ea typeface="微软雅黑" panose="020B0503020204020204" pitchFamily="34" charset="-122"/>
              </a:rPr>
              <a:t>A</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defTabSz="685165" eaLnBrk="1" fontAlgn="auto" hangingPunct="1">
              <a:spcBef>
                <a:spcPts val="0"/>
              </a:spcBef>
              <a:spcAft>
                <a:spcPts val="0"/>
              </a:spcAft>
              <a:defRPr/>
            </a:pPr>
            <a:r>
              <a:rPr lang="zh-CN" altLang="en-US" sz="1070" dirty="0">
                <a:latin typeface="微软雅黑" panose="020B0503020204020204" pitchFamily="34" charset="-122"/>
                <a:ea typeface="微软雅黑" panose="020B0503020204020204" pitchFamily="34" charset="-122"/>
              </a:rPr>
              <a:t>添加内容</a:t>
            </a:r>
            <a:endParaRPr lang="zh-CN" altLang="en-US" sz="1070" dirty="0">
              <a:latin typeface="微软雅黑" panose="020B0503020204020204" pitchFamily="34" charset="-122"/>
              <a:ea typeface="微软雅黑" panose="020B0503020204020204" pitchFamily="34" charset="-122"/>
            </a:endParaRP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defTabSz="685165" eaLnBrk="1" fontAlgn="auto" hangingPunct="1">
              <a:lnSpc>
                <a:spcPct val="130000"/>
              </a:lnSpc>
              <a:spcBef>
                <a:spcPts val="0"/>
              </a:spcBef>
              <a:spcAft>
                <a:spcPts val="0"/>
              </a:spcAft>
              <a:defRPr/>
            </a:pPr>
            <a:r>
              <a:rPr lang="zh-CN" altLang="en-US" sz="825" dirty="0">
                <a:solidFill>
                  <a:schemeClr val="accent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900" dirty="0">
                <a:solidFill>
                  <a:schemeClr val="accent1"/>
                </a:solidFill>
                <a:latin typeface="微软雅黑" panose="020B0503020204020204" pitchFamily="34" charset="-122"/>
                <a:ea typeface="微软雅黑" panose="020B0503020204020204" pitchFamily="34" charset="-122"/>
              </a:rPr>
              <a:t>。</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r>
              <a:rPr lang="en-US" altLang="zh-CN" sz="2400" dirty="0" smtClean="0">
                <a:solidFill>
                  <a:schemeClr val="accent2"/>
                </a:solidFill>
                <a:latin typeface="微软雅黑" panose="020B0503020204020204" pitchFamily="34" charset="-122"/>
                <a:ea typeface="微软雅黑" panose="020B0503020204020204" pitchFamily="34" charset="-122"/>
              </a:rPr>
              <a:t>B</a:t>
            </a:r>
            <a:endParaRPr lang="zh-CN" altLang="en-US" sz="2400"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35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45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50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55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124796" y="3103960"/>
            <a:ext cx="6031706" cy="1195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algn="ctr" defTabSz="685165" eaLnBrk="1" fontAlgn="auto" hangingPunct="1">
              <a:spcBef>
                <a:spcPts val="0"/>
              </a:spcBef>
              <a:spcAft>
                <a:spcPts val="0"/>
              </a:spcAft>
              <a:defRPr/>
            </a:pPr>
            <a:endParaRPr lang="zh-CN" altLang="en-US" sz="1070">
              <a:solidFill>
                <a:schemeClr val="accent2"/>
              </a:solidFill>
              <a:latin typeface="微软雅黑" panose="020B0503020204020204" pitchFamily="34" charset="-122"/>
              <a:ea typeface="微软雅黑" panose="020B0503020204020204" pitchFamily="34" charset="-122"/>
            </a:endParaRPr>
          </a:p>
        </p:txBody>
      </p:sp>
      <p:sp>
        <p:nvSpPr>
          <p:cNvPr id="6" name="TextBox 36"/>
          <p:cNvSpPr txBox="1">
            <a:spLocks noChangeArrowheads="1"/>
          </p:cNvSpPr>
          <p:nvPr/>
        </p:nvSpPr>
        <p:spPr bwMode="auto">
          <a:xfrm>
            <a:off x="3384352" y="2539604"/>
            <a:ext cx="1565672" cy="48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6" rIns="68573" bIns="34286">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2700" dirty="0" smtClean="0">
                <a:solidFill>
                  <a:srgbClr val="0070C0"/>
                </a:solidFill>
                <a:latin typeface="微软雅黑" panose="020B0503020204020204" pitchFamily="34" charset="-122"/>
                <a:ea typeface="微软雅黑" panose="020B0503020204020204" pitchFamily="34" charset="-122"/>
              </a:rPr>
              <a:t>标题</a:t>
            </a:r>
            <a:endParaRPr lang="zh-CN" altLang="en-US" sz="2700" dirty="0">
              <a:solidFill>
                <a:srgbClr val="0070C0"/>
              </a:solidFill>
              <a:latin typeface="微软雅黑" panose="020B0503020204020204" pitchFamily="34" charset="-122"/>
              <a:ea typeface="微软雅黑" panose="020B0503020204020204" pitchFamily="34" charset="-122"/>
            </a:endParaRPr>
          </a:p>
        </p:txBody>
      </p:sp>
      <p:sp>
        <p:nvSpPr>
          <p:cNvPr id="7" name="TextBox 37"/>
          <p:cNvSpPr txBox="1">
            <a:spLocks noChangeArrowheads="1"/>
          </p:cNvSpPr>
          <p:nvPr/>
        </p:nvSpPr>
        <p:spPr bwMode="auto">
          <a:xfrm>
            <a:off x="3191471" y="3150394"/>
            <a:ext cx="4713685" cy="114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6" rIns="68573" bIns="34286">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just" eaLnBrk="1" hangingPunct="1">
              <a:lnSpc>
                <a:spcPct val="130000"/>
              </a:lnSpc>
            </a:pPr>
            <a:r>
              <a:rPr lang="zh-CN" altLang="en-US" sz="900">
                <a:solidFill>
                  <a:schemeClr val="accent2"/>
                </a:solidFill>
                <a:latin typeface="微软雅黑" panose="020B0503020204020204" pitchFamily="34" charset="-122"/>
                <a:ea typeface="微软雅黑" panose="020B0503020204020204" pitchFamily="34" charset="-122"/>
              </a:rPr>
              <a:t> 您的内容打在这里，或者通过复制您的文本后，在此框中选择粘贴，并选择只保留文字。您的内容打在这里，或者通过通过复制您的文本。您的内容打在这里，或者通过通过复制您的文本。</a:t>
            </a:r>
            <a:endParaRPr lang="en-US" altLang="zh-CN" sz="900">
              <a:solidFill>
                <a:schemeClr val="accent2"/>
              </a:solidFill>
              <a:latin typeface="微软雅黑" panose="020B0503020204020204" pitchFamily="34" charset="-122"/>
              <a:ea typeface="微软雅黑" panose="020B0503020204020204" pitchFamily="34" charset="-122"/>
            </a:endParaRPr>
          </a:p>
          <a:p>
            <a:pPr algn="just" eaLnBrk="1" hangingPunct="1">
              <a:lnSpc>
                <a:spcPct val="130000"/>
              </a:lnSpc>
            </a:pPr>
            <a:r>
              <a:rPr lang="zh-CN" altLang="en-US" sz="900">
                <a:solidFill>
                  <a:schemeClr val="accent2"/>
                </a:solidFill>
                <a:latin typeface="微软雅黑" panose="020B0503020204020204" pitchFamily="34" charset="-122"/>
                <a:ea typeface="微软雅黑" panose="020B0503020204020204" pitchFamily="34" charset="-122"/>
              </a:rPr>
              <a:t>      并选择只保留文字。您的内容打在这里，或者通过通过复制您的文本。您的内容打在这里，或者通过通过复制您的文本。</a:t>
            </a:r>
            <a:endParaRPr lang="en-US" altLang="zh-CN" sz="900">
              <a:solidFill>
                <a:schemeClr val="accent2"/>
              </a:solidFill>
              <a:latin typeface="微软雅黑" panose="020B0503020204020204" pitchFamily="34" charset="-122"/>
              <a:ea typeface="微软雅黑" panose="020B0503020204020204" pitchFamily="34" charset="-122"/>
            </a:endParaRPr>
          </a:p>
          <a:p>
            <a:pPr algn="just" eaLnBrk="1" hangingPunct="1">
              <a:lnSpc>
                <a:spcPct val="130000"/>
              </a:lnSpc>
            </a:pPr>
            <a:r>
              <a:rPr lang="en-US" altLang="zh-CN" sz="900">
                <a:solidFill>
                  <a:schemeClr val="accent2"/>
                </a:solidFill>
                <a:latin typeface="微软雅黑" panose="020B0503020204020204" pitchFamily="34" charset="-122"/>
                <a:ea typeface="微软雅黑" panose="020B0503020204020204" pitchFamily="34" charset="-122"/>
              </a:rPr>
              <a:t>      </a:t>
            </a:r>
            <a:endParaRPr lang="zh-CN" altLang="en-US" sz="900">
              <a:solidFill>
                <a:schemeClr val="accent2"/>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5047630" y="1052359"/>
            <a:ext cx="2857129" cy="1904753"/>
          </a:xfrm>
          <a:prstGeom prst="roundRect">
            <a:avLst>
              <a:gd name="adj" fmla="val 8594"/>
            </a:avLst>
          </a:prstGeom>
          <a:solidFill>
            <a:srgbClr val="FFFFFF">
              <a:shade val="85000"/>
            </a:srgbClr>
          </a:solidFill>
          <a:ln w="47625">
            <a:noFill/>
          </a:ln>
          <a:effectLst>
            <a:reflection blurRad="12700" stA="38000" endPos="28000" dist="5000" dir="5400000" sy="-100000" algn="bl" rotWithShape="0"/>
          </a:effectLst>
        </p:spPr>
      </p:pic>
      <p:grpSp>
        <p:nvGrpSpPr>
          <p:cNvPr id="9" name="组合 8"/>
          <p:cNvGrpSpPr/>
          <p:nvPr/>
        </p:nvGrpSpPr>
        <p:grpSpPr bwMode="auto">
          <a:xfrm>
            <a:off x="1504356" y="2539604"/>
            <a:ext cx="1663303" cy="1446609"/>
            <a:chOff x="2005077" y="3385934"/>
            <a:chExt cx="2218288" cy="1929419"/>
          </a:xfrm>
        </p:grpSpPr>
        <p:sp>
          <p:nvSpPr>
            <p:cNvPr id="10" name="矩形 9"/>
            <p:cNvSpPr/>
            <p:nvPr/>
          </p:nvSpPr>
          <p:spPr>
            <a:xfrm>
              <a:off x="3761288" y="3743233"/>
              <a:ext cx="462077" cy="4541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dirty="0">
                <a:latin typeface="微软雅黑" panose="020B0503020204020204" pitchFamily="34" charset="-122"/>
                <a:ea typeface="微软雅黑" panose="020B0503020204020204" pitchFamily="34" charset="-122"/>
              </a:endParaRPr>
            </a:p>
          </p:txBody>
        </p:sp>
        <p:sp>
          <p:nvSpPr>
            <p:cNvPr id="11" name="矩形 10"/>
            <p:cNvSpPr/>
            <p:nvPr/>
          </p:nvSpPr>
          <p:spPr>
            <a:xfrm>
              <a:off x="3176943" y="3811518"/>
              <a:ext cx="296936" cy="29219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latin typeface="微软雅黑" panose="020B0503020204020204" pitchFamily="34" charset="-122"/>
                <a:ea typeface="微软雅黑" panose="020B0503020204020204" pitchFamily="34" charset="-122"/>
              </a:endParaRPr>
            </a:p>
          </p:txBody>
        </p:sp>
        <p:sp>
          <p:nvSpPr>
            <p:cNvPr id="12" name="矩形 11"/>
            <p:cNvSpPr/>
            <p:nvPr/>
          </p:nvSpPr>
          <p:spPr>
            <a:xfrm>
              <a:off x="3473879" y="3627310"/>
              <a:ext cx="287409" cy="2127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latin typeface="微软雅黑" panose="020B0503020204020204" pitchFamily="34" charset="-122"/>
                <a:ea typeface="微软雅黑" panose="020B0503020204020204" pitchFamily="34" charset="-122"/>
              </a:endParaRPr>
            </a:p>
          </p:txBody>
        </p:sp>
        <p:grpSp>
          <p:nvGrpSpPr>
            <p:cNvPr id="13" name="组合 3"/>
            <p:cNvGrpSpPr/>
            <p:nvPr/>
          </p:nvGrpSpPr>
          <p:grpSpPr bwMode="auto">
            <a:xfrm>
              <a:off x="2005077" y="3385934"/>
              <a:ext cx="1212740" cy="1929419"/>
              <a:chOff x="2005077" y="3385934"/>
              <a:chExt cx="1212740" cy="1929419"/>
            </a:xfrm>
          </p:grpSpPr>
          <p:sp>
            <p:nvSpPr>
              <p:cNvPr id="14" name="矩形 13"/>
              <p:cNvSpPr/>
              <p:nvPr/>
            </p:nvSpPr>
            <p:spPr>
              <a:xfrm>
                <a:off x="2740271" y="3385934"/>
                <a:ext cx="462078" cy="4541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latin typeface="微软雅黑" panose="020B0503020204020204" pitchFamily="34" charset="-122"/>
                  <a:ea typeface="微软雅黑" panose="020B0503020204020204" pitchFamily="34" charset="-122"/>
                </a:endParaRPr>
              </a:p>
            </p:txBody>
          </p:sp>
          <p:sp>
            <p:nvSpPr>
              <p:cNvPr id="15" name="矩形 14"/>
              <p:cNvSpPr/>
              <p:nvPr/>
            </p:nvSpPr>
            <p:spPr>
              <a:xfrm>
                <a:off x="2005077" y="4122766"/>
                <a:ext cx="1213151" cy="119258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eaLnBrk="1" fontAlgn="auto" hangingPunct="1">
                  <a:spcBef>
                    <a:spcPts val="0"/>
                  </a:spcBef>
                  <a:spcAft>
                    <a:spcPts val="0"/>
                  </a:spcAft>
                  <a:defRPr/>
                </a:pPr>
                <a:endParaRPr lang="zh-CN" altLang="en-US" sz="1070">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xEl>
                                              <p:pRg st="0" end="0"/>
                                            </p:txEl>
                                          </p:spTgt>
                                        </p:tgtEl>
                                      </p:cBhvr>
                                    </p:animEffect>
                                  </p:childTnLst>
                                </p:cTn>
                              </p:par>
                            </p:childTnLst>
                          </p:cTn>
                        </p:par>
                        <p:par>
                          <p:cTn id="12" fill="hold">
                            <p:stCondLst>
                              <p:cond delay="550"/>
                            </p:stCondLst>
                            <p:childTnLst>
                              <p:par>
                                <p:cTn id="13" presetID="16" presetClass="entr" presetSubtype="37"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Vertical)">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45"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ppt_w</p:attrName>
                                        </p:attrNameLst>
                                      </p:cBhvr>
                                      <p:tavLst>
                                        <p:tav tm="0" fmla="#ppt_w*sin(2.5*pi*$)">
                                          <p:val>
                                            <p:fltVal val="0"/>
                                          </p:val>
                                        </p:tav>
                                        <p:tav tm="100000">
                                          <p:val>
                                            <p:fltVal val="1"/>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childTnLst>
                                </p:cTn>
                              </p:par>
                            </p:childTnLst>
                          </p:cTn>
                        </p:par>
                        <p:par>
                          <p:cTn id="24" fill="hold">
                            <p:stCondLst>
                              <p:cond delay="1050"/>
                            </p:stCondLst>
                            <p:childTnLst>
                              <p:par>
                                <p:cTn id="25" presetID="12" presetClass="entr" presetSubtype="8" fill="hold" grpId="0" nodeType="after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 calcmode="lin" valueType="num">
                                      <p:cBhvr additive="base">
                                        <p:cTn id="27" dur="200"/>
                                        <p:tgtEl>
                                          <p:spTgt spid="7"/>
                                        </p:tgtEl>
                                        <p:attrNameLst>
                                          <p:attrName>ppt_x</p:attrName>
                                        </p:attrNameLst>
                                      </p:cBhvr>
                                      <p:tavLst>
                                        <p:tav tm="0">
                                          <p:val>
                                            <p:strVal val="#ppt_x-#ppt_w*1.125000"/>
                                          </p:val>
                                        </p:tav>
                                        <p:tav tm="100000">
                                          <p:val>
                                            <p:strVal val="#ppt_x"/>
                                          </p:val>
                                        </p:tav>
                                      </p:tavLst>
                                    </p:anim>
                                    <p:animEffect transition="in" filter="wipe(right)">
                                      <p:cBhvr>
                                        <p:cTn id="28"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TextBox 23"/>
            <p:cNvSpPr txBox="1"/>
            <p:nvPr/>
          </p:nvSpPr>
          <p:spPr>
            <a:xfrm>
              <a:off x="1556085" y="2075784"/>
              <a:ext cx="1107996"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添加标题</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zh-CN" altLang="en-US" sz="1600" dirty="0" smtClean="0">
                  <a:solidFill>
                    <a:schemeClr val="accent2"/>
                  </a:solidFill>
                  <a:latin typeface="微软雅黑" panose="020B0503020204020204" pitchFamily="34" charset="-122"/>
                  <a:ea typeface="微软雅黑" panose="020B0503020204020204" pitchFamily="34" charset="-122"/>
                </a:rPr>
                <a:t>点击此处添加</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600" dirty="0" smtClean="0">
                  <a:solidFill>
                    <a:schemeClr val="accent2"/>
                  </a:solidFill>
                  <a:latin typeface="微软雅黑" panose="020B0503020204020204" pitchFamily="34" charset="-122"/>
                  <a:ea typeface="微软雅黑" panose="020B0503020204020204" pitchFamily="34" charset="-122"/>
                </a:rPr>
                <a:t>简要说明</a:t>
              </a:r>
              <a:endParaRPr lang="en-US" altLang="zh-CN" sz="1600" dirty="0">
                <a:solidFill>
                  <a:schemeClr val="accent2"/>
                </a:solidFill>
                <a:latin typeface="微软雅黑" panose="020B0503020204020204" pitchFamily="34" charset="-122"/>
                <a:ea typeface="微软雅黑" panose="020B0503020204020204" pitchFamily="34" charset="-122"/>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2" name="TextBox 26"/>
            <p:cNvSpPr txBox="1"/>
            <p:nvPr/>
          </p:nvSpPr>
          <p:spPr>
            <a:xfrm>
              <a:off x="4199670" y="2106264"/>
              <a:ext cx="1005403" cy="338554"/>
            </a:xfrm>
            <a:prstGeom prst="rect">
              <a:avLst/>
            </a:prstGeom>
            <a:noFill/>
          </p:spPr>
          <p:txBody>
            <a:bodyPr wrap="none" rtlCol="0">
              <a:spAutoFit/>
            </a:bodyPr>
            <a:lstStyle/>
            <a:p>
              <a:r>
                <a:rPr lang="zh-CN" altLang="en-US" sz="1600" dirty="0" smtClean="0">
                  <a:solidFill>
                    <a:schemeClr val="accent2"/>
                  </a:solidFill>
                  <a:latin typeface="微软雅黑" panose="020B0503020204020204" pitchFamily="34" charset="-122"/>
                  <a:ea typeface="微软雅黑" panose="020B0503020204020204" pitchFamily="34" charset="-122"/>
                </a:rPr>
                <a:t>添加标题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zh-CN" altLang="en-US" sz="1400" dirty="0" smtClean="0">
                  <a:solidFill>
                    <a:schemeClr val="accent2"/>
                  </a:solidFill>
                  <a:latin typeface="微软雅黑" panose="020B0503020204020204" pitchFamily="34" charset="-122"/>
                  <a:ea typeface="微软雅黑" panose="020B0503020204020204" pitchFamily="34" charset="-122"/>
                </a:rPr>
                <a:t>点击此处添加</a:t>
              </a:r>
              <a:endParaRPr lang="en-US" altLang="zh-CN" sz="1400" dirty="0" smtClean="0">
                <a:solidFill>
                  <a:schemeClr val="accent2"/>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400" dirty="0" smtClean="0">
                  <a:solidFill>
                    <a:schemeClr val="accent2"/>
                  </a:solidFill>
                  <a:latin typeface="微软雅黑" panose="020B0503020204020204" pitchFamily="34" charset="-122"/>
                  <a:ea typeface="微软雅黑" panose="020B0503020204020204" pitchFamily="34" charset="-122"/>
                </a:rPr>
                <a:t>简要说明</a:t>
              </a:r>
              <a:endParaRPr lang="en-US" altLang="zh-CN" sz="1400"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6" name="TextBox 28"/>
            <p:cNvSpPr txBox="1"/>
            <p:nvPr/>
          </p:nvSpPr>
          <p:spPr>
            <a:xfrm>
              <a:off x="6601582" y="2106264"/>
              <a:ext cx="954107" cy="323165"/>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添加标题</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None/>
                <a:defRPr/>
              </a:pPr>
              <a:r>
                <a:rPr lang="zh-CN" altLang="en-US" sz="1300" dirty="0" smtClean="0">
                  <a:solidFill>
                    <a:schemeClr val="accent2"/>
                  </a:solidFill>
                  <a:latin typeface="微软雅黑" panose="020B0503020204020204" pitchFamily="34" charset="-122"/>
                  <a:ea typeface="微软雅黑" panose="020B0503020204020204" pitchFamily="34" charset="-122"/>
                </a:rPr>
                <a:t>点击此处添加</a:t>
              </a:r>
              <a:endParaRPr lang="en-US" altLang="zh-CN" sz="1300" dirty="0" smtClean="0">
                <a:solidFill>
                  <a:schemeClr val="accent2"/>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300" dirty="0" smtClean="0">
                  <a:solidFill>
                    <a:schemeClr val="accent2"/>
                  </a:solidFill>
                  <a:latin typeface="微软雅黑" panose="020B0503020204020204" pitchFamily="34" charset="-122"/>
                  <a:ea typeface="微软雅黑" panose="020B0503020204020204" pitchFamily="34" charset="-122"/>
                </a:rPr>
                <a:t>简要说明</a:t>
              </a:r>
              <a:endParaRPr lang="en-US" altLang="zh-CN" sz="1300" dirty="0">
                <a:solidFill>
                  <a:schemeClr val="accent2"/>
                </a:solidFill>
                <a:latin typeface="微软雅黑" panose="020B0503020204020204" pitchFamily="34" charset="-122"/>
                <a:ea typeface="微软雅黑" panose="020B0503020204020204" pitchFamily="34" charset="-122"/>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0" y="339574"/>
            <a:ext cx="2690124" cy="648000"/>
            <a:chOff x="6453876" y="339574"/>
            <a:chExt cx="2690124" cy="648000"/>
          </a:xfrm>
        </p:grpSpPr>
        <p:sp>
          <p:nvSpPr>
            <p:cNvPr id="6" name="矩形 9"/>
            <p:cNvSpPr/>
            <p:nvPr/>
          </p:nvSpPr>
          <p:spPr>
            <a:xfrm>
              <a:off x="6876256" y="419100"/>
              <a:ext cx="2267744" cy="488948"/>
            </a:xfrm>
            <a:custGeom>
              <a:avLst/>
              <a:gdLst/>
              <a:ahLst/>
              <a:cxnLst/>
              <a:rect l="l" t="t" r="r" b="b"/>
              <a:pathLst>
                <a:path w="144016" h="869444">
                  <a:moveTo>
                    <a:pt x="0" y="0"/>
                  </a:moveTo>
                  <a:lnTo>
                    <a:pt x="144016" y="0"/>
                  </a:lnTo>
                  <a:lnTo>
                    <a:pt x="144016" y="869444"/>
                  </a:lnTo>
                  <a:lnTo>
                    <a:pt x="0" y="86944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矩形 6"/>
            <p:cNvSpPr/>
            <p:nvPr/>
          </p:nvSpPr>
          <p:spPr>
            <a:xfrm>
              <a:off x="7160833" y="487000"/>
              <a:ext cx="1569660" cy="369332"/>
            </a:xfrm>
            <a:prstGeom prst="rect">
              <a:avLst/>
            </a:prstGeom>
          </p:spPr>
          <p:txBody>
            <a:bodyPr wrap="none">
              <a:spAutoFit/>
            </a:bodyPr>
            <a:lstStyle/>
            <a:p>
              <a:r>
                <a:rPr lang="zh-CN" altLang="en-US" dirty="0">
                  <a:solidFill>
                    <a:schemeClr val="accent2"/>
                  </a:solidFill>
                  <a:latin typeface="微软雅黑" panose="020B0503020204020204" pitchFamily="34" charset="-122"/>
                  <a:ea typeface="微软雅黑" panose="020B0503020204020204" pitchFamily="34" charset="-122"/>
                </a:rPr>
                <a:t>成功项目展示</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6453876" y="339574"/>
              <a:ext cx="648000" cy="648000"/>
              <a:chOff x="6453876" y="267494"/>
              <a:chExt cx="648000" cy="648000"/>
            </a:xfrm>
          </p:grpSpPr>
          <p:sp>
            <p:nvSpPr>
              <p:cNvPr id="9" name="椭圆 8"/>
              <p:cNvSpPr>
                <a:spLocks noChangeAspect="1"/>
              </p:cNvSpPr>
              <p:nvPr/>
            </p:nvSpPr>
            <p:spPr>
              <a:xfrm>
                <a:off x="6453876" y="267494"/>
                <a:ext cx="648000" cy="64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Freeform 5"/>
              <p:cNvSpPr>
                <a:spLocks noChangeAspect="1" noEditPoints="1"/>
              </p:cNvSpPr>
              <p:nvPr/>
            </p:nvSpPr>
            <p:spPr bwMode="auto">
              <a:xfrm>
                <a:off x="6476520" y="290138"/>
                <a:ext cx="602712" cy="602712"/>
              </a:xfrm>
              <a:custGeom>
                <a:avLst/>
                <a:gdLst>
                  <a:gd name="T0" fmla="*/ 1530 w 2449"/>
                  <a:gd name="T1" fmla="*/ 38 h 2449"/>
                  <a:gd name="T2" fmla="*/ 1859 w 2449"/>
                  <a:gd name="T3" fmla="*/ 178 h 2449"/>
                  <a:gd name="T4" fmla="*/ 2130 w 2449"/>
                  <a:gd name="T5" fmla="*/ 401 h 2449"/>
                  <a:gd name="T6" fmla="*/ 2328 w 2449"/>
                  <a:gd name="T7" fmla="*/ 694 h 2449"/>
                  <a:gd name="T8" fmla="*/ 2435 w 2449"/>
                  <a:gd name="T9" fmla="*/ 1038 h 2449"/>
                  <a:gd name="T10" fmla="*/ 2435 w 2449"/>
                  <a:gd name="T11" fmla="*/ 1411 h 2449"/>
                  <a:gd name="T12" fmla="*/ 2328 w 2449"/>
                  <a:gd name="T13" fmla="*/ 1755 h 2449"/>
                  <a:gd name="T14" fmla="*/ 2130 w 2449"/>
                  <a:gd name="T15" fmla="*/ 2048 h 2449"/>
                  <a:gd name="T16" fmla="*/ 1859 w 2449"/>
                  <a:gd name="T17" fmla="*/ 2272 h 2449"/>
                  <a:gd name="T18" fmla="*/ 1530 w 2449"/>
                  <a:gd name="T19" fmla="*/ 2410 h 2449"/>
                  <a:gd name="T20" fmla="*/ 1161 w 2449"/>
                  <a:gd name="T21" fmla="*/ 2447 h 2449"/>
                  <a:gd name="T22" fmla="*/ 803 w 2449"/>
                  <a:gd name="T23" fmla="*/ 2375 h 2449"/>
                  <a:gd name="T24" fmla="*/ 492 w 2449"/>
                  <a:gd name="T25" fmla="*/ 2205 h 2449"/>
                  <a:gd name="T26" fmla="*/ 243 w 2449"/>
                  <a:gd name="T27" fmla="*/ 1957 h 2449"/>
                  <a:gd name="T28" fmla="*/ 74 w 2449"/>
                  <a:gd name="T29" fmla="*/ 1645 h 2449"/>
                  <a:gd name="T30" fmla="*/ 2 w 2449"/>
                  <a:gd name="T31" fmla="*/ 1287 h 2449"/>
                  <a:gd name="T32" fmla="*/ 38 w 2449"/>
                  <a:gd name="T33" fmla="*/ 919 h 2449"/>
                  <a:gd name="T34" fmla="*/ 177 w 2449"/>
                  <a:gd name="T35" fmla="*/ 590 h 2449"/>
                  <a:gd name="T36" fmla="*/ 401 w 2449"/>
                  <a:gd name="T37" fmla="*/ 318 h 2449"/>
                  <a:gd name="T38" fmla="*/ 694 w 2449"/>
                  <a:gd name="T39" fmla="*/ 121 h 2449"/>
                  <a:gd name="T40" fmla="*/ 1038 w 2449"/>
                  <a:gd name="T41" fmla="*/ 14 h 2449"/>
                  <a:gd name="T42" fmla="*/ 1673 w 2449"/>
                  <a:gd name="T43" fmla="*/ 815 h 2449"/>
                  <a:gd name="T44" fmla="*/ 1709 w 2449"/>
                  <a:gd name="T45" fmla="*/ 850 h 2449"/>
                  <a:gd name="T46" fmla="*/ 1696 w 2449"/>
                  <a:gd name="T47" fmla="*/ 1482 h 2449"/>
                  <a:gd name="T48" fmla="*/ 1347 w 2449"/>
                  <a:gd name="T49" fmla="*/ 1584 h 2449"/>
                  <a:gd name="T50" fmla="*/ 1450 w 2449"/>
                  <a:gd name="T51" fmla="*/ 1596 h 2449"/>
                  <a:gd name="T52" fmla="*/ 991 w 2449"/>
                  <a:gd name="T53" fmla="*/ 1610 h 2449"/>
                  <a:gd name="T54" fmla="*/ 1013 w 2449"/>
                  <a:gd name="T55" fmla="*/ 1586 h 2449"/>
                  <a:gd name="T56" fmla="*/ 774 w 2449"/>
                  <a:gd name="T57" fmla="*/ 1495 h 2449"/>
                  <a:gd name="T58" fmla="*/ 739 w 2449"/>
                  <a:gd name="T59" fmla="*/ 1460 h 2449"/>
                  <a:gd name="T60" fmla="*/ 752 w 2449"/>
                  <a:gd name="T61" fmla="*/ 827 h 2449"/>
                  <a:gd name="T62" fmla="*/ 1660 w 2449"/>
                  <a:gd name="T63" fmla="*/ 872 h 2449"/>
                  <a:gd name="T64" fmla="*/ 1310 w 2449"/>
                  <a:gd name="T65" fmla="*/ 391 h 2449"/>
                  <a:gd name="T66" fmla="*/ 1550 w 2449"/>
                  <a:gd name="T67" fmla="*/ 453 h 2449"/>
                  <a:gd name="T68" fmla="*/ 1757 w 2449"/>
                  <a:gd name="T69" fmla="*/ 578 h 2449"/>
                  <a:gd name="T70" fmla="*/ 1918 w 2449"/>
                  <a:gd name="T71" fmla="*/ 757 h 2449"/>
                  <a:gd name="T72" fmla="*/ 2024 w 2449"/>
                  <a:gd name="T73" fmla="*/ 975 h 2449"/>
                  <a:gd name="T74" fmla="*/ 2062 w 2449"/>
                  <a:gd name="T75" fmla="*/ 1225 h 2449"/>
                  <a:gd name="T76" fmla="*/ 2024 w 2449"/>
                  <a:gd name="T77" fmla="*/ 1474 h 2449"/>
                  <a:gd name="T78" fmla="*/ 1918 w 2449"/>
                  <a:gd name="T79" fmla="*/ 1693 h 2449"/>
                  <a:gd name="T80" fmla="*/ 1757 w 2449"/>
                  <a:gd name="T81" fmla="*/ 1870 h 2449"/>
                  <a:gd name="T82" fmla="*/ 1550 w 2449"/>
                  <a:gd name="T83" fmla="*/ 1996 h 2449"/>
                  <a:gd name="T84" fmla="*/ 1310 w 2449"/>
                  <a:gd name="T85" fmla="*/ 2058 h 2449"/>
                  <a:gd name="T86" fmla="*/ 1055 w 2449"/>
                  <a:gd name="T87" fmla="*/ 2045 h 2449"/>
                  <a:gd name="T88" fmla="*/ 825 w 2449"/>
                  <a:gd name="T89" fmla="*/ 1961 h 2449"/>
                  <a:gd name="T90" fmla="*/ 632 w 2449"/>
                  <a:gd name="T91" fmla="*/ 1817 h 2449"/>
                  <a:gd name="T92" fmla="*/ 488 w 2449"/>
                  <a:gd name="T93" fmla="*/ 1623 h 2449"/>
                  <a:gd name="T94" fmla="*/ 403 w 2449"/>
                  <a:gd name="T95" fmla="*/ 1393 h 2449"/>
                  <a:gd name="T96" fmla="*/ 391 w 2449"/>
                  <a:gd name="T97" fmla="*/ 1139 h 2449"/>
                  <a:gd name="T98" fmla="*/ 453 w 2449"/>
                  <a:gd name="T99" fmla="*/ 899 h 2449"/>
                  <a:gd name="T100" fmla="*/ 578 w 2449"/>
                  <a:gd name="T101" fmla="*/ 692 h 2449"/>
                  <a:gd name="T102" fmla="*/ 756 w 2449"/>
                  <a:gd name="T103" fmla="*/ 530 h 2449"/>
                  <a:gd name="T104" fmla="*/ 975 w 2449"/>
                  <a:gd name="T105" fmla="*/ 425 h 2449"/>
                  <a:gd name="T106" fmla="*/ 1224 w 2449"/>
                  <a:gd name="T107" fmla="*/ 387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49" h="2449">
                    <a:moveTo>
                      <a:pt x="1224" y="0"/>
                    </a:moveTo>
                    <a:lnTo>
                      <a:pt x="1287" y="2"/>
                    </a:lnTo>
                    <a:lnTo>
                      <a:pt x="1349" y="6"/>
                    </a:lnTo>
                    <a:lnTo>
                      <a:pt x="1411" y="14"/>
                    </a:lnTo>
                    <a:lnTo>
                      <a:pt x="1471" y="25"/>
                    </a:lnTo>
                    <a:lnTo>
                      <a:pt x="1530" y="38"/>
                    </a:lnTo>
                    <a:lnTo>
                      <a:pt x="1589" y="55"/>
                    </a:lnTo>
                    <a:lnTo>
                      <a:pt x="1645" y="75"/>
                    </a:lnTo>
                    <a:lnTo>
                      <a:pt x="1701" y="96"/>
                    </a:lnTo>
                    <a:lnTo>
                      <a:pt x="1755" y="121"/>
                    </a:lnTo>
                    <a:lnTo>
                      <a:pt x="1807" y="148"/>
                    </a:lnTo>
                    <a:lnTo>
                      <a:pt x="1859" y="178"/>
                    </a:lnTo>
                    <a:lnTo>
                      <a:pt x="1908" y="209"/>
                    </a:lnTo>
                    <a:lnTo>
                      <a:pt x="1957" y="243"/>
                    </a:lnTo>
                    <a:lnTo>
                      <a:pt x="2003" y="279"/>
                    </a:lnTo>
                    <a:lnTo>
                      <a:pt x="2048" y="318"/>
                    </a:lnTo>
                    <a:lnTo>
                      <a:pt x="2090" y="359"/>
                    </a:lnTo>
                    <a:lnTo>
                      <a:pt x="2130" y="401"/>
                    </a:lnTo>
                    <a:lnTo>
                      <a:pt x="2169" y="446"/>
                    </a:lnTo>
                    <a:lnTo>
                      <a:pt x="2205" y="492"/>
                    </a:lnTo>
                    <a:lnTo>
                      <a:pt x="2239" y="540"/>
                    </a:lnTo>
                    <a:lnTo>
                      <a:pt x="2271" y="590"/>
                    </a:lnTo>
                    <a:lnTo>
                      <a:pt x="2301" y="641"/>
                    </a:lnTo>
                    <a:lnTo>
                      <a:pt x="2328" y="694"/>
                    </a:lnTo>
                    <a:lnTo>
                      <a:pt x="2352" y="747"/>
                    </a:lnTo>
                    <a:lnTo>
                      <a:pt x="2374" y="804"/>
                    </a:lnTo>
                    <a:lnTo>
                      <a:pt x="2394" y="860"/>
                    </a:lnTo>
                    <a:lnTo>
                      <a:pt x="2410" y="919"/>
                    </a:lnTo>
                    <a:lnTo>
                      <a:pt x="2424" y="977"/>
                    </a:lnTo>
                    <a:lnTo>
                      <a:pt x="2435" y="1038"/>
                    </a:lnTo>
                    <a:lnTo>
                      <a:pt x="2442" y="1100"/>
                    </a:lnTo>
                    <a:lnTo>
                      <a:pt x="2447" y="1161"/>
                    </a:lnTo>
                    <a:lnTo>
                      <a:pt x="2449" y="1225"/>
                    </a:lnTo>
                    <a:lnTo>
                      <a:pt x="2447" y="1287"/>
                    </a:lnTo>
                    <a:lnTo>
                      <a:pt x="2442" y="1350"/>
                    </a:lnTo>
                    <a:lnTo>
                      <a:pt x="2435" y="1411"/>
                    </a:lnTo>
                    <a:lnTo>
                      <a:pt x="2424" y="1471"/>
                    </a:lnTo>
                    <a:lnTo>
                      <a:pt x="2410" y="1530"/>
                    </a:lnTo>
                    <a:lnTo>
                      <a:pt x="2394" y="1589"/>
                    </a:lnTo>
                    <a:lnTo>
                      <a:pt x="2374" y="1645"/>
                    </a:lnTo>
                    <a:lnTo>
                      <a:pt x="2352" y="1701"/>
                    </a:lnTo>
                    <a:lnTo>
                      <a:pt x="2328" y="1755"/>
                    </a:lnTo>
                    <a:lnTo>
                      <a:pt x="2301" y="1808"/>
                    </a:lnTo>
                    <a:lnTo>
                      <a:pt x="2271" y="1859"/>
                    </a:lnTo>
                    <a:lnTo>
                      <a:pt x="2239" y="1908"/>
                    </a:lnTo>
                    <a:lnTo>
                      <a:pt x="2205" y="1957"/>
                    </a:lnTo>
                    <a:lnTo>
                      <a:pt x="2169" y="2003"/>
                    </a:lnTo>
                    <a:lnTo>
                      <a:pt x="2130" y="2048"/>
                    </a:lnTo>
                    <a:lnTo>
                      <a:pt x="2090" y="2090"/>
                    </a:lnTo>
                    <a:lnTo>
                      <a:pt x="2048" y="2130"/>
                    </a:lnTo>
                    <a:lnTo>
                      <a:pt x="2003" y="2169"/>
                    </a:lnTo>
                    <a:lnTo>
                      <a:pt x="1957" y="2205"/>
                    </a:lnTo>
                    <a:lnTo>
                      <a:pt x="1908" y="2239"/>
                    </a:lnTo>
                    <a:lnTo>
                      <a:pt x="1859" y="2272"/>
                    </a:lnTo>
                    <a:lnTo>
                      <a:pt x="1807" y="2301"/>
                    </a:lnTo>
                    <a:lnTo>
                      <a:pt x="1755" y="2328"/>
                    </a:lnTo>
                    <a:lnTo>
                      <a:pt x="1701" y="2352"/>
                    </a:lnTo>
                    <a:lnTo>
                      <a:pt x="1645" y="2375"/>
                    </a:lnTo>
                    <a:lnTo>
                      <a:pt x="1589" y="2394"/>
                    </a:lnTo>
                    <a:lnTo>
                      <a:pt x="1530" y="2410"/>
                    </a:lnTo>
                    <a:lnTo>
                      <a:pt x="1471" y="2424"/>
                    </a:lnTo>
                    <a:lnTo>
                      <a:pt x="1411" y="2435"/>
                    </a:lnTo>
                    <a:lnTo>
                      <a:pt x="1349" y="2442"/>
                    </a:lnTo>
                    <a:lnTo>
                      <a:pt x="1287" y="2447"/>
                    </a:lnTo>
                    <a:lnTo>
                      <a:pt x="1224" y="2449"/>
                    </a:lnTo>
                    <a:lnTo>
                      <a:pt x="1161" y="2447"/>
                    </a:lnTo>
                    <a:lnTo>
                      <a:pt x="1099" y="2442"/>
                    </a:lnTo>
                    <a:lnTo>
                      <a:pt x="1038" y="2435"/>
                    </a:lnTo>
                    <a:lnTo>
                      <a:pt x="977" y="2424"/>
                    </a:lnTo>
                    <a:lnTo>
                      <a:pt x="918" y="2410"/>
                    </a:lnTo>
                    <a:lnTo>
                      <a:pt x="860" y="2394"/>
                    </a:lnTo>
                    <a:lnTo>
                      <a:pt x="803" y="2375"/>
                    </a:lnTo>
                    <a:lnTo>
                      <a:pt x="747" y="2352"/>
                    </a:lnTo>
                    <a:lnTo>
                      <a:pt x="694" y="2328"/>
                    </a:lnTo>
                    <a:lnTo>
                      <a:pt x="640" y="2301"/>
                    </a:lnTo>
                    <a:lnTo>
                      <a:pt x="589" y="2272"/>
                    </a:lnTo>
                    <a:lnTo>
                      <a:pt x="539" y="2239"/>
                    </a:lnTo>
                    <a:lnTo>
                      <a:pt x="492" y="2205"/>
                    </a:lnTo>
                    <a:lnTo>
                      <a:pt x="446" y="2169"/>
                    </a:lnTo>
                    <a:lnTo>
                      <a:pt x="401" y="2130"/>
                    </a:lnTo>
                    <a:lnTo>
                      <a:pt x="359" y="2090"/>
                    </a:lnTo>
                    <a:lnTo>
                      <a:pt x="318" y="2048"/>
                    </a:lnTo>
                    <a:lnTo>
                      <a:pt x="279" y="2003"/>
                    </a:lnTo>
                    <a:lnTo>
                      <a:pt x="243" y="1957"/>
                    </a:lnTo>
                    <a:lnTo>
                      <a:pt x="209" y="1908"/>
                    </a:lnTo>
                    <a:lnTo>
                      <a:pt x="177" y="1859"/>
                    </a:lnTo>
                    <a:lnTo>
                      <a:pt x="147" y="1808"/>
                    </a:lnTo>
                    <a:lnTo>
                      <a:pt x="121" y="1755"/>
                    </a:lnTo>
                    <a:lnTo>
                      <a:pt x="96" y="1701"/>
                    </a:lnTo>
                    <a:lnTo>
                      <a:pt x="74" y="1645"/>
                    </a:lnTo>
                    <a:lnTo>
                      <a:pt x="55" y="1589"/>
                    </a:lnTo>
                    <a:lnTo>
                      <a:pt x="38" y="1530"/>
                    </a:lnTo>
                    <a:lnTo>
                      <a:pt x="25" y="1471"/>
                    </a:lnTo>
                    <a:lnTo>
                      <a:pt x="14" y="1411"/>
                    </a:lnTo>
                    <a:lnTo>
                      <a:pt x="6" y="1350"/>
                    </a:lnTo>
                    <a:lnTo>
                      <a:pt x="2" y="1287"/>
                    </a:lnTo>
                    <a:lnTo>
                      <a:pt x="0" y="1225"/>
                    </a:lnTo>
                    <a:lnTo>
                      <a:pt x="2" y="1161"/>
                    </a:lnTo>
                    <a:lnTo>
                      <a:pt x="6" y="1100"/>
                    </a:lnTo>
                    <a:lnTo>
                      <a:pt x="14" y="1038"/>
                    </a:lnTo>
                    <a:lnTo>
                      <a:pt x="25" y="977"/>
                    </a:lnTo>
                    <a:lnTo>
                      <a:pt x="38" y="919"/>
                    </a:lnTo>
                    <a:lnTo>
                      <a:pt x="55" y="860"/>
                    </a:lnTo>
                    <a:lnTo>
                      <a:pt x="74" y="804"/>
                    </a:lnTo>
                    <a:lnTo>
                      <a:pt x="96" y="747"/>
                    </a:lnTo>
                    <a:lnTo>
                      <a:pt x="121" y="694"/>
                    </a:lnTo>
                    <a:lnTo>
                      <a:pt x="147" y="641"/>
                    </a:lnTo>
                    <a:lnTo>
                      <a:pt x="177" y="590"/>
                    </a:lnTo>
                    <a:lnTo>
                      <a:pt x="209" y="540"/>
                    </a:lnTo>
                    <a:lnTo>
                      <a:pt x="243" y="492"/>
                    </a:lnTo>
                    <a:lnTo>
                      <a:pt x="279" y="446"/>
                    </a:lnTo>
                    <a:lnTo>
                      <a:pt x="318" y="401"/>
                    </a:lnTo>
                    <a:lnTo>
                      <a:pt x="359" y="359"/>
                    </a:lnTo>
                    <a:lnTo>
                      <a:pt x="401" y="318"/>
                    </a:lnTo>
                    <a:lnTo>
                      <a:pt x="446" y="279"/>
                    </a:lnTo>
                    <a:lnTo>
                      <a:pt x="492" y="243"/>
                    </a:lnTo>
                    <a:lnTo>
                      <a:pt x="539" y="209"/>
                    </a:lnTo>
                    <a:lnTo>
                      <a:pt x="589" y="178"/>
                    </a:lnTo>
                    <a:lnTo>
                      <a:pt x="640" y="148"/>
                    </a:lnTo>
                    <a:lnTo>
                      <a:pt x="694" y="121"/>
                    </a:lnTo>
                    <a:lnTo>
                      <a:pt x="747" y="96"/>
                    </a:lnTo>
                    <a:lnTo>
                      <a:pt x="803" y="75"/>
                    </a:lnTo>
                    <a:lnTo>
                      <a:pt x="860" y="55"/>
                    </a:lnTo>
                    <a:lnTo>
                      <a:pt x="918" y="38"/>
                    </a:lnTo>
                    <a:lnTo>
                      <a:pt x="977" y="25"/>
                    </a:lnTo>
                    <a:lnTo>
                      <a:pt x="1038" y="14"/>
                    </a:lnTo>
                    <a:lnTo>
                      <a:pt x="1099" y="6"/>
                    </a:lnTo>
                    <a:lnTo>
                      <a:pt x="1161" y="2"/>
                    </a:lnTo>
                    <a:lnTo>
                      <a:pt x="1224" y="0"/>
                    </a:lnTo>
                    <a:close/>
                    <a:moveTo>
                      <a:pt x="784" y="814"/>
                    </a:moveTo>
                    <a:lnTo>
                      <a:pt x="1664" y="814"/>
                    </a:lnTo>
                    <a:lnTo>
                      <a:pt x="1673" y="815"/>
                    </a:lnTo>
                    <a:lnTo>
                      <a:pt x="1682" y="817"/>
                    </a:lnTo>
                    <a:lnTo>
                      <a:pt x="1689" y="821"/>
                    </a:lnTo>
                    <a:lnTo>
                      <a:pt x="1696" y="827"/>
                    </a:lnTo>
                    <a:lnTo>
                      <a:pt x="1703" y="834"/>
                    </a:lnTo>
                    <a:lnTo>
                      <a:pt x="1707" y="841"/>
                    </a:lnTo>
                    <a:lnTo>
                      <a:pt x="1709" y="850"/>
                    </a:lnTo>
                    <a:lnTo>
                      <a:pt x="1710" y="859"/>
                    </a:lnTo>
                    <a:lnTo>
                      <a:pt x="1710" y="1451"/>
                    </a:lnTo>
                    <a:lnTo>
                      <a:pt x="1709" y="1460"/>
                    </a:lnTo>
                    <a:lnTo>
                      <a:pt x="1707" y="1468"/>
                    </a:lnTo>
                    <a:lnTo>
                      <a:pt x="1703" y="1476"/>
                    </a:lnTo>
                    <a:lnTo>
                      <a:pt x="1696" y="1482"/>
                    </a:lnTo>
                    <a:lnTo>
                      <a:pt x="1689" y="1488"/>
                    </a:lnTo>
                    <a:lnTo>
                      <a:pt x="1682" y="1492"/>
                    </a:lnTo>
                    <a:lnTo>
                      <a:pt x="1673" y="1495"/>
                    </a:lnTo>
                    <a:lnTo>
                      <a:pt x="1664" y="1496"/>
                    </a:lnTo>
                    <a:lnTo>
                      <a:pt x="1347" y="1496"/>
                    </a:lnTo>
                    <a:lnTo>
                      <a:pt x="1347" y="1584"/>
                    </a:lnTo>
                    <a:lnTo>
                      <a:pt x="1422" y="1584"/>
                    </a:lnTo>
                    <a:lnTo>
                      <a:pt x="1429" y="1585"/>
                    </a:lnTo>
                    <a:lnTo>
                      <a:pt x="1435" y="1586"/>
                    </a:lnTo>
                    <a:lnTo>
                      <a:pt x="1441" y="1589"/>
                    </a:lnTo>
                    <a:lnTo>
                      <a:pt x="1446" y="1592"/>
                    </a:lnTo>
                    <a:lnTo>
                      <a:pt x="1450" y="1596"/>
                    </a:lnTo>
                    <a:lnTo>
                      <a:pt x="1454" y="1600"/>
                    </a:lnTo>
                    <a:lnTo>
                      <a:pt x="1456" y="1605"/>
                    </a:lnTo>
                    <a:lnTo>
                      <a:pt x="1456" y="1610"/>
                    </a:lnTo>
                    <a:lnTo>
                      <a:pt x="1456" y="1635"/>
                    </a:lnTo>
                    <a:lnTo>
                      <a:pt x="991" y="1635"/>
                    </a:lnTo>
                    <a:lnTo>
                      <a:pt x="991" y="1610"/>
                    </a:lnTo>
                    <a:lnTo>
                      <a:pt x="992" y="1605"/>
                    </a:lnTo>
                    <a:lnTo>
                      <a:pt x="994" y="1600"/>
                    </a:lnTo>
                    <a:lnTo>
                      <a:pt x="997" y="1596"/>
                    </a:lnTo>
                    <a:lnTo>
                      <a:pt x="1001" y="1592"/>
                    </a:lnTo>
                    <a:lnTo>
                      <a:pt x="1008" y="1589"/>
                    </a:lnTo>
                    <a:lnTo>
                      <a:pt x="1013" y="1586"/>
                    </a:lnTo>
                    <a:lnTo>
                      <a:pt x="1020" y="1585"/>
                    </a:lnTo>
                    <a:lnTo>
                      <a:pt x="1027" y="1584"/>
                    </a:lnTo>
                    <a:lnTo>
                      <a:pt x="1101" y="1584"/>
                    </a:lnTo>
                    <a:lnTo>
                      <a:pt x="1101" y="1496"/>
                    </a:lnTo>
                    <a:lnTo>
                      <a:pt x="784" y="1496"/>
                    </a:lnTo>
                    <a:lnTo>
                      <a:pt x="774" y="1495"/>
                    </a:lnTo>
                    <a:lnTo>
                      <a:pt x="766" y="1492"/>
                    </a:lnTo>
                    <a:lnTo>
                      <a:pt x="758" y="1488"/>
                    </a:lnTo>
                    <a:lnTo>
                      <a:pt x="752" y="1482"/>
                    </a:lnTo>
                    <a:lnTo>
                      <a:pt x="746" y="1476"/>
                    </a:lnTo>
                    <a:lnTo>
                      <a:pt x="742" y="1468"/>
                    </a:lnTo>
                    <a:lnTo>
                      <a:pt x="739" y="1460"/>
                    </a:lnTo>
                    <a:lnTo>
                      <a:pt x="738" y="1451"/>
                    </a:lnTo>
                    <a:lnTo>
                      <a:pt x="738" y="859"/>
                    </a:lnTo>
                    <a:lnTo>
                      <a:pt x="739" y="850"/>
                    </a:lnTo>
                    <a:lnTo>
                      <a:pt x="742" y="841"/>
                    </a:lnTo>
                    <a:lnTo>
                      <a:pt x="746" y="834"/>
                    </a:lnTo>
                    <a:lnTo>
                      <a:pt x="752" y="827"/>
                    </a:lnTo>
                    <a:lnTo>
                      <a:pt x="758" y="821"/>
                    </a:lnTo>
                    <a:lnTo>
                      <a:pt x="766" y="817"/>
                    </a:lnTo>
                    <a:lnTo>
                      <a:pt x="774" y="815"/>
                    </a:lnTo>
                    <a:lnTo>
                      <a:pt x="784" y="814"/>
                    </a:lnTo>
                    <a:close/>
                    <a:moveTo>
                      <a:pt x="788" y="872"/>
                    </a:moveTo>
                    <a:lnTo>
                      <a:pt x="1660" y="872"/>
                    </a:lnTo>
                    <a:lnTo>
                      <a:pt x="1660" y="1437"/>
                    </a:lnTo>
                    <a:lnTo>
                      <a:pt x="788" y="1437"/>
                    </a:lnTo>
                    <a:lnTo>
                      <a:pt x="788" y="872"/>
                    </a:lnTo>
                    <a:close/>
                    <a:moveTo>
                      <a:pt x="1224" y="387"/>
                    </a:moveTo>
                    <a:lnTo>
                      <a:pt x="1267" y="388"/>
                    </a:lnTo>
                    <a:lnTo>
                      <a:pt x="1310" y="391"/>
                    </a:lnTo>
                    <a:lnTo>
                      <a:pt x="1351" y="396"/>
                    </a:lnTo>
                    <a:lnTo>
                      <a:pt x="1393" y="403"/>
                    </a:lnTo>
                    <a:lnTo>
                      <a:pt x="1433" y="414"/>
                    </a:lnTo>
                    <a:lnTo>
                      <a:pt x="1474" y="425"/>
                    </a:lnTo>
                    <a:lnTo>
                      <a:pt x="1512" y="438"/>
                    </a:lnTo>
                    <a:lnTo>
                      <a:pt x="1550" y="453"/>
                    </a:lnTo>
                    <a:lnTo>
                      <a:pt x="1588" y="469"/>
                    </a:lnTo>
                    <a:lnTo>
                      <a:pt x="1624" y="488"/>
                    </a:lnTo>
                    <a:lnTo>
                      <a:pt x="1658" y="508"/>
                    </a:lnTo>
                    <a:lnTo>
                      <a:pt x="1692" y="530"/>
                    </a:lnTo>
                    <a:lnTo>
                      <a:pt x="1726" y="554"/>
                    </a:lnTo>
                    <a:lnTo>
                      <a:pt x="1757" y="578"/>
                    </a:lnTo>
                    <a:lnTo>
                      <a:pt x="1787" y="604"/>
                    </a:lnTo>
                    <a:lnTo>
                      <a:pt x="1817" y="632"/>
                    </a:lnTo>
                    <a:lnTo>
                      <a:pt x="1844" y="662"/>
                    </a:lnTo>
                    <a:lnTo>
                      <a:pt x="1870" y="692"/>
                    </a:lnTo>
                    <a:lnTo>
                      <a:pt x="1895" y="723"/>
                    </a:lnTo>
                    <a:lnTo>
                      <a:pt x="1918" y="757"/>
                    </a:lnTo>
                    <a:lnTo>
                      <a:pt x="1941" y="790"/>
                    </a:lnTo>
                    <a:lnTo>
                      <a:pt x="1961" y="825"/>
                    </a:lnTo>
                    <a:lnTo>
                      <a:pt x="1979" y="861"/>
                    </a:lnTo>
                    <a:lnTo>
                      <a:pt x="1996" y="899"/>
                    </a:lnTo>
                    <a:lnTo>
                      <a:pt x="2011" y="936"/>
                    </a:lnTo>
                    <a:lnTo>
                      <a:pt x="2024" y="975"/>
                    </a:lnTo>
                    <a:lnTo>
                      <a:pt x="2035" y="1015"/>
                    </a:lnTo>
                    <a:lnTo>
                      <a:pt x="2044" y="1056"/>
                    </a:lnTo>
                    <a:lnTo>
                      <a:pt x="2053" y="1096"/>
                    </a:lnTo>
                    <a:lnTo>
                      <a:pt x="2058" y="1139"/>
                    </a:lnTo>
                    <a:lnTo>
                      <a:pt x="2061" y="1181"/>
                    </a:lnTo>
                    <a:lnTo>
                      <a:pt x="2062" y="1225"/>
                    </a:lnTo>
                    <a:lnTo>
                      <a:pt x="2061" y="1268"/>
                    </a:lnTo>
                    <a:lnTo>
                      <a:pt x="2058" y="1310"/>
                    </a:lnTo>
                    <a:lnTo>
                      <a:pt x="2053" y="1352"/>
                    </a:lnTo>
                    <a:lnTo>
                      <a:pt x="2044" y="1393"/>
                    </a:lnTo>
                    <a:lnTo>
                      <a:pt x="2035" y="1433"/>
                    </a:lnTo>
                    <a:lnTo>
                      <a:pt x="2024" y="1474"/>
                    </a:lnTo>
                    <a:lnTo>
                      <a:pt x="2011" y="1512"/>
                    </a:lnTo>
                    <a:lnTo>
                      <a:pt x="1996" y="1550"/>
                    </a:lnTo>
                    <a:lnTo>
                      <a:pt x="1979" y="1588"/>
                    </a:lnTo>
                    <a:lnTo>
                      <a:pt x="1961" y="1623"/>
                    </a:lnTo>
                    <a:lnTo>
                      <a:pt x="1941" y="1658"/>
                    </a:lnTo>
                    <a:lnTo>
                      <a:pt x="1918" y="1693"/>
                    </a:lnTo>
                    <a:lnTo>
                      <a:pt x="1895" y="1725"/>
                    </a:lnTo>
                    <a:lnTo>
                      <a:pt x="1870" y="1757"/>
                    </a:lnTo>
                    <a:lnTo>
                      <a:pt x="1844" y="1787"/>
                    </a:lnTo>
                    <a:lnTo>
                      <a:pt x="1817" y="1817"/>
                    </a:lnTo>
                    <a:lnTo>
                      <a:pt x="1787" y="1844"/>
                    </a:lnTo>
                    <a:lnTo>
                      <a:pt x="1757" y="1870"/>
                    </a:lnTo>
                    <a:lnTo>
                      <a:pt x="1726" y="1895"/>
                    </a:lnTo>
                    <a:lnTo>
                      <a:pt x="1692" y="1919"/>
                    </a:lnTo>
                    <a:lnTo>
                      <a:pt x="1658" y="1941"/>
                    </a:lnTo>
                    <a:lnTo>
                      <a:pt x="1624" y="1961"/>
                    </a:lnTo>
                    <a:lnTo>
                      <a:pt x="1588" y="1979"/>
                    </a:lnTo>
                    <a:lnTo>
                      <a:pt x="1550" y="1996"/>
                    </a:lnTo>
                    <a:lnTo>
                      <a:pt x="1512" y="2011"/>
                    </a:lnTo>
                    <a:lnTo>
                      <a:pt x="1474" y="2024"/>
                    </a:lnTo>
                    <a:lnTo>
                      <a:pt x="1433" y="2036"/>
                    </a:lnTo>
                    <a:lnTo>
                      <a:pt x="1393" y="2045"/>
                    </a:lnTo>
                    <a:lnTo>
                      <a:pt x="1351" y="2053"/>
                    </a:lnTo>
                    <a:lnTo>
                      <a:pt x="1310" y="2058"/>
                    </a:lnTo>
                    <a:lnTo>
                      <a:pt x="1267" y="2061"/>
                    </a:lnTo>
                    <a:lnTo>
                      <a:pt x="1224" y="2062"/>
                    </a:lnTo>
                    <a:lnTo>
                      <a:pt x="1181" y="2061"/>
                    </a:lnTo>
                    <a:lnTo>
                      <a:pt x="1139" y="2058"/>
                    </a:lnTo>
                    <a:lnTo>
                      <a:pt x="1096" y="2053"/>
                    </a:lnTo>
                    <a:lnTo>
                      <a:pt x="1055" y="2045"/>
                    </a:lnTo>
                    <a:lnTo>
                      <a:pt x="1015" y="2036"/>
                    </a:lnTo>
                    <a:lnTo>
                      <a:pt x="975" y="2024"/>
                    </a:lnTo>
                    <a:lnTo>
                      <a:pt x="936" y="2011"/>
                    </a:lnTo>
                    <a:lnTo>
                      <a:pt x="899" y="1996"/>
                    </a:lnTo>
                    <a:lnTo>
                      <a:pt x="861" y="1979"/>
                    </a:lnTo>
                    <a:lnTo>
                      <a:pt x="825" y="1961"/>
                    </a:lnTo>
                    <a:lnTo>
                      <a:pt x="790" y="1941"/>
                    </a:lnTo>
                    <a:lnTo>
                      <a:pt x="756" y="1919"/>
                    </a:lnTo>
                    <a:lnTo>
                      <a:pt x="723" y="1895"/>
                    </a:lnTo>
                    <a:lnTo>
                      <a:pt x="692" y="1870"/>
                    </a:lnTo>
                    <a:lnTo>
                      <a:pt x="662" y="1844"/>
                    </a:lnTo>
                    <a:lnTo>
                      <a:pt x="632" y="1817"/>
                    </a:lnTo>
                    <a:lnTo>
                      <a:pt x="604" y="1787"/>
                    </a:lnTo>
                    <a:lnTo>
                      <a:pt x="578" y="1757"/>
                    </a:lnTo>
                    <a:lnTo>
                      <a:pt x="553" y="1725"/>
                    </a:lnTo>
                    <a:lnTo>
                      <a:pt x="529" y="1693"/>
                    </a:lnTo>
                    <a:lnTo>
                      <a:pt x="508" y="1658"/>
                    </a:lnTo>
                    <a:lnTo>
                      <a:pt x="488" y="1623"/>
                    </a:lnTo>
                    <a:lnTo>
                      <a:pt x="469" y="1588"/>
                    </a:lnTo>
                    <a:lnTo>
                      <a:pt x="453" y="1550"/>
                    </a:lnTo>
                    <a:lnTo>
                      <a:pt x="438" y="1512"/>
                    </a:lnTo>
                    <a:lnTo>
                      <a:pt x="424" y="1474"/>
                    </a:lnTo>
                    <a:lnTo>
                      <a:pt x="413" y="1433"/>
                    </a:lnTo>
                    <a:lnTo>
                      <a:pt x="403" y="1393"/>
                    </a:lnTo>
                    <a:lnTo>
                      <a:pt x="396" y="1352"/>
                    </a:lnTo>
                    <a:lnTo>
                      <a:pt x="391" y="1310"/>
                    </a:lnTo>
                    <a:lnTo>
                      <a:pt x="388" y="1268"/>
                    </a:lnTo>
                    <a:lnTo>
                      <a:pt x="386" y="1225"/>
                    </a:lnTo>
                    <a:lnTo>
                      <a:pt x="388" y="1181"/>
                    </a:lnTo>
                    <a:lnTo>
                      <a:pt x="391" y="1139"/>
                    </a:lnTo>
                    <a:lnTo>
                      <a:pt x="396" y="1096"/>
                    </a:lnTo>
                    <a:lnTo>
                      <a:pt x="403" y="1056"/>
                    </a:lnTo>
                    <a:lnTo>
                      <a:pt x="413" y="1015"/>
                    </a:lnTo>
                    <a:lnTo>
                      <a:pt x="424" y="975"/>
                    </a:lnTo>
                    <a:lnTo>
                      <a:pt x="438" y="936"/>
                    </a:lnTo>
                    <a:lnTo>
                      <a:pt x="453" y="899"/>
                    </a:lnTo>
                    <a:lnTo>
                      <a:pt x="469" y="861"/>
                    </a:lnTo>
                    <a:lnTo>
                      <a:pt x="488" y="825"/>
                    </a:lnTo>
                    <a:lnTo>
                      <a:pt x="508" y="790"/>
                    </a:lnTo>
                    <a:lnTo>
                      <a:pt x="529" y="757"/>
                    </a:lnTo>
                    <a:lnTo>
                      <a:pt x="553" y="723"/>
                    </a:lnTo>
                    <a:lnTo>
                      <a:pt x="578" y="692"/>
                    </a:lnTo>
                    <a:lnTo>
                      <a:pt x="604" y="662"/>
                    </a:lnTo>
                    <a:lnTo>
                      <a:pt x="632" y="632"/>
                    </a:lnTo>
                    <a:lnTo>
                      <a:pt x="662" y="604"/>
                    </a:lnTo>
                    <a:lnTo>
                      <a:pt x="692" y="578"/>
                    </a:lnTo>
                    <a:lnTo>
                      <a:pt x="723" y="554"/>
                    </a:lnTo>
                    <a:lnTo>
                      <a:pt x="756" y="530"/>
                    </a:lnTo>
                    <a:lnTo>
                      <a:pt x="790" y="508"/>
                    </a:lnTo>
                    <a:lnTo>
                      <a:pt x="825" y="488"/>
                    </a:lnTo>
                    <a:lnTo>
                      <a:pt x="861" y="469"/>
                    </a:lnTo>
                    <a:lnTo>
                      <a:pt x="899" y="453"/>
                    </a:lnTo>
                    <a:lnTo>
                      <a:pt x="936" y="438"/>
                    </a:lnTo>
                    <a:lnTo>
                      <a:pt x="975" y="425"/>
                    </a:lnTo>
                    <a:lnTo>
                      <a:pt x="1015" y="414"/>
                    </a:lnTo>
                    <a:lnTo>
                      <a:pt x="1055" y="403"/>
                    </a:lnTo>
                    <a:lnTo>
                      <a:pt x="1096" y="396"/>
                    </a:lnTo>
                    <a:lnTo>
                      <a:pt x="1139" y="391"/>
                    </a:lnTo>
                    <a:lnTo>
                      <a:pt x="1181" y="388"/>
                    </a:lnTo>
                    <a:lnTo>
                      <a:pt x="1224" y="387"/>
                    </a:lnTo>
                    <a:close/>
                  </a:path>
                </a:pathLst>
              </a:custGeom>
              <a:solidFill>
                <a:schemeClr val="accent2"/>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sp>
        <p:nvSpPr>
          <p:cNvPr id="11" name="矩形 9"/>
          <p:cNvSpPr/>
          <p:nvPr/>
        </p:nvSpPr>
        <p:spPr>
          <a:xfrm>
            <a:off x="0" y="1226592"/>
            <a:ext cx="9144000" cy="2686024"/>
          </a:xfrm>
          <a:custGeom>
            <a:avLst/>
            <a:gdLst/>
            <a:ahLst/>
            <a:cxnLst/>
            <a:rect l="l" t="t" r="r" b="b"/>
            <a:pathLst>
              <a:path w="611560" h="2686024">
                <a:moveTo>
                  <a:pt x="0" y="0"/>
                </a:moveTo>
                <a:lnTo>
                  <a:pt x="611560" y="0"/>
                </a:lnTo>
                <a:lnTo>
                  <a:pt x="611560" y="2686024"/>
                </a:lnTo>
                <a:lnTo>
                  <a:pt x="0" y="26860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2" name="矩形 11"/>
          <p:cNvSpPr/>
          <p:nvPr/>
        </p:nvSpPr>
        <p:spPr>
          <a:xfrm>
            <a:off x="1763688" y="3147814"/>
            <a:ext cx="2304256" cy="1368152"/>
          </a:xfrm>
          <a:prstGeom prst="rect">
            <a:avLst/>
          </a:prstGeom>
          <a:blipFill dpi="0" rotWithShape="1">
            <a:blip r:embed="rId1"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3" name="矩形 12"/>
          <p:cNvSpPr/>
          <p:nvPr/>
        </p:nvSpPr>
        <p:spPr>
          <a:xfrm>
            <a:off x="4139952" y="3147814"/>
            <a:ext cx="2304256" cy="1368152"/>
          </a:xfrm>
          <a:prstGeom prst="rect">
            <a:avLst/>
          </a:prstGeom>
          <a:blipFill dpi="0" rotWithShape="1">
            <a:blip r:embed="rId2"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4" name="矩形 13"/>
          <p:cNvSpPr/>
          <p:nvPr/>
        </p:nvSpPr>
        <p:spPr>
          <a:xfrm>
            <a:off x="6516216" y="3147814"/>
            <a:ext cx="2304256" cy="1368152"/>
          </a:xfrm>
          <a:prstGeom prst="rect">
            <a:avLst/>
          </a:prstGeom>
          <a:blipFill dpi="0" rotWithShape="1">
            <a:blip r:embed="rId3"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5" name="矩形 14"/>
          <p:cNvSpPr/>
          <p:nvPr/>
        </p:nvSpPr>
        <p:spPr>
          <a:xfrm>
            <a:off x="1763688" y="1707654"/>
            <a:ext cx="2304256" cy="1368152"/>
          </a:xfrm>
          <a:prstGeom prst="rect">
            <a:avLst/>
          </a:prstGeom>
          <a:blipFill dpi="0" rotWithShape="1">
            <a:blip r:embed="rId4"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6" name="矩形 15"/>
          <p:cNvSpPr/>
          <p:nvPr/>
        </p:nvSpPr>
        <p:spPr>
          <a:xfrm>
            <a:off x="4139952" y="1707654"/>
            <a:ext cx="2304256" cy="1368152"/>
          </a:xfrm>
          <a:prstGeom prst="rect">
            <a:avLst/>
          </a:prstGeom>
          <a:blipFill dpi="0" rotWithShape="1">
            <a:blip r:embed="rId5"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7" name="矩形 16"/>
          <p:cNvSpPr/>
          <p:nvPr/>
        </p:nvSpPr>
        <p:spPr>
          <a:xfrm>
            <a:off x="6516216" y="1707654"/>
            <a:ext cx="2304256" cy="1368152"/>
          </a:xfrm>
          <a:prstGeom prst="rect">
            <a:avLst/>
          </a:prstGeom>
          <a:blipFill dpi="0" rotWithShape="1">
            <a:blip r:embed="rId6" cstate="screen"/>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8" name="Rectangle 13" descr="FD1DDF730CE4456e89755B07FE1653D0# #Rectangle 13"/>
          <p:cNvSpPr>
            <a:spLocks noChangeArrowheads="1"/>
          </p:cNvSpPr>
          <p:nvPr/>
        </p:nvSpPr>
        <p:spPr bwMode="auto">
          <a:xfrm>
            <a:off x="1691680" y="1430655"/>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2"/>
                </a:solidFill>
                <a:latin typeface="微软雅黑" panose="020B0503020204020204" pitchFamily="34" charset="-122"/>
                <a:ea typeface="微软雅黑" panose="020B0503020204020204" pitchFamily="34" charset="-122"/>
              </a:rPr>
              <a:t>项目</a:t>
            </a:r>
            <a:r>
              <a:rPr lang="zh-CN" altLang="en-US" sz="1200" dirty="0">
                <a:solidFill>
                  <a:schemeClr val="accent2"/>
                </a:solidFill>
                <a:latin typeface="微软雅黑" panose="020B0503020204020204" pitchFamily="34" charset="-122"/>
                <a:ea typeface="微软雅黑" panose="020B0503020204020204" pitchFamily="34" charset="-122"/>
              </a:rPr>
              <a:t>名称</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4050060" y="1430655"/>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2"/>
                </a:solidFill>
                <a:latin typeface="微软雅黑" panose="020B0503020204020204" pitchFamily="34" charset="-122"/>
                <a:ea typeface="微软雅黑" panose="020B0503020204020204" pitchFamily="34" charset="-122"/>
              </a:rPr>
              <a:t>项目</a:t>
            </a:r>
            <a:r>
              <a:rPr lang="zh-CN" altLang="en-US" sz="1200" dirty="0">
                <a:solidFill>
                  <a:schemeClr val="accent2"/>
                </a:solidFill>
                <a:latin typeface="微软雅黑" panose="020B0503020204020204" pitchFamily="34" charset="-122"/>
                <a:ea typeface="微软雅黑" panose="020B0503020204020204" pitchFamily="34" charset="-122"/>
              </a:rPr>
              <a:t>名称</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20" name="Rectangle 13" descr="FD1DDF730CE4456e89755B07FE1653D0# #Rectangle 13"/>
          <p:cNvSpPr>
            <a:spLocks noChangeArrowheads="1"/>
          </p:cNvSpPr>
          <p:nvPr/>
        </p:nvSpPr>
        <p:spPr bwMode="auto">
          <a:xfrm>
            <a:off x="6436960" y="1430655"/>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2"/>
                </a:solidFill>
                <a:latin typeface="微软雅黑" panose="020B0503020204020204" pitchFamily="34" charset="-122"/>
                <a:ea typeface="微软雅黑" panose="020B0503020204020204" pitchFamily="34" charset="-122"/>
              </a:rPr>
              <a:t>项目</a:t>
            </a:r>
            <a:r>
              <a:rPr lang="zh-CN" altLang="en-US" sz="1200" dirty="0">
                <a:solidFill>
                  <a:schemeClr val="accent2"/>
                </a:solidFill>
                <a:latin typeface="微软雅黑" panose="020B0503020204020204" pitchFamily="34" charset="-122"/>
                <a:ea typeface="微软雅黑" panose="020B0503020204020204" pitchFamily="34" charset="-122"/>
              </a:rPr>
              <a:t>名称</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21" name="Rectangle 13" descr="FD1DDF730CE4456e89755B07FE1653D0# #Rectangle 13"/>
          <p:cNvSpPr>
            <a:spLocks noChangeArrowheads="1"/>
          </p:cNvSpPr>
          <p:nvPr/>
        </p:nvSpPr>
        <p:spPr bwMode="auto">
          <a:xfrm>
            <a:off x="1691680" y="4515966"/>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1"/>
                </a:solidFill>
                <a:latin typeface="微软雅黑" panose="020B0503020204020204" pitchFamily="34" charset="-122"/>
                <a:ea typeface="微软雅黑" panose="020B0503020204020204" pitchFamily="34" charset="-122"/>
              </a:rPr>
              <a:t>项目</a:t>
            </a:r>
            <a:r>
              <a:rPr lang="zh-CN" altLang="en-US" sz="1200" dirty="0">
                <a:solidFill>
                  <a:schemeClr val="accent1"/>
                </a:solidFill>
                <a:latin typeface="微软雅黑" panose="020B0503020204020204" pitchFamily="34" charset="-122"/>
                <a:ea typeface="微软雅黑" panose="020B0503020204020204" pitchFamily="34" charset="-122"/>
              </a:rPr>
              <a:t>名称</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2" name="Rectangle 13" descr="FD1DDF730CE4456e89755B07FE1653D0# #Rectangle 13"/>
          <p:cNvSpPr>
            <a:spLocks noChangeArrowheads="1"/>
          </p:cNvSpPr>
          <p:nvPr/>
        </p:nvSpPr>
        <p:spPr bwMode="auto">
          <a:xfrm>
            <a:off x="4050060" y="4515966"/>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1"/>
                </a:solidFill>
                <a:latin typeface="微软雅黑" panose="020B0503020204020204" pitchFamily="34" charset="-122"/>
                <a:ea typeface="微软雅黑" panose="020B0503020204020204" pitchFamily="34" charset="-122"/>
              </a:rPr>
              <a:t>项目</a:t>
            </a:r>
            <a:r>
              <a:rPr lang="zh-CN" altLang="en-US" sz="1200" dirty="0">
                <a:solidFill>
                  <a:schemeClr val="accent1"/>
                </a:solidFill>
                <a:latin typeface="微软雅黑" panose="020B0503020204020204" pitchFamily="34" charset="-122"/>
                <a:ea typeface="微软雅黑" panose="020B0503020204020204" pitchFamily="34" charset="-122"/>
              </a:rPr>
              <a:t>名称</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23" name="Rectangle 13" descr="FD1DDF730CE4456e89755B07FE1653D0# #Rectangle 13"/>
          <p:cNvSpPr>
            <a:spLocks noChangeArrowheads="1"/>
          </p:cNvSpPr>
          <p:nvPr/>
        </p:nvSpPr>
        <p:spPr bwMode="auto">
          <a:xfrm>
            <a:off x="6436960" y="4515966"/>
            <a:ext cx="14600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200" dirty="0" smtClean="0">
                <a:solidFill>
                  <a:schemeClr val="accent1"/>
                </a:solidFill>
                <a:latin typeface="微软雅黑" panose="020B0503020204020204" pitchFamily="34" charset="-122"/>
                <a:ea typeface="微软雅黑" panose="020B0503020204020204" pitchFamily="34" charset="-122"/>
              </a:rPr>
              <a:t>项目</a:t>
            </a:r>
            <a:r>
              <a:rPr lang="zh-CN" altLang="en-US" sz="1200" dirty="0">
                <a:solidFill>
                  <a:schemeClr val="accent1"/>
                </a:solidFill>
                <a:latin typeface="微软雅黑" panose="020B0503020204020204" pitchFamily="34" charset="-122"/>
                <a:ea typeface="微软雅黑" panose="020B0503020204020204" pitchFamily="34" charset="-122"/>
              </a:rPr>
              <a:t>名称</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algn="r"/>
              <a:r>
                <a:rPr lang="zh-CN" altLang="en-US" sz="2000" dirty="0" smtClean="0">
                  <a:solidFill>
                    <a:schemeClr val="accent2"/>
                  </a:solidFill>
                  <a:latin typeface="微软雅黑" panose="020B0503020204020204" pitchFamily="34" charset="-122"/>
                  <a:ea typeface="微软雅黑" panose="020B0503020204020204" pitchFamily="34" charset="-122"/>
                </a:rPr>
                <a:t>方法二</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algn="r"/>
              <a:r>
                <a:rPr lang="zh-CN" altLang="en-US" sz="2000" dirty="0">
                  <a:solidFill>
                    <a:schemeClr val="accent2"/>
                  </a:solidFill>
                  <a:latin typeface="微软雅黑" panose="020B0503020204020204" pitchFamily="34" charset="-122"/>
                  <a:ea typeface="微软雅黑" panose="020B0503020204020204" pitchFamily="34" charset="-122"/>
                </a:rPr>
                <a:t>方法一</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algn="r"/>
              <a:r>
                <a:rPr lang="zh-CN" altLang="en-US" sz="2000" dirty="0" smtClean="0">
                  <a:solidFill>
                    <a:schemeClr val="accent2"/>
                  </a:solidFill>
                  <a:latin typeface="微软雅黑" panose="020B0503020204020204" pitchFamily="34" charset="-122"/>
                  <a:ea typeface="微软雅黑" panose="020B0503020204020204" pitchFamily="34" charset="-122"/>
                </a:rPr>
                <a:t>方法四</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algn="r"/>
              <a:r>
                <a:rPr lang="zh-CN" altLang="en-US" sz="2000" dirty="0" smtClean="0">
                  <a:solidFill>
                    <a:schemeClr val="accent2"/>
                  </a:solidFill>
                  <a:latin typeface="微软雅黑" panose="020B0503020204020204" pitchFamily="34" charset="-122"/>
                  <a:ea typeface="微软雅黑" panose="020B0503020204020204" pitchFamily="34" charset="-122"/>
                </a:rPr>
                <a:t>方法三</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600" dirty="0" smtClean="0">
                <a:solidFill>
                  <a:schemeClr val="tx2"/>
                </a:solidFill>
                <a:latin typeface="微软雅黑" panose="020B0503020204020204" pitchFamily="34" charset="-122"/>
                <a:ea typeface="微软雅黑" panose="020B0503020204020204" pitchFamily="34" charset="-122"/>
              </a:rPr>
              <a:t>点击添加标题</a:t>
            </a:r>
            <a:endParaRPr lang="en-US" altLang="zh-CN" sz="1600" dirty="0">
              <a:solidFill>
                <a:schemeClr val="tx2"/>
              </a:solidFill>
              <a:latin typeface="微软雅黑" panose="020B0503020204020204" pitchFamily="34" charset="-122"/>
              <a:ea typeface="微软雅黑" panose="020B0503020204020204" pitchFamily="34" charset="-122"/>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a:t>
            </a:r>
            <a:r>
              <a:rPr lang="zh-CN" altLang="en-US" sz="1000" dirty="0">
                <a:solidFill>
                  <a:schemeClr val="accent1"/>
                </a:solidFill>
                <a:latin typeface="微软雅黑" panose="020B0503020204020204" pitchFamily="34" charset="-122"/>
                <a:ea typeface="微软雅黑" panose="020B0503020204020204" pitchFamily="34" charset="-122"/>
              </a:rPr>
              <a:t>方法</a:t>
            </a:r>
            <a:r>
              <a:rPr lang="zh-CN" altLang="en-US" sz="1000" dirty="0" smtClean="0">
                <a:solidFill>
                  <a:schemeClr val="accent1"/>
                </a:solidFill>
                <a:latin typeface="微软雅黑" panose="020B0503020204020204" pitchFamily="34" charset="-122"/>
                <a:ea typeface="微软雅黑" panose="020B0503020204020204" pitchFamily="34" charset="-122"/>
              </a:rPr>
              <a:t>阐述，添加简短问题说明文字，方法与措施的具体说明文字添加此处。</a:t>
            </a:r>
            <a:r>
              <a:rPr lang="zh-CN" altLang="en-US" sz="1000" dirty="0">
                <a:solidFill>
                  <a:schemeClr val="accent1"/>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600" dirty="0" smtClean="0">
                <a:solidFill>
                  <a:schemeClr val="bg1"/>
                </a:solidFill>
                <a:latin typeface="微软雅黑" panose="020B0503020204020204" pitchFamily="34" charset="-122"/>
                <a:ea typeface="微软雅黑" panose="020B0503020204020204" pitchFamily="34" charset="-122"/>
              </a:rPr>
              <a:t>点击添加标题</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600" dirty="0" smtClean="0">
                <a:solidFill>
                  <a:schemeClr val="bg2"/>
                </a:solidFill>
                <a:latin typeface="微软雅黑" panose="020B0503020204020204" pitchFamily="34" charset="-122"/>
                <a:ea typeface="微软雅黑" panose="020B0503020204020204" pitchFamily="34" charset="-122"/>
              </a:rPr>
              <a:t>点击添加标题</a:t>
            </a:r>
            <a:endParaRPr lang="en-US" altLang="zh-CN" sz="1600" dirty="0">
              <a:solidFill>
                <a:schemeClr val="bg2"/>
              </a:solidFill>
              <a:latin typeface="微软雅黑" panose="020B0503020204020204" pitchFamily="34" charset="-122"/>
              <a:ea typeface="微软雅黑" panose="020B0503020204020204" pitchFamily="34" charset="-122"/>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None/>
              <a:defRPr/>
            </a:pPr>
            <a:r>
              <a:rPr lang="zh-CN" altLang="en-US" sz="1600" dirty="0" smtClean="0">
                <a:latin typeface="微软雅黑" panose="020B0503020204020204" pitchFamily="34" charset="-122"/>
                <a:ea typeface="微软雅黑" panose="020B0503020204020204" pitchFamily="34" charset="-122"/>
              </a:rPr>
              <a:t>点击添加标题</a:t>
            </a:r>
            <a:endParaRPr lang="en-US" altLang="zh-CN" sz="1600" dirty="0">
              <a:latin typeface="微软雅黑" panose="020B0503020204020204" pitchFamily="34" charset="-122"/>
              <a:ea typeface="微软雅黑" panose="020B0503020204020204" pitchFamily="34" charset="-122"/>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单击此处添加方法阐述，添加简短问题说明文字，方法与措施的具体说明文字添加此处。单击此处添加方法阐述，添加简短问题说明文字，方法与措施的具体说明文字添加此处。</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bg2"/>
                </a:solidFill>
                <a:latin typeface="微软雅黑" panose="020B0503020204020204" pitchFamily="34" charset="-122"/>
                <a:ea typeface="微软雅黑" panose="020B0503020204020204" pitchFamily="34" charset="-122"/>
              </a:rPr>
              <a:t>标题内容概述</a:t>
            </a:r>
            <a:endParaRPr lang="zh-CN" altLang="en-US" sz="3600" b="1" spc="300" dirty="0">
              <a:solidFill>
                <a:schemeClr val="bg2"/>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954147" y="24336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162055"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anose="020B0503020204020204" pitchFamily="34" charset="-122"/>
                </a:rPr>
                <a:t>03</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3168352" y="1275606"/>
            <a:ext cx="2771800" cy="1728192"/>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 name="矩形 5"/>
          <p:cNvSpPr/>
          <p:nvPr/>
        </p:nvSpPr>
        <p:spPr>
          <a:xfrm>
            <a:off x="396552" y="3003798"/>
            <a:ext cx="2771800" cy="1728192"/>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矩形 6"/>
          <p:cNvSpPr/>
          <p:nvPr/>
        </p:nvSpPr>
        <p:spPr>
          <a:xfrm>
            <a:off x="5940152" y="3003798"/>
            <a:ext cx="2771800" cy="1728192"/>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396552" y="1275606"/>
            <a:ext cx="2771800" cy="1728192"/>
            <a:chOff x="396552" y="1275606"/>
            <a:chExt cx="2771800" cy="1728192"/>
          </a:xfrm>
        </p:grpSpPr>
        <p:sp>
          <p:nvSpPr>
            <p:cNvPr id="9" name="矩形 8"/>
            <p:cNvSpPr/>
            <p:nvPr/>
          </p:nvSpPr>
          <p:spPr>
            <a:xfrm>
              <a:off x="396552" y="1275606"/>
              <a:ext cx="2771800"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683568" y="1676397"/>
              <a:ext cx="1569660"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完成项目之一</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1" name="Rectangle 13" descr="FD1DDF730CE4456e89755B07FE1653D0# #Rectangle 13"/>
            <p:cNvSpPr>
              <a:spLocks noChangeArrowheads="1"/>
            </p:cNvSpPr>
            <p:nvPr/>
          </p:nvSpPr>
          <p:spPr bwMode="auto">
            <a:xfrm>
              <a:off x="683568" y="2067694"/>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2"/>
                  </a:solidFill>
                  <a:latin typeface="微软雅黑" panose="020B0503020204020204" pitchFamily="34" charset="-122"/>
                  <a:ea typeface="微软雅黑" panose="020B0503020204020204" pitchFamily="34" charset="-122"/>
                </a:rPr>
                <a:t>单击此处添加简短说明，添加简短说明文字，项目的具体说明文字添加此处。</a:t>
              </a:r>
              <a:endParaRPr lang="en-US" altLang="zh-CN" sz="1000" dirty="0">
                <a:solidFill>
                  <a:schemeClr val="accent2"/>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3168352" y="3003798"/>
            <a:ext cx="2771800" cy="1728192"/>
            <a:chOff x="3168352" y="3003798"/>
            <a:chExt cx="2771800" cy="1728192"/>
          </a:xfrm>
        </p:grpSpPr>
        <p:sp>
          <p:nvSpPr>
            <p:cNvPr id="13" name="矩形 12"/>
            <p:cNvSpPr/>
            <p:nvPr/>
          </p:nvSpPr>
          <p:spPr>
            <a:xfrm>
              <a:off x="3168352" y="3003798"/>
              <a:ext cx="2771800" cy="172819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4" name="TextBox 11"/>
            <p:cNvSpPr txBox="1"/>
            <p:nvPr/>
          </p:nvSpPr>
          <p:spPr>
            <a:xfrm>
              <a:off x="3487777" y="3404589"/>
              <a:ext cx="1569660"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完成项目之二</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5" name="Rectangle 13" descr="FD1DDF730CE4456e89755B07FE1653D0# #Rectangle 13"/>
            <p:cNvSpPr>
              <a:spLocks noChangeArrowheads="1"/>
            </p:cNvSpPr>
            <p:nvPr/>
          </p:nvSpPr>
          <p:spPr bwMode="auto">
            <a:xfrm>
              <a:off x="3487777" y="3795886"/>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2"/>
                  </a:solidFill>
                  <a:latin typeface="微软雅黑" panose="020B0503020204020204" pitchFamily="34" charset="-122"/>
                  <a:ea typeface="微软雅黑" panose="020B0503020204020204" pitchFamily="34" charset="-122"/>
                </a:rPr>
                <a:t>单击此处添加简短说明，添加简短说明文字，项目的具体说明文字添加此处。</a:t>
              </a:r>
              <a:endParaRPr lang="en-US" altLang="zh-CN" sz="1000" dirty="0">
                <a:solidFill>
                  <a:schemeClr val="accent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940152" y="1275606"/>
            <a:ext cx="2771800" cy="1728192"/>
            <a:chOff x="5940152" y="1275606"/>
            <a:chExt cx="2771800" cy="1728192"/>
          </a:xfrm>
        </p:grpSpPr>
        <p:sp>
          <p:nvSpPr>
            <p:cNvPr id="17" name="矩形 16"/>
            <p:cNvSpPr/>
            <p:nvPr/>
          </p:nvSpPr>
          <p:spPr>
            <a:xfrm>
              <a:off x="5940152" y="1275606"/>
              <a:ext cx="2771800" cy="17281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18" name="TextBox 13"/>
            <p:cNvSpPr txBox="1"/>
            <p:nvPr/>
          </p:nvSpPr>
          <p:spPr>
            <a:xfrm>
              <a:off x="6300192" y="1657066"/>
              <a:ext cx="1569660" cy="369332"/>
            </a:xfrm>
            <a:prstGeom prst="rect">
              <a:avLst/>
            </a:prstGeom>
            <a:noFill/>
          </p:spPr>
          <p:txBody>
            <a:bodyPr wrap="none" rtlCol="0">
              <a:spAutoFit/>
            </a:bodyPr>
            <a:lstStyle/>
            <a:p>
              <a:r>
                <a:rPr lang="zh-CN" altLang="en-US" dirty="0" smtClean="0">
                  <a:solidFill>
                    <a:schemeClr val="accent2"/>
                  </a:solidFill>
                  <a:latin typeface="微软雅黑" panose="020B0503020204020204" pitchFamily="34" charset="-122"/>
                  <a:ea typeface="微软雅黑" panose="020B0503020204020204" pitchFamily="34" charset="-122"/>
                </a:rPr>
                <a:t>完成项目之三</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6300192" y="2048363"/>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2"/>
                  </a:solidFill>
                  <a:latin typeface="微软雅黑" panose="020B0503020204020204" pitchFamily="34" charset="-122"/>
                  <a:ea typeface="微软雅黑" panose="020B0503020204020204" pitchFamily="34" charset="-122"/>
                </a:rPr>
                <a:t>单击此处添加简短说明，添加简短说明文字，项目的具体说明文字添加此处。</a:t>
              </a:r>
              <a:endParaRPr lang="en-US" altLang="zh-CN" sz="1000" dirty="0">
                <a:solidFill>
                  <a:schemeClr val="accent2"/>
                </a:solidFill>
                <a:latin typeface="微软雅黑" panose="020B0503020204020204" pitchFamily="34" charset="-122"/>
                <a:ea typeface="微软雅黑" panose="020B0503020204020204" pitchFamily="34" charset="-122"/>
              </a:endParaRPr>
            </a:p>
          </p:txBody>
        </p:sp>
      </p:grpSp>
      <p:sp>
        <p:nvSpPr>
          <p:cNvPr id="20" name="TextBox 15"/>
          <p:cNvSpPr txBox="1"/>
          <p:nvPr/>
        </p:nvSpPr>
        <p:spPr>
          <a:xfrm>
            <a:off x="323528" y="591495"/>
            <a:ext cx="2262158" cy="369332"/>
          </a:xfrm>
          <a:prstGeom prst="rect">
            <a:avLst/>
          </a:prstGeom>
          <a:noFill/>
        </p:spPr>
        <p:txBody>
          <a:bodyPr wrap="none" rtlCol="0">
            <a:spAutoFit/>
          </a:bodyPr>
          <a:lstStyle/>
          <a:p>
            <a:r>
              <a:rPr lang="zh-CN" altLang="en-US" dirty="0" smtClean="0">
                <a:solidFill>
                  <a:schemeClr val="accent1"/>
                </a:solidFill>
                <a:latin typeface="微软雅黑" panose="020B0503020204020204" pitchFamily="34" charset="-122"/>
                <a:ea typeface="微软雅黑" panose="020B0503020204020204" pitchFamily="34" charset="-122"/>
              </a:rPr>
              <a:t>已经完成项目及概况</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1" name="Rectangle 13" descr="FD1DDF730CE4456e89755B07FE1653D0# #Rectangle 13"/>
          <p:cNvSpPr>
            <a:spLocks noChangeArrowheads="1"/>
          </p:cNvSpPr>
          <p:nvPr/>
        </p:nvSpPr>
        <p:spPr bwMode="auto">
          <a:xfrm>
            <a:off x="3168352" y="570605"/>
            <a:ext cx="5543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r>
              <a:rPr lang="zh-CN" altLang="en-US" sz="1000" dirty="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r>
              <a:rPr lang="zh-CN" altLang="en-US" sz="1000" dirty="0" smtClean="0">
                <a:solidFill>
                  <a:schemeClr val="accent1"/>
                </a:solidFill>
                <a:latin typeface="微软雅黑" panose="020B0503020204020204" pitchFamily="34" charset="-122"/>
                <a:ea typeface="微软雅黑" panose="020B0503020204020204" pitchFamily="34" charset="-122"/>
              </a:rPr>
              <a:t>。</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left)">
                                      <p:cBhvr>
                                        <p:cTn id="10" dur="500"/>
                                        <p:tgtEl>
                                          <p:spTgt spid="21"/>
                                        </p:tgtEl>
                                      </p:cBhvr>
                                    </p:animEffect>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p:val>
                                            <p:fltVal val="0.5"/>
                                          </p:val>
                                        </p:tav>
                                        <p:tav tm="100000">
                                          <p:val>
                                            <p:strVal val="#ppt_x"/>
                                          </p:val>
                                        </p:tav>
                                      </p:tavLst>
                                    </p:anim>
                                    <p:anim calcmode="lin" valueType="num">
                                      <p:cBhvr>
                                        <p:cTn id="17" dur="500" fill="hold"/>
                                        <p:tgtEl>
                                          <p:spTgt spid="7"/>
                                        </p:tgtEl>
                                        <p:attrNameLst>
                                          <p:attrName>ppt_y</p:attrName>
                                        </p:attrNameLst>
                                      </p:cBhvr>
                                      <p:tavLst>
                                        <p:tav tm="0">
                                          <p:val>
                                            <p:fltVal val="0.5"/>
                                          </p:val>
                                        </p:tav>
                                        <p:tav tm="100000">
                                          <p:val>
                                            <p:strVal val="#ppt_y"/>
                                          </p:val>
                                        </p:tav>
                                      </p:tavLst>
                                    </p:anim>
                                  </p:childTnLst>
                                </p:cTn>
                              </p:par>
                              <p:par>
                                <p:cTn id="18" presetID="23" presetClass="entr" presetSubtype="528"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 calcmode="lin" valueType="num">
                                      <p:cBhvr>
                                        <p:cTn id="22" dur="500" fill="hold"/>
                                        <p:tgtEl>
                                          <p:spTgt spid="5"/>
                                        </p:tgtEl>
                                        <p:attrNameLst>
                                          <p:attrName>ppt_x</p:attrName>
                                        </p:attrNameLst>
                                      </p:cBhvr>
                                      <p:tavLst>
                                        <p:tav tm="0">
                                          <p:val>
                                            <p:fltVal val="0.5"/>
                                          </p:val>
                                        </p:tav>
                                        <p:tav tm="100000">
                                          <p:val>
                                            <p:strVal val="#ppt_x"/>
                                          </p:val>
                                        </p:tav>
                                      </p:tavLst>
                                    </p:anim>
                                    <p:anim calcmode="lin" valueType="num">
                                      <p:cBhvr>
                                        <p:cTn id="23" dur="500" fill="hold"/>
                                        <p:tgtEl>
                                          <p:spTgt spid="5"/>
                                        </p:tgtEl>
                                        <p:attrNameLst>
                                          <p:attrName>ppt_y</p:attrName>
                                        </p:attrNameLst>
                                      </p:cBhvr>
                                      <p:tavLst>
                                        <p:tav tm="0">
                                          <p:val>
                                            <p:fltVal val="0.5"/>
                                          </p:val>
                                        </p:tav>
                                        <p:tav tm="100000">
                                          <p:val>
                                            <p:strVal val="#ppt_y"/>
                                          </p:val>
                                        </p:tav>
                                      </p:tavLst>
                                    </p:anim>
                                  </p:childTnLst>
                                </p:cTn>
                              </p:par>
                              <p:par>
                                <p:cTn id="24" presetID="23" presetClass="entr" presetSubtype="528"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 calcmode="lin" valueType="num">
                                      <p:cBhvr>
                                        <p:cTn id="28" dur="500" fill="hold"/>
                                        <p:tgtEl>
                                          <p:spTgt spid="6"/>
                                        </p:tgtEl>
                                        <p:attrNameLst>
                                          <p:attrName>ppt_x</p:attrName>
                                        </p:attrNameLst>
                                      </p:cBhvr>
                                      <p:tavLst>
                                        <p:tav tm="0">
                                          <p:val>
                                            <p:fltVal val="0.5"/>
                                          </p:val>
                                        </p:tav>
                                        <p:tav tm="100000">
                                          <p:val>
                                            <p:strVal val="#ppt_x"/>
                                          </p:val>
                                        </p:tav>
                                      </p:tavLst>
                                    </p:anim>
                                    <p:anim calcmode="lin" valueType="num">
                                      <p:cBhvr>
                                        <p:cTn id="29" dur="500" fill="hold"/>
                                        <p:tgtEl>
                                          <p:spTgt spid="6"/>
                                        </p:tgtEl>
                                        <p:attrNameLst>
                                          <p:attrName>ppt_y</p:attrName>
                                        </p:attrNameLst>
                                      </p:cBhvr>
                                      <p:tavLst>
                                        <p:tav tm="0">
                                          <p:val>
                                            <p:fltVal val="0.5"/>
                                          </p:val>
                                        </p:tav>
                                        <p:tav tm="100000">
                                          <p:val>
                                            <p:strVal val="#ppt_y"/>
                                          </p:val>
                                        </p:tav>
                                      </p:tavLst>
                                    </p:anim>
                                  </p:childTnLst>
                                </p:cTn>
                              </p:par>
                              <p:par>
                                <p:cTn id="30" presetID="49" presetClass="entr" presetSubtype="0" decel="100000" fill="hold" grpId="1"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 calcmode="lin" valueType="num">
                                      <p:cBhvr>
                                        <p:cTn id="34" dur="500" fill="hold"/>
                                        <p:tgtEl>
                                          <p:spTgt spid="7"/>
                                        </p:tgtEl>
                                        <p:attrNameLst>
                                          <p:attrName>style.rotation</p:attrName>
                                        </p:attrNameLst>
                                      </p:cBhvr>
                                      <p:tavLst>
                                        <p:tav tm="0">
                                          <p:val>
                                            <p:fltVal val="360"/>
                                          </p:val>
                                        </p:tav>
                                        <p:tav tm="100000">
                                          <p:val>
                                            <p:fltVal val="0"/>
                                          </p:val>
                                        </p:tav>
                                      </p:tavLst>
                                    </p:anim>
                                    <p:animEffect transition="in" filter="fade">
                                      <p:cBhvr>
                                        <p:cTn id="35" dur="500"/>
                                        <p:tgtEl>
                                          <p:spTgt spid="7"/>
                                        </p:tgtEl>
                                      </p:cBhvr>
                                    </p:animEffect>
                                  </p:childTnLst>
                                </p:cTn>
                              </p:par>
                              <p:par>
                                <p:cTn id="36" presetID="49" presetClass="entr" presetSubtype="0" decel="100000" fill="hold" grpId="1"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 calcmode="lin" valueType="num">
                                      <p:cBhvr>
                                        <p:cTn id="40" dur="500" fill="hold"/>
                                        <p:tgtEl>
                                          <p:spTgt spid="5"/>
                                        </p:tgtEl>
                                        <p:attrNameLst>
                                          <p:attrName>style.rotation</p:attrName>
                                        </p:attrNameLst>
                                      </p:cBhvr>
                                      <p:tavLst>
                                        <p:tav tm="0">
                                          <p:val>
                                            <p:fltVal val="360"/>
                                          </p:val>
                                        </p:tav>
                                        <p:tav tm="100000">
                                          <p:val>
                                            <p:fltVal val="0"/>
                                          </p:val>
                                        </p:tav>
                                      </p:tavLst>
                                    </p:anim>
                                    <p:animEffect transition="in" filter="fade">
                                      <p:cBhvr>
                                        <p:cTn id="41" dur="500"/>
                                        <p:tgtEl>
                                          <p:spTgt spid="5"/>
                                        </p:tgtEl>
                                      </p:cBhvr>
                                    </p:animEffect>
                                  </p:childTnLst>
                                </p:cTn>
                              </p:par>
                              <p:par>
                                <p:cTn id="42" presetID="49" presetClass="entr" presetSubtype="0" decel="100000" fill="hold" grpId="1" nodeType="with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style.rotation</p:attrName>
                                        </p:attrNameLst>
                                      </p:cBhvr>
                                      <p:tavLst>
                                        <p:tav tm="0">
                                          <p:val>
                                            <p:fltVal val="360"/>
                                          </p:val>
                                        </p:tav>
                                        <p:tav tm="100000">
                                          <p:val>
                                            <p:fltVal val="0"/>
                                          </p:val>
                                        </p:tav>
                                      </p:tavLst>
                                    </p:anim>
                                    <p:animEffect transition="in" filter="fade">
                                      <p:cBhvr>
                                        <p:cTn id="47" dur="500"/>
                                        <p:tgtEl>
                                          <p:spTgt spid="6"/>
                                        </p:tgtEl>
                                      </p:cBhvr>
                                    </p:animEffect>
                                  </p:childTnLst>
                                </p:cTn>
                              </p:par>
                              <p:par>
                                <p:cTn id="48" presetID="23" presetClass="entr" presetSubtype="528"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 calcmode="lin" valueType="num">
                                      <p:cBhvr>
                                        <p:cTn id="52" dur="500" fill="hold"/>
                                        <p:tgtEl>
                                          <p:spTgt spid="16"/>
                                        </p:tgtEl>
                                        <p:attrNameLst>
                                          <p:attrName>ppt_x</p:attrName>
                                        </p:attrNameLst>
                                      </p:cBhvr>
                                      <p:tavLst>
                                        <p:tav tm="0">
                                          <p:val>
                                            <p:fltVal val="0.5"/>
                                          </p:val>
                                        </p:tav>
                                        <p:tav tm="100000">
                                          <p:val>
                                            <p:strVal val="#ppt_x"/>
                                          </p:val>
                                        </p:tav>
                                      </p:tavLst>
                                    </p:anim>
                                    <p:anim calcmode="lin" valueType="num">
                                      <p:cBhvr>
                                        <p:cTn id="53" dur="500" fill="hold"/>
                                        <p:tgtEl>
                                          <p:spTgt spid="16"/>
                                        </p:tgtEl>
                                        <p:attrNameLst>
                                          <p:attrName>ppt_y</p:attrName>
                                        </p:attrNameLst>
                                      </p:cBhvr>
                                      <p:tavLst>
                                        <p:tav tm="0">
                                          <p:val>
                                            <p:fltVal val="0.5"/>
                                          </p:val>
                                        </p:tav>
                                        <p:tav tm="100000">
                                          <p:val>
                                            <p:strVal val="#ppt_y"/>
                                          </p:val>
                                        </p:tav>
                                      </p:tavLst>
                                    </p:anim>
                                  </p:childTnLst>
                                </p:cTn>
                              </p:par>
                              <p:par>
                                <p:cTn id="54" presetID="49" presetClass="entr" presetSubtype="0" decel="10000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ppt_w</p:attrName>
                                        </p:attrNameLst>
                                      </p:cBhvr>
                                      <p:tavLst>
                                        <p:tav tm="0">
                                          <p:val>
                                            <p:fltVal val="0"/>
                                          </p:val>
                                        </p:tav>
                                        <p:tav tm="100000">
                                          <p:val>
                                            <p:strVal val="#ppt_w"/>
                                          </p:val>
                                        </p:tav>
                                      </p:tavLst>
                                    </p:anim>
                                    <p:anim calcmode="lin" valueType="num">
                                      <p:cBhvr>
                                        <p:cTn id="57" dur="500" fill="hold"/>
                                        <p:tgtEl>
                                          <p:spTgt spid="16"/>
                                        </p:tgtEl>
                                        <p:attrNameLst>
                                          <p:attrName>ppt_h</p:attrName>
                                        </p:attrNameLst>
                                      </p:cBhvr>
                                      <p:tavLst>
                                        <p:tav tm="0">
                                          <p:val>
                                            <p:fltVal val="0"/>
                                          </p:val>
                                        </p:tav>
                                        <p:tav tm="100000">
                                          <p:val>
                                            <p:strVal val="#ppt_h"/>
                                          </p:val>
                                        </p:tav>
                                      </p:tavLst>
                                    </p:anim>
                                    <p:anim calcmode="lin" valueType="num">
                                      <p:cBhvr>
                                        <p:cTn id="58" dur="500" fill="hold"/>
                                        <p:tgtEl>
                                          <p:spTgt spid="16"/>
                                        </p:tgtEl>
                                        <p:attrNameLst>
                                          <p:attrName>style.rotation</p:attrName>
                                        </p:attrNameLst>
                                      </p:cBhvr>
                                      <p:tavLst>
                                        <p:tav tm="0">
                                          <p:val>
                                            <p:fltVal val="360"/>
                                          </p:val>
                                        </p:tav>
                                        <p:tav tm="100000">
                                          <p:val>
                                            <p:fltVal val="0"/>
                                          </p:val>
                                        </p:tav>
                                      </p:tavLst>
                                    </p:anim>
                                    <p:animEffect transition="in" filter="fade">
                                      <p:cBhvr>
                                        <p:cTn id="59" dur="500"/>
                                        <p:tgtEl>
                                          <p:spTgt spid="16"/>
                                        </p:tgtEl>
                                      </p:cBhvr>
                                    </p:animEffect>
                                  </p:childTnLst>
                                </p:cTn>
                              </p:par>
                              <p:par>
                                <p:cTn id="60" presetID="23" presetClass="entr" presetSubtype="528"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p:cTn id="62" dur="500" fill="hold"/>
                                        <p:tgtEl>
                                          <p:spTgt spid="8"/>
                                        </p:tgtEl>
                                        <p:attrNameLst>
                                          <p:attrName>ppt_w</p:attrName>
                                        </p:attrNameLst>
                                      </p:cBhvr>
                                      <p:tavLst>
                                        <p:tav tm="0">
                                          <p:val>
                                            <p:fltVal val="0"/>
                                          </p:val>
                                        </p:tav>
                                        <p:tav tm="100000">
                                          <p:val>
                                            <p:strVal val="#ppt_w"/>
                                          </p:val>
                                        </p:tav>
                                      </p:tavLst>
                                    </p:anim>
                                    <p:anim calcmode="lin" valueType="num">
                                      <p:cBhvr>
                                        <p:cTn id="63" dur="500" fill="hold"/>
                                        <p:tgtEl>
                                          <p:spTgt spid="8"/>
                                        </p:tgtEl>
                                        <p:attrNameLst>
                                          <p:attrName>ppt_h</p:attrName>
                                        </p:attrNameLst>
                                      </p:cBhvr>
                                      <p:tavLst>
                                        <p:tav tm="0">
                                          <p:val>
                                            <p:fltVal val="0"/>
                                          </p:val>
                                        </p:tav>
                                        <p:tav tm="100000">
                                          <p:val>
                                            <p:strVal val="#ppt_h"/>
                                          </p:val>
                                        </p:tav>
                                      </p:tavLst>
                                    </p:anim>
                                    <p:anim calcmode="lin" valueType="num">
                                      <p:cBhvr>
                                        <p:cTn id="64" dur="500" fill="hold"/>
                                        <p:tgtEl>
                                          <p:spTgt spid="8"/>
                                        </p:tgtEl>
                                        <p:attrNameLst>
                                          <p:attrName>ppt_x</p:attrName>
                                        </p:attrNameLst>
                                      </p:cBhvr>
                                      <p:tavLst>
                                        <p:tav tm="0">
                                          <p:val>
                                            <p:fltVal val="0.5"/>
                                          </p:val>
                                        </p:tav>
                                        <p:tav tm="100000">
                                          <p:val>
                                            <p:strVal val="#ppt_x"/>
                                          </p:val>
                                        </p:tav>
                                      </p:tavLst>
                                    </p:anim>
                                    <p:anim calcmode="lin" valueType="num">
                                      <p:cBhvr>
                                        <p:cTn id="65" dur="500" fill="hold"/>
                                        <p:tgtEl>
                                          <p:spTgt spid="8"/>
                                        </p:tgtEl>
                                        <p:attrNameLst>
                                          <p:attrName>ppt_y</p:attrName>
                                        </p:attrNameLst>
                                      </p:cBhvr>
                                      <p:tavLst>
                                        <p:tav tm="0">
                                          <p:val>
                                            <p:fltVal val="0.5"/>
                                          </p:val>
                                        </p:tav>
                                        <p:tav tm="100000">
                                          <p:val>
                                            <p:strVal val="#ppt_y"/>
                                          </p:val>
                                        </p:tav>
                                      </p:tavLst>
                                    </p:anim>
                                  </p:childTnLst>
                                </p:cTn>
                              </p:par>
                              <p:par>
                                <p:cTn id="66" presetID="49" presetClass="entr" presetSubtype="0" decel="100000" fill="hold" nodeType="withEffect">
                                  <p:stCondLst>
                                    <p:cond delay="0"/>
                                  </p:stCondLst>
                                  <p:childTnLst>
                                    <p:set>
                                      <p:cBhvr>
                                        <p:cTn id="67" dur="1" fill="hold">
                                          <p:stCondLst>
                                            <p:cond delay="0"/>
                                          </p:stCondLst>
                                        </p:cTn>
                                        <p:tgtEl>
                                          <p:spTgt spid="8"/>
                                        </p:tgtEl>
                                        <p:attrNameLst>
                                          <p:attrName>style.visibility</p:attrName>
                                        </p:attrNameLst>
                                      </p:cBhvr>
                                      <p:to>
                                        <p:strVal val="visible"/>
                                      </p:to>
                                    </p:set>
                                    <p:anim calcmode="lin" valueType="num">
                                      <p:cBhvr>
                                        <p:cTn id="68" dur="500" fill="hold"/>
                                        <p:tgtEl>
                                          <p:spTgt spid="8"/>
                                        </p:tgtEl>
                                        <p:attrNameLst>
                                          <p:attrName>ppt_w</p:attrName>
                                        </p:attrNameLst>
                                      </p:cBhvr>
                                      <p:tavLst>
                                        <p:tav tm="0">
                                          <p:val>
                                            <p:fltVal val="0"/>
                                          </p:val>
                                        </p:tav>
                                        <p:tav tm="100000">
                                          <p:val>
                                            <p:strVal val="#ppt_w"/>
                                          </p:val>
                                        </p:tav>
                                      </p:tavLst>
                                    </p:anim>
                                    <p:anim calcmode="lin" valueType="num">
                                      <p:cBhvr>
                                        <p:cTn id="69" dur="500" fill="hold"/>
                                        <p:tgtEl>
                                          <p:spTgt spid="8"/>
                                        </p:tgtEl>
                                        <p:attrNameLst>
                                          <p:attrName>ppt_h</p:attrName>
                                        </p:attrNameLst>
                                      </p:cBhvr>
                                      <p:tavLst>
                                        <p:tav tm="0">
                                          <p:val>
                                            <p:fltVal val="0"/>
                                          </p:val>
                                        </p:tav>
                                        <p:tav tm="100000">
                                          <p:val>
                                            <p:strVal val="#ppt_h"/>
                                          </p:val>
                                        </p:tav>
                                      </p:tavLst>
                                    </p:anim>
                                    <p:anim calcmode="lin" valueType="num">
                                      <p:cBhvr>
                                        <p:cTn id="70" dur="500" fill="hold"/>
                                        <p:tgtEl>
                                          <p:spTgt spid="8"/>
                                        </p:tgtEl>
                                        <p:attrNameLst>
                                          <p:attrName>style.rotation</p:attrName>
                                        </p:attrNameLst>
                                      </p:cBhvr>
                                      <p:tavLst>
                                        <p:tav tm="0">
                                          <p:val>
                                            <p:fltVal val="360"/>
                                          </p:val>
                                        </p:tav>
                                        <p:tav tm="100000">
                                          <p:val>
                                            <p:fltVal val="0"/>
                                          </p:val>
                                        </p:tav>
                                      </p:tavLst>
                                    </p:anim>
                                    <p:animEffect transition="in" filter="fade">
                                      <p:cBhvr>
                                        <p:cTn id="71" dur="500"/>
                                        <p:tgtEl>
                                          <p:spTgt spid="8"/>
                                        </p:tgtEl>
                                      </p:cBhvr>
                                    </p:animEffect>
                                  </p:childTnLst>
                                </p:cTn>
                              </p:par>
                              <p:par>
                                <p:cTn id="72" presetID="23" presetClass="entr" presetSubtype="528"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500" fill="hold"/>
                                        <p:tgtEl>
                                          <p:spTgt spid="12"/>
                                        </p:tgtEl>
                                        <p:attrNameLst>
                                          <p:attrName>ppt_w</p:attrName>
                                        </p:attrNameLst>
                                      </p:cBhvr>
                                      <p:tavLst>
                                        <p:tav tm="0">
                                          <p:val>
                                            <p:fltVal val="0"/>
                                          </p:val>
                                        </p:tav>
                                        <p:tav tm="100000">
                                          <p:val>
                                            <p:strVal val="#ppt_w"/>
                                          </p:val>
                                        </p:tav>
                                      </p:tavLst>
                                    </p:anim>
                                    <p:anim calcmode="lin" valueType="num">
                                      <p:cBhvr>
                                        <p:cTn id="75" dur="500" fill="hold"/>
                                        <p:tgtEl>
                                          <p:spTgt spid="12"/>
                                        </p:tgtEl>
                                        <p:attrNameLst>
                                          <p:attrName>ppt_h</p:attrName>
                                        </p:attrNameLst>
                                      </p:cBhvr>
                                      <p:tavLst>
                                        <p:tav tm="0">
                                          <p:val>
                                            <p:fltVal val="0"/>
                                          </p:val>
                                        </p:tav>
                                        <p:tav tm="100000">
                                          <p:val>
                                            <p:strVal val="#ppt_h"/>
                                          </p:val>
                                        </p:tav>
                                      </p:tavLst>
                                    </p:anim>
                                    <p:anim calcmode="lin" valueType="num">
                                      <p:cBhvr>
                                        <p:cTn id="76" dur="500" fill="hold"/>
                                        <p:tgtEl>
                                          <p:spTgt spid="12"/>
                                        </p:tgtEl>
                                        <p:attrNameLst>
                                          <p:attrName>ppt_x</p:attrName>
                                        </p:attrNameLst>
                                      </p:cBhvr>
                                      <p:tavLst>
                                        <p:tav tm="0">
                                          <p:val>
                                            <p:fltVal val="0.5"/>
                                          </p:val>
                                        </p:tav>
                                        <p:tav tm="100000">
                                          <p:val>
                                            <p:strVal val="#ppt_x"/>
                                          </p:val>
                                        </p:tav>
                                      </p:tavLst>
                                    </p:anim>
                                    <p:anim calcmode="lin" valueType="num">
                                      <p:cBhvr>
                                        <p:cTn id="77" dur="500" fill="hold"/>
                                        <p:tgtEl>
                                          <p:spTgt spid="12"/>
                                        </p:tgtEl>
                                        <p:attrNameLst>
                                          <p:attrName>ppt_y</p:attrName>
                                        </p:attrNameLst>
                                      </p:cBhvr>
                                      <p:tavLst>
                                        <p:tav tm="0">
                                          <p:val>
                                            <p:fltVal val="0.5"/>
                                          </p:val>
                                        </p:tav>
                                        <p:tav tm="100000">
                                          <p:val>
                                            <p:strVal val="#ppt_y"/>
                                          </p:val>
                                        </p:tav>
                                      </p:tavLst>
                                    </p:anim>
                                  </p:childTnLst>
                                </p:cTn>
                              </p:par>
                              <p:par>
                                <p:cTn id="78" presetID="49" presetClass="entr" presetSubtype="0" decel="100000" fill="hold" nodeType="with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p:cTn id="80" dur="500" fill="hold"/>
                                        <p:tgtEl>
                                          <p:spTgt spid="12"/>
                                        </p:tgtEl>
                                        <p:attrNameLst>
                                          <p:attrName>ppt_w</p:attrName>
                                        </p:attrNameLst>
                                      </p:cBhvr>
                                      <p:tavLst>
                                        <p:tav tm="0">
                                          <p:val>
                                            <p:fltVal val="0"/>
                                          </p:val>
                                        </p:tav>
                                        <p:tav tm="100000">
                                          <p:val>
                                            <p:strVal val="#ppt_w"/>
                                          </p:val>
                                        </p:tav>
                                      </p:tavLst>
                                    </p:anim>
                                    <p:anim calcmode="lin" valueType="num">
                                      <p:cBhvr>
                                        <p:cTn id="81" dur="500" fill="hold"/>
                                        <p:tgtEl>
                                          <p:spTgt spid="12"/>
                                        </p:tgtEl>
                                        <p:attrNameLst>
                                          <p:attrName>ppt_h</p:attrName>
                                        </p:attrNameLst>
                                      </p:cBhvr>
                                      <p:tavLst>
                                        <p:tav tm="0">
                                          <p:val>
                                            <p:fltVal val="0"/>
                                          </p:val>
                                        </p:tav>
                                        <p:tav tm="100000">
                                          <p:val>
                                            <p:strVal val="#ppt_h"/>
                                          </p:val>
                                        </p:tav>
                                      </p:tavLst>
                                    </p:anim>
                                    <p:anim calcmode="lin" valueType="num">
                                      <p:cBhvr>
                                        <p:cTn id="82" dur="500" fill="hold"/>
                                        <p:tgtEl>
                                          <p:spTgt spid="12"/>
                                        </p:tgtEl>
                                        <p:attrNameLst>
                                          <p:attrName>style.rotation</p:attrName>
                                        </p:attrNameLst>
                                      </p:cBhvr>
                                      <p:tavLst>
                                        <p:tav tm="0">
                                          <p:val>
                                            <p:fltVal val="360"/>
                                          </p:val>
                                        </p:tav>
                                        <p:tav tm="100000">
                                          <p:val>
                                            <p:fltVal val="0"/>
                                          </p:val>
                                        </p:tav>
                                      </p:tavLst>
                                    </p:anim>
                                    <p:animEffect transition="in" filter="fade">
                                      <p:cBhvr>
                                        <p:cTn id="8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358853" y="-59624"/>
            <a:ext cx="153152" cy="5317424"/>
            <a:chOff x="3145138" y="-79498"/>
            <a:chExt cx="204202" cy="7089898"/>
          </a:xfrm>
        </p:grpSpPr>
        <p:cxnSp>
          <p:nvCxnSpPr>
            <p:cNvPr id="19"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sp>
          <p:nvSpPr>
            <p:cNvPr id="21"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grpSp>
        <p:nvGrpSpPr>
          <p:cNvPr id="22" name="组合 21"/>
          <p:cNvGrpSpPr/>
          <p:nvPr/>
        </p:nvGrpSpPr>
        <p:grpSpPr>
          <a:xfrm>
            <a:off x="16270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24" name="椭圆 80"/>
            <p:cNvSpPr/>
            <p:nvPr/>
          </p:nvSpPr>
          <p:spPr bwMode="auto">
            <a:xfrm>
              <a:off x="1850445" y="1929603"/>
              <a:ext cx="1163953" cy="1166311"/>
            </a:xfrm>
            <a:prstGeom prst="ellipse">
              <a:avLst/>
            </a:prstGeom>
            <a:solidFill>
              <a:schemeClr val="bg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lvl="1"/>
              <a:r>
                <a:rPr lang="zh-CN" altLang="en-US" sz="2700" spc="225" dirty="0">
                  <a:solidFill>
                    <a:schemeClr val="accent2"/>
                  </a:solidFill>
                  <a:latin typeface="微软雅黑" panose="020B0503020204020204" pitchFamily="34" charset="-122"/>
                  <a:ea typeface="微软雅黑" panose="020B0503020204020204" pitchFamily="34" charset="-122"/>
                </a:rPr>
                <a:t>目录</a:t>
              </a:r>
              <a:endParaRPr lang="zh-CN" altLang="en-US" sz="2700" spc="225" dirty="0">
                <a:solidFill>
                  <a:schemeClr val="accent2"/>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635896"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lvl="1"/>
                <a:r>
                  <a:rPr lang="en-US" altLang="zh-CN" sz="2400" spc="225" dirty="0">
                    <a:solidFill>
                      <a:schemeClr val="accent2"/>
                    </a:solidFill>
                    <a:latin typeface="微软雅黑" panose="020B0503020204020204" pitchFamily="34" charset="-122"/>
                    <a:ea typeface="微软雅黑" panose="020B0503020204020204" pitchFamily="34" charset="-122"/>
                  </a:rPr>
                  <a:t>1</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bg1"/>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bg1"/>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2" name="组合 31"/>
          <p:cNvGrpSpPr/>
          <p:nvPr/>
        </p:nvGrpSpPr>
        <p:grpSpPr>
          <a:xfrm>
            <a:off x="4211960"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2</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8" name="组合 37"/>
          <p:cNvGrpSpPr/>
          <p:nvPr/>
        </p:nvGrpSpPr>
        <p:grpSpPr>
          <a:xfrm>
            <a:off x="4355976"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3</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bg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bg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44" name="组合 43"/>
          <p:cNvGrpSpPr/>
          <p:nvPr/>
        </p:nvGrpSpPr>
        <p:grpSpPr>
          <a:xfrm>
            <a:off x="4211960"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4</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solidFill>
                    <a:schemeClr val="tx2"/>
                  </a:solidFill>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solidFill>
                  <a:schemeClr val="tx2"/>
                </a:solidFill>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50" name="组合 49"/>
          <p:cNvGrpSpPr/>
          <p:nvPr/>
        </p:nvGrpSpPr>
        <p:grpSpPr>
          <a:xfrm>
            <a:off x="3635896"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FFFFFF"/>
                  </a:solidFill>
                  <a:latin typeface="Arial" panose="020B0604020202020204"/>
                  <a:ea typeface="宋体" panose="02010600030101010101" pitchFamily="2" charset="-122"/>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lvl="1"/>
                <a:r>
                  <a:rPr lang="en-US" altLang="zh-CN" sz="2400" spc="225" dirty="0" smtClean="0">
                    <a:solidFill>
                      <a:schemeClr val="accent2"/>
                    </a:solidFill>
                    <a:latin typeface="微软雅黑" panose="020B0503020204020204" pitchFamily="34" charset="-122"/>
                    <a:ea typeface="微软雅黑" panose="020B0503020204020204" pitchFamily="34" charset="-122"/>
                  </a:rPr>
                  <a:t>5</a:t>
                </a:r>
                <a:endParaRPr lang="zh-CN" altLang="en-US" sz="2400" spc="225" dirty="0">
                  <a:solidFill>
                    <a:schemeClr val="accent2"/>
                  </a:solidFill>
                  <a:latin typeface="微软雅黑" panose="020B0503020204020204" pitchFamily="34" charset="-122"/>
                  <a:ea typeface="微软雅黑" panose="020B0503020204020204" pitchFamily="34" charset="-122"/>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buFont typeface="Arial" panose="020B0604020202020204" pitchFamily="34" charset="0"/>
                <a:buChar char="•"/>
              </a:pPr>
              <a:r>
                <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lang="zh-CN" altLang="en-US" sz="1000" dirty="0" smtClean="0">
                  <a:solidFill>
                    <a:schemeClr val="accent1"/>
                  </a:solidFill>
                  <a:latin typeface="微软雅黑" panose="020B0503020204020204" pitchFamily="34" charset="-122"/>
                  <a:ea typeface="微软雅黑" panose="020B0503020204020204" pitchFamily="34" charset="-122"/>
                  <a:cs typeface="宋体" panose="02010600030101010101" pitchFamily="2" charset="-122"/>
                </a:rPr>
                <a:t>文本</a:t>
              </a:r>
              <a:endParaRPr lang="zh-CN" altLang="en-US" sz="1000" dirty="0">
                <a:solidFill>
                  <a:schemeClr val="accent1"/>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750"/>
                </a:spcBef>
              </a:pP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 </a:t>
              </a:r>
              <a:r>
                <a:rPr lang="zh-CN" altLang="en-US" sz="1400" dirty="0" smtClean="0">
                  <a:latin typeface="微软雅黑" panose="020B0503020204020204" pitchFamily="34" charset="-122"/>
                  <a:ea typeface="微软雅黑" panose="020B0503020204020204" pitchFamily="34" charset="-122"/>
                  <a:cs typeface="宋体" panose="02010600030101010101" pitchFamily="2" charset="-122"/>
                </a:rPr>
                <a:t>标题内容 </a:t>
              </a:r>
              <a:r>
                <a:rPr lang="en-US" altLang="zh-CN" sz="1400" dirty="0" smtClean="0">
                  <a:latin typeface="微软雅黑" panose="020B0503020204020204" pitchFamily="34" charset="-122"/>
                  <a:ea typeface="微软雅黑" panose="020B0503020204020204" pitchFamily="34" charset="-122"/>
                  <a:cs typeface="宋体" panose="02010600030101010101" pitchFamily="2" charset="-122"/>
                </a:rPr>
                <a:t>】</a:t>
              </a:r>
              <a:endParaRPr lang="zh-CN" altLang="en-US" sz="1400" dirty="0">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1+#ppt_w/2"/>
                                          </p:val>
                                        </p:tav>
                                        <p:tav tm="100000">
                                          <p:val>
                                            <p:strVal val="#ppt_x"/>
                                          </p:val>
                                        </p:tav>
                                      </p:tavLst>
                                    </p:anim>
                                    <p:anim calcmode="lin" valueType="num">
                                      <p:cBhvr additive="base">
                                        <p:cTn id="34" dur="500" fill="hold"/>
                                        <p:tgtEl>
                                          <p:spTgt spid="4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2066261" y="1203598"/>
            <a:ext cx="1295620" cy="2688603"/>
            <a:chOff x="2066261" y="1203598"/>
            <a:chExt cx="1295620" cy="2688603"/>
          </a:xfrm>
        </p:grpSpPr>
        <p:grpSp>
          <p:nvGrpSpPr>
            <p:cNvPr id="6" name="组合 25"/>
            <p:cNvGrpSpPr/>
            <p:nvPr/>
          </p:nvGrpSpPr>
          <p:grpSpPr bwMode="auto">
            <a:xfrm>
              <a:off x="2358889" y="1802997"/>
              <a:ext cx="1002992" cy="322385"/>
              <a:chOff x="2493877" y="2816252"/>
              <a:chExt cx="1502059" cy="481774"/>
            </a:xfrm>
          </p:grpSpPr>
          <p:sp>
            <p:nvSpPr>
              <p:cNvPr id="78" name="圆角矩形 6"/>
              <p:cNvSpPr/>
              <p:nvPr/>
            </p:nvSpPr>
            <p:spPr>
              <a:xfrm>
                <a:off x="2493877" y="2816010"/>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79" name="组合 12"/>
              <p:cNvGrpSpPr/>
              <p:nvPr/>
            </p:nvGrpSpPr>
            <p:grpSpPr bwMode="auto">
              <a:xfrm>
                <a:off x="2573292" y="2863513"/>
                <a:ext cx="1254246" cy="398979"/>
                <a:chOff x="2573292" y="2863513"/>
                <a:chExt cx="1254246" cy="398979"/>
              </a:xfrm>
            </p:grpSpPr>
            <p:sp>
              <p:nvSpPr>
                <p:cNvPr id="80" name="矩形 79"/>
                <p:cNvSpPr/>
                <p:nvPr/>
              </p:nvSpPr>
              <p:spPr>
                <a:xfrm>
                  <a:off x="2573267"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1" name="矩形 80"/>
                <p:cNvSpPr/>
                <p:nvPr/>
              </p:nvSpPr>
              <p:spPr>
                <a:xfrm>
                  <a:off x="2701878"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2" name="矩形 81"/>
                <p:cNvSpPr/>
                <p:nvPr/>
              </p:nvSpPr>
              <p:spPr>
                <a:xfrm>
                  <a:off x="2830491"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3" name="矩形 82"/>
                <p:cNvSpPr/>
                <p:nvPr/>
              </p:nvSpPr>
              <p:spPr>
                <a:xfrm>
                  <a:off x="2959102"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4" name="矩形 83"/>
                <p:cNvSpPr/>
                <p:nvPr/>
              </p:nvSpPr>
              <p:spPr>
                <a:xfrm>
                  <a:off x="3087714"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5" name="矩形 84"/>
                <p:cNvSpPr/>
                <p:nvPr/>
              </p:nvSpPr>
              <p:spPr>
                <a:xfrm>
                  <a:off x="3216326" y="2863544"/>
                  <a:ext cx="96856"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6" name="矩形 85"/>
                <p:cNvSpPr/>
                <p:nvPr/>
              </p:nvSpPr>
              <p:spPr>
                <a:xfrm>
                  <a:off x="3344938" y="2863544"/>
                  <a:ext cx="96855" cy="39927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7" name="矩形 86"/>
                <p:cNvSpPr/>
                <p:nvPr/>
              </p:nvSpPr>
              <p:spPr>
                <a:xfrm>
                  <a:off x="3473549"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8" name="矩形 87"/>
                <p:cNvSpPr/>
                <p:nvPr/>
              </p:nvSpPr>
              <p:spPr>
                <a:xfrm>
                  <a:off x="3602161" y="2863544"/>
                  <a:ext cx="96855"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89" name="矩形 88"/>
                <p:cNvSpPr/>
                <p:nvPr/>
              </p:nvSpPr>
              <p:spPr>
                <a:xfrm>
                  <a:off x="3730773" y="2863544"/>
                  <a:ext cx="96856" cy="39927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7" name="组合 21"/>
            <p:cNvGrpSpPr/>
            <p:nvPr/>
          </p:nvGrpSpPr>
          <p:grpSpPr bwMode="auto">
            <a:xfrm>
              <a:off x="2358889" y="1238824"/>
              <a:ext cx="1002992" cy="321325"/>
              <a:chOff x="2493877" y="2111122"/>
              <a:chExt cx="1502059" cy="481774"/>
            </a:xfrm>
          </p:grpSpPr>
          <p:sp>
            <p:nvSpPr>
              <p:cNvPr id="66" name="圆角矩形 6"/>
              <p:cNvSpPr/>
              <p:nvPr/>
            </p:nvSpPr>
            <p:spPr>
              <a:xfrm>
                <a:off x="2493877" y="2111064"/>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67" name="组合 11"/>
              <p:cNvGrpSpPr/>
              <p:nvPr/>
            </p:nvGrpSpPr>
            <p:grpSpPr bwMode="auto">
              <a:xfrm>
                <a:off x="2573292" y="2158383"/>
                <a:ext cx="1254246" cy="398979"/>
                <a:chOff x="2573292" y="2158383"/>
                <a:chExt cx="1254246" cy="398979"/>
              </a:xfrm>
            </p:grpSpPr>
            <p:sp>
              <p:nvSpPr>
                <p:cNvPr id="68" name="矩形 67"/>
                <p:cNvSpPr/>
                <p:nvPr/>
              </p:nvSpPr>
              <p:spPr>
                <a:xfrm>
                  <a:off x="2573267"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9" name="矩形 68"/>
                <p:cNvSpPr/>
                <p:nvPr/>
              </p:nvSpPr>
              <p:spPr>
                <a:xfrm>
                  <a:off x="2701878"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0" name="矩形 69"/>
                <p:cNvSpPr/>
                <p:nvPr/>
              </p:nvSpPr>
              <p:spPr>
                <a:xfrm>
                  <a:off x="2830491"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1" name="矩形 70"/>
                <p:cNvSpPr/>
                <p:nvPr/>
              </p:nvSpPr>
              <p:spPr>
                <a:xfrm>
                  <a:off x="2959102"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2" name="矩形 71"/>
                <p:cNvSpPr/>
                <p:nvPr/>
              </p:nvSpPr>
              <p:spPr>
                <a:xfrm>
                  <a:off x="3087714"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3" name="矩形 72"/>
                <p:cNvSpPr/>
                <p:nvPr/>
              </p:nvSpPr>
              <p:spPr>
                <a:xfrm>
                  <a:off x="3216326"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4" name="矩形 73"/>
                <p:cNvSpPr/>
                <p:nvPr/>
              </p:nvSpPr>
              <p:spPr>
                <a:xfrm>
                  <a:off x="3344938" y="2158754"/>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5" name="矩形 74"/>
                <p:cNvSpPr/>
                <p:nvPr/>
              </p:nvSpPr>
              <p:spPr>
                <a:xfrm>
                  <a:off x="3473549" y="2158754"/>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6" name="矩形 75"/>
                <p:cNvSpPr/>
                <p:nvPr/>
              </p:nvSpPr>
              <p:spPr>
                <a:xfrm>
                  <a:off x="3602161" y="2158754"/>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77" name="矩形 76"/>
                <p:cNvSpPr/>
                <p:nvPr/>
              </p:nvSpPr>
              <p:spPr>
                <a:xfrm>
                  <a:off x="3730773" y="2158754"/>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8" name="组合 26"/>
            <p:cNvGrpSpPr/>
            <p:nvPr/>
          </p:nvGrpSpPr>
          <p:grpSpPr bwMode="auto">
            <a:xfrm>
              <a:off x="2358889" y="2377775"/>
              <a:ext cx="1002992" cy="321325"/>
              <a:chOff x="2493877" y="3531677"/>
              <a:chExt cx="1502059" cy="481774"/>
            </a:xfrm>
          </p:grpSpPr>
          <p:sp>
            <p:nvSpPr>
              <p:cNvPr id="54"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55" name="组合 13"/>
              <p:cNvGrpSpPr/>
              <p:nvPr/>
            </p:nvGrpSpPr>
            <p:grpSpPr bwMode="auto">
              <a:xfrm>
                <a:off x="2573292" y="3578938"/>
                <a:ext cx="1254246" cy="398979"/>
                <a:chOff x="2573292" y="3578938"/>
                <a:chExt cx="1254246" cy="398979"/>
              </a:xfrm>
            </p:grpSpPr>
            <p:sp>
              <p:nvSpPr>
                <p:cNvPr id="56" name="矩形 55"/>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7" name="矩形 56"/>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8" name="矩形 57"/>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9" name="矩形 58"/>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0" name="矩形 59"/>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1" name="矩形 60"/>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2" name="矩形 61"/>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3" name="矩形 62"/>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4" name="矩形 63"/>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65" name="矩形 64"/>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cxnSp>
          <p:nvCxnSpPr>
            <p:cNvPr id="9" name="直接连接符 8"/>
            <p:cNvCxnSpPr/>
            <p:nvPr/>
          </p:nvCxnSpPr>
          <p:spPr bwMode="auto">
            <a:xfrm>
              <a:off x="2125634" y="1203598"/>
              <a:ext cx="0" cy="2688603"/>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28"/>
            <p:cNvGrpSpPr/>
            <p:nvPr/>
          </p:nvGrpSpPr>
          <p:grpSpPr bwMode="auto">
            <a:xfrm>
              <a:off x="2066261" y="1340574"/>
              <a:ext cx="117687" cy="117688"/>
              <a:chOff x="2056395" y="2224267"/>
              <a:chExt cx="175942" cy="175904"/>
            </a:xfrm>
          </p:grpSpPr>
          <p:sp>
            <p:nvSpPr>
              <p:cNvPr id="52" name="椭圆 51"/>
              <p:cNvSpPr/>
              <p:nvPr/>
            </p:nvSpPr>
            <p:spPr>
              <a:xfrm>
                <a:off x="2056395" y="2224267"/>
                <a:ext cx="175942" cy="1759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3" name="椭圆 52"/>
              <p:cNvSpPr/>
              <p:nvPr/>
            </p:nvSpPr>
            <p:spPr>
              <a:xfrm>
                <a:off x="2097606" y="2265469"/>
                <a:ext cx="93518" cy="9349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1" name="组合 204"/>
            <p:cNvGrpSpPr/>
            <p:nvPr/>
          </p:nvGrpSpPr>
          <p:grpSpPr bwMode="auto">
            <a:xfrm>
              <a:off x="2066261" y="1905864"/>
              <a:ext cx="117687" cy="116652"/>
              <a:chOff x="2056395" y="2224358"/>
              <a:chExt cx="175942" cy="175942"/>
            </a:xfrm>
          </p:grpSpPr>
          <p:sp>
            <p:nvSpPr>
              <p:cNvPr id="50" name="椭圆 49"/>
              <p:cNvSpPr/>
              <p:nvPr/>
            </p:nvSpPr>
            <p:spPr>
              <a:xfrm>
                <a:off x="2056395" y="2224081"/>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51" name="椭圆 50"/>
              <p:cNvSpPr/>
              <p:nvPr/>
            </p:nvSpPr>
            <p:spPr>
              <a:xfrm>
                <a:off x="2097607" y="2265658"/>
                <a:ext cx="93518" cy="927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2" name="组合 207"/>
            <p:cNvGrpSpPr/>
            <p:nvPr/>
          </p:nvGrpSpPr>
          <p:grpSpPr bwMode="auto">
            <a:xfrm>
              <a:off x="2066261" y="2479581"/>
              <a:ext cx="117687" cy="117713"/>
              <a:chOff x="2056395" y="2224358"/>
              <a:chExt cx="175942" cy="175942"/>
            </a:xfrm>
          </p:grpSpPr>
          <p:sp>
            <p:nvSpPr>
              <p:cNvPr id="48" name="椭圆 47"/>
              <p:cNvSpPr/>
              <p:nvPr/>
            </p:nvSpPr>
            <p:spPr>
              <a:xfrm>
                <a:off x="2056395" y="2223897"/>
                <a:ext cx="175942" cy="17590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9" name="椭圆 48"/>
              <p:cNvSpPr/>
              <p:nvPr/>
            </p:nvSpPr>
            <p:spPr>
              <a:xfrm>
                <a:off x="2097607" y="2265099"/>
                <a:ext cx="93518" cy="9349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3" name="组合 26"/>
            <p:cNvGrpSpPr/>
            <p:nvPr/>
          </p:nvGrpSpPr>
          <p:grpSpPr bwMode="auto">
            <a:xfrm>
              <a:off x="2358889" y="2965473"/>
              <a:ext cx="1002992" cy="321325"/>
              <a:chOff x="2493877" y="3531677"/>
              <a:chExt cx="1502059" cy="481774"/>
            </a:xfrm>
          </p:grpSpPr>
          <p:sp>
            <p:nvSpPr>
              <p:cNvPr id="36"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37" name="组合 13"/>
              <p:cNvGrpSpPr/>
              <p:nvPr/>
            </p:nvGrpSpPr>
            <p:grpSpPr bwMode="auto">
              <a:xfrm>
                <a:off x="2573292" y="3578938"/>
                <a:ext cx="1254246" cy="398979"/>
                <a:chOff x="2573292" y="3578938"/>
                <a:chExt cx="1254246" cy="398979"/>
              </a:xfrm>
            </p:grpSpPr>
            <p:sp>
              <p:nvSpPr>
                <p:cNvPr id="38" name="矩形 37"/>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矩形 38"/>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0" name="矩形 39"/>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矩形 40"/>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2" name="矩形 41"/>
                <p:cNvSpPr/>
                <p:nvPr/>
              </p:nvSpPr>
              <p:spPr>
                <a:xfrm>
                  <a:off x="3087714"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矩形 42"/>
                <p:cNvSpPr/>
                <p:nvPr/>
              </p:nvSpPr>
              <p:spPr>
                <a:xfrm>
                  <a:off x="3216326"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4" name="矩形 43"/>
                <p:cNvSpPr/>
                <p:nvPr/>
              </p:nvSpPr>
              <p:spPr>
                <a:xfrm>
                  <a:off x="3344938"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5" name="矩形 44"/>
                <p:cNvSpPr/>
                <p:nvPr/>
              </p:nvSpPr>
              <p:spPr>
                <a:xfrm>
                  <a:off x="3473549"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6" name="矩形 45"/>
                <p:cNvSpPr/>
                <p:nvPr/>
              </p:nvSpPr>
              <p:spPr>
                <a:xfrm>
                  <a:off x="360216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7" name="矩形 46"/>
                <p:cNvSpPr/>
                <p:nvPr/>
              </p:nvSpPr>
              <p:spPr>
                <a:xfrm>
                  <a:off x="3730773"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14" name="组合 207"/>
            <p:cNvGrpSpPr/>
            <p:nvPr/>
          </p:nvGrpSpPr>
          <p:grpSpPr bwMode="auto">
            <a:xfrm>
              <a:off x="2066261" y="3067279"/>
              <a:ext cx="117687" cy="117713"/>
              <a:chOff x="2056395" y="2224358"/>
              <a:chExt cx="175942" cy="175942"/>
            </a:xfrm>
          </p:grpSpPr>
          <p:sp>
            <p:nvSpPr>
              <p:cNvPr id="34" name="椭圆 33"/>
              <p:cNvSpPr/>
              <p:nvPr/>
            </p:nvSpPr>
            <p:spPr>
              <a:xfrm>
                <a:off x="2056395" y="2223897"/>
                <a:ext cx="175942" cy="175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5" name="椭圆 34"/>
              <p:cNvSpPr/>
              <p:nvPr/>
            </p:nvSpPr>
            <p:spPr>
              <a:xfrm>
                <a:off x="2097607" y="2265099"/>
                <a:ext cx="93518" cy="93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15" name="组合 26"/>
            <p:cNvGrpSpPr/>
            <p:nvPr/>
          </p:nvGrpSpPr>
          <p:grpSpPr bwMode="auto">
            <a:xfrm>
              <a:off x="2358889" y="3547633"/>
              <a:ext cx="1002992" cy="321325"/>
              <a:chOff x="2493877" y="3531677"/>
              <a:chExt cx="1502059" cy="481774"/>
            </a:xfrm>
          </p:grpSpPr>
          <p:sp>
            <p:nvSpPr>
              <p:cNvPr id="19" name="圆角矩形 6"/>
              <p:cNvSpPr/>
              <p:nvPr/>
            </p:nvSpPr>
            <p:spPr>
              <a:xfrm>
                <a:off x="2493877" y="3531247"/>
                <a:ext cx="1502059" cy="481669"/>
              </a:xfrm>
              <a:custGeom>
                <a:avLst/>
                <a:gdLst/>
                <a:ahLst/>
                <a:cxnLst/>
                <a:rect l="l" t="t" r="r" b="b"/>
                <a:pathLst>
                  <a:path w="926578" h="297193">
                    <a:moveTo>
                      <a:pt x="29877" y="0"/>
                    </a:moveTo>
                    <a:lnTo>
                      <a:pt x="852353" y="0"/>
                    </a:lnTo>
                    <a:cubicBezTo>
                      <a:pt x="868854" y="0"/>
                      <a:pt x="882230" y="13376"/>
                      <a:pt x="882230" y="29877"/>
                    </a:cubicBezTo>
                    <a:lnTo>
                      <a:pt x="882230" y="76588"/>
                    </a:lnTo>
                    <a:lnTo>
                      <a:pt x="902575" y="76588"/>
                    </a:lnTo>
                    <a:cubicBezTo>
                      <a:pt x="915831" y="76588"/>
                      <a:pt x="926578" y="87335"/>
                      <a:pt x="926578" y="100591"/>
                    </a:cubicBezTo>
                    <a:lnTo>
                      <a:pt x="926578" y="196601"/>
                    </a:lnTo>
                    <a:cubicBezTo>
                      <a:pt x="926578" y="209857"/>
                      <a:pt x="915831" y="220604"/>
                      <a:pt x="902575" y="220604"/>
                    </a:cubicBezTo>
                    <a:lnTo>
                      <a:pt x="882230" y="220604"/>
                    </a:lnTo>
                    <a:lnTo>
                      <a:pt x="882230" y="267316"/>
                    </a:lnTo>
                    <a:cubicBezTo>
                      <a:pt x="882230" y="283817"/>
                      <a:pt x="868854" y="297193"/>
                      <a:pt x="852353" y="297193"/>
                    </a:cubicBezTo>
                    <a:lnTo>
                      <a:pt x="29877" y="297193"/>
                    </a:lnTo>
                    <a:cubicBezTo>
                      <a:pt x="13376" y="297193"/>
                      <a:pt x="0" y="283817"/>
                      <a:pt x="0" y="267316"/>
                    </a:cubicBezTo>
                    <a:lnTo>
                      <a:pt x="0" y="29877"/>
                    </a:lnTo>
                    <a:cubicBezTo>
                      <a:pt x="0" y="13376"/>
                      <a:pt x="13376" y="0"/>
                      <a:pt x="29877" y="0"/>
                    </a:cubicBezTo>
                    <a:close/>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nvGrpSpPr>
              <p:cNvPr id="20" name="组合 13"/>
              <p:cNvGrpSpPr/>
              <p:nvPr/>
            </p:nvGrpSpPr>
            <p:grpSpPr bwMode="auto">
              <a:xfrm>
                <a:off x="2573292" y="3578938"/>
                <a:ext cx="1254246" cy="398979"/>
                <a:chOff x="2573292" y="3578938"/>
                <a:chExt cx="1254246" cy="398979"/>
              </a:xfrm>
            </p:grpSpPr>
            <p:sp>
              <p:nvSpPr>
                <p:cNvPr id="21" name="矩形 20"/>
                <p:cNvSpPr/>
                <p:nvPr/>
              </p:nvSpPr>
              <p:spPr>
                <a:xfrm>
                  <a:off x="2573267"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矩形 21"/>
                <p:cNvSpPr/>
                <p:nvPr/>
              </p:nvSpPr>
              <p:spPr>
                <a:xfrm>
                  <a:off x="2701878"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3" name="矩形 22"/>
                <p:cNvSpPr/>
                <p:nvPr/>
              </p:nvSpPr>
              <p:spPr>
                <a:xfrm>
                  <a:off x="2830491" y="3578937"/>
                  <a:ext cx="96855"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4" name="矩形 23"/>
                <p:cNvSpPr/>
                <p:nvPr/>
              </p:nvSpPr>
              <p:spPr>
                <a:xfrm>
                  <a:off x="2959102" y="3578937"/>
                  <a:ext cx="96856" cy="39900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3087714"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9" name="矩形 28"/>
                <p:cNvSpPr/>
                <p:nvPr/>
              </p:nvSpPr>
              <p:spPr>
                <a:xfrm>
                  <a:off x="3216326"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0" name="矩形 29"/>
                <p:cNvSpPr/>
                <p:nvPr/>
              </p:nvSpPr>
              <p:spPr>
                <a:xfrm>
                  <a:off x="3344938"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1" name="矩形 30"/>
                <p:cNvSpPr/>
                <p:nvPr/>
              </p:nvSpPr>
              <p:spPr>
                <a:xfrm>
                  <a:off x="3473549"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矩形 31"/>
                <p:cNvSpPr/>
                <p:nvPr/>
              </p:nvSpPr>
              <p:spPr>
                <a:xfrm>
                  <a:off x="3602161" y="3578937"/>
                  <a:ext cx="96855"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矩形 32"/>
                <p:cNvSpPr/>
                <p:nvPr/>
              </p:nvSpPr>
              <p:spPr>
                <a:xfrm>
                  <a:off x="3730773" y="3578937"/>
                  <a:ext cx="96856" cy="39900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grpSp>
          <p:nvGrpSpPr>
            <p:cNvPr id="16" name="组合 207"/>
            <p:cNvGrpSpPr/>
            <p:nvPr/>
          </p:nvGrpSpPr>
          <p:grpSpPr bwMode="auto">
            <a:xfrm>
              <a:off x="2066261" y="3649439"/>
              <a:ext cx="117687" cy="117713"/>
              <a:chOff x="2056395" y="2224358"/>
              <a:chExt cx="175942" cy="175942"/>
            </a:xfrm>
          </p:grpSpPr>
          <p:sp>
            <p:nvSpPr>
              <p:cNvPr id="17" name="椭圆 16"/>
              <p:cNvSpPr/>
              <p:nvPr/>
            </p:nvSpPr>
            <p:spPr>
              <a:xfrm>
                <a:off x="2056395" y="2223897"/>
                <a:ext cx="175942" cy="1759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8" name="椭圆 17"/>
              <p:cNvSpPr/>
              <p:nvPr/>
            </p:nvSpPr>
            <p:spPr>
              <a:xfrm>
                <a:off x="2097607" y="2265099"/>
                <a:ext cx="93518" cy="93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grpSp>
      </p:grpSp>
      <p:sp>
        <p:nvSpPr>
          <p:cNvPr id="90" name="TextBox 10"/>
          <p:cNvSpPr txBox="1"/>
          <p:nvPr/>
        </p:nvSpPr>
        <p:spPr>
          <a:xfrm>
            <a:off x="4572001" y="1182065"/>
            <a:ext cx="1569660"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标题文字内容</a:t>
            </a:r>
            <a:endParaRPr lang="zh-CN" altLang="en-US" dirty="0">
              <a:latin typeface="微软雅黑" panose="020B0503020204020204" pitchFamily="34" charset="-122"/>
              <a:ea typeface="微软雅黑" panose="020B0503020204020204" pitchFamily="34" charset="-122"/>
            </a:endParaRPr>
          </a:p>
        </p:txBody>
      </p:sp>
      <p:sp>
        <p:nvSpPr>
          <p:cNvPr id="91" name="Rectangle 13"/>
          <p:cNvSpPr>
            <a:spLocks noChangeArrowheads="1"/>
          </p:cNvSpPr>
          <p:nvPr/>
        </p:nvSpPr>
        <p:spPr bwMode="auto">
          <a:xfrm>
            <a:off x="3580941" y="1249877"/>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chemeClr val="accent1"/>
                </a:solidFill>
                <a:latin typeface="微软雅黑" panose="020B0503020204020204" pitchFamily="34" charset="-122"/>
                <a:ea typeface="微软雅黑" panose="020B0503020204020204" pitchFamily="34" charset="-122"/>
              </a:rPr>
              <a:t>80%</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2" name="Rectangle 13"/>
          <p:cNvSpPr>
            <a:spLocks noChangeArrowheads="1"/>
          </p:cNvSpPr>
          <p:nvPr/>
        </p:nvSpPr>
        <p:spPr bwMode="auto">
          <a:xfrm>
            <a:off x="3580941" y="180080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chemeClr val="accent1"/>
                </a:solidFill>
                <a:latin typeface="微软雅黑" panose="020B0503020204020204" pitchFamily="34" charset="-122"/>
                <a:ea typeface="微软雅黑" panose="020B0503020204020204" pitchFamily="34" charset="-122"/>
              </a:rPr>
              <a:t>70%</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3" name="Rectangle 13"/>
          <p:cNvSpPr>
            <a:spLocks noChangeArrowheads="1"/>
          </p:cNvSpPr>
          <p:nvPr/>
        </p:nvSpPr>
        <p:spPr bwMode="auto">
          <a:xfrm>
            <a:off x="3580941" y="2402936"/>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a:solidFill>
                  <a:schemeClr val="accent1"/>
                </a:solidFill>
                <a:latin typeface="微软雅黑" panose="020B0503020204020204" pitchFamily="34" charset="-122"/>
                <a:ea typeface="微软雅黑" panose="020B0503020204020204" pitchFamily="34" charset="-122"/>
              </a:rPr>
              <a:t>60%</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4" name="Rectangle 13"/>
          <p:cNvSpPr>
            <a:spLocks noChangeArrowheads="1"/>
          </p:cNvSpPr>
          <p:nvPr/>
        </p:nvSpPr>
        <p:spPr bwMode="auto">
          <a:xfrm>
            <a:off x="841601" y="1249877"/>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点击添加文本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5" name="Rectangle 13"/>
          <p:cNvSpPr>
            <a:spLocks noChangeArrowheads="1"/>
          </p:cNvSpPr>
          <p:nvPr/>
        </p:nvSpPr>
        <p:spPr bwMode="auto">
          <a:xfrm>
            <a:off x="841601" y="180080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点击添加文本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6" name="Rectangle 13"/>
          <p:cNvSpPr>
            <a:spLocks noChangeArrowheads="1"/>
          </p:cNvSpPr>
          <p:nvPr/>
        </p:nvSpPr>
        <p:spPr bwMode="auto">
          <a:xfrm>
            <a:off x="841601" y="2402936"/>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accent1"/>
                </a:solidFill>
                <a:latin typeface="微软雅黑" panose="020B0503020204020204" pitchFamily="34" charset="-122"/>
                <a:ea typeface="微软雅黑" panose="020B0503020204020204" pitchFamily="34" charset="-122"/>
              </a:rPr>
              <a:t>点击添加文本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97" name="Rectangle 13" descr="FD1DDF730CE4456e89755B07FE1653D0# #Rectangle 13"/>
          <p:cNvSpPr>
            <a:spLocks noChangeArrowheads="1"/>
          </p:cNvSpPr>
          <p:nvPr/>
        </p:nvSpPr>
        <p:spPr bwMode="auto">
          <a:xfrm>
            <a:off x="4586104" y="1645065"/>
            <a:ext cx="3946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r>
              <a:rPr lang="zh-CN" altLang="en-US" sz="1000" dirty="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endParaRPr lang="en-US" altLang="zh-CN" sz="1000" dirty="0">
              <a:solidFill>
                <a:schemeClr val="accent1"/>
              </a:solidFill>
              <a:latin typeface="微软雅黑" panose="020B0503020204020204" pitchFamily="34" charset="-122"/>
              <a:ea typeface="微软雅黑" panose="020B0503020204020204" pitchFamily="34" charset="-122"/>
            </a:endParaRPr>
          </a:p>
          <a:p>
            <a:pPr algn="just" eaLnBrk="1" hangingPunct="1">
              <a:spcBef>
                <a:spcPct val="0"/>
              </a:spcBef>
              <a:buFontTx/>
              <a:buNone/>
              <a:defRPr/>
            </a:pPr>
            <a:endParaRPr lang="en-US" altLang="zh-CN" sz="1000" dirty="0" smtClean="0">
              <a:solidFill>
                <a:schemeClr val="accent1"/>
              </a:solidFill>
              <a:latin typeface="微软雅黑" panose="020B0503020204020204" pitchFamily="34" charset="-122"/>
              <a:ea typeface="微软雅黑" panose="020B0503020204020204" pitchFamily="34" charset="-122"/>
            </a:endParaRPr>
          </a:p>
        </p:txBody>
      </p:sp>
      <p:sp>
        <p:nvSpPr>
          <p:cNvPr id="98" name="矩形 97"/>
          <p:cNvSpPr/>
          <p:nvPr/>
        </p:nvSpPr>
        <p:spPr>
          <a:xfrm>
            <a:off x="2413222"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99" name="矩形 98"/>
          <p:cNvSpPr/>
          <p:nvPr/>
        </p:nvSpPr>
        <p:spPr>
          <a:xfrm>
            <a:off x="249810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0" name="矩形 99"/>
          <p:cNvSpPr/>
          <p:nvPr/>
        </p:nvSpPr>
        <p:spPr>
          <a:xfrm>
            <a:off x="258298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1" name="矩形 100"/>
          <p:cNvSpPr/>
          <p:nvPr/>
        </p:nvSpPr>
        <p:spPr>
          <a:xfrm>
            <a:off x="2667863" y="1833017"/>
            <a:ext cx="6361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2" name="矩形 101"/>
          <p:cNvSpPr/>
          <p:nvPr/>
        </p:nvSpPr>
        <p:spPr>
          <a:xfrm>
            <a:off x="2752743"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3" name="矩形 102"/>
          <p:cNvSpPr/>
          <p:nvPr/>
        </p:nvSpPr>
        <p:spPr>
          <a:xfrm>
            <a:off x="2838683" y="1833017"/>
            <a:ext cx="64675"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4" name="矩形 103"/>
          <p:cNvSpPr/>
          <p:nvPr/>
        </p:nvSpPr>
        <p:spPr>
          <a:xfrm>
            <a:off x="2924626" y="1833017"/>
            <a:ext cx="64674" cy="26718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5" name="矩形 104"/>
          <p:cNvSpPr/>
          <p:nvPr/>
        </p:nvSpPr>
        <p:spPr>
          <a:xfrm>
            <a:off x="2412961"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6" name="矩形 105"/>
          <p:cNvSpPr/>
          <p:nvPr/>
        </p:nvSpPr>
        <p:spPr>
          <a:xfrm>
            <a:off x="2498417"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7" name="矩形 106"/>
          <p:cNvSpPr/>
          <p:nvPr/>
        </p:nvSpPr>
        <p:spPr>
          <a:xfrm>
            <a:off x="2583873"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8" name="矩形 107"/>
          <p:cNvSpPr/>
          <p:nvPr/>
        </p:nvSpPr>
        <p:spPr>
          <a:xfrm>
            <a:off x="2669329" y="2411253"/>
            <a:ext cx="6361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09" name="矩形 108"/>
          <p:cNvSpPr/>
          <p:nvPr/>
        </p:nvSpPr>
        <p:spPr>
          <a:xfrm>
            <a:off x="2754785" y="2411253"/>
            <a:ext cx="64674"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0" name="矩形 109"/>
          <p:cNvSpPr/>
          <p:nvPr/>
        </p:nvSpPr>
        <p:spPr>
          <a:xfrm>
            <a:off x="2841299" y="2411253"/>
            <a:ext cx="64675" cy="26612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1" name="Rectangle 13"/>
          <p:cNvSpPr>
            <a:spLocks noChangeArrowheads="1"/>
          </p:cNvSpPr>
          <p:nvPr/>
        </p:nvSpPr>
        <p:spPr bwMode="auto">
          <a:xfrm>
            <a:off x="3580941" y="2984538"/>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smtClean="0">
                <a:solidFill>
                  <a:schemeClr val="accent1"/>
                </a:solidFill>
                <a:latin typeface="微软雅黑" panose="020B0503020204020204" pitchFamily="34" charset="-122"/>
                <a:ea typeface="微软雅黑" panose="020B0503020204020204" pitchFamily="34" charset="-122"/>
              </a:rPr>
              <a:t>100</a:t>
            </a:r>
            <a:r>
              <a:rPr lang="en-US" altLang="zh-CN" sz="1200" dirty="0">
                <a:solidFill>
                  <a:schemeClr val="accent1"/>
                </a:solidFill>
                <a:latin typeface="微软雅黑" panose="020B0503020204020204" pitchFamily="34" charset="-122"/>
                <a:ea typeface="微软雅黑" panose="020B0503020204020204" pitchFamily="34" charset="-122"/>
              </a:rPr>
              <a:t>%</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12" name="Rectangle 13"/>
          <p:cNvSpPr>
            <a:spLocks noChangeArrowheads="1"/>
          </p:cNvSpPr>
          <p:nvPr/>
        </p:nvSpPr>
        <p:spPr bwMode="auto">
          <a:xfrm>
            <a:off x="841601" y="2984538"/>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accent1"/>
                </a:solidFill>
                <a:latin typeface="微软雅黑" panose="020B0503020204020204" pitchFamily="34" charset="-122"/>
                <a:ea typeface="微软雅黑" panose="020B0503020204020204" pitchFamily="34" charset="-122"/>
              </a:rPr>
              <a:t>点击添加文本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13" name="矩形 112"/>
          <p:cNvSpPr/>
          <p:nvPr/>
        </p:nvSpPr>
        <p:spPr>
          <a:xfrm>
            <a:off x="2412961"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4" name="矩形 113"/>
          <p:cNvSpPr/>
          <p:nvPr/>
        </p:nvSpPr>
        <p:spPr>
          <a:xfrm>
            <a:off x="2498417"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5" name="矩形 114"/>
          <p:cNvSpPr/>
          <p:nvPr/>
        </p:nvSpPr>
        <p:spPr>
          <a:xfrm>
            <a:off x="2583873"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6" name="矩形 115"/>
          <p:cNvSpPr/>
          <p:nvPr/>
        </p:nvSpPr>
        <p:spPr>
          <a:xfrm>
            <a:off x="2669329"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7" name="矩形 116"/>
          <p:cNvSpPr/>
          <p:nvPr/>
        </p:nvSpPr>
        <p:spPr>
          <a:xfrm>
            <a:off x="2754785"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18" name="Rectangle 13"/>
          <p:cNvSpPr>
            <a:spLocks noChangeArrowheads="1"/>
          </p:cNvSpPr>
          <p:nvPr/>
        </p:nvSpPr>
        <p:spPr bwMode="auto">
          <a:xfrm>
            <a:off x="3580941" y="3579862"/>
            <a:ext cx="717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200" dirty="0" smtClean="0">
                <a:solidFill>
                  <a:schemeClr val="accent1"/>
                </a:solidFill>
                <a:latin typeface="微软雅黑" panose="020B0503020204020204" pitchFamily="34" charset="-122"/>
                <a:ea typeface="微软雅黑" panose="020B0503020204020204" pitchFamily="34" charset="-122"/>
              </a:rPr>
              <a:t>30</a:t>
            </a:r>
            <a:r>
              <a:rPr lang="en-US" altLang="zh-CN" sz="1200" dirty="0">
                <a:solidFill>
                  <a:schemeClr val="accent1"/>
                </a:solidFill>
                <a:latin typeface="微软雅黑" panose="020B0503020204020204" pitchFamily="34" charset="-122"/>
                <a:ea typeface="微软雅黑" panose="020B0503020204020204" pitchFamily="34" charset="-122"/>
              </a:rPr>
              <a:t>%</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19" name="Rectangle 13"/>
          <p:cNvSpPr>
            <a:spLocks noChangeArrowheads="1"/>
          </p:cNvSpPr>
          <p:nvPr/>
        </p:nvSpPr>
        <p:spPr bwMode="auto">
          <a:xfrm>
            <a:off x="841601" y="3579862"/>
            <a:ext cx="11289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buNone/>
            </a:pPr>
            <a:r>
              <a:rPr lang="zh-CN" altLang="en-US" sz="1200" dirty="0">
                <a:solidFill>
                  <a:schemeClr val="accent1"/>
                </a:solidFill>
                <a:latin typeface="微软雅黑" panose="020B0503020204020204" pitchFamily="34" charset="-122"/>
                <a:ea typeface="微软雅黑" panose="020B0503020204020204" pitchFamily="34" charset="-122"/>
              </a:rPr>
              <a:t>点击添加文本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20" name="矩形 119"/>
          <p:cNvSpPr/>
          <p:nvPr/>
        </p:nvSpPr>
        <p:spPr>
          <a:xfrm>
            <a:off x="241296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1" name="矩形 120"/>
          <p:cNvSpPr/>
          <p:nvPr/>
        </p:nvSpPr>
        <p:spPr>
          <a:xfrm>
            <a:off x="2498417"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2" name="矩形 121"/>
          <p:cNvSpPr/>
          <p:nvPr/>
        </p:nvSpPr>
        <p:spPr>
          <a:xfrm>
            <a:off x="2583873"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3" name="矩形 122"/>
          <p:cNvSpPr/>
          <p:nvPr/>
        </p:nvSpPr>
        <p:spPr>
          <a:xfrm>
            <a:off x="2842254"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4" name="矩形 123"/>
          <p:cNvSpPr/>
          <p:nvPr/>
        </p:nvSpPr>
        <p:spPr>
          <a:xfrm>
            <a:off x="2927710"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5" name="矩形 124"/>
          <p:cNvSpPr/>
          <p:nvPr/>
        </p:nvSpPr>
        <p:spPr>
          <a:xfrm>
            <a:off x="3013166"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6" name="矩形 125"/>
          <p:cNvSpPr/>
          <p:nvPr/>
        </p:nvSpPr>
        <p:spPr>
          <a:xfrm>
            <a:off x="3098622" y="2997046"/>
            <a:ext cx="6361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7" name="矩形 126"/>
          <p:cNvSpPr/>
          <p:nvPr/>
        </p:nvSpPr>
        <p:spPr>
          <a:xfrm>
            <a:off x="3184078" y="2997046"/>
            <a:ext cx="64674" cy="26612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8" name="矩形 127"/>
          <p:cNvSpPr/>
          <p:nvPr/>
        </p:nvSpPr>
        <p:spPr>
          <a:xfrm>
            <a:off x="2670071" y="3579206"/>
            <a:ext cx="63614" cy="2661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29" name="矩形 128"/>
          <p:cNvSpPr/>
          <p:nvPr/>
        </p:nvSpPr>
        <p:spPr>
          <a:xfrm>
            <a:off x="4666868" y="2841277"/>
            <a:ext cx="1597687" cy="1038252"/>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30" name="Rectangle 13" descr="FD1DDF730CE4456e89755B07FE1653D0# #Rectangle 13"/>
          <p:cNvSpPr>
            <a:spLocks noChangeArrowheads="1"/>
          </p:cNvSpPr>
          <p:nvPr/>
        </p:nvSpPr>
        <p:spPr bwMode="auto">
          <a:xfrm>
            <a:off x="6372200" y="2908999"/>
            <a:ext cx="22322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None/>
              <a:defRPr/>
            </a:pPr>
            <a:r>
              <a:rPr lang="zh-CN" altLang="en-US" sz="1000" dirty="0" smtClean="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r>
              <a:rPr lang="zh-CN" altLang="en-US" sz="1000" dirty="0">
                <a:solidFill>
                  <a:schemeClr val="accent1"/>
                </a:solidFill>
                <a:latin typeface="微软雅黑" panose="020B0503020204020204" pitchFamily="34" charset="-122"/>
                <a:ea typeface="微软雅黑" panose="020B0503020204020204" pitchFamily="34" charset="-122"/>
              </a:rPr>
              <a:t>。单击此处添加文字，添加具体文字内容，您的说明文字在此处添加，此处输入详细的说明文字</a:t>
            </a:r>
            <a:r>
              <a:rPr lang="zh-CN" altLang="en-US" sz="1000" dirty="0" smtClean="0">
                <a:solidFill>
                  <a:schemeClr val="accent1"/>
                </a:solidFill>
                <a:latin typeface="微软雅黑" panose="020B0503020204020204" pitchFamily="34" charset="-122"/>
                <a:ea typeface="微软雅黑" panose="020B0503020204020204" pitchFamily="34" charset="-122"/>
              </a:rPr>
              <a:t>。</a:t>
            </a:r>
            <a:endParaRPr lang="en-US" altLang="zh-CN" sz="1000" dirty="0">
              <a:solidFill>
                <a:schemeClr val="accent1"/>
              </a:solidFill>
              <a:latin typeface="微软雅黑" panose="020B0503020204020204" pitchFamily="34" charset="-122"/>
              <a:ea typeface="微软雅黑" panose="020B0503020204020204" pitchFamily="34" charset="-122"/>
            </a:endParaRPr>
          </a:p>
        </p:txBody>
      </p:sp>
      <p:cxnSp>
        <p:nvCxnSpPr>
          <p:cNvPr id="131" name="直接连接符 130"/>
          <p:cNvCxnSpPr/>
          <p:nvPr/>
        </p:nvCxnSpPr>
        <p:spPr>
          <a:xfrm>
            <a:off x="4499992" y="2499742"/>
            <a:ext cx="4032447" cy="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bwMode="auto">
          <a:xfrm>
            <a:off x="4427984" y="1203598"/>
            <a:ext cx="0" cy="2688603"/>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0-#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additive="base">
                                        <p:cTn id="23" dur="500" fill="hold"/>
                                        <p:tgtEl>
                                          <p:spTgt spid="94"/>
                                        </p:tgtEl>
                                        <p:attrNameLst>
                                          <p:attrName>ppt_x</p:attrName>
                                        </p:attrNameLst>
                                      </p:cBhvr>
                                      <p:tavLst>
                                        <p:tav tm="0">
                                          <p:val>
                                            <p:strVal val="0-#ppt_w/2"/>
                                          </p:val>
                                        </p:tav>
                                        <p:tav tm="100000">
                                          <p:val>
                                            <p:strVal val="#ppt_x"/>
                                          </p:val>
                                        </p:tav>
                                      </p:tavLst>
                                    </p:anim>
                                    <p:anim calcmode="lin" valueType="num">
                                      <p:cBhvr additive="base">
                                        <p:cTn id="24" dur="500" fill="hold"/>
                                        <p:tgtEl>
                                          <p:spTgt spid="9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6"/>
                                        </p:tgtEl>
                                        <p:attrNameLst>
                                          <p:attrName>style.visibility</p:attrName>
                                        </p:attrNameLst>
                                      </p:cBhvr>
                                      <p:to>
                                        <p:strVal val="visible"/>
                                      </p:to>
                                    </p:set>
                                    <p:anim calcmode="lin" valueType="num">
                                      <p:cBhvr additive="base">
                                        <p:cTn id="31" dur="500" fill="hold"/>
                                        <p:tgtEl>
                                          <p:spTgt spid="96"/>
                                        </p:tgtEl>
                                        <p:attrNameLst>
                                          <p:attrName>ppt_x</p:attrName>
                                        </p:attrNameLst>
                                      </p:cBhvr>
                                      <p:tavLst>
                                        <p:tav tm="0">
                                          <p:val>
                                            <p:strVal val="0-#ppt_w/2"/>
                                          </p:val>
                                        </p:tav>
                                        <p:tav tm="100000">
                                          <p:val>
                                            <p:strVal val="#ppt_x"/>
                                          </p:val>
                                        </p:tav>
                                      </p:tavLst>
                                    </p:anim>
                                    <p:anim calcmode="lin" valueType="num">
                                      <p:cBhvr additive="base">
                                        <p:cTn id="32" dur="500" fill="hold"/>
                                        <p:tgtEl>
                                          <p:spTgt spid="9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0-#ppt_w/2"/>
                                          </p:val>
                                        </p:tav>
                                        <p:tav tm="100000">
                                          <p:val>
                                            <p:strVal val="#ppt_x"/>
                                          </p:val>
                                        </p:tav>
                                      </p:tavLst>
                                    </p:anim>
                                    <p:anim calcmode="lin" valueType="num">
                                      <p:cBhvr additive="base">
                                        <p:cTn id="36" dur="500" fill="hold"/>
                                        <p:tgtEl>
                                          <p:spTgt spid="9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fill="hold"/>
                                        <p:tgtEl>
                                          <p:spTgt spid="99"/>
                                        </p:tgtEl>
                                        <p:attrNameLst>
                                          <p:attrName>ppt_x</p:attrName>
                                        </p:attrNameLst>
                                      </p:cBhvr>
                                      <p:tavLst>
                                        <p:tav tm="0">
                                          <p:val>
                                            <p:strVal val="0-#ppt_w/2"/>
                                          </p:val>
                                        </p:tav>
                                        <p:tav tm="100000">
                                          <p:val>
                                            <p:strVal val="#ppt_x"/>
                                          </p:val>
                                        </p:tav>
                                      </p:tavLst>
                                    </p:anim>
                                    <p:anim calcmode="lin" valueType="num">
                                      <p:cBhvr additive="base">
                                        <p:cTn id="40" dur="500" fill="hold"/>
                                        <p:tgtEl>
                                          <p:spTgt spid="9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fill="hold"/>
                                        <p:tgtEl>
                                          <p:spTgt spid="100"/>
                                        </p:tgtEl>
                                        <p:attrNameLst>
                                          <p:attrName>ppt_x</p:attrName>
                                        </p:attrNameLst>
                                      </p:cBhvr>
                                      <p:tavLst>
                                        <p:tav tm="0">
                                          <p:val>
                                            <p:strVal val="0-#ppt_w/2"/>
                                          </p:val>
                                        </p:tav>
                                        <p:tav tm="100000">
                                          <p:val>
                                            <p:strVal val="#ppt_x"/>
                                          </p:val>
                                        </p:tav>
                                      </p:tavLst>
                                    </p:anim>
                                    <p:anim calcmode="lin" valueType="num">
                                      <p:cBhvr additive="base">
                                        <p:cTn id="44" dur="500" fill="hold"/>
                                        <p:tgtEl>
                                          <p:spTgt spid="10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fill="hold"/>
                                        <p:tgtEl>
                                          <p:spTgt spid="101"/>
                                        </p:tgtEl>
                                        <p:attrNameLst>
                                          <p:attrName>ppt_x</p:attrName>
                                        </p:attrNameLst>
                                      </p:cBhvr>
                                      <p:tavLst>
                                        <p:tav tm="0">
                                          <p:val>
                                            <p:strVal val="0-#ppt_w/2"/>
                                          </p:val>
                                        </p:tav>
                                        <p:tav tm="100000">
                                          <p:val>
                                            <p:strVal val="#ppt_x"/>
                                          </p:val>
                                        </p:tav>
                                      </p:tavLst>
                                    </p:anim>
                                    <p:anim calcmode="lin" valueType="num">
                                      <p:cBhvr additive="base">
                                        <p:cTn id="48" dur="500" fill="hold"/>
                                        <p:tgtEl>
                                          <p:spTgt spid="10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0-#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0-#ppt_w/2"/>
                                          </p:val>
                                        </p:tav>
                                        <p:tav tm="100000">
                                          <p:val>
                                            <p:strVal val="#ppt_x"/>
                                          </p:val>
                                        </p:tav>
                                      </p:tavLst>
                                    </p:anim>
                                    <p:anim calcmode="lin" valueType="num">
                                      <p:cBhvr additive="base">
                                        <p:cTn id="56" dur="500" fill="hold"/>
                                        <p:tgtEl>
                                          <p:spTgt spid="103"/>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 calcmode="lin" valueType="num">
                                      <p:cBhvr additive="base">
                                        <p:cTn id="59" dur="500" fill="hold"/>
                                        <p:tgtEl>
                                          <p:spTgt spid="104"/>
                                        </p:tgtEl>
                                        <p:attrNameLst>
                                          <p:attrName>ppt_x</p:attrName>
                                        </p:attrNameLst>
                                      </p:cBhvr>
                                      <p:tavLst>
                                        <p:tav tm="0">
                                          <p:val>
                                            <p:strVal val="0-#ppt_w/2"/>
                                          </p:val>
                                        </p:tav>
                                        <p:tav tm="100000">
                                          <p:val>
                                            <p:strVal val="#ppt_x"/>
                                          </p:val>
                                        </p:tav>
                                      </p:tavLst>
                                    </p:anim>
                                    <p:anim calcmode="lin" valueType="num">
                                      <p:cBhvr additive="base">
                                        <p:cTn id="60" dur="500" fill="hold"/>
                                        <p:tgtEl>
                                          <p:spTgt spid="10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05"/>
                                        </p:tgtEl>
                                        <p:attrNameLst>
                                          <p:attrName>style.visibility</p:attrName>
                                        </p:attrNameLst>
                                      </p:cBhvr>
                                      <p:to>
                                        <p:strVal val="visible"/>
                                      </p:to>
                                    </p:set>
                                    <p:anim calcmode="lin" valueType="num">
                                      <p:cBhvr additive="base">
                                        <p:cTn id="63" dur="500" fill="hold"/>
                                        <p:tgtEl>
                                          <p:spTgt spid="105"/>
                                        </p:tgtEl>
                                        <p:attrNameLst>
                                          <p:attrName>ppt_x</p:attrName>
                                        </p:attrNameLst>
                                      </p:cBhvr>
                                      <p:tavLst>
                                        <p:tav tm="0">
                                          <p:val>
                                            <p:strVal val="0-#ppt_w/2"/>
                                          </p:val>
                                        </p:tav>
                                        <p:tav tm="100000">
                                          <p:val>
                                            <p:strVal val="#ppt_x"/>
                                          </p:val>
                                        </p:tav>
                                      </p:tavLst>
                                    </p:anim>
                                    <p:anim calcmode="lin" valueType="num">
                                      <p:cBhvr additive="base">
                                        <p:cTn id="64" dur="500" fill="hold"/>
                                        <p:tgtEl>
                                          <p:spTgt spid="10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 calcmode="lin" valueType="num">
                                      <p:cBhvr additive="base">
                                        <p:cTn id="67" dur="500" fill="hold"/>
                                        <p:tgtEl>
                                          <p:spTgt spid="106"/>
                                        </p:tgtEl>
                                        <p:attrNameLst>
                                          <p:attrName>ppt_x</p:attrName>
                                        </p:attrNameLst>
                                      </p:cBhvr>
                                      <p:tavLst>
                                        <p:tav tm="0">
                                          <p:val>
                                            <p:strVal val="0-#ppt_w/2"/>
                                          </p:val>
                                        </p:tav>
                                        <p:tav tm="100000">
                                          <p:val>
                                            <p:strVal val="#ppt_x"/>
                                          </p:val>
                                        </p:tav>
                                      </p:tavLst>
                                    </p:anim>
                                    <p:anim calcmode="lin" valueType="num">
                                      <p:cBhvr additive="base">
                                        <p:cTn id="68" dur="500" fill="hold"/>
                                        <p:tgtEl>
                                          <p:spTgt spid="10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07"/>
                                        </p:tgtEl>
                                        <p:attrNameLst>
                                          <p:attrName>style.visibility</p:attrName>
                                        </p:attrNameLst>
                                      </p:cBhvr>
                                      <p:to>
                                        <p:strVal val="visible"/>
                                      </p:to>
                                    </p:set>
                                    <p:anim calcmode="lin" valueType="num">
                                      <p:cBhvr additive="base">
                                        <p:cTn id="71" dur="500" fill="hold"/>
                                        <p:tgtEl>
                                          <p:spTgt spid="107"/>
                                        </p:tgtEl>
                                        <p:attrNameLst>
                                          <p:attrName>ppt_x</p:attrName>
                                        </p:attrNameLst>
                                      </p:cBhvr>
                                      <p:tavLst>
                                        <p:tav tm="0">
                                          <p:val>
                                            <p:strVal val="0-#ppt_w/2"/>
                                          </p:val>
                                        </p:tav>
                                        <p:tav tm="100000">
                                          <p:val>
                                            <p:strVal val="#ppt_x"/>
                                          </p:val>
                                        </p:tav>
                                      </p:tavLst>
                                    </p:anim>
                                    <p:anim calcmode="lin" valueType="num">
                                      <p:cBhvr additive="base">
                                        <p:cTn id="72" dur="500" fill="hold"/>
                                        <p:tgtEl>
                                          <p:spTgt spid="107"/>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additive="base">
                                        <p:cTn id="75" dur="500" fill="hold"/>
                                        <p:tgtEl>
                                          <p:spTgt spid="108"/>
                                        </p:tgtEl>
                                        <p:attrNameLst>
                                          <p:attrName>ppt_x</p:attrName>
                                        </p:attrNameLst>
                                      </p:cBhvr>
                                      <p:tavLst>
                                        <p:tav tm="0">
                                          <p:val>
                                            <p:strVal val="0-#ppt_w/2"/>
                                          </p:val>
                                        </p:tav>
                                        <p:tav tm="100000">
                                          <p:val>
                                            <p:strVal val="#ppt_x"/>
                                          </p:val>
                                        </p:tav>
                                      </p:tavLst>
                                    </p:anim>
                                    <p:anim calcmode="lin" valueType="num">
                                      <p:cBhvr additive="base">
                                        <p:cTn id="76" dur="500" fill="hold"/>
                                        <p:tgtEl>
                                          <p:spTgt spid="108"/>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109"/>
                                        </p:tgtEl>
                                        <p:attrNameLst>
                                          <p:attrName>style.visibility</p:attrName>
                                        </p:attrNameLst>
                                      </p:cBhvr>
                                      <p:to>
                                        <p:strVal val="visible"/>
                                      </p:to>
                                    </p:set>
                                    <p:anim calcmode="lin" valueType="num">
                                      <p:cBhvr additive="base">
                                        <p:cTn id="79" dur="500" fill="hold"/>
                                        <p:tgtEl>
                                          <p:spTgt spid="109"/>
                                        </p:tgtEl>
                                        <p:attrNameLst>
                                          <p:attrName>ppt_x</p:attrName>
                                        </p:attrNameLst>
                                      </p:cBhvr>
                                      <p:tavLst>
                                        <p:tav tm="0">
                                          <p:val>
                                            <p:strVal val="0-#ppt_w/2"/>
                                          </p:val>
                                        </p:tav>
                                        <p:tav tm="100000">
                                          <p:val>
                                            <p:strVal val="#ppt_x"/>
                                          </p:val>
                                        </p:tav>
                                      </p:tavLst>
                                    </p:anim>
                                    <p:anim calcmode="lin" valueType="num">
                                      <p:cBhvr additive="base">
                                        <p:cTn id="80" dur="500" fill="hold"/>
                                        <p:tgtEl>
                                          <p:spTgt spid="109"/>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110"/>
                                        </p:tgtEl>
                                        <p:attrNameLst>
                                          <p:attrName>style.visibility</p:attrName>
                                        </p:attrNameLst>
                                      </p:cBhvr>
                                      <p:to>
                                        <p:strVal val="visible"/>
                                      </p:to>
                                    </p:set>
                                    <p:anim calcmode="lin" valueType="num">
                                      <p:cBhvr additive="base">
                                        <p:cTn id="83" dur="500" fill="hold"/>
                                        <p:tgtEl>
                                          <p:spTgt spid="110"/>
                                        </p:tgtEl>
                                        <p:attrNameLst>
                                          <p:attrName>ppt_x</p:attrName>
                                        </p:attrNameLst>
                                      </p:cBhvr>
                                      <p:tavLst>
                                        <p:tav tm="0">
                                          <p:val>
                                            <p:strVal val="0-#ppt_w/2"/>
                                          </p:val>
                                        </p:tav>
                                        <p:tav tm="100000">
                                          <p:val>
                                            <p:strVal val="#ppt_x"/>
                                          </p:val>
                                        </p:tav>
                                      </p:tavLst>
                                    </p:anim>
                                    <p:anim calcmode="lin" valueType="num">
                                      <p:cBhvr additive="base">
                                        <p:cTn id="84" dur="500" fill="hold"/>
                                        <p:tgtEl>
                                          <p:spTgt spid="110"/>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11"/>
                                        </p:tgtEl>
                                        <p:attrNameLst>
                                          <p:attrName>style.visibility</p:attrName>
                                        </p:attrNameLst>
                                      </p:cBhvr>
                                      <p:to>
                                        <p:strVal val="visible"/>
                                      </p:to>
                                    </p:set>
                                    <p:anim calcmode="lin" valueType="num">
                                      <p:cBhvr additive="base">
                                        <p:cTn id="87" dur="500" fill="hold"/>
                                        <p:tgtEl>
                                          <p:spTgt spid="111"/>
                                        </p:tgtEl>
                                        <p:attrNameLst>
                                          <p:attrName>ppt_x</p:attrName>
                                        </p:attrNameLst>
                                      </p:cBhvr>
                                      <p:tavLst>
                                        <p:tav tm="0">
                                          <p:val>
                                            <p:strVal val="0-#ppt_w/2"/>
                                          </p:val>
                                        </p:tav>
                                        <p:tav tm="100000">
                                          <p:val>
                                            <p:strVal val="#ppt_x"/>
                                          </p:val>
                                        </p:tav>
                                      </p:tavLst>
                                    </p:anim>
                                    <p:anim calcmode="lin" valueType="num">
                                      <p:cBhvr additive="base">
                                        <p:cTn id="88" dur="500" fill="hold"/>
                                        <p:tgtEl>
                                          <p:spTgt spid="11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additive="base">
                                        <p:cTn id="91" dur="500" fill="hold"/>
                                        <p:tgtEl>
                                          <p:spTgt spid="112"/>
                                        </p:tgtEl>
                                        <p:attrNameLst>
                                          <p:attrName>ppt_x</p:attrName>
                                        </p:attrNameLst>
                                      </p:cBhvr>
                                      <p:tavLst>
                                        <p:tav tm="0">
                                          <p:val>
                                            <p:strVal val="0-#ppt_w/2"/>
                                          </p:val>
                                        </p:tav>
                                        <p:tav tm="100000">
                                          <p:val>
                                            <p:strVal val="#ppt_x"/>
                                          </p:val>
                                        </p:tav>
                                      </p:tavLst>
                                    </p:anim>
                                    <p:anim calcmode="lin" valueType="num">
                                      <p:cBhvr additive="base">
                                        <p:cTn id="92" dur="500" fill="hold"/>
                                        <p:tgtEl>
                                          <p:spTgt spid="112"/>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500" fill="hold"/>
                                        <p:tgtEl>
                                          <p:spTgt spid="113"/>
                                        </p:tgtEl>
                                        <p:attrNameLst>
                                          <p:attrName>ppt_x</p:attrName>
                                        </p:attrNameLst>
                                      </p:cBhvr>
                                      <p:tavLst>
                                        <p:tav tm="0">
                                          <p:val>
                                            <p:strVal val="0-#ppt_w/2"/>
                                          </p:val>
                                        </p:tav>
                                        <p:tav tm="100000">
                                          <p:val>
                                            <p:strVal val="#ppt_x"/>
                                          </p:val>
                                        </p:tav>
                                      </p:tavLst>
                                    </p:anim>
                                    <p:anim calcmode="lin" valueType="num">
                                      <p:cBhvr additive="base">
                                        <p:cTn id="96" dur="500" fill="hold"/>
                                        <p:tgtEl>
                                          <p:spTgt spid="113"/>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14"/>
                                        </p:tgtEl>
                                        <p:attrNameLst>
                                          <p:attrName>style.visibility</p:attrName>
                                        </p:attrNameLst>
                                      </p:cBhvr>
                                      <p:to>
                                        <p:strVal val="visible"/>
                                      </p:to>
                                    </p:set>
                                    <p:anim calcmode="lin" valueType="num">
                                      <p:cBhvr additive="base">
                                        <p:cTn id="99" dur="500" fill="hold"/>
                                        <p:tgtEl>
                                          <p:spTgt spid="114"/>
                                        </p:tgtEl>
                                        <p:attrNameLst>
                                          <p:attrName>ppt_x</p:attrName>
                                        </p:attrNameLst>
                                      </p:cBhvr>
                                      <p:tavLst>
                                        <p:tav tm="0">
                                          <p:val>
                                            <p:strVal val="0-#ppt_w/2"/>
                                          </p:val>
                                        </p:tav>
                                        <p:tav tm="100000">
                                          <p:val>
                                            <p:strVal val="#ppt_x"/>
                                          </p:val>
                                        </p:tav>
                                      </p:tavLst>
                                    </p:anim>
                                    <p:anim calcmode="lin" valueType="num">
                                      <p:cBhvr additive="base">
                                        <p:cTn id="100" dur="500" fill="hold"/>
                                        <p:tgtEl>
                                          <p:spTgt spid="114"/>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15"/>
                                        </p:tgtEl>
                                        <p:attrNameLst>
                                          <p:attrName>style.visibility</p:attrName>
                                        </p:attrNameLst>
                                      </p:cBhvr>
                                      <p:to>
                                        <p:strVal val="visible"/>
                                      </p:to>
                                    </p:set>
                                    <p:anim calcmode="lin" valueType="num">
                                      <p:cBhvr additive="base">
                                        <p:cTn id="103" dur="500" fill="hold"/>
                                        <p:tgtEl>
                                          <p:spTgt spid="115"/>
                                        </p:tgtEl>
                                        <p:attrNameLst>
                                          <p:attrName>ppt_x</p:attrName>
                                        </p:attrNameLst>
                                      </p:cBhvr>
                                      <p:tavLst>
                                        <p:tav tm="0">
                                          <p:val>
                                            <p:strVal val="0-#ppt_w/2"/>
                                          </p:val>
                                        </p:tav>
                                        <p:tav tm="100000">
                                          <p:val>
                                            <p:strVal val="#ppt_x"/>
                                          </p:val>
                                        </p:tav>
                                      </p:tavLst>
                                    </p:anim>
                                    <p:anim calcmode="lin" valueType="num">
                                      <p:cBhvr additive="base">
                                        <p:cTn id="104" dur="500" fill="hold"/>
                                        <p:tgtEl>
                                          <p:spTgt spid="115"/>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16"/>
                                        </p:tgtEl>
                                        <p:attrNameLst>
                                          <p:attrName>style.visibility</p:attrName>
                                        </p:attrNameLst>
                                      </p:cBhvr>
                                      <p:to>
                                        <p:strVal val="visible"/>
                                      </p:to>
                                    </p:set>
                                    <p:anim calcmode="lin" valueType="num">
                                      <p:cBhvr additive="base">
                                        <p:cTn id="107" dur="500" fill="hold"/>
                                        <p:tgtEl>
                                          <p:spTgt spid="116"/>
                                        </p:tgtEl>
                                        <p:attrNameLst>
                                          <p:attrName>ppt_x</p:attrName>
                                        </p:attrNameLst>
                                      </p:cBhvr>
                                      <p:tavLst>
                                        <p:tav tm="0">
                                          <p:val>
                                            <p:strVal val="0-#ppt_w/2"/>
                                          </p:val>
                                        </p:tav>
                                        <p:tav tm="100000">
                                          <p:val>
                                            <p:strVal val="#ppt_x"/>
                                          </p:val>
                                        </p:tav>
                                      </p:tavLst>
                                    </p:anim>
                                    <p:anim calcmode="lin" valueType="num">
                                      <p:cBhvr additive="base">
                                        <p:cTn id="108" dur="500" fill="hold"/>
                                        <p:tgtEl>
                                          <p:spTgt spid="116"/>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 calcmode="lin" valueType="num">
                                      <p:cBhvr additive="base">
                                        <p:cTn id="111" dur="500" fill="hold"/>
                                        <p:tgtEl>
                                          <p:spTgt spid="117"/>
                                        </p:tgtEl>
                                        <p:attrNameLst>
                                          <p:attrName>ppt_x</p:attrName>
                                        </p:attrNameLst>
                                      </p:cBhvr>
                                      <p:tavLst>
                                        <p:tav tm="0">
                                          <p:val>
                                            <p:strVal val="0-#ppt_w/2"/>
                                          </p:val>
                                        </p:tav>
                                        <p:tav tm="100000">
                                          <p:val>
                                            <p:strVal val="#ppt_x"/>
                                          </p:val>
                                        </p:tav>
                                      </p:tavLst>
                                    </p:anim>
                                    <p:anim calcmode="lin" valueType="num">
                                      <p:cBhvr additive="base">
                                        <p:cTn id="112" dur="500" fill="hold"/>
                                        <p:tgtEl>
                                          <p:spTgt spid="117"/>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18"/>
                                        </p:tgtEl>
                                        <p:attrNameLst>
                                          <p:attrName>style.visibility</p:attrName>
                                        </p:attrNameLst>
                                      </p:cBhvr>
                                      <p:to>
                                        <p:strVal val="visible"/>
                                      </p:to>
                                    </p:set>
                                    <p:anim calcmode="lin" valueType="num">
                                      <p:cBhvr additive="base">
                                        <p:cTn id="115" dur="500" fill="hold"/>
                                        <p:tgtEl>
                                          <p:spTgt spid="118"/>
                                        </p:tgtEl>
                                        <p:attrNameLst>
                                          <p:attrName>ppt_x</p:attrName>
                                        </p:attrNameLst>
                                      </p:cBhvr>
                                      <p:tavLst>
                                        <p:tav tm="0">
                                          <p:val>
                                            <p:strVal val="0-#ppt_w/2"/>
                                          </p:val>
                                        </p:tav>
                                        <p:tav tm="100000">
                                          <p:val>
                                            <p:strVal val="#ppt_x"/>
                                          </p:val>
                                        </p:tav>
                                      </p:tavLst>
                                    </p:anim>
                                    <p:anim calcmode="lin" valueType="num">
                                      <p:cBhvr additive="base">
                                        <p:cTn id="116" dur="500" fill="hold"/>
                                        <p:tgtEl>
                                          <p:spTgt spid="118"/>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anim calcmode="lin" valueType="num">
                                      <p:cBhvr additive="base">
                                        <p:cTn id="119" dur="500" fill="hold"/>
                                        <p:tgtEl>
                                          <p:spTgt spid="119"/>
                                        </p:tgtEl>
                                        <p:attrNameLst>
                                          <p:attrName>ppt_x</p:attrName>
                                        </p:attrNameLst>
                                      </p:cBhvr>
                                      <p:tavLst>
                                        <p:tav tm="0">
                                          <p:val>
                                            <p:strVal val="0-#ppt_w/2"/>
                                          </p:val>
                                        </p:tav>
                                        <p:tav tm="100000">
                                          <p:val>
                                            <p:strVal val="#ppt_x"/>
                                          </p:val>
                                        </p:tav>
                                      </p:tavLst>
                                    </p:anim>
                                    <p:anim calcmode="lin" valueType="num">
                                      <p:cBhvr additive="base">
                                        <p:cTn id="120" dur="500" fill="hold"/>
                                        <p:tgtEl>
                                          <p:spTgt spid="119"/>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20"/>
                                        </p:tgtEl>
                                        <p:attrNameLst>
                                          <p:attrName>style.visibility</p:attrName>
                                        </p:attrNameLst>
                                      </p:cBhvr>
                                      <p:to>
                                        <p:strVal val="visible"/>
                                      </p:to>
                                    </p:set>
                                    <p:anim calcmode="lin" valueType="num">
                                      <p:cBhvr additive="base">
                                        <p:cTn id="123" dur="500" fill="hold"/>
                                        <p:tgtEl>
                                          <p:spTgt spid="120"/>
                                        </p:tgtEl>
                                        <p:attrNameLst>
                                          <p:attrName>ppt_x</p:attrName>
                                        </p:attrNameLst>
                                      </p:cBhvr>
                                      <p:tavLst>
                                        <p:tav tm="0">
                                          <p:val>
                                            <p:strVal val="0-#ppt_w/2"/>
                                          </p:val>
                                        </p:tav>
                                        <p:tav tm="100000">
                                          <p:val>
                                            <p:strVal val="#ppt_x"/>
                                          </p:val>
                                        </p:tav>
                                      </p:tavLst>
                                    </p:anim>
                                    <p:anim calcmode="lin" valueType="num">
                                      <p:cBhvr additive="base">
                                        <p:cTn id="124" dur="500" fill="hold"/>
                                        <p:tgtEl>
                                          <p:spTgt spid="120"/>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21"/>
                                        </p:tgtEl>
                                        <p:attrNameLst>
                                          <p:attrName>style.visibility</p:attrName>
                                        </p:attrNameLst>
                                      </p:cBhvr>
                                      <p:to>
                                        <p:strVal val="visible"/>
                                      </p:to>
                                    </p:set>
                                    <p:anim calcmode="lin" valueType="num">
                                      <p:cBhvr additive="base">
                                        <p:cTn id="127" dur="500" fill="hold"/>
                                        <p:tgtEl>
                                          <p:spTgt spid="121"/>
                                        </p:tgtEl>
                                        <p:attrNameLst>
                                          <p:attrName>ppt_x</p:attrName>
                                        </p:attrNameLst>
                                      </p:cBhvr>
                                      <p:tavLst>
                                        <p:tav tm="0">
                                          <p:val>
                                            <p:strVal val="0-#ppt_w/2"/>
                                          </p:val>
                                        </p:tav>
                                        <p:tav tm="100000">
                                          <p:val>
                                            <p:strVal val="#ppt_x"/>
                                          </p:val>
                                        </p:tav>
                                      </p:tavLst>
                                    </p:anim>
                                    <p:anim calcmode="lin" valueType="num">
                                      <p:cBhvr additive="base">
                                        <p:cTn id="128" dur="500" fill="hold"/>
                                        <p:tgtEl>
                                          <p:spTgt spid="121"/>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22"/>
                                        </p:tgtEl>
                                        <p:attrNameLst>
                                          <p:attrName>style.visibility</p:attrName>
                                        </p:attrNameLst>
                                      </p:cBhvr>
                                      <p:to>
                                        <p:strVal val="visible"/>
                                      </p:to>
                                    </p:set>
                                    <p:anim calcmode="lin" valueType="num">
                                      <p:cBhvr additive="base">
                                        <p:cTn id="131" dur="500" fill="hold"/>
                                        <p:tgtEl>
                                          <p:spTgt spid="122"/>
                                        </p:tgtEl>
                                        <p:attrNameLst>
                                          <p:attrName>ppt_x</p:attrName>
                                        </p:attrNameLst>
                                      </p:cBhvr>
                                      <p:tavLst>
                                        <p:tav tm="0">
                                          <p:val>
                                            <p:strVal val="0-#ppt_w/2"/>
                                          </p:val>
                                        </p:tav>
                                        <p:tav tm="100000">
                                          <p:val>
                                            <p:strVal val="#ppt_x"/>
                                          </p:val>
                                        </p:tav>
                                      </p:tavLst>
                                    </p:anim>
                                    <p:anim calcmode="lin" valueType="num">
                                      <p:cBhvr additive="base">
                                        <p:cTn id="132" dur="500" fill="hold"/>
                                        <p:tgtEl>
                                          <p:spTgt spid="122"/>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23"/>
                                        </p:tgtEl>
                                        <p:attrNameLst>
                                          <p:attrName>style.visibility</p:attrName>
                                        </p:attrNameLst>
                                      </p:cBhvr>
                                      <p:to>
                                        <p:strVal val="visible"/>
                                      </p:to>
                                    </p:set>
                                    <p:anim calcmode="lin" valueType="num">
                                      <p:cBhvr additive="base">
                                        <p:cTn id="135" dur="500" fill="hold"/>
                                        <p:tgtEl>
                                          <p:spTgt spid="123"/>
                                        </p:tgtEl>
                                        <p:attrNameLst>
                                          <p:attrName>ppt_x</p:attrName>
                                        </p:attrNameLst>
                                      </p:cBhvr>
                                      <p:tavLst>
                                        <p:tav tm="0">
                                          <p:val>
                                            <p:strVal val="0-#ppt_w/2"/>
                                          </p:val>
                                        </p:tav>
                                        <p:tav tm="100000">
                                          <p:val>
                                            <p:strVal val="#ppt_x"/>
                                          </p:val>
                                        </p:tav>
                                      </p:tavLst>
                                    </p:anim>
                                    <p:anim calcmode="lin" valueType="num">
                                      <p:cBhvr additive="base">
                                        <p:cTn id="136" dur="500" fill="hold"/>
                                        <p:tgtEl>
                                          <p:spTgt spid="123"/>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24"/>
                                        </p:tgtEl>
                                        <p:attrNameLst>
                                          <p:attrName>style.visibility</p:attrName>
                                        </p:attrNameLst>
                                      </p:cBhvr>
                                      <p:to>
                                        <p:strVal val="visible"/>
                                      </p:to>
                                    </p:set>
                                    <p:anim calcmode="lin" valueType="num">
                                      <p:cBhvr additive="base">
                                        <p:cTn id="139" dur="500" fill="hold"/>
                                        <p:tgtEl>
                                          <p:spTgt spid="124"/>
                                        </p:tgtEl>
                                        <p:attrNameLst>
                                          <p:attrName>ppt_x</p:attrName>
                                        </p:attrNameLst>
                                      </p:cBhvr>
                                      <p:tavLst>
                                        <p:tav tm="0">
                                          <p:val>
                                            <p:strVal val="0-#ppt_w/2"/>
                                          </p:val>
                                        </p:tav>
                                        <p:tav tm="100000">
                                          <p:val>
                                            <p:strVal val="#ppt_x"/>
                                          </p:val>
                                        </p:tav>
                                      </p:tavLst>
                                    </p:anim>
                                    <p:anim calcmode="lin" valueType="num">
                                      <p:cBhvr additive="base">
                                        <p:cTn id="140" dur="500" fill="hold"/>
                                        <p:tgtEl>
                                          <p:spTgt spid="124"/>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25"/>
                                        </p:tgtEl>
                                        <p:attrNameLst>
                                          <p:attrName>style.visibility</p:attrName>
                                        </p:attrNameLst>
                                      </p:cBhvr>
                                      <p:to>
                                        <p:strVal val="visible"/>
                                      </p:to>
                                    </p:set>
                                    <p:anim calcmode="lin" valueType="num">
                                      <p:cBhvr additive="base">
                                        <p:cTn id="143" dur="500" fill="hold"/>
                                        <p:tgtEl>
                                          <p:spTgt spid="125"/>
                                        </p:tgtEl>
                                        <p:attrNameLst>
                                          <p:attrName>ppt_x</p:attrName>
                                        </p:attrNameLst>
                                      </p:cBhvr>
                                      <p:tavLst>
                                        <p:tav tm="0">
                                          <p:val>
                                            <p:strVal val="0-#ppt_w/2"/>
                                          </p:val>
                                        </p:tav>
                                        <p:tav tm="100000">
                                          <p:val>
                                            <p:strVal val="#ppt_x"/>
                                          </p:val>
                                        </p:tav>
                                      </p:tavLst>
                                    </p:anim>
                                    <p:anim calcmode="lin" valueType="num">
                                      <p:cBhvr additive="base">
                                        <p:cTn id="144" dur="500" fill="hold"/>
                                        <p:tgtEl>
                                          <p:spTgt spid="125"/>
                                        </p:tgtEl>
                                        <p:attrNameLst>
                                          <p:attrName>ppt_y</p:attrName>
                                        </p:attrNameLst>
                                      </p:cBhvr>
                                      <p:tavLst>
                                        <p:tav tm="0">
                                          <p:val>
                                            <p:strVal val="#ppt_y"/>
                                          </p:val>
                                        </p:tav>
                                        <p:tav tm="100000">
                                          <p:val>
                                            <p:strVal val="#ppt_y"/>
                                          </p:val>
                                        </p:tav>
                                      </p:tavLst>
                                    </p:anim>
                                  </p:childTnLst>
                                </p:cTn>
                              </p:par>
                              <p:par>
                                <p:cTn id="145" presetID="2" presetClass="entr" presetSubtype="8" fill="hold" grpId="0" nodeType="withEffect">
                                  <p:stCondLst>
                                    <p:cond delay="0"/>
                                  </p:stCondLst>
                                  <p:childTnLst>
                                    <p:set>
                                      <p:cBhvr>
                                        <p:cTn id="146" dur="1" fill="hold">
                                          <p:stCondLst>
                                            <p:cond delay="0"/>
                                          </p:stCondLst>
                                        </p:cTn>
                                        <p:tgtEl>
                                          <p:spTgt spid="126"/>
                                        </p:tgtEl>
                                        <p:attrNameLst>
                                          <p:attrName>style.visibility</p:attrName>
                                        </p:attrNameLst>
                                      </p:cBhvr>
                                      <p:to>
                                        <p:strVal val="visible"/>
                                      </p:to>
                                    </p:set>
                                    <p:anim calcmode="lin" valueType="num">
                                      <p:cBhvr additive="base">
                                        <p:cTn id="147" dur="500" fill="hold"/>
                                        <p:tgtEl>
                                          <p:spTgt spid="126"/>
                                        </p:tgtEl>
                                        <p:attrNameLst>
                                          <p:attrName>ppt_x</p:attrName>
                                        </p:attrNameLst>
                                      </p:cBhvr>
                                      <p:tavLst>
                                        <p:tav tm="0">
                                          <p:val>
                                            <p:strVal val="0-#ppt_w/2"/>
                                          </p:val>
                                        </p:tav>
                                        <p:tav tm="100000">
                                          <p:val>
                                            <p:strVal val="#ppt_x"/>
                                          </p:val>
                                        </p:tav>
                                      </p:tavLst>
                                    </p:anim>
                                    <p:anim calcmode="lin" valueType="num">
                                      <p:cBhvr additive="base">
                                        <p:cTn id="148" dur="500" fill="hold"/>
                                        <p:tgtEl>
                                          <p:spTgt spid="126"/>
                                        </p:tgtEl>
                                        <p:attrNameLst>
                                          <p:attrName>ppt_y</p:attrName>
                                        </p:attrNameLst>
                                      </p:cBhvr>
                                      <p:tavLst>
                                        <p:tav tm="0">
                                          <p:val>
                                            <p:strVal val="#ppt_y"/>
                                          </p:val>
                                        </p:tav>
                                        <p:tav tm="100000">
                                          <p:val>
                                            <p:strVal val="#ppt_y"/>
                                          </p:val>
                                        </p:tav>
                                      </p:tavLst>
                                    </p:anim>
                                  </p:childTnLst>
                                </p:cTn>
                              </p:par>
                              <p:par>
                                <p:cTn id="149" presetID="2" presetClass="entr" presetSubtype="8" fill="hold" grpId="0" nodeType="withEffect">
                                  <p:stCondLst>
                                    <p:cond delay="0"/>
                                  </p:stCondLst>
                                  <p:childTnLst>
                                    <p:set>
                                      <p:cBhvr>
                                        <p:cTn id="150" dur="1" fill="hold">
                                          <p:stCondLst>
                                            <p:cond delay="0"/>
                                          </p:stCondLst>
                                        </p:cTn>
                                        <p:tgtEl>
                                          <p:spTgt spid="127"/>
                                        </p:tgtEl>
                                        <p:attrNameLst>
                                          <p:attrName>style.visibility</p:attrName>
                                        </p:attrNameLst>
                                      </p:cBhvr>
                                      <p:to>
                                        <p:strVal val="visible"/>
                                      </p:to>
                                    </p:set>
                                    <p:anim calcmode="lin" valueType="num">
                                      <p:cBhvr additive="base">
                                        <p:cTn id="151" dur="500" fill="hold"/>
                                        <p:tgtEl>
                                          <p:spTgt spid="127"/>
                                        </p:tgtEl>
                                        <p:attrNameLst>
                                          <p:attrName>ppt_x</p:attrName>
                                        </p:attrNameLst>
                                      </p:cBhvr>
                                      <p:tavLst>
                                        <p:tav tm="0">
                                          <p:val>
                                            <p:strVal val="0-#ppt_w/2"/>
                                          </p:val>
                                        </p:tav>
                                        <p:tav tm="100000">
                                          <p:val>
                                            <p:strVal val="#ppt_x"/>
                                          </p:val>
                                        </p:tav>
                                      </p:tavLst>
                                    </p:anim>
                                    <p:anim calcmode="lin" valueType="num">
                                      <p:cBhvr additive="base">
                                        <p:cTn id="152" dur="500" fill="hold"/>
                                        <p:tgtEl>
                                          <p:spTgt spid="127"/>
                                        </p:tgtEl>
                                        <p:attrNameLst>
                                          <p:attrName>ppt_y</p:attrName>
                                        </p:attrNameLst>
                                      </p:cBhvr>
                                      <p:tavLst>
                                        <p:tav tm="0">
                                          <p:val>
                                            <p:strVal val="#ppt_y"/>
                                          </p:val>
                                        </p:tav>
                                        <p:tav tm="100000">
                                          <p:val>
                                            <p:strVal val="#ppt_y"/>
                                          </p:val>
                                        </p:tav>
                                      </p:tavLst>
                                    </p:anim>
                                  </p:childTnLst>
                                </p:cTn>
                              </p:par>
                              <p:par>
                                <p:cTn id="153" presetID="2" presetClass="entr" presetSubtype="8" fill="hold" grpId="0" nodeType="with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additive="base">
                                        <p:cTn id="155" dur="500" fill="hold"/>
                                        <p:tgtEl>
                                          <p:spTgt spid="128"/>
                                        </p:tgtEl>
                                        <p:attrNameLst>
                                          <p:attrName>ppt_x</p:attrName>
                                        </p:attrNameLst>
                                      </p:cBhvr>
                                      <p:tavLst>
                                        <p:tav tm="0">
                                          <p:val>
                                            <p:strVal val="0-#ppt_w/2"/>
                                          </p:val>
                                        </p:tav>
                                        <p:tav tm="100000">
                                          <p:val>
                                            <p:strVal val="#ppt_x"/>
                                          </p:val>
                                        </p:tav>
                                      </p:tavLst>
                                    </p:anim>
                                    <p:anim calcmode="lin" valueType="num">
                                      <p:cBhvr additive="base">
                                        <p:cTn id="156"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57" fill="hold">
                      <p:stCondLst>
                        <p:cond delay="indefinite"/>
                      </p:stCondLst>
                      <p:childTnLst>
                        <p:par>
                          <p:cTn id="158" fill="hold">
                            <p:stCondLst>
                              <p:cond delay="0"/>
                            </p:stCondLst>
                            <p:childTnLst>
                              <p:par>
                                <p:cTn id="159" presetID="2" presetClass="entr" presetSubtype="2" fill="hold" grpId="0" nodeType="clickEffect">
                                  <p:stCondLst>
                                    <p:cond delay="0"/>
                                  </p:stCondLst>
                                  <p:childTnLst>
                                    <p:set>
                                      <p:cBhvr>
                                        <p:cTn id="160" dur="1" fill="hold">
                                          <p:stCondLst>
                                            <p:cond delay="0"/>
                                          </p:stCondLst>
                                        </p:cTn>
                                        <p:tgtEl>
                                          <p:spTgt spid="90"/>
                                        </p:tgtEl>
                                        <p:attrNameLst>
                                          <p:attrName>style.visibility</p:attrName>
                                        </p:attrNameLst>
                                      </p:cBhvr>
                                      <p:to>
                                        <p:strVal val="visible"/>
                                      </p:to>
                                    </p:set>
                                    <p:anim calcmode="lin" valueType="num">
                                      <p:cBhvr additive="base">
                                        <p:cTn id="161" dur="500" fill="hold"/>
                                        <p:tgtEl>
                                          <p:spTgt spid="90"/>
                                        </p:tgtEl>
                                        <p:attrNameLst>
                                          <p:attrName>ppt_x</p:attrName>
                                        </p:attrNameLst>
                                      </p:cBhvr>
                                      <p:tavLst>
                                        <p:tav tm="0">
                                          <p:val>
                                            <p:strVal val="1+#ppt_w/2"/>
                                          </p:val>
                                        </p:tav>
                                        <p:tav tm="100000">
                                          <p:val>
                                            <p:strVal val="#ppt_x"/>
                                          </p:val>
                                        </p:tav>
                                      </p:tavLst>
                                    </p:anim>
                                    <p:anim calcmode="lin" valueType="num">
                                      <p:cBhvr additive="base">
                                        <p:cTn id="162" dur="500" fill="hold"/>
                                        <p:tgtEl>
                                          <p:spTgt spid="90"/>
                                        </p:tgtEl>
                                        <p:attrNameLst>
                                          <p:attrName>ppt_y</p:attrName>
                                        </p:attrNameLst>
                                      </p:cBhvr>
                                      <p:tavLst>
                                        <p:tav tm="0">
                                          <p:val>
                                            <p:strVal val="#ppt_y"/>
                                          </p:val>
                                        </p:tav>
                                        <p:tav tm="100000">
                                          <p:val>
                                            <p:strVal val="#ppt_y"/>
                                          </p:val>
                                        </p:tav>
                                      </p:tavLst>
                                    </p:anim>
                                  </p:childTnLst>
                                </p:cTn>
                              </p:par>
                              <p:par>
                                <p:cTn id="163" presetID="2" presetClass="entr" presetSubtype="2" fill="hold" grpId="0" nodeType="withEffect">
                                  <p:stCondLst>
                                    <p:cond delay="0"/>
                                  </p:stCondLst>
                                  <p:childTnLst>
                                    <p:set>
                                      <p:cBhvr>
                                        <p:cTn id="164" dur="1" fill="hold">
                                          <p:stCondLst>
                                            <p:cond delay="0"/>
                                          </p:stCondLst>
                                        </p:cTn>
                                        <p:tgtEl>
                                          <p:spTgt spid="97"/>
                                        </p:tgtEl>
                                        <p:attrNameLst>
                                          <p:attrName>style.visibility</p:attrName>
                                        </p:attrNameLst>
                                      </p:cBhvr>
                                      <p:to>
                                        <p:strVal val="visible"/>
                                      </p:to>
                                    </p:set>
                                    <p:anim calcmode="lin" valueType="num">
                                      <p:cBhvr additive="base">
                                        <p:cTn id="165" dur="500" fill="hold"/>
                                        <p:tgtEl>
                                          <p:spTgt spid="97"/>
                                        </p:tgtEl>
                                        <p:attrNameLst>
                                          <p:attrName>ppt_x</p:attrName>
                                        </p:attrNameLst>
                                      </p:cBhvr>
                                      <p:tavLst>
                                        <p:tav tm="0">
                                          <p:val>
                                            <p:strVal val="1+#ppt_w/2"/>
                                          </p:val>
                                        </p:tav>
                                        <p:tav tm="100000">
                                          <p:val>
                                            <p:strVal val="#ppt_x"/>
                                          </p:val>
                                        </p:tav>
                                      </p:tavLst>
                                    </p:anim>
                                    <p:anim calcmode="lin" valueType="num">
                                      <p:cBhvr additive="base">
                                        <p:cTn id="166" dur="500" fill="hold"/>
                                        <p:tgtEl>
                                          <p:spTgt spid="97"/>
                                        </p:tgtEl>
                                        <p:attrNameLst>
                                          <p:attrName>ppt_y</p:attrName>
                                        </p:attrNameLst>
                                      </p:cBhvr>
                                      <p:tavLst>
                                        <p:tav tm="0">
                                          <p:val>
                                            <p:strVal val="#ppt_y"/>
                                          </p:val>
                                        </p:tav>
                                        <p:tav tm="100000">
                                          <p:val>
                                            <p:strVal val="#ppt_y"/>
                                          </p:val>
                                        </p:tav>
                                      </p:tavLst>
                                    </p:anim>
                                  </p:childTnLst>
                                </p:cTn>
                              </p:par>
                              <p:par>
                                <p:cTn id="167" presetID="2" presetClass="entr" presetSubtype="2" fill="hold" grpId="0" nodeType="withEffect">
                                  <p:stCondLst>
                                    <p:cond delay="0"/>
                                  </p:stCondLst>
                                  <p:childTnLst>
                                    <p:set>
                                      <p:cBhvr>
                                        <p:cTn id="168" dur="1" fill="hold">
                                          <p:stCondLst>
                                            <p:cond delay="0"/>
                                          </p:stCondLst>
                                        </p:cTn>
                                        <p:tgtEl>
                                          <p:spTgt spid="129"/>
                                        </p:tgtEl>
                                        <p:attrNameLst>
                                          <p:attrName>style.visibility</p:attrName>
                                        </p:attrNameLst>
                                      </p:cBhvr>
                                      <p:to>
                                        <p:strVal val="visible"/>
                                      </p:to>
                                    </p:set>
                                    <p:anim calcmode="lin" valueType="num">
                                      <p:cBhvr additive="base">
                                        <p:cTn id="169" dur="500" fill="hold"/>
                                        <p:tgtEl>
                                          <p:spTgt spid="129"/>
                                        </p:tgtEl>
                                        <p:attrNameLst>
                                          <p:attrName>ppt_x</p:attrName>
                                        </p:attrNameLst>
                                      </p:cBhvr>
                                      <p:tavLst>
                                        <p:tav tm="0">
                                          <p:val>
                                            <p:strVal val="1+#ppt_w/2"/>
                                          </p:val>
                                        </p:tav>
                                        <p:tav tm="100000">
                                          <p:val>
                                            <p:strVal val="#ppt_x"/>
                                          </p:val>
                                        </p:tav>
                                      </p:tavLst>
                                    </p:anim>
                                    <p:anim calcmode="lin" valueType="num">
                                      <p:cBhvr additive="base">
                                        <p:cTn id="170" dur="500" fill="hold"/>
                                        <p:tgtEl>
                                          <p:spTgt spid="129"/>
                                        </p:tgtEl>
                                        <p:attrNameLst>
                                          <p:attrName>ppt_y</p:attrName>
                                        </p:attrNameLst>
                                      </p:cBhvr>
                                      <p:tavLst>
                                        <p:tav tm="0">
                                          <p:val>
                                            <p:strVal val="#ppt_y"/>
                                          </p:val>
                                        </p:tav>
                                        <p:tav tm="100000">
                                          <p:val>
                                            <p:strVal val="#ppt_y"/>
                                          </p:val>
                                        </p:tav>
                                      </p:tavLst>
                                    </p:anim>
                                  </p:childTnLst>
                                </p:cTn>
                              </p:par>
                              <p:par>
                                <p:cTn id="171" presetID="2" presetClass="entr" presetSubtype="2" fill="hold" grpId="0" nodeType="withEffect">
                                  <p:stCondLst>
                                    <p:cond delay="0"/>
                                  </p:stCondLst>
                                  <p:childTnLst>
                                    <p:set>
                                      <p:cBhvr>
                                        <p:cTn id="172" dur="1" fill="hold">
                                          <p:stCondLst>
                                            <p:cond delay="0"/>
                                          </p:stCondLst>
                                        </p:cTn>
                                        <p:tgtEl>
                                          <p:spTgt spid="130"/>
                                        </p:tgtEl>
                                        <p:attrNameLst>
                                          <p:attrName>style.visibility</p:attrName>
                                        </p:attrNameLst>
                                      </p:cBhvr>
                                      <p:to>
                                        <p:strVal val="visible"/>
                                      </p:to>
                                    </p:set>
                                    <p:anim calcmode="lin" valueType="num">
                                      <p:cBhvr additive="base">
                                        <p:cTn id="173" dur="500" fill="hold"/>
                                        <p:tgtEl>
                                          <p:spTgt spid="130"/>
                                        </p:tgtEl>
                                        <p:attrNameLst>
                                          <p:attrName>ppt_x</p:attrName>
                                        </p:attrNameLst>
                                      </p:cBhvr>
                                      <p:tavLst>
                                        <p:tav tm="0">
                                          <p:val>
                                            <p:strVal val="1+#ppt_w/2"/>
                                          </p:val>
                                        </p:tav>
                                        <p:tav tm="100000">
                                          <p:val>
                                            <p:strVal val="#ppt_x"/>
                                          </p:val>
                                        </p:tav>
                                      </p:tavLst>
                                    </p:anim>
                                    <p:anim calcmode="lin" valueType="num">
                                      <p:cBhvr additive="base">
                                        <p:cTn id="174" dur="500" fill="hold"/>
                                        <p:tgtEl>
                                          <p:spTgt spid="130"/>
                                        </p:tgtEl>
                                        <p:attrNameLst>
                                          <p:attrName>ppt_y</p:attrName>
                                        </p:attrNameLst>
                                      </p:cBhvr>
                                      <p:tavLst>
                                        <p:tav tm="0">
                                          <p:val>
                                            <p:strVal val="#ppt_y"/>
                                          </p:val>
                                        </p:tav>
                                        <p:tav tm="100000">
                                          <p:val>
                                            <p:strVal val="#ppt_y"/>
                                          </p:val>
                                        </p:tav>
                                      </p:tavLst>
                                    </p:anim>
                                  </p:childTnLst>
                                </p:cTn>
                              </p:par>
                              <p:par>
                                <p:cTn id="175" presetID="2" presetClass="entr" presetSubtype="2" fill="hold" nodeType="withEffect">
                                  <p:stCondLst>
                                    <p:cond delay="0"/>
                                  </p:stCondLst>
                                  <p:childTnLst>
                                    <p:set>
                                      <p:cBhvr>
                                        <p:cTn id="176" dur="1" fill="hold">
                                          <p:stCondLst>
                                            <p:cond delay="0"/>
                                          </p:stCondLst>
                                        </p:cTn>
                                        <p:tgtEl>
                                          <p:spTgt spid="131"/>
                                        </p:tgtEl>
                                        <p:attrNameLst>
                                          <p:attrName>style.visibility</p:attrName>
                                        </p:attrNameLst>
                                      </p:cBhvr>
                                      <p:to>
                                        <p:strVal val="visible"/>
                                      </p:to>
                                    </p:set>
                                    <p:anim calcmode="lin" valueType="num">
                                      <p:cBhvr additive="base">
                                        <p:cTn id="177" dur="500" fill="hold"/>
                                        <p:tgtEl>
                                          <p:spTgt spid="131"/>
                                        </p:tgtEl>
                                        <p:attrNameLst>
                                          <p:attrName>ppt_x</p:attrName>
                                        </p:attrNameLst>
                                      </p:cBhvr>
                                      <p:tavLst>
                                        <p:tav tm="0">
                                          <p:val>
                                            <p:strVal val="1+#ppt_w/2"/>
                                          </p:val>
                                        </p:tav>
                                        <p:tav tm="100000">
                                          <p:val>
                                            <p:strVal val="#ppt_x"/>
                                          </p:val>
                                        </p:tav>
                                      </p:tavLst>
                                    </p:anim>
                                    <p:anim calcmode="lin" valueType="num">
                                      <p:cBhvr additive="base">
                                        <p:cTn id="178" dur="500" fill="hold"/>
                                        <p:tgtEl>
                                          <p:spTgt spid="131"/>
                                        </p:tgtEl>
                                        <p:attrNameLst>
                                          <p:attrName>ppt_y</p:attrName>
                                        </p:attrNameLst>
                                      </p:cBhvr>
                                      <p:tavLst>
                                        <p:tav tm="0">
                                          <p:val>
                                            <p:strVal val="#ppt_y"/>
                                          </p:val>
                                        </p:tav>
                                        <p:tav tm="100000">
                                          <p:val>
                                            <p:strVal val="#ppt_y"/>
                                          </p:val>
                                        </p:tav>
                                      </p:tavLst>
                                    </p:anim>
                                  </p:childTnLst>
                                </p:cTn>
                              </p:par>
                              <p:par>
                                <p:cTn id="179" presetID="2" presetClass="entr" presetSubtype="2" fill="hold" nodeType="withEffect">
                                  <p:stCondLst>
                                    <p:cond delay="0"/>
                                  </p:stCondLst>
                                  <p:childTnLst>
                                    <p:set>
                                      <p:cBhvr>
                                        <p:cTn id="180" dur="1" fill="hold">
                                          <p:stCondLst>
                                            <p:cond delay="0"/>
                                          </p:stCondLst>
                                        </p:cTn>
                                        <p:tgtEl>
                                          <p:spTgt spid="132"/>
                                        </p:tgtEl>
                                        <p:attrNameLst>
                                          <p:attrName>style.visibility</p:attrName>
                                        </p:attrNameLst>
                                      </p:cBhvr>
                                      <p:to>
                                        <p:strVal val="visible"/>
                                      </p:to>
                                    </p:set>
                                    <p:anim calcmode="lin" valueType="num">
                                      <p:cBhvr additive="base">
                                        <p:cTn id="181" dur="500" fill="hold"/>
                                        <p:tgtEl>
                                          <p:spTgt spid="132"/>
                                        </p:tgtEl>
                                        <p:attrNameLst>
                                          <p:attrName>ppt_x</p:attrName>
                                        </p:attrNameLst>
                                      </p:cBhvr>
                                      <p:tavLst>
                                        <p:tav tm="0">
                                          <p:val>
                                            <p:strVal val="1+#ppt_w/2"/>
                                          </p:val>
                                        </p:tav>
                                        <p:tav tm="100000">
                                          <p:val>
                                            <p:strVal val="#ppt_x"/>
                                          </p:val>
                                        </p:tav>
                                      </p:tavLst>
                                    </p:anim>
                                    <p:anim calcmode="lin" valueType="num">
                                      <p:cBhvr additive="base">
                                        <p:cTn id="182" dur="500" fill="hold"/>
                                        <p:tgtEl>
                                          <p:spTgt spid="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1" grpId="0"/>
      <p:bldP spid="92" grpId="0"/>
      <p:bldP spid="93" grpId="0"/>
      <p:bldP spid="94"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p:bldP spid="113" grpId="0" animBg="1"/>
      <p:bldP spid="114" grpId="0" animBg="1"/>
      <p:bldP spid="115" grpId="0" animBg="1"/>
      <p:bldP spid="116" grpId="0" animBg="1"/>
      <p:bldP spid="117" grpId="0" animBg="1"/>
      <p:bldP spid="118" grpId="0"/>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nvGrpSpPr>
          <p:cNvPr id="17" name="组合 92"/>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0" name="组合 95"/>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23" name="组合 98"/>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grpSp>
        <p:nvGrpSpPr>
          <p:cNvPr id="30" name="组合 108"/>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34" name="组合 112"/>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350">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accent1"/>
                </a:solidFill>
                <a:latin typeface="微软雅黑" panose="020B0503020204020204" pitchFamily="34" charset="-122"/>
                <a:ea typeface="微软雅黑" panose="020B0503020204020204" pitchFamily="34" charset="-122"/>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b="1" dirty="0">
                <a:solidFill>
                  <a:schemeClr val="bg2"/>
                </a:solidFill>
                <a:latin typeface="微软雅黑" panose="020B0503020204020204" pitchFamily="34" charset="-122"/>
                <a:ea typeface="微软雅黑" panose="020B0503020204020204" pitchFamily="34" charset="-122"/>
                <a:sym typeface="方正姚体" panose="02010601030101010101" pitchFamily="2" charset="-122"/>
              </a:rPr>
              <a:t>这里添加小标题内容</a:t>
            </a:r>
            <a:endParaRPr lang="zh-CN" altLang="en-US" sz="1500" b="1" dirty="0">
              <a:solidFill>
                <a:schemeClr val="bg2"/>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b="1" dirty="0">
                <a:solidFill>
                  <a:schemeClr val="tx2"/>
                </a:solidFill>
                <a:latin typeface="微软雅黑" panose="020B0503020204020204" pitchFamily="34" charset="-122"/>
                <a:ea typeface="微软雅黑" panose="020B0503020204020204" pitchFamily="34" charset="-122"/>
                <a:sym typeface="方正姚体" panose="02010601030101010101" pitchFamily="2" charset="-122"/>
              </a:rPr>
              <a:t>这里添加小标题内容</a:t>
            </a:r>
            <a:endParaRPr lang="zh-CN" altLang="en-US" sz="1500" b="1" dirty="0">
              <a:solidFill>
                <a:schemeClr val="tx2"/>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b="1" dirty="0">
                <a:latin typeface="微软雅黑" panose="020B0503020204020204" pitchFamily="34" charset="-122"/>
                <a:ea typeface="微软雅黑" panose="020B0503020204020204" pitchFamily="34" charset="-122"/>
                <a:sym typeface="方正姚体" panose="02010601030101010101" pitchFamily="2" charset="-122"/>
              </a:rPr>
              <a:t>这里添加小标题内容</a:t>
            </a:r>
            <a:endParaRPr lang="zh-CN" altLang="en-US" sz="1500" b="1" dirty="0">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b="1" dirty="0">
                <a:solidFill>
                  <a:schemeClr val="bg2"/>
                </a:solidFill>
                <a:latin typeface="微软雅黑" panose="020B0503020204020204" pitchFamily="34" charset="-122"/>
                <a:ea typeface="微软雅黑" panose="020B0503020204020204" pitchFamily="34" charset="-122"/>
                <a:sym typeface="方正姚体" panose="02010601030101010101" pitchFamily="2" charset="-122"/>
              </a:rPr>
              <a:t>这里添加小标题内容</a:t>
            </a:r>
            <a:endParaRPr lang="zh-CN" altLang="en-US" sz="1500" b="1" dirty="0">
              <a:solidFill>
                <a:schemeClr val="bg2"/>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en-US" altLang="zh-CN"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a:p>
            <a:pPr eaLnBrk="1" hangingPunct="1">
              <a:lnSpc>
                <a:spcPct val="100000"/>
              </a:lnSpc>
              <a:spcBef>
                <a:spcPct val="0"/>
              </a:spcBef>
              <a:buFont typeface="Arial" panose="020B0604020202020204" pitchFamily="34" charset="0"/>
              <a:buNone/>
            </a:pPr>
            <a:r>
              <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rPr>
              <a:t>这里可以添加主要内容</a:t>
            </a:r>
            <a:endParaRPr lang="zh-CN" altLang="en-US" sz="1050">
              <a:solidFill>
                <a:schemeClr val="accent1"/>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b="1" dirty="0">
                <a:latin typeface="微软雅黑" panose="020B0503020204020204" pitchFamily="34" charset="-122"/>
                <a:ea typeface="微软雅黑" panose="020B0503020204020204" pitchFamily="34" charset="-122"/>
                <a:sym typeface="方正姚体" panose="02010601030101010101" pitchFamily="2" charset="-122"/>
              </a:rPr>
              <a:t>这里添加小标题内容</a:t>
            </a:r>
            <a:endParaRPr lang="zh-CN" altLang="en-US" sz="1500" b="1" dirty="0">
              <a:latin typeface="微软雅黑" panose="020B0503020204020204" pitchFamily="34" charset="-122"/>
              <a:ea typeface="微软雅黑" panose="020B0503020204020204" pitchFamily="34" charset="-122"/>
              <a:sym typeface="方正姚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tx2"/>
                </a:solidFill>
                <a:latin typeface="微软雅黑" panose="020B0503020204020204" pitchFamily="34" charset="-122"/>
                <a:ea typeface="微软雅黑" panose="020B0503020204020204" pitchFamily="34" charset="-122"/>
              </a:rPr>
              <a:t>标题内容概述</a:t>
            </a:r>
            <a:endParaRPr lang="zh-CN" altLang="en-US" sz="3600" b="1" spc="300" dirty="0">
              <a:solidFill>
                <a:schemeClr val="tx2"/>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3954147" y="24336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4"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5"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2123728" y="17076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67"/>
            <p:cNvSpPr txBox="1"/>
            <p:nvPr/>
          </p:nvSpPr>
          <p:spPr>
            <a:xfrm>
              <a:off x="2396584" y="1556810"/>
              <a:ext cx="1090047"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anose="020B0503020204020204" pitchFamily="34" charset="-122"/>
                </a:rPr>
                <a:t>04</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1BBA9E"/>
                </a:solidFill>
                <a:effectLst/>
                <a:uLnTx/>
                <a:uFillTx/>
                <a:latin typeface="Impact" panose="020B0806030902050204" pitchFamily="34" charset="0"/>
                <a:ea typeface="微软雅黑" panose="020B0503020204020204"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1BBA9E"/>
                </a:solidFill>
                <a:effectLst/>
                <a:uLnTx/>
                <a:uFillTx/>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20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2000" b="0" i="0" u="none" strike="noStrike" kern="0" cap="none" spc="0" normalizeH="0" baseline="0" noProof="0" dirty="0" smtClean="0">
              <a:ln>
                <a:noFill/>
              </a:ln>
              <a:effectLst/>
              <a:uLnTx/>
              <a:uFillTx/>
              <a:latin typeface="Arial" panose="020B0604020202020204" pitchFamily="34" charset="0"/>
              <a:ea typeface="宋体" panose="02010600030101010101" pitchFamily="2" charset="-122"/>
              <a:cs typeface="宋体" panose="02010600030101010101"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000" b="1" i="0" u="none" strike="noStrike" kern="0" cap="none" spc="0" normalizeH="0" baseline="0" noProof="0" dirty="0" smtClean="0">
                <a:ln>
                  <a:noFill/>
                </a:ln>
                <a:solidFill>
                  <a:schemeClr val="bg2"/>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3000" b="1" i="0" u="none" strike="noStrike" kern="0" cap="none" spc="0" normalizeH="0" baseline="0" noProof="0" dirty="0" smtClean="0">
              <a:ln>
                <a:noFill/>
              </a:ln>
              <a:solidFill>
                <a:schemeClr val="bg2"/>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000" b="1" i="0" u="none" strike="noStrike" kern="0" cap="none" spc="0" normalizeH="0" baseline="0" noProof="0" dirty="0" smtClean="0">
                <a:ln>
                  <a:noFill/>
                </a:ln>
                <a:solidFill>
                  <a:schemeClr val="bg2"/>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3000" b="0" i="0" u="none" strike="noStrike" kern="0" cap="none" spc="0" normalizeH="0" baseline="0" noProof="0" dirty="0" smtClean="0">
              <a:ln>
                <a:noFill/>
              </a:ln>
              <a:solidFill>
                <a:schemeClr val="bg2"/>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chemeClr val="tx2"/>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1200" b="1" i="0" u="none" strike="noStrike" kern="0" cap="none" spc="0" normalizeH="0" baseline="0" noProof="0" dirty="0" smtClean="0">
              <a:ln>
                <a:noFill/>
              </a:ln>
              <a:solidFill>
                <a:schemeClr val="tx2"/>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chemeClr val="tx2"/>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1800" b="0" i="0" u="none" strike="noStrike" kern="0" cap="none" spc="0" normalizeH="0" baseline="0" noProof="0" dirty="0" smtClean="0">
              <a:ln>
                <a:noFill/>
              </a:ln>
              <a:solidFill>
                <a:schemeClr val="tx2"/>
              </a:solidFill>
              <a:effectLst/>
              <a:uLnTx/>
              <a:uFillTx/>
              <a:latin typeface="Arial" panose="020B0604020202020204" pitchFamily="34" charset="0"/>
              <a:ea typeface="宋体" panose="02010600030101010101" pitchFamily="2" charset="-122"/>
              <a:cs typeface="宋体" panose="02010600030101010101"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E55948"/>
                </a:solidFill>
                <a:effectLst/>
                <a:uLnTx/>
                <a:uFillTx/>
                <a:latin typeface="Impact" panose="020B0806030902050204" pitchFamily="34" charset="0"/>
                <a:ea typeface="微软雅黑" panose="020B0503020204020204"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E55948"/>
                </a:solidFill>
                <a:effectLst/>
                <a:uLnTx/>
                <a:uFillTx/>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1800" b="0" i="0" u="none" strike="noStrike" kern="0" cap="none" spc="0" normalizeH="0" baseline="0" noProof="0" dirty="0" smtClean="0">
              <a:ln>
                <a:noFill/>
              </a:ln>
              <a:solidFill>
                <a:schemeClr val="bg1"/>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536887" y="1854140"/>
            <a:ext cx="461592" cy="46159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6" name="椭圆 5"/>
          <p:cNvSpPr/>
          <p:nvPr/>
        </p:nvSpPr>
        <p:spPr>
          <a:xfrm>
            <a:off x="4067944" y="4357789"/>
            <a:ext cx="367426" cy="36742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7" name="椭圆 6"/>
          <p:cNvSpPr/>
          <p:nvPr/>
        </p:nvSpPr>
        <p:spPr>
          <a:xfrm>
            <a:off x="5015579" y="915566"/>
            <a:ext cx="249857" cy="24985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8" name="椭圆 7"/>
          <p:cNvSpPr/>
          <p:nvPr/>
        </p:nvSpPr>
        <p:spPr>
          <a:xfrm>
            <a:off x="5078044" y="4039792"/>
            <a:ext cx="124928" cy="12492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9" name="椭圆 8"/>
          <p:cNvSpPr/>
          <p:nvPr/>
        </p:nvSpPr>
        <p:spPr>
          <a:xfrm>
            <a:off x="3335719" y="3075806"/>
            <a:ext cx="286325" cy="28632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椭圆 9"/>
          <p:cNvSpPr/>
          <p:nvPr/>
        </p:nvSpPr>
        <p:spPr>
          <a:xfrm>
            <a:off x="7713892" y="4044238"/>
            <a:ext cx="313551" cy="31355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grpSp>
        <p:nvGrpSpPr>
          <p:cNvPr id="11" name="组合 10"/>
          <p:cNvGrpSpPr/>
          <p:nvPr/>
        </p:nvGrpSpPr>
        <p:grpSpPr>
          <a:xfrm>
            <a:off x="543547" y="2760991"/>
            <a:ext cx="1224136" cy="1224136"/>
            <a:chOff x="543547" y="2760991"/>
            <a:chExt cx="1224136" cy="1224136"/>
          </a:xfrm>
        </p:grpSpPr>
        <p:sp>
          <p:nvSpPr>
            <p:cNvPr id="12" name="椭圆 11"/>
            <p:cNvSpPr/>
            <p:nvPr/>
          </p:nvSpPr>
          <p:spPr>
            <a:xfrm>
              <a:off x="543547" y="2760991"/>
              <a:ext cx="1224136" cy="12241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TextBox 37"/>
            <p:cNvSpPr txBox="1"/>
            <p:nvPr/>
          </p:nvSpPr>
          <p:spPr>
            <a:xfrm>
              <a:off x="859909" y="3632125"/>
              <a:ext cx="543739" cy="307777"/>
            </a:xfrm>
            <a:prstGeom prst="rect">
              <a:avLst/>
            </a:prstGeom>
            <a:noFill/>
          </p:spPr>
          <p:txBody>
            <a:bodyPr wrap="none" rtlCol="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音乐</a:t>
              </a: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pic>
          <p:nvPicPr>
            <p:cNvPr id="14" name="Picture 3" descr="F:\1-原创素材\4_ks02\PPT\PPT-0_小图标\045.png"/>
            <p:cNvPicPr>
              <a:picLocks noChangeAspect="1" noChangeArrowheads="1"/>
            </p:cNvPicPr>
            <p:nvPr/>
          </p:nvPicPr>
          <p:blipFill>
            <a:blip r:embed="rId1" cstate="screen">
              <a:extLst>
                <a:ext uri="{BEBA8EAE-BF5A-486C-A8C5-ECC9F3942E4B}">
                  <a14:imgProps xmlns:a14="http://schemas.microsoft.com/office/drawing/2010/main">
                    <a14:imgLayer r:embed="rId2">
                      <a14:imgEffect>
                        <a14:brightnessContrast bright="100000"/>
                      </a14:imgEffect>
                    </a14:imgLayer>
                  </a14:imgProps>
                </a:ext>
              </a:extLst>
            </a:blip>
            <a:srcRect/>
            <a:stretch>
              <a:fillRect/>
            </a:stretch>
          </p:blipFill>
          <p:spPr bwMode="auto">
            <a:xfrm>
              <a:off x="822728" y="2949243"/>
              <a:ext cx="575538" cy="65447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 name="组合 14"/>
          <p:cNvGrpSpPr/>
          <p:nvPr/>
        </p:nvGrpSpPr>
        <p:grpSpPr>
          <a:xfrm>
            <a:off x="2598063" y="1275606"/>
            <a:ext cx="999584" cy="999584"/>
            <a:chOff x="2598063" y="1275606"/>
            <a:chExt cx="999584" cy="999584"/>
          </a:xfrm>
        </p:grpSpPr>
        <p:sp>
          <p:nvSpPr>
            <p:cNvPr id="16" name="椭圆 15"/>
            <p:cNvSpPr/>
            <p:nvPr/>
          </p:nvSpPr>
          <p:spPr>
            <a:xfrm>
              <a:off x="2598063" y="1275606"/>
              <a:ext cx="999584" cy="99958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7" name="TextBox 39"/>
            <p:cNvSpPr txBox="1"/>
            <p:nvPr/>
          </p:nvSpPr>
          <p:spPr>
            <a:xfrm>
              <a:off x="2821271" y="1923678"/>
              <a:ext cx="543739" cy="307777"/>
            </a:xfrm>
            <a:prstGeom prst="rect">
              <a:avLst/>
            </a:prstGeom>
            <a:noFill/>
          </p:spPr>
          <p:txBody>
            <a:bodyPr wrap="none" rtlCol="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唱歌</a:t>
              </a: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pic>
          <p:nvPicPr>
            <p:cNvPr id="18" name="Picture 4" descr="F:\1-原创素材\4_ks02\PPT\PPT-0_小图标\044.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Lst>
            </a:blip>
            <a:srcRect/>
            <a:stretch>
              <a:fillRect/>
            </a:stretch>
          </p:blipFill>
          <p:spPr bwMode="auto">
            <a:xfrm>
              <a:off x="2925327" y="1395898"/>
              <a:ext cx="345056" cy="53561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组合 18"/>
          <p:cNvGrpSpPr/>
          <p:nvPr/>
        </p:nvGrpSpPr>
        <p:grpSpPr>
          <a:xfrm>
            <a:off x="5775292" y="2084936"/>
            <a:ext cx="634135" cy="634135"/>
            <a:chOff x="5775292" y="2084936"/>
            <a:chExt cx="634135" cy="634135"/>
          </a:xfrm>
        </p:grpSpPr>
        <p:sp>
          <p:nvSpPr>
            <p:cNvPr id="20" name="椭圆 19"/>
            <p:cNvSpPr/>
            <p:nvPr/>
          </p:nvSpPr>
          <p:spPr>
            <a:xfrm>
              <a:off x="5775292" y="2084936"/>
              <a:ext cx="634135" cy="63413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1" name="TextBox 51"/>
            <p:cNvSpPr txBox="1"/>
            <p:nvPr/>
          </p:nvSpPr>
          <p:spPr>
            <a:xfrm>
              <a:off x="5891196" y="2427734"/>
              <a:ext cx="441146" cy="246221"/>
            </a:xfrm>
            <a:prstGeom prst="rect">
              <a:avLst/>
            </a:prstGeom>
            <a:noFill/>
          </p:spPr>
          <p:txBody>
            <a:bodyPr wrap="none" rtlCol="0">
              <a:spAutoFit/>
            </a:bodyPr>
            <a:lstStyle/>
            <a:p>
              <a:r>
                <a:rPr lang="zh-CN" altLang="en-US" sz="1000" dirty="0" smtClean="0">
                  <a:solidFill>
                    <a:schemeClr val="accent2"/>
                  </a:solidFill>
                  <a:latin typeface="微软雅黑" panose="020B0503020204020204" pitchFamily="34" charset="-122"/>
                  <a:ea typeface="微软雅黑" panose="020B0503020204020204" pitchFamily="34" charset="-122"/>
                </a:rPr>
                <a:t>驾驶</a:t>
              </a:r>
              <a:endParaRPr lang="zh-CN" altLang="en-US" sz="1000" dirty="0" smtClean="0">
                <a:solidFill>
                  <a:schemeClr val="accent2"/>
                </a:solidFill>
                <a:latin typeface="微软雅黑" panose="020B0503020204020204" pitchFamily="34" charset="-122"/>
                <a:ea typeface="微软雅黑" panose="020B0503020204020204" pitchFamily="34" charset="-122"/>
              </a:endParaRPr>
            </a:p>
          </p:txBody>
        </p:sp>
        <p:pic>
          <p:nvPicPr>
            <p:cNvPr id="22" name="Picture 5" descr="F:\1-原创素材\4_ks02\PPT\PPT-0_小图标\040.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Lst>
            </a:blip>
            <a:srcRect/>
            <a:stretch>
              <a:fillRect/>
            </a:stretch>
          </p:blipFill>
          <p:spPr bwMode="auto">
            <a:xfrm>
              <a:off x="5855588" y="2224183"/>
              <a:ext cx="470194" cy="2008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组合 22"/>
          <p:cNvGrpSpPr/>
          <p:nvPr/>
        </p:nvGrpSpPr>
        <p:grpSpPr>
          <a:xfrm>
            <a:off x="6844019" y="3031662"/>
            <a:ext cx="739168" cy="739168"/>
            <a:chOff x="7288275" y="3003475"/>
            <a:chExt cx="739168" cy="739168"/>
          </a:xfrm>
        </p:grpSpPr>
        <p:sp>
          <p:nvSpPr>
            <p:cNvPr id="24" name="椭圆 23"/>
            <p:cNvSpPr/>
            <p:nvPr/>
          </p:nvSpPr>
          <p:spPr>
            <a:xfrm>
              <a:off x="7288275" y="3003475"/>
              <a:ext cx="739168" cy="739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25" name="TextBox 41"/>
            <p:cNvSpPr txBox="1"/>
            <p:nvPr/>
          </p:nvSpPr>
          <p:spPr>
            <a:xfrm>
              <a:off x="7407293" y="3454103"/>
              <a:ext cx="492443" cy="276999"/>
            </a:xfrm>
            <a:prstGeom prst="rect">
              <a:avLst/>
            </a:prstGeom>
            <a:noFill/>
          </p:spPr>
          <p:txBody>
            <a:bodyPr wrap="none" rtlCol="0">
              <a:spAutoFit/>
            </a:bodyPr>
            <a:lstStyle/>
            <a:p>
              <a:r>
                <a:rPr lang="zh-CN" altLang="en-US" sz="1200" dirty="0" smtClean="0">
                  <a:solidFill>
                    <a:schemeClr val="accent2"/>
                  </a:solidFill>
                  <a:latin typeface="微软雅黑" panose="020B0503020204020204" pitchFamily="34" charset="-122"/>
                  <a:ea typeface="微软雅黑" panose="020B0503020204020204" pitchFamily="34" charset="-122"/>
                </a:rPr>
                <a:t>摄影</a:t>
              </a:r>
              <a:endParaRPr lang="zh-CN" altLang="en-US" sz="1200" dirty="0" smtClean="0">
                <a:solidFill>
                  <a:schemeClr val="accent2"/>
                </a:solidFill>
                <a:latin typeface="微软雅黑" panose="020B0503020204020204" pitchFamily="34" charset="-122"/>
                <a:ea typeface="微软雅黑" panose="020B0503020204020204" pitchFamily="34" charset="-122"/>
              </a:endParaRPr>
            </a:p>
          </p:txBody>
        </p:sp>
        <p:pic>
          <p:nvPicPr>
            <p:cNvPr id="29" name="Picture 7" descr="F:\1-原创素材\4_ks02\PPT\PPT-0_小图标\050.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Lst>
            </a:blip>
            <a:srcRect/>
            <a:stretch>
              <a:fillRect/>
            </a:stretch>
          </p:blipFill>
          <p:spPr bwMode="auto">
            <a:xfrm>
              <a:off x="7449263" y="3083490"/>
              <a:ext cx="452646" cy="38598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5544371" y="3461787"/>
            <a:ext cx="547989" cy="550123"/>
            <a:chOff x="5544371" y="3461787"/>
            <a:chExt cx="547989" cy="550123"/>
          </a:xfrm>
        </p:grpSpPr>
        <p:sp>
          <p:nvSpPr>
            <p:cNvPr id="31" name="椭圆 30"/>
            <p:cNvSpPr/>
            <p:nvPr/>
          </p:nvSpPr>
          <p:spPr>
            <a:xfrm>
              <a:off x="5544371" y="3461787"/>
              <a:ext cx="547989" cy="54798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2" name="TextBox 50"/>
            <p:cNvSpPr txBox="1"/>
            <p:nvPr/>
          </p:nvSpPr>
          <p:spPr>
            <a:xfrm>
              <a:off x="5603164" y="3765689"/>
              <a:ext cx="441146" cy="246221"/>
            </a:xfrm>
            <a:prstGeom prst="rect">
              <a:avLst/>
            </a:prstGeom>
            <a:noFill/>
          </p:spPr>
          <p:txBody>
            <a:bodyPr wrap="none" rtlCol="0">
              <a:spAutoFit/>
            </a:bodyPr>
            <a:lstStyle/>
            <a:p>
              <a:r>
                <a:rPr lang="zh-CN" altLang="en-US" sz="1000" dirty="0" smtClean="0">
                  <a:solidFill>
                    <a:schemeClr val="accent2"/>
                  </a:solidFill>
                  <a:latin typeface="微软雅黑" panose="020B0503020204020204" pitchFamily="34" charset="-122"/>
                  <a:ea typeface="微软雅黑" panose="020B0503020204020204" pitchFamily="34" charset="-122"/>
                </a:rPr>
                <a:t>旅游</a:t>
              </a:r>
              <a:endParaRPr lang="zh-CN" altLang="en-US" sz="1000" dirty="0" smtClean="0">
                <a:solidFill>
                  <a:schemeClr val="accent2"/>
                </a:solidFill>
                <a:latin typeface="微软雅黑" panose="020B0503020204020204" pitchFamily="34" charset="-122"/>
                <a:ea typeface="微软雅黑" panose="020B0503020204020204" pitchFamily="34" charset="-122"/>
              </a:endParaRPr>
            </a:p>
          </p:txBody>
        </p:sp>
        <p:pic>
          <p:nvPicPr>
            <p:cNvPr id="33" name="Picture 8" descr="F:\1-原创素材\4_ks02\PPT\PPT-0_小图标\089.png"/>
            <p:cNvPicPr>
              <a:picLocks noChangeAspect="1" noChangeArrowheads="1"/>
            </p:cNvPicPr>
            <p:nvPr/>
          </p:nvPicPr>
          <p:blipFill>
            <a:blip r:embed="rId9" cstate="screen">
              <a:extLst>
                <a:ext uri="{BEBA8EAE-BF5A-486C-A8C5-ECC9F3942E4B}">
                  <a14:imgProps xmlns:a14="http://schemas.microsoft.com/office/drawing/2010/main">
                    <a14:imgLayer r:embed="rId10">
                      <a14:imgEffect>
                        <a14:brightnessContrast bright="100000"/>
                      </a14:imgEffect>
                    </a14:imgLayer>
                  </a14:imgProps>
                </a:ext>
              </a:extLst>
            </a:blip>
            <a:srcRect/>
            <a:stretch>
              <a:fillRect/>
            </a:stretch>
          </p:blipFill>
          <p:spPr bwMode="auto">
            <a:xfrm>
              <a:off x="5687693" y="3564225"/>
              <a:ext cx="271869" cy="22416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组合 33"/>
          <p:cNvGrpSpPr/>
          <p:nvPr/>
        </p:nvGrpSpPr>
        <p:grpSpPr>
          <a:xfrm>
            <a:off x="6844019" y="1319396"/>
            <a:ext cx="1053660" cy="1053660"/>
            <a:chOff x="6844019" y="1319396"/>
            <a:chExt cx="1053660" cy="1053660"/>
          </a:xfrm>
        </p:grpSpPr>
        <p:sp>
          <p:nvSpPr>
            <p:cNvPr id="35" name="椭圆 34"/>
            <p:cNvSpPr/>
            <p:nvPr/>
          </p:nvSpPr>
          <p:spPr>
            <a:xfrm>
              <a:off x="6844019" y="1319396"/>
              <a:ext cx="1053660" cy="10536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36" name="TextBox 38"/>
            <p:cNvSpPr txBox="1"/>
            <p:nvPr/>
          </p:nvSpPr>
          <p:spPr>
            <a:xfrm>
              <a:off x="7092280" y="1995686"/>
              <a:ext cx="543739" cy="307777"/>
            </a:xfrm>
            <a:prstGeom prst="rect">
              <a:avLst/>
            </a:prstGeom>
            <a:noFill/>
          </p:spPr>
          <p:txBody>
            <a:bodyPr wrap="none" rtlCol="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购物</a:t>
              </a: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pic>
          <p:nvPicPr>
            <p:cNvPr id="37" name="Picture 9" descr="F:\1-原创素材\4_ks02\PPT\PPT-0_小图标\029.png"/>
            <p:cNvPicPr>
              <a:picLocks noChangeAspect="1" noChangeArrowheads="1"/>
            </p:cNvPicPr>
            <p:nvPr/>
          </p:nvPicPr>
          <p:blipFill>
            <a:blip r:embed="rId11" cstate="screen">
              <a:extLst>
                <a:ext uri="{BEBA8EAE-BF5A-486C-A8C5-ECC9F3942E4B}">
                  <a14:imgProps xmlns:a14="http://schemas.microsoft.com/office/drawing/2010/main">
                    <a14:imgLayer r:embed="rId12">
                      <a14:imgEffect>
                        <a14:brightnessContrast bright="100000"/>
                      </a14:imgEffect>
                    </a14:imgLayer>
                  </a14:imgProps>
                </a:ext>
              </a:extLst>
            </a:blip>
            <a:srcRect/>
            <a:stretch>
              <a:fillRect/>
            </a:stretch>
          </p:blipFill>
          <p:spPr bwMode="auto">
            <a:xfrm>
              <a:off x="7092280" y="1419622"/>
              <a:ext cx="606098" cy="52970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组合 37"/>
          <p:cNvGrpSpPr/>
          <p:nvPr/>
        </p:nvGrpSpPr>
        <p:grpSpPr>
          <a:xfrm>
            <a:off x="2338007" y="3373059"/>
            <a:ext cx="1028517" cy="1028517"/>
            <a:chOff x="2338007" y="3373059"/>
            <a:chExt cx="1028517" cy="1028517"/>
          </a:xfrm>
        </p:grpSpPr>
        <p:sp>
          <p:nvSpPr>
            <p:cNvPr id="39" name="椭圆 38"/>
            <p:cNvSpPr/>
            <p:nvPr/>
          </p:nvSpPr>
          <p:spPr>
            <a:xfrm>
              <a:off x="2338007" y="3373059"/>
              <a:ext cx="1028517" cy="10285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0" name="TextBox 43"/>
            <p:cNvSpPr txBox="1"/>
            <p:nvPr/>
          </p:nvSpPr>
          <p:spPr>
            <a:xfrm>
              <a:off x="2561574" y="4072153"/>
              <a:ext cx="543739" cy="307777"/>
            </a:xfrm>
            <a:prstGeom prst="rect">
              <a:avLst/>
            </a:prstGeom>
            <a:noFill/>
          </p:spPr>
          <p:txBody>
            <a:bodyPr wrap="none" rtlCol="0">
              <a:spAutoFit/>
            </a:bodyPr>
            <a:lstStyle/>
            <a:p>
              <a:r>
                <a:rPr lang="zh-CN" altLang="en-US" sz="1400" dirty="0">
                  <a:solidFill>
                    <a:schemeClr val="accent2"/>
                  </a:solidFill>
                  <a:latin typeface="微软雅黑" panose="020B0503020204020204" pitchFamily="34" charset="-122"/>
                  <a:ea typeface="微软雅黑" panose="020B0503020204020204" pitchFamily="34" charset="-122"/>
                </a:rPr>
                <a:t>素描</a:t>
              </a: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pic>
          <p:nvPicPr>
            <p:cNvPr id="41" name="Picture 10" descr="F:\1-原创素材\4_ks02\PPT\PPT-0_小图标\037.png"/>
            <p:cNvPicPr>
              <a:picLocks noChangeAspect="1" noChangeArrowheads="1"/>
            </p:cNvPicPr>
            <p:nvPr/>
          </p:nvPicPr>
          <p:blipFill>
            <a:blip r:embed="rId13" cstate="screen">
              <a:extLst>
                <a:ext uri="{BEBA8EAE-BF5A-486C-A8C5-ECC9F3942E4B}">
                  <a14:imgProps xmlns:a14="http://schemas.microsoft.com/office/drawing/2010/main">
                    <a14:imgLayer r:embed="rId14">
                      <a14:imgEffect>
                        <a14:brightnessContrast bright="100000"/>
                      </a14:imgEffect>
                    </a14:imgLayer>
                  </a14:imgProps>
                </a:ext>
              </a:extLst>
            </a:blip>
            <a:srcRect/>
            <a:stretch>
              <a:fillRect/>
            </a:stretch>
          </p:blipFill>
          <p:spPr bwMode="auto">
            <a:xfrm>
              <a:off x="2616950" y="3506231"/>
              <a:ext cx="470113" cy="52659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563888" y="1604643"/>
            <a:ext cx="2025252" cy="2025252"/>
            <a:chOff x="3563888" y="1604643"/>
            <a:chExt cx="2025252" cy="2025252"/>
          </a:xfrm>
        </p:grpSpPr>
        <p:sp>
          <p:nvSpPr>
            <p:cNvPr id="43" name="椭圆 42"/>
            <p:cNvSpPr/>
            <p:nvPr/>
          </p:nvSpPr>
          <p:spPr>
            <a:xfrm>
              <a:off x="3563888" y="1604643"/>
              <a:ext cx="2025252" cy="20252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44" name="TextBox 4"/>
            <p:cNvSpPr txBox="1"/>
            <p:nvPr/>
          </p:nvSpPr>
          <p:spPr>
            <a:xfrm>
              <a:off x="4279611" y="3160069"/>
              <a:ext cx="543739" cy="307777"/>
            </a:xfrm>
            <a:prstGeom prst="rect">
              <a:avLst/>
            </a:prstGeom>
            <a:noFill/>
          </p:spPr>
          <p:txBody>
            <a:bodyPr wrap="none" rtlCol="0">
              <a:spAutoFit/>
            </a:bodyPr>
            <a:lstStyle/>
            <a:p>
              <a:r>
                <a:rPr lang="zh-CN" altLang="en-US" sz="1400" dirty="0" smtClean="0">
                  <a:solidFill>
                    <a:schemeClr val="accent2"/>
                  </a:solidFill>
                  <a:latin typeface="微软雅黑" panose="020B0503020204020204" pitchFamily="34" charset="-122"/>
                  <a:ea typeface="微软雅黑" panose="020B0503020204020204" pitchFamily="34" charset="-122"/>
                </a:rPr>
                <a:t>学习</a:t>
              </a:r>
              <a:endParaRPr lang="zh-CN" altLang="en-US" sz="1400" dirty="0" smtClean="0">
                <a:solidFill>
                  <a:schemeClr val="accent2"/>
                </a:solidFill>
                <a:latin typeface="微软雅黑" panose="020B0503020204020204" pitchFamily="34" charset="-122"/>
                <a:ea typeface="微软雅黑" panose="020B0503020204020204" pitchFamily="34" charset="-122"/>
              </a:endParaRPr>
            </a:p>
          </p:txBody>
        </p:sp>
        <p:pic>
          <p:nvPicPr>
            <p:cNvPr id="45" name="Picture 11" descr="F:\1-原创素材\4_ks02\PPT\PPT-0_小图标\064.png"/>
            <p:cNvPicPr>
              <a:picLocks noChangeAspect="1" noChangeArrowheads="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Lst>
            </a:blip>
            <a:srcRect/>
            <a:stretch>
              <a:fillRect/>
            </a:stretch>
          </p:blipFill>
          <p:spPr bwMode="auto">
            <a:xfrm>
              <a:off x="4007346" y="2133198"/>
              <a:ext cx="1088267" cy="83756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4000"/>
                                        <p:tgtEl>
                                          <p:spTgt spid="42"/>
                                        </p:tgtEl>
                                      </p:cBhvr>
                                    </p:animEffect>
                                  </p:childTnLst>
                                </p:cTn>
                              </p:par>
                              <p:par>
                                <p:cTn id="8" presetID="10" presetClass="entr" presetSubtype="0" fill="hold" nodeType="withEffect">
                                  <p:stCondLst>
                                    <p:cond delay="5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40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4000"/>
                                        <p:tgtEl>
                                          <p:spTgt spid="19"/>
                                        </p:tgtEl>
                                      </p:cBhvr>
                                    </p:animEffect>
                                  </p:childTnLst>
                                </p:cTn>
                              </p:par>
                              <p:par>
                                <p:cTn id="14" presetID="10" presetClass="entr" presetSubtype="0" fill="hold"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4000"/>
                                        <p:tgtEl>
                                          <p:spTgt spid="30"/>
                                        </p:tgtEl>
                                      </p:cBhvr>
                                    </p:animEffect>
                                  </p:childTnLst>
                                </p:cTn>
                              </p:par>
                              <p:par>
                                <p:cTn id="17" presetID="10" presetClass="entr" presetSubtype="0" fill="hold" nodeType="withEffect">
                                  <p:stCondLst>
                                    <p:cond delay="50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4000"/>
                                        <p:tgtEl>
                                          <p:spTgt spid="38"/>
                                        </p:tgtEl>
                                      </p:cBhvr>
                                    </p:animEffect>
                                  </p:childTnLst>
                                </p:cTn>
                              </p:par>
                              <p:par>
                                <p:cTn id="20" presetID="10" presetClass="entr" presetSubtype="0"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4000"/>
                                        <p:tgtEl>
                                          <p:spTgt spid="11"/>
                                        </p:tgtEl>
                                      </p:cBhvr>
                                    </p:animEffect>
                                  </p:childTnLst>
                                </p:cTn>
                              </p:par>
                              <p:par>
                                <p:cTn id="23" presetID="10" presetClass="entr" presetSubtype="0" fill="hold"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4000"/>
                                        <p:tgtEl>
                                          <p:spTgt spid="23"/>
                                        </p:tgtEl>
                                      </p:cBhvr>
                                    </p:animEffect>
                                  </p:childTnLst>
                                </p:cTn>
                              </p:par>
                              <p:par>
                                <p:cTn id="26" presetID="10" presetClass="entr" presetSubtype="0" fill="hold" grpId="1" nodeType="withEffect">
                                  <p:stCondLst>
                                    <p:cond delay="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4000"/>
                                        <p:tgtEl>
                                          <p:spTgt spid="5"/>
                                        </p:tgtEl>
                                      </p:cBhvr>
                                    </p:animEffect>
                                  </p:childTnLst>
                                </p:cTn>
                              </p:par>
                              <p:par>
                                <p:cTn id="29" presetID="10" presetClass="entr" presetSubtype="0" fill="hold" grpId="1" nodeType="withEffect">
                                  <p:stCondLst>
                                    <p:cond delay="50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4000"/>
                                        <p:tgtEl>
                                          <p:spTgt spid="9"/>
                                        </p:tgtEl>
                                      </p:cBhvr>
                                    </p:animEffect>
                                  </p:childTnLst>
                                </p:cTn>
                              </p:par>
                              <p:par>
                                <p:cTn id="32" presetID="10" presetClass="entr" presetSubtype="0" fill="hold" grpId="1"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4000"/>
                                        <p:tgtEl>
                                          <p:spTgt spid="10"/>
                                        </p:tgtEl>
                                      </p:cBhvr>
                                    </p:animEffect>
                                  </p:childTnLst>
                                </p:cTn>
                              </p:par>
                              <p:par>
                                <p:cTn id="35" presetID="10" presetClass="entr" presetSubtype="0" fill="hold" grpId="1" nodeType="withEffect">
                                  <p:stCondLst>
                                    <p:cond delay="50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4000"/>
                                        <p:tgtEl>
                                          <p:spTgt spid="6"/>
                                        </p:tgtEl>
                                      </p:cBhvr>
                                    </p:animEffect>
                                  </p:childTnLst>
                                </p:cTn>
                              </p:par>
                              <p:par>
                                <p:cTn id="38" presetID="10" presetClass="entr" presetSubtype="0" fill="hold" grpId="1" nodeType="withEffect">
                                  <p:stCondLst>
                                    <p:cond delay="50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4000"/>
                                        <p:tgtEl>
                                          <p:spTgt spid="7"/>
                                        </p:tgtEl>
                                      </p:cBhvr>
                                    </p:animEffect>
                                  </p:childTnLst>
                                </p:cTn>
                              </p:par>
                              <p:par>
                                <p:cTn id="41" presetID="10" presetClass="entr" presetSubtype="0" fill="hold" nodeType="withEffect">
                                  <p:stCondLst>
                                    <p:cond delay="50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4000"/>
                                        <p:tgtEl>
                                          <p:spTgt spid="3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0"/>
                                        <p:tgtEl>
                                          <p:spTgt spid="8"/>
                                        </p:tgtEl>
                                      </p:cBhvr>
                                    </p:animEffect>
                                  </p:childTnLst>
                                </p:cTn>
                              </p:par>
                              <p:par>
                                <p:cTn id="47" presetID="0" presetClass="path" presetSubtype="0" accel="50000" decel="50000" fill="hold" nodeType="withEffect">
                                  <p:stCondLst>
                                    <p:cond delay="500"/>
                                  </p:stCondLst>
                                  <p:childTnLst>
                                    <p:animMotion origin="layout" path="M -0.52604 0.00926 C -0.52413 -0.00493 -0.51736 -0.02932 -0.5125 -0.04074 C -0.5125 -0.04074 -0.5026 -0.05833 -0.50104 -0.06111 C -0.49618 -0.06975 -0.49236 -0.07993 -0.48645 -0.08703 C -0.4835 -0.09506 -0.47968 -0.09907 -0.47604 -0.10555 C -0.46961 -0.11697 -0.46441 -0.12561 -0.45729 -0.13518 C -0.45034 -0.14444 -0.44461 -0.15771 -0.4375 -0.16666 C -0.43211 -0.17345 -0.42448 -0.17685 -0.41875 -0.18333 C -0.41128 -0.19166 -0.39982 -0.2074 -0.39166 -0.21111 C -0.38472 -0.21913 -0.37691 -0.22777 -0.36875 -0.23148 C -0.36319 -0.23796 -0.35868 -0.24537 -0.35208 -0.24814 C -0.34392 -0.25895 -0.33402 -0.26419 -0.325 -0.27222 C -0.32291 -0.27407 -0.31944 -0.27963 -0.3177 -0.28148 C -0.30902 -0.29135 -0.29895 -0.29845 -0.28958 -0.30555 C -0.27326 -0.3179 -0.28472 -0.31234 -0.275 -0.31666 C -0.25034 -0.3429 -0.21267 -0.3608 -0.18437 -0.36481 C -0.16927 -0.37006 -0.15364 -0.37253 -0.13854 -0.37777 C -0.13073 -0.38487 -0.12465 -0.38642 -0.11562 -0.39074 C -0.08507 -0.40493 -0.05573 -0.41635 -0.02395 -0.42037 C -0.01493 -0.42438 -0.00711 -0.42623 0.00209 -0.42777 C 0.04948 -0.44475 0.10052 -0.43148 0.14896 -0.42963 C 0.16268 -0.42685 0.17726 -0.42376 0.19063 -0.41666 C 0.20851 -0.40709 0.18594 -0.41944 0.20209 -0.4074 C 0.2092 -0.40216 0.2191 -0.39845 0.22605 -0.39444 C 0.22848 -0.3929 0.23004 -0.38888 0.2323 -0.38703 C 0.23698 -0.38271 0.24271 -0.37808 0.24792 -0.37592 C 0.25747 -0.36574 0.26806 -0.35833 0.27709 -0.34629 C 0.28351 -0.33765 0.28924 -0.32777 0.29688 -0.32222 C 0.30365 -0.31018 0.31077 -0.29938 0.31771 -0.28703 C 0.3191 -0.28456 0.31962 -0.28055 0.32084 -0.27777 C 0.3224 -0.27438 0.32414 -0.27129 0.32605 -0.26851 C 0.33212 -0.25864 0.33889 -0.24938 0.3448 -0.23888 C 0.34931 -0.23086 0.35295 -0.22006 0.35834 -0.21296 C 0.36181 -0.20833 0.36285 -0.2074 0.36563 -0.20185 C 0.37066 -0.19166 0.37483 -0.17993 0.38021 -0.17037 C 0.38368 -0.15493 0.39098 -0.14444 0.3948 -0.12963 C 0.39775 -0.1179 0.39948 -0.1108 0.40313 -0.1 C 0.40348 -0.09629 0.4033 -0.09228 0.40417 -0.08888 C 0.40469 -0.08703 0.40677 -0.08734 0.4073 -0.08518 C 0.40886 -0.0787 0.41164 -0.05555 0.4125 -0.04814 C 0.41459 -0.02901 0.41511 -0.00956 0.41771 0.00926 C 0.41736 0.03025 0.425 0.1784 0.40417 0.22778 C 0.40243 0.24074 0.40452 0.23025 0.4 0.24074 C 0.3941 0.25433 0.39219 0.26235 0.38334 0.27037 C 0.37934 0.28118 0.38386 0.27192 0.37709 0.27778 C 0.37379 0.28087 0.37084 0.28519 0.36771 0.28889 C 0.36528 0.29167 0.36198 0.29044 0.35938 0.2926 C 0.35139 0.2997 0.34219 0.30309 0.33334 0.30556 C 0.33056 0.30618 0.32778 0.30679 0.325 0.30741 C 0.32084 0.30865 0.3125 0.31112 0.3125 0.31112 C 0.28542 0.30988 0.25834 0.3105 0.23125 0.30741 C 0.22379 0.30649 0.21684 0.2997 0.20938 0.29815 C 0.20174 0.29136 0.19341 0.28858 0.18542 0.28334 C 0.17813 0.2784 0.17118 0.2713 0.16355 0.26852 C 0.15573 0.26142 0.14063 0.24568 0.1323 0.2426 C 0.1283 0.23828 0.12518 0.2321 0.12084 0.22963 C 0.1125 0.2176 0.10243 0.21266 0.09375 0.20186 C 0.08664 0.19321 0.08473 0.18797 0.07709 0.18334 C 0.07257 0.17747 0.07101 0.17099 0.06563 0.16852 C 0.06285 0.16112 0.05747 0.15525 0.05313 0.15 C 0.04948 0.14013 0.04375 0.1355 0.03959 0.12593 C 0.0323 0.10926 0.025 0.09198 0.01875 0.07408 C 0.01233 0.05587 0.0099 0.03457 0.00313 0.01667 C 0.00243 0.01173 0.00209 0.00556 -2.5E-6 -3.45679E-6 " pathEditMode="relative" ptsTypes="fffffffffffffffffffffffffffffffffffffffffffffffffffffffffffffffA">
                                      <p:cBhvr>
                                        <p:cTn id="48" dur="4000" fill="hold"/>
                                        <p:tgtEl>
                                          <p:spTgt spid="42"/>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38334 0.47778 C -0.3757 0.48704 -0.3724 0.49661 -0.36667 0.50926 C -0.35747 0.52932 -0.33993 0.55988 -0.325 0.56852 C -0.3132 0.58457 -0.29757 0.59012 -0.28438 0.60185 C -0.27986 0.60587 -0.27379 0.61173 -0.26893 0.61296 C -0.26042 0.61512 -0.24375 0.61667 -0.24375 0.61667 C -0.24202 0.61729 -0.24028 0.61729 -0.23854 0.61852 C -0.23698 0.61975 -0.23611 0.62315 -0.23438 0.62408 C -0.22622 0.62871 -0.21702 0.62685 -0.20834 0.62778 C -0.19879 0.63333 -0.18924 0.63395 -0.17934 0.63519 C -0.14271 0.65679 -0.08021 0.65401 -0.04896 0.65556 C 0.0934 0.67778 -0.02552 0.66111 0.30816 0.65741 C 0.33021 0.64877 0.35104 0.63333 0.37291 0.62408 C 0.40416 0.6108 0.43628 0.5963 0.46441 0.56852 C 0.47899 0.55432 0.48923 0.53395 0.50208 0.51667 C 0.51475 0.4713 0.50781 0.41914 0.51232 0.37037 C 0.5118 0.30803 0.51146 0.24568 0.51041 0.18333 C 0.50955 0.14938 0.4934 0.12099 0.48437 0.09445 C 0.47951 0.07994 0.46996 0.06266 0.46041 0.05926 C 0.45052 0.04167 0.42621 0.01883 0.41232 0.01482 C 0.40225 0.00031 0.41302 0.01266 0.39583 0.00556 C 0.39357 0.00463 0.39184 0.00124 0.38958 2.46914E-7 C 0.38541 -0.00216 0.37708 -0.0037 0.37708 -0.0037 C 0.3618 -0.01913 0.32326 -0.02068 0.30503 -0.02222 C 0.22396 -0.04629 0.1467 -0.02654 0.06041 -0.02592 C 0.05781 -0.02438 0.05573 -0.0216 0.05312 -0.02037 C 0.04305 -0.01605 0.03264 -0.01636 0.02291 -0.01111 C 0.01527 -0.0071 0.0092 2.46914E-7 -1.38889E-6 2.46914E-7 " pathEditMode="relative" ptsTypes="fffffffffffffffffffffffffffA">
                                      <p:cBhvr>
                                        <p:cTn id="50" dur="4000" fill="hold"/>
                                        <p:tgtEl>
                                          <p:spTgt spid="15"/>
                                        </p:tgtEl>
                                        <p:attrNameLst>
                                          <p:attrName>ppt_x</p:attrName>
                                          <p:attrName>ppt_y</p:attrName>
                                        </p:attrNameLst>
                                      </p:cBhvr>
                                    </p:animMotion>
                                  </p:childTnLst>
                                </p:cTn>
                              </p:par>
                              <p:par>
                                <p:cTn id="51" presetID="0" presetClass="path" presetSubtype="0" accel="50000" decel="50000" fill="hold" nodeType="withEffect">
                                  <p:stCondLst>
                                    <p:cond delay="500"/>
                                  </p:stCondLst>
                                  <p:childTnLst>
                                    <p:animMotion origin="layout" path="M 0.37708 -0.24445 C 0.3736 -0.22593 0.37274 -0.20895 0.36666 -0.19259 C 0.36388 -0.16852 0.35485 -0.1463 0.34895 -0.12407 C 0.34357 -0.1037 0.33975 -0.08951 0.33333 -0.07037 C 0.33176 -0.06574 0.33038 -0.06049 0.32916 -0.05556 C 0.32794 -0.05062 0.32742 -0.04537 0.32604 -0.04074 C 0.32326 -0.0321 0.3184 -0.02531 0.31562 -0.01667 C 0.30746 0.00864 0.30069 0.02315 0.29062 0.04444 C 0.27968 0.06759 0.271 0.09444 0.25937 0.11667 C 0.25034 0.13395 0.24079 0.15062 0.23124 0.16667 C 0.21562 0.1929 0.20208 0.22346 0.18333 0.24259 C 0.17551 0.25895 0.16683 0.26728 0.15729 0.27963 C 0.14774 0.29228 0.13871 0.30617 0.12708 0.31296 C 0.11284 0.33333 0.09374 0.3429 0.07604 0.34815 C 0.06128 0.36389 0.03281 0.36975 0.01562 0.37593 C 0.00572 0.38333 -0.004 0.38241 -0.01459 0.38518 C -0.04306 0.39228 -0.07136 0.39969 -0.10001 0.4037 C -0.17761 0.40247 -0.22084 0.40093 -0.29063 0.38333 C -0.29758 0.37932 -0.30435 0.37809 -0.31146 0.37593 C -0.31962 0.37006 -0.32883 0.36234 -0.33751 0.35926 C -0.34775 0.34784 -0.35765 0.3358 -0.36771 0.32407 C -0.37136 0.31975 -0.37605 0.30555 -0.37605 0.30555 C -0.37813 0.29105 -0.38403 0.27685 -0.38751 0.26296 C -0.3915 0.2466 -0.39341 0.22778 -0.39896 0.21296 C -0.40001 0.2 -0.40001 0.18704 -0.40417 0.17593 C -0.40452 0.17284 -0.40469 0.16975 -0.40521 0.16667 C -0.40608 0.16234 -0.40782 0.15833 -0.40834 0.1537 C -0.41112 0.1321 -0.4106 0.11018 -0.41459 0.08889 C -0.41737 0.03488 -0.4264 -0.03148 -0.40834 -0.07963 C -0.40712 -0.09352 -0.40574 -0.1 -0.40209 -0.11296 C -0.39949 -0.13611 -0.39219 -0.15741 -0.38438 -0.17593 C -0.37917 -0.18827 -0.37553 -0.20309 -0.3698 -0.21482 C -0.3566 -0.24228 -0.34081 -0.27006 -0.32188 -0.28519 C -0.3132 -0.29198 -0.30313 -0.29259 -0.29376 -0.29445 C -0.28421 -0.2963 -0.27518 -0.30124 -0.26563 -0.30185 C -0.24931 -0.30278 -0.23299 -0.30309 -0.21667 -0.3037 C -0.19931 -0.30309 -0.18195 -0.3037 -0.16459 -0.30185 C -0.15747 -0.30124 -0.15001 -0.28827 -0.14271 -0.28519 C -0.13855 -0.27531 -0.13351 -0.2713 -0.12709 -0.26852 C -0.11841 -0.25617 -0.10834 -0.24815 -0.09896 -0.23704 C -0.09324 -0.23025 -0.08803 -0.22161 -0.0823 -0.21482 C -0.079 -0.2108 -0.07744 -0.20309 -0.07396 -0.2 C -0.07258 -0.19877 -0.07119 -0.19753 -0.0698 -0.1963 C -0.0665 -0.18457 -0.06077 -0.17685 -0.05626 -0.16667 C -0.05122 -0.15494 -0.04949 -0.14259 -0.04271 -0.13333 C -0.03994 -0.12377 -0.03699 -0.1142 -0.03334 -0.10556 C -0.03195 -0.09815 -0.02969 -0.09321 -0.02709 -0.08704 C -0.02449 -0.07346 -0.01876 -0.05401 -0.01459 -0.04074 C -0.01025 -0.02654 -0.004 -0.01543 -7.5E-6 -3.95062E-6 " pathEditMode="relative" ptsTypes="ffffffffffffffffffffffffffffffffffffffffffffffffA">
                                      <p:cBhvr>
                                        <p:cTn id="52" dur="4000" fill="hold"/>
                                        <p:tgtEl>
                                          <p:spTgt spid="19"/>
                                        </p:tgtEl>
                                        <p:attrNameLst>
                                          <p:attrName>ppt_x</p:attrName>
                                          <p:attrName>ppt_y</p:attrName>
                                        </p:attrNameLst>
                                      </p:cBhvr>
                                    </p:animMotion>
                                  </p:childTnLst>
                                </p:cTn>
                              </p:par>
                              <p:par>
                                <p:cTn id="53" presetID="0" presetClass="path" presetSubtype="0" accel="50000" decel="50000" fill="hold" nodeType="withEffect">
                                  <p:stCondLst>
                                    <p:cond delay="500"/>
                                  </p:stCondLst>
                                  <p:childTnLst>
                                    <p:animMotion origin="layout" path="M -0.68837 -0.04815 C -0.6809 -0.04444 -0.67396 -0.03858 -0.66649 -0.03519 C -0.65278 -0.0287 -0.63889 -0.025 -0.625 -0.02222 C -0.53646 -0.025 -0.54514 -0.01512 -0.49878 -0.03148 C -0.48524 -0.04599 -0.50243 -0.02901 -0.4875 -0.03889 C -0.48403 -0.04105 -0.48108 -0.04506 -0.47795 -0.04815 C -0.47101 -0.05494 -0.46615 -0.06636 -0.4592 -0.07222 C -0.45538 -0.08148 -0.45035 -0.08519 -0.44566 -0.09259 C -0.43767 -0.10617 -0.42795 -0.12253 -0.4217 -0.13889 C -0.42031 -0.14907 -0.41701 -0.15031 -0.41337 -0.15957 C -0.41128 -0.16512 -0.41042 -0.17222 -0.40833 -0.17778 C -0.40503 -0.1858 -0.39774 -0.2 -0.39774 -0.2 C -0.39201 -0.22469 -0.38368 -0.24753 -0.37795 -0.27222 C -0.375 -0.28519 -0.37153 -0.31883 -0.36667 -0.32778 C -0.36597 -0.33457 -0.36597 -0.34167 -0.36458 -0.34815 C -0.36354 -0.35216 -0.36024 -0.35926 -0.36024 -0.35926 C -0.35486 -0.39815 -0.34063 -0.40494 -0.32483 -0.42593 C -0.29149 -0.47037 -0.24549 -0.4821 -0.20503 -0.48519 C -0.17014 -0.48272 -0.16458 -0.48488 -0.14045 -0.47407 C -0.13611 -0.46883 -0.13316 -0.46667 -0.13021 -0.45926 C -0.12674 -0.45154 -0.12674 -0.44568 -0.12292 -0.43889 C -0.1217 -0.43056 -0.11545 -0.41667 -0.11545 -0.41667 C -0.11215 -0.39846 -0.10556 -0.38148 -0.1 -0.36482 C -0.09688 -0.3429 -0.08924 -0.32809 -0.08108 -0.31111 C -0.07813 -0.30463 -0.07535 -0.2963 -0.07083 -0.29259 C -0.06528 -0.28858 -0.05868 -0.28673 -0.05295 -0.28333 C -0.02691 -0.28395 -0.00086 -0.28272 0.02518 -0.28519 C 0.02657 -0.28519 0.02709 -0.28951 0.02831 -0.29074 C 0.03161 -0.29444 0.03525 -0.29722 0.03873 -0.3 C 0.04793 -0.30741 0.05817 -0.31543 0.06789 -0.32037 C 0.07432 -0.32747 0.08161 -0.33117 0.08873 -0.33704 C 0.09567 -0.3429 0.10209 -0.35216 0.10956 -0.35556 C 0.12188 -0.37191 0.13734 -0.37623 0.15227 -0.37963 C 0.15834 -0.3784 0.16477 -0.37747 0.17102 -0.37593 C 0.17553 -0.37469 0.17692 -0.36852 0.18039 -0.36482 C 0.19081 -0.3537 0.18404 -0.36296 0.19185 -0.35741 C 0.19914 -0.35216 0.20279 -0.34568 0.20956 -0.33704 C 0.2165 -0.32809 0.21182 -0.33457 0.21893 -0.31852 C 0.22171 -0.31235 0.22709 -0.3 0.22709 -0.3 C 0.22952 -0.28796 0.23195 -0.27562 0.2356 -0.26482 C 0.23647 -0.25803 0.23751 -0.25123 0.23855 -0.24444 C 0.23925 -0.24074 0.24081 -0.23333 0.24081 -0.23333 C 0.24116 -0.22901 0.24133 -0.22469 0.24185 -0.22037 C 0.2422 -0.21728 0.24359 -0.21451 0.24393 -0.21111 C 0.24567 -0.19198 0.24619 -0.17809 0.24793 -0.15957 C 0.24793 -0.15154 0.24723 -0.09938 0.24289 -0.08333 C 0.23907 -0.07006 0.23282 -0.06358 0.22709 -0.0537 C 0.22327 -0.04661 0.2205 -0.03889 0.21581 -0.03333 C 0.21164 -0.02253 0.20522 -0.02099 0.19914 -0.01482 C 0.18838 -0.0037 0.19445 -0.00772 0.18768 -0.0037 C 0.17675 0.01574 0.15574 0.01821 0.14081 0.02037 C 0.13265 0.02531 0.12432 0.02593 0.11563 0.02778 C 0.08161 0.02685 0.06477 0.03395 0.03873 0.02222 C 0.03022 0.01204 0.01859 0.00833 0.00852 0.0037 C 0.00418 -0.00123 0.00643 3.58025E-6 5E-6 3.58025E-6 " pathEditMode="relative" ptsTypes="ffffffffffffffffffffffffffffffffffffffffffffffffffffffA">
                                      <p:cBhvr>
                                        <p:cTn id="54" dur="4000" fill="hold"/>
                                        <p:tgtEl>
                                          <p:spTgt spid="30"/>
                                        </p:tgtEl>
                                        <p:attrNameLst>
                                          <p:attrName>ppt_x</p:attrName>
                                          <p:attrName>ppt_y</p:attrName>
                                        </p:attrNameLst>
                                      </p:cBhvr>
                                    </p:animMotion>
                                  </p:childTnLst>
                                </p:cTn>
                              </p:par>
                              <p:par>
                                <p:cTn id="55" presetID="0" presetClass="path" presetSubtype="0" accel="50000" decel="50000" fill="hold" nodeType="withEffect">
                                  <p:stCondLst>
                                    <p:cond delay="500"/>
                                  </p:stCondLst>
                                  <p:childTnLst>
                                    <p:animMotion origin="layout" path="M 0.57604 -0.77036 C 0.56614 -0.75277 0.55902 -0.73055 0.54791 -0.71512 C 0.54479 -0.69845 0.52899 -0.67931 0.52187 -0.66666 C 0.51284 -0.65061 0.50521 -0.63209 0.49687 -0.61481 C 0.4908 -0.60215 0.49288 -0.61419 0.48437 -0.58888 C 0.47951 -0.57437 0.47396 -0.56049 0.46875 -0.54629 C 0.46423 -0.53394 0.46493 -0.53086 0.45833 -0.52221 C 0.45468 -0.50308 0.4493 -0.48518 0.44479 -0.46666 C 0.44236 -0.44166 0.43889 -0.41666 0.43437 -0.39258 C 0.43333 -0.37684 0.43021 -0.36512 0.42812 -0.34999 C 0.42396 -0.32005 0.42777 -0.34691 0.425 -0.31666 C 0.42448 -0.31141 0.42309 -0.30894 0.42187 -0.304 C 0.41805 -0.28549 0.41545 -0.2645 0.40729 -0.24999 C 0.40225 -0.22746 0.38993 -0.21049 0.38021 -0.19444 C 0.37309 -0.18363 0.37777 -0.18672 0.37187 -0.18363 C 0.36146 -0.16944 0.34774 -0.17036 0.33541 -0.16666 C 0.32326 -0.16728 0.31111 -0.16758 0.29878 -0.16882 C 0.29149 -0.16913 0.2835 -0.17777 0.275 -0.17962 C 0.27066 -0.19135 0.26128 -0.19104 0.25416 -0.19444 C 0.24583 -0.19845 0.2309 -0.20493 0.22396 -0.2111 C 0.21684 -0.21789 0.21076 -0.22376 0.20312 -0.22777 C 0.20173 -0.22962 0.20052 -0.23209 0.19896 -0.23333 C 0.19757 -0.23456 0.196 -0.23425 0.19479 -0.23518 C 0.19357 -0.23641 0.19288 -0.23919 0.19166 -0.24073 C 0.18784 -0.24598 0.18385 -0.24814 0.18021 -0.2537 C 0.17534 -0.2611 0.17309 -0.2716 0.16771 -0.27777 C 0.16527 -0.29073 0.16736 -0.28209 0.15729 -0.29999 C 0.14982 -0.31326 0.14218 -0.32623 0.13437 -0.33888 C 0.11823 -0.36512 0.10104 -0.38302 0.08125 -0.39814 C 0.07309 -0.40431 0.06527 -0.41481 0.05729 -0.42221 C 0.04652 -0.4324 0.03559 -0.44135 0.025 -0.45184 C 0.0151 -0.46172 -0.01285 -0.46512 -0.02396 -0.46666 C -0.05278 -0.4787 -0.08247 -0.4753 -0.11146 -0.46666 C -0.12344 -0.45647 -0.11233 -0.4645 -0.13125 -0.4574 C -0.14393 -0.45277 -0.1566 -0.44413 -0.16875 -0.43703 C -0.19393 -0.40493 -0.16164 -0.4432 -0.18229 -0.42592 C -0.18924 -0.42005 -0.20695 -0.39814 -0.2125 -0.38888 C -0.22292 -0.37191 -0.22917 -0.3537 -0.2375 -0.33363 C -0.24132 -0.32407 -0.24636 -0.31604 -0.24896 -0.30555 C -0.254 -0.28456 -0.26007 -0.26234 -0.26667 -0.24258 C -0.27379 -0.14135 -0.27118 -0.1037 -0.24792 -0.02962 C -0.24514 -0.02098 -0.24462 -0.01635 -0.24063 -0.00925 C -0.23907 0.00124 -0.23698 0.00587 -0.23334 0.01482 C -0.23039 0.02223 -0.22743 0.03365 -0.22292 0.0389 C -0.20782 0.0568 -0.18872 0.06143 -0.17084 0.06482 C -0.15729 0.06328 -0.14341 0.06513 -0.13021 0.05927 C -0.11337 0.05186 -0.09566 0.04198 -0.07813 0.0389 C -0.07205 0.0318 -0.06736 0.02809 -0.06042 0.02593 C -0.04184 0.01359 -0.0217 0.00495 2.5E-6 6.04938E-6 " pathEditMode="relative" ptsTypes="ffffffffffffffffffffffffffffffffffffffffffffffffA">
                                      <p:cBhvr>
                                        <p:cTn id="56" dur="4000" fill="hold"/>
                                        <p:tgtEl>
                                          <p:spTgt spid="38"/>
                                        </p:tgtEl>
                                        <p:attrNameLst>
                                          <p:attrName>ppt_x</p:attrName>
                                          <p:attrName>ppt_y</p:attrName>
                                        </p:attrNameLst>
                                      </p:cBhvr>
                                    </p:animMotion>
                                  </p:childTnLst>
                                </p:cTn>
                              </p:par>
                              <p:par>
                                <p:cTn id="57" presetID="0" presetClass="path" presetSubtype="0" accel="50000" decel="50000" fill="hold" nodeType="withEffect">
                                  <p:stCondLst>
                                    <p:cond delay="500"/>
                                  </p:stCondLst>
                                  <p:childTnLst>
                                    <p:animMotion origin="layout" path="M 0.89688 0.24814 C 0.87813 0.24752 0.85938 0.24752 0.84063 0.24629 C 0.82656 0.24536 0.81111 0.23641 0.79688 0.23333 C 0.78698 0.22746 0.77691 0.22407 0.76667 0.22036 C 0.75608 0.20894 0.73958 0.20401 0.72708 0.20185 C 0.72118 0.19845 0.71545 0.1966 0.70938 0.19444 C 0.7033 0.18888 0.70052 0.18703 0.69375 0.18518 C 0.68368 0.17345 0.67205 0.17006 0.66042 0.16481 C 0.65556 0.15925 0.65122 0.15524 0.64688 0.14814 C 0.64427 0.14413 0.63958 0.13518 0.63958 0.13518 C 0.63611 0.10462 0.64097 0.14228 0.63646 0.12036 C 0.63559 0.11573 0.6349 0.10185 0.63438 0.09814 C 0.63247 0.08487 0.63021 0.07314 0.62917 0.05925 C 0.63038 0.02222 0.62674 -0.01667 0.63333 -0.05186 C 0.63785 -0.07562 0.65122 -0.12069 0.66042 -0.13704 C 0.66632 -0.16359 0.68819 -0.18797 0.7 -0.20741 C 0.70851 -0.2213 0.72569 -0.25186 0.73229 -0.26667 C 0.73472 -0.27223 0.73681 -0.2784 0.73958 -0.28334 C 0.74809 -0.29846 0.75816 -0.31636 0.7625 -0.33704 C 0.76684 -0.35772 0.76823 -0.37778 0.76979 -0.40001 C 0.76944 -0.41112 0.77014 -0.42254 0.76875 -0.43334 C 0.76753 -0.44229 0.75399 -0.44383 0.75104 -0.44445 C 0.74219 -0.45062 0.73785 -0.45062 0.72708 -0.45186 C 0.69462 -0.46852 0.67101 -0.45649 0.63021 -0.45556 C 0.62222 -0.45093 0.61441 -0.44723 0.60625 -0.44445 C 0.5934 -0.43303 0.58003 -0.42439 0.56667 -0.41482 C 0.56337 -0.41266 0.56128 -0.4068 0.55833 -0.40371 C 0.53715 -0.38118 0.52726 -0.35587 0.51042 -0.32593 C 0.5059 -0.30649 0.50295 -0.28735 0.50104 -0.26667 C 0.5 -0.24013 0.49774 -0.21544 0.49688 -0.1889 C 0.49601 -0.16173 0.49653 -0.13427 0.49375 -0.10741 C 0.49253 -0.09569 0.48785 -0.08334 0.48542 -0.07254 C 0.47882 -0.04322 0.4684 -0.00711 0.45313 0.0111 C 0.44444 0.02129 0.43212 0.02654 0.42188 0.02962 C 0.38316 0.02746 0.36944 0.02623 0.33958 0.02036 C 0.31354 0.00493 0.35139 0.02623 0.31563 0.0111 C 0.30122 0.00493 0.28837 -0.01112 0.27396 -0.01852 C 0.26927 -0.02562 0.26007 -0.03982 0.25521 -0.0426 C 0.25208 -0.04445 0.24878 -0.04538 0.24583 -0.04815 C 0.22986 -0.06297 0.2184 -0.08488 0.20417 -0.10371 C 0.20139 -0.11359 0.19774 -0.12192 0.19479 -0.13149 C 0.18472 -0.16359 0.17517 -0.19723 0.15313 -0.20371 C 0.14323 -0.21544 0.13003 -0.20711 0.11875 -0.20371 C 0.11667 -0.20186 0.11476 -0.19939 0.1125 -0.19815 C 0.1092 -0.1963 0.10208 -0.19445 0.10208 -0.19445 C 0.09184 -0.18673 0.07934 -0.18211 0.07083 -0.16852 C 0.06563 -0.16019 0.06094 -0.14939 0.05521 -0.1426 C 0.05035 -0.12994 0.0566 -0.14538 0.04896 -0.12964 C 0.04549 -0.12254 0.04514 -0.11698 0.04063 -0.11112 C 0.03785 -0.09167 0.04201 -0.1139 0.03646 -0.10001 C 0.03542 -0.09723 0.03542 -0.09352 0.03438 -0.09075 C 0.03368 -0.08859 0.03212 -0.08735 0.03125 -0.0855 C 0.02656 -0.07531 0.03125 -0.08396 0.02813 -0.07408 C 0.02448 -0.06204 0.01997 -0.05031 0.01458 -0.04106 C 0.01285 -0.0318 0.00955 -0.02192 0.00521 -0.01667 C 0.00417 -0.01081 0.0026 -0.00649 -1.11111E-6 -8.14815E-6 " pathEditMode="relative" ptsTypes="fffffffffffffffffffffffffffffffffffffffffffffffffffffffA">
                                      <p:cBhvr>
                                        <p:cTn id="58" dur="40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500"/>
                                  </p:stCondLst>
                                  <p:childTnLst>
                                    <p:animMotion origin="layout" path="M -0.67187 0.51482 C -0.67517 0.49692 -0.67413 0.47717 -0.67083 0.45896 C -0.66806 0.40525 -0.66059 0.33241 -0.64271 0.28704 C -0.63854 0.27655 -0.63368 0.25957 -0.62708 0.2534 C -0.625 0.25186 -0.62274 0.25062 -0.62083 0.24815 C -0.61042 0.23519 -0.60573 0.22747 -0.59271 0.22408 C -0.56615 0.20834 -0.53542 0.21235 -0.50833 0.21112 C -0.45816 0.2071 -0.44896 0.21667 -0.41562 0.18704 C -0.41024 0.17439 -0.40295 0.16544 -0.39792 0.15186 C -0.38819 0.12562 -0.37812 0.09815 -0.36562 0.07593 C -0.36111 0.05155 -0.35191 0.0318 -0.34687 0.00741 C -0.33924 -0.02993 -0.33733 -0.06975 -0.33021 -0.1074 C -0.32917 -0.12283 -0.32639 -0.13178 -0.32396 -0.14629 C -0.32135 -0.16141 -0.31944 -0.17561 -0.31667 -0.19074 C -0.31406 -0.20462 -0.31458 -0.21357 -0.31042 -0.22592 C -0.30521 -0.28178 -0.28472 -0.32592 -0.25937 -0.3574 C -0.24913 -0.37006 -0.23733 -0.38827 -0.225 -0.39259 C -0.21562 -0.40246 -0.20642 -0.4037 -0.19583 -0.4074 C -0.17708 -0.40524 -0.15903 -0.39907 -0.14062 -0.39259 C -0.11319 -0.36018 -0.09774 -0.30462 -0.07917 -0.2574 C -0.0776 -0.2537 -0.07743 -0.24845 -0.07604 -0.24444 C -0.07431 -0.23919 -0.07135 -0.23518 -0.06979 -0.22962 C -0.06701 -0.22006 -0.0651 -0.21049 -0.06146 -0.20185 C -0.05937 -0.19104 -0.05712 -0.1824 -0.05417 -0.17222 C -0.05139 -0.16234 -0.05156 -0.15462 -0.04687 -0.14629 C -0.04497 -0.1358 -0.0401 -0.12036 -0.03646 -0.11111 C -0.03455 -0.10617 -0.03021 -0.09629 -0.03021 -0.09629 C -0.02726 -0.07499 -0.03177 -0.10061 -0.02604 -0.08549 C -0.02517 -0.08302 -0.02552 -0.08024 -0.025 -0.07777 C -0.02326 -0.07036 -0.0224 -0.07345 -0.01979 -0.06666 C -0.01823 -0.06265 -0.01719 -0.05771 -0.01562 -0.0537 C -0.01285 -0.03425 -0.01667 -0.05709 -0.0125 -0.04074 C -0.00937 -0.02839 -0.00868 -0.01728 -0.00312 -0.0074 C -0.00191 -0.00092 -0.00278 -0.00308 -1.11111E-6 5.55556E-6 " pathEditMode="relative" ptsTypes="fffffffffffffffffffffffffffffffffA">
                                      <p:cBhvr>
                                        <p:cTn id="60" dur="4000" fill="hold"/>
                                        <p:tgtEl>
                                          <p:spTgt spid="23"/>
                                        </p:tgtEl>
                                        <p:attrNameLst>
                                          <p:attrName>ppt_x</p:attrName>
                                          <p:attrName>ppt_y</p:attrName>
                                        </p:attrNameLst>
                                      </p:cBhvr>
                                    </p:animMotion>
                                  </p:childTnLst>
                                </p:cTn>
                              </p:par>
                              <p:par>
                                <p:cTn id="61" presetID="0" presetClass="path" presetSubtype="0" accel="50000" decel="50000" fill="hold" grpId="0" nodeType="withEffect">
                                  <p:stCondLst>
                                    <p:cond delay="500"/>
                                  </p:stCondLst>
                                  <p:childTnLst>
                                    <p:animMotion origin="layout" path="M 0.49375 -0.43889 C 0.49341 -0.28333 0.51025 -0.12376 0.49063 0.02778 C 0.47032 0.18395 0.39237 0.3142 0.30105 0.32778 C 0.27535 0.32469 0.25157 0.31636 0.22605 0.31111 C 0.21372 0.3 0.20018 0.29568 0.18646 0.29074 C 0.16945 0.27778 0.15261 0.2642 0.13542 0.25185 C 0.12674 0.23642 0.1165 0.22099 0.10521 0.21296 C 0.09896 0.20185 0.09462 0.18858 0.08855 0.17778 C 0.08698 0.16667 0.08282 0.15586 0.07917 0.14568 C 0.07691 0.13025 0.06945 0.11821 0.06355 0.10556 C 0.06094 0.1 0.05851 0.09475 0.05625 0.08827 C 0.05487 0.08519 0.05365 0.08117 0.05209 0.07778 C 0.04757 0.06759 0.0408 0.06049 0.03542 0.05185 C 0.02587 0.03673 0.03178 0.04105 0.025 0.03704 C 0.02205 0.03117 0.01841 0.02809 0.01563 0.02222 C 0.01372 0.01821 0.01268 0.01204 0.01042 0.00926 C 0.00921 0.00741 0.00747 0.0071 0.00625 0.00556 C 0.00122 -0.00093 0.00521 -6.17284E-7 -4.16667E-6 -6.17284E-7 " pathEditMode="relative" rAng="0" ptsTypes="fffffffffffffffffA">
                                      <p:cBhvr>
                                        <p:cTn id="62" dur="4000" fill="hold"/>
                                        <p:tgtEl>
                                          <p:spTgt spid="5"/>
                                        </p:tgtEl>
                                        <p:attrNameLst>
                                          <p:attrName>ppt_x</p:attrName>
                                          <p:attrName>ppt_y</p:attrName>
                                        </p:attrNameLst>
                                      </p:cBhvr>
                                      <p:rCtr x="-23872" y="38333"/>
                                    </p:animMotion>
                                  </p:childTnLst>
                                </p:cTn>
                              </p:par>
                              <p:par>
                                <p:cTn id="63" presetID="0" presetClass="path" presetSubtype="0" accel="50000" decel="50000" fill="hold" grpId="0" nodeType="withEffect">
                                  <p:stCondLst>
                                    <p:cond delay="500"/>
                                  </p:stCondLst>
                                  <p:childTnLst>
                                    <p:animMotion origin="layout" path="M -0.42917 -0.47932 C -0.42014 -0.4753 -0.41163 -0.45802 -0.40417 -0.44783 C -0.39531 -0.43549 -0.38264 -0.42561 -0.37187 -0.42006 C -0.36736 -0.41481 -0.36198 -0.41327 -0.35746 -0.40895 C -0.34705 -0.4 -0.33576 -0.39012 -0.325 -0.38302 C -0.31198 -0.37438 -0.29826 -0.37037 -0.28559 -0.3608 C -0.27899 -0.35586 -0.27292 -0.34969 -0.26667 -0.34413 C -0.25295 -0.33179 -0.23733 -0.32376 -0.22292 -0.3145 C -0.20799 -0.30493 -0.19392 -0.29197 -0.17812 -0.28858 C -0.17309 -0.28549 -0.16806 -0.27993 -0.1625 -0.27932 C -0.15642 -0.2787 -0.14306 -0.27777 -0.13542 -0.27561 C -0.11233 -0.26882 -0.08906 -0.26111 -0.06562 -0.25709 C -0.02222 -0.25895 0.02118 -0.26049 0.06458 -0.26265 C 0.10104 -0.2645 0.13663 -0.28209 0.17274 -0.28487 C 0.18837 -0.28765 0.2033 -0.29351 0.21875 -0.29598 C 0.26163 -0.29475 0.30486 -0.2966 0.34792 -0.29228 C 0.35451 -0.29166 0.36667 -0.28117 0.36667 -0.28086 C 0.37587 -0.26944 0.38455 -0.26635 0.39479 -0.25895 C 0.41007 -0.24814 0.42552 -0.23271 0.43854 -0.2145 C 0.45677 -0.18888 0.48247 -0.14043 0.48958 -0.09969 C 0.49444 -0.0716 0.49948 -0.04321 0.50625 -0.01635 C 0.50903 0.00803 0.51163 0.02686 0.5125 0.05217 C 0.51215 0.08982 0.51233 0.12747 0.51146 0.16513 C 0.51076 0.19229 0.49531 0.23272 0.48542 0.25217 C 0.4809 0.26112 0.47743 0.27346 0.47083 0.27624 C 0.46545 0.28581 0.45729 0.2855 0.45 0.2892 C 0.4349 0.29723 0.42708 0.29877 0.41042 0.30031 C 0.39653 0.2997 0.38229 0.30217 0.36875 0.29661 C 0.36163 0.29383 0.35486 0.28766 0.34792 0.28365 C 0.34184 0.27994 0.33542 0.27933 0.32917 0.27624 C 0.31354 0.26883 0.29861 0.25896 0.28333 0.25031 C 0.26337 0.2392 0.24236 0.23334 0.22292 0.22068 C 0.21892 0.21821 0.21545 0.21389 0.21146 0.21142 C 0.19792 0.20309 0.19705 0.21328 0.18021 0.19661 C 0.1684 0.18488 0.17431 0.18828 0.1625 0.1855 C 0.14809 0.16852 0.12865 0.16667 0.11441 0.14846 C 0.10851 0.14075 0.10156 0.13488 0.09583 0.12624 C 0.09375 0.12315 0.09167 0.11945 0.08958 0.11698 C 0.08767 0.11513 0.08316 0.11328 0.08316 0.11358 C 0.07847 0.10618 0.0717 0.09476 0.06563 0.09105 C 0.05243 0.07346 0.03958 0.05463 0.02708 0.0355 C 0.02222 0.02809 0.02569 0.0355 0.01979 0.02809 C 0.01597 0.02315 0.01597 0.01791 0.01146 0.01513 C 0.01042 0.01328 0.00955 0.01112 0.00833 0.00957 C 0.00712 0.00803 0.00538 0.00772 0.00417 0.00587 C -2.77778E-7 -0.0003 0.00382 -4.69136E-6 -2.77778E-7 -4.69136E-6 " pathEditMode="relative" rAng="0" ptsTypes="fffffffffffffffffffffffffffffffffffffffffffffA">
                                      <p:cBhvr>
                                        <p:cTn id="64" dur="4000" fill="hold"/>
                                        <p:tgtEl>
                                          <p:spTgt spid="9"/>
                                        </p:tgtEl>
                                        <p:attrNameLst>
                                          <p:attrName>ppt_x</p:attrName>
                                          <p:attrName>ppt_y</p:attrName>
                                        </p:attrNameLst>
                                      </p:cBhvr>
                                      <p:rCtr x="47083" y="39074"/>
                                    </p:animMotion>
                                  </p:childTnLst>
                                </p:cTn>
                              </p:par>
                              <p:par>
                                <p:cTn id="65" presetID="0" presetClass="path" presetSubtype="0" accel="50000" decel="50000" fill="hold" grpId="0" nodeType="withEffect">
                                  <p:stCondLst>
                                    <p:cond delay="500"/>
                                  </p:stCondLst>
                                  <p:childTnLst>
                                    <p:animMotion origin="layout" path="M 0.20729 -0.37222 C 0.16042 -0.37531 0.1184 -0.38179 0.07292 -0.38704 C 0.04497 -0.40124 0.01736 -0.41512 -0.01042 -0.42963 C -0.02708 -0.43827 -0.04462 -0.45772 -0.06146 -0.46111 C -0.08941 -0.48241 -0.12292 -0.48889 -0.15312 -0.49259 C -0.17674 -0.50247 -0.20087 -0.5071 -0.225 -0.51111 C -0.25816 -0.51667 -0.2908 -0.52624 -0.32396 -0.53148 C -0.3533 -0.53056 -0.38507 -0.53241 -0.41458 -0.52593 C -0.42274 -0.52037 -0.43003 -0.51883 -0.43854 -0.51667 C -0.44792 -0.50988 -0.45729 -0.50864 -0.46667 -0.50185 C -0.48698 -0.48735 -0.46701 -0.4963 -0.4875 -0.48889 C -0.49028 -0.48642 -0.49288 -0.48333 -0.49583 -0.48148 C -0.49913 -0.47963 -0.50295 -0.48025 -0.50625 -0.47778 C -0.51007 -0.475 -0.51302 -0.47006 -0.51667 -0.46667 C -0.5276 -0.45617 -0.53924 -0.44969 -0.55 -0.43889 C -0.55903 -0.42994 -0.56649 -0.41605 -0.57604 -0.40926 C -0.58802 -0.38796 -0.59687 -0.36389 -0.60625 -0.33889 C -0.60937 -0.33025 -0.61354 -0.31111 -0.61354 -0.3108 C -0.61545 -0.28056 -0.62274 -0.24352 -0.61146 -0.21667 C -0.6026 -0.16914 -0.58316 -0.13395 -0.55937 -0.10926 C -0.55087 -0.10031 -0.54115 -0.0963 -0.53229 -0.08889 C -0.52101 -0.07963 -0.51042 -0.07161 -0.49792 -0.06852 C -0.48819 -0.06327 -0.47882 -0.05556 -0.46875 -0.05185 C -0.45746 -0.04753 -0.44375 -0.04753 -0.43229 -0.0463 C -0.36962 -0.02161 -0.29896 -0.03889 -0.23437 -0.03704 C -0.20087 -0.02778 -0.16962 -0.02192 -0.13542 -0.02037 C -0.1033 -0.0108 -0.08246 -0.00525 -0.04792 -0.00371 C -0.03316 0.00278 -0.01632 1.48148E-6 -5.55556E-7 1.48148E-6 " pathEditMode="relative" rAng="0" ptsTypes="fffffffffffffffffffffffffffA">
                                      <p:cBhvr>
                                        <p:cTn id="66" dur="4000" fill="hold"/>
                                        <p:tgtEl>
                                          <p:spTgt spid="10"/>
                                        </p:tgtEl>
                                        <p:attrNameLst>
                                          <p:attrName>ppt_x</p:attrName>
                                          <p:attrName>ppt_y</p:attrName>
                                        </p:attrNameLst>
                                      </p:cBhvr>
                                      <p:rCtr x="-41510" y="10741"/>
                                    </p:animMotion>
                                  </p:childTnLst>
                                </p:cTn>
                              </p:par>
                              <p:par>
                                <p:cTn id="67" presetID="0" presetClass="path" presetSubtype="0" accel="50000" decel="50000" fill="hold" grpId="0" nodeType="withEffect">
                                  <p:stCondLst>
                                    <p:cond delay="500"/>
                                  </p:stCondLst>
                                  <p:childTnLst>
                                    <p:animMotion origin="layout" path="M -0.51979 -0.01667 C -0.50642 -0.00247 -0.49097 0.00401 -0.47604 0.01111 C -0.45486 0.02129 -0.43437 0.02654 -0.4125 0.03148 C -0.39167 0.04382 -0.36944 0.04135 -0.34792 0.04814 C -0.32153 0.05648 -0.36302 0.04691 -0.31979 0.05555 C -0.31667 0.05617 -0.31042 0.0574 -0.31042 0.05771 C -0.26858 0.07963 -0.21615 0.07253 -0.17413 0.07407 C -0.15555 0.07747 -0.13819 0.08549 -0.11979 0.08889 C 0.08924 0.08456 0.16024 0.14166 0.30208 0.05 C 0.31198 0.03518 0.32153 0.02191 0.33125 0.0074 C 0.33524 -0.0142 0.34236 -0.03488 0.34792 -0.05556 C 0.35365 -0.07747 0.35677 -0.10062 0.35938 -0.12408 C 0.35972 -0.13087 0.3599 -0.13766 0.36042 -0.14445 C 0.36163 -0.15865 0.36458 -0.18704 0.36458 -0.18673 C 0.3658 -0.21389 0.37049 -0.23828 0.37292 -0.26482 C 0.37379 -0.3426 0.37552 -0.41574 0.37188 -0.49445 C 0.37083 -0.51729 0.35104 -0.55186 0.34167 -0.56482 C 0.32674 -0.5855 0.30747 -0.60402 0.28958 -0.61482 C 0.28247 -0.61914 0.27483 -0.62099 0.26771 -0.62593 C 0.25816 -0.63272 0.2467 -0.63982 0.23646 -0.6426 C 0.22344 -0.64599 0.21163 -0.64507 0.19896 -0.65 C 0.1408 -0.64908 0.10833 -0.64877 0.05938 -0.64074 C 0.04097 -0.63426 0.02361 -0.62037 0.00504 -0.61297 C -0.02951 -0.5821 -0.05816 -0.53457 -0.08021 -0.47778 C -0.08854 -0.45648 -0.09253 -0.42932 -0.09792 -0.40556 C -0.09948 -0.38148 -0.10347 -0.35957 -0.11042 -0.33889 C -0.11302 -0.32284 -0.11371 -0.30957 -0.11458 -0.2926 C -0.11371 -0.21883 -0.11597 -0.2213 -0.10521 -0.17037 C -0.10278 -0.15895 -0.10087 -0.14599 -0.09583 -0.13704 C -0.09115 -0.11636 -0.08403 -0.0963 -0.07708 -0.07778 C -0.07378 -0.06883 -0.06927 -0.0571 -0.06354 -0.05371 C -0.05833 -0.04445 -0.05191 -0.04074 -0.04583 -0.03334 C -0.04062 -0.02716 -0.03802 -0.02284 -0.03229 -0.02037 C -0.02674 -0.01389 -0.01979 -0.01111 -0.01354 -0.00741 C -0.00903 -0.00463 -0.00642 3.45679E-6 -5.55556E-7 3.45679E-6 " pathEditMode="relative" rAng="0" ptsTypes="ffffffffffffffffffffffffffffffffffA">
                                      <p:cBhvr>
                                        <p:cTn id="68" dur="4000" fill="hold"/>
                                        <p:tgtEl>
                                          <p:spTgt spid="6"/>
                                        </p:tgtEl>
                                        <p:attrNameLst>
                                          <p:attrName>ppt_x</p:attrName>
                                          <p:attrName>ppt_y</p:attrName>
                                        </p:attrNameLst>
                                      </p:cBhvr>
                                      <p:rCtr x="44757" y="-23765"/>
                                    </p:animMotion>
                                  </p:childTnLst>
                                </p:cTn>
                              </p:par>
                              <p:par>
                                <p:cTn id="69" presetID="0" presetClass="path" presetSubtype="0" accel="50000" decel="50000" fill="hold" grpId="0" nodeType="withEffect">
                                  <p:stCondLst>
                                    <p:cond delay="500"/>
                                  </p:stCondLst>
                                  <p:childTnLst>
                                    <p:animMotion origin="layout" path="M 0.51355 0.55926 C 0.47865 0.56914 0.44601 0.59352 0.41146 0.60556 C 0.35955 0.62377 0.38907 0.6108 0.34792 0.62222 C 0.31598 0.63117 0.28438 0.64012 0.25209 0.64259 C 0.12362 0.66543 0.21962 0.64969 -0.09687 0.64444 C -0.10972 0.64414 -0.12361 0.63673 -0.13645 0.63333 C -0.16475 0.62624 -0.1927 0.61636 -0.22083 0.60926 C -0.22691 0.6037 -0.23246 0.60185 -0.23854 0.5963 C -0.24201 0.5929 -0.24531 0.5892 -0.24895 0.58704 C -0.25104 0.5858 -0.2552 0.58333 -0.2552 0.58364 C -0.26041 0.57654 -0.26354 0.56852 -0.26562 0.55741 C -0.26736 0.52932 -0.271 0.49969 -0.26458 0.47222 C -0.25972 0.45185 -0.24895 0.4463 -0.23854 0.43704 C -0.21006 0.41173 -0.17378 0.4037 -0.1427 0.4 C -0.0618 0.37037 -0.12274 0.3892 0.04271 0.38519 C 0.06459 0.38303 0.08646 0.38179 0.10834 0.37963 C 0.1224 0.37346 0.13525 0.36574 0.14792 0.3537 C 0.16615 0.33611 0.17969 0.33272 0.18855 0.2963 C 0.19115 0.27284 0.19011 0.28395 0.19167 0.26296 C 0.19098 0.24012 0.19115 0.21728 0.18959 0.19444 C 0.18941 0.19136 0.18733 0.18982 0.18646 0.18704 C 0.18455 0.18117 0.18421 0.17469 0.1823 0.16852 C 0.17257 0.13827 0.16823 0.12963 0.15313 0.11111 C 0.14219 0.09784 0.14879 0.10154 0.13959 0.09815 C 0.12431 0.07778 0.1073 0.06605 0.08855 0.05926 C 0.07865 0.04599 0.06875 0.04383 0.0573 0.03889 C 0.04514 0.03364 0.03455 0.02068 0.02292 0.01296 C 0.01928 0.01049 0.01511 0.00772 0.01146 0.00556 C 0.00816 0.0037 0.00469 0.00463 -4.44444E-6 -4.93827E-7 " pathEditMode="relative" rAng="0" ptsTypes="ffffffffffffffffffffffffffffA">
                                      <p:cBhvr>
                                        <p:cTn id="70" dur="4000" fill="hold"/>
                                        <p:tgtEl>
                                          <p:spTgt spid="7"/>
                                        </p:tgtEl>
                                        <p:attrNameLst>
                                          <p:attrName>ppt_x</p:attrName>
                                          <p:attrName>ppt_y</p:attrName>
                                        </p:attrNameLst>
                                      </p:cBhvr>
                                      <p:rCtr x="-39236" y="-22654"/>
                                    </p:animMotion>
                                  </p:childTnLst>
                                </p:cTn>
                              </p:par>
                              <p:par>
                                <p:cTn id="71" presetID="0" presetClass="path" presetSubtype="0" accel="50000" decel="50000" fill="hold" nodeType="withEffect">
                                  <p:stCondLst>
                                    <p:cond delay="500"/>
                                  </p:stCondLst>
                                  <p:childTnLst>
                                    <p:animMotion origin="layout" path="M -0.85313 0.24259 C -0.84462 0.25401 -0.83976 0.26975 -0.8323 0.28333 C -0.83021 0.28704 -0.82778 0.29043 -0.82605 0.29444 C -0.81893 0.31049 -0.825 0.3037 -0.81771 0.31667 C -0.80556 0.33827 -0.79254 0.3571 -0.7783 0.37407 C -0.77136 0.3821 -0.76545 0.39537 -0.75729 0.4 C -0.74931 0.41049 -0.74098 0.41914 -0.73229 0.42778 C -0.72882 0.43117 -0.72587 0.43827 -0.72188 0.43889 C -0.71841 0.43951 -0.71493 0.44012 -0.71146 0.44074 C -0.70087 0.45216 -0.68525 0.45525 -0.67292 0.45741 C -0.65452 0.45679 -0.63611 0.45679 -0.61771 0.45555 C -0.61354 0.45525 -0.60104 0.44691 -0.6 0.4463 C -0.59896 0.44568 -0.59688 0.44444 -0.59688 0.44444 C -0.59063 0.43673 -0.58455 0.43488 -0.57917 0.42593 C -0.57101 0.41234 -0.56059 0.3966 -0.5533 0.38148 C -0.54532 0.36574 -0.53837 0.34784 -0.53021 0.33333 C -0.5224 0.30123 -0.51233 0.26944 -0.50104 0.24043 C -0.49132 0.21512 -0.48108 0.18704 -0.46459 0.17407 C -0.46129 0.1716 -0.45747 0.17099 -0.45417 0.16852 C -0.43924 0.16944 -0.42431 0.16944 -0.40938 0.17191 C -0.39809 0.17407 -0.38611 0.18642 -0.375 0.19074 C -0.36302 0.20123 -0.35035 0.20988 -0.33854 0.22006 C -0.33073 0.22747 -0.32639 0.24136 -0.31875 0.24784 C -0.31719 0.25926 -0.31198 0.26234 -0.30834 0.27222 C -0.30556 0.27963 -0.30382 0.28889 -0.30104 0.2963 C -0.29931 0.30093 -0.2967 0.30463 -0.29497 0.30926 C -0.28681 0.33025 -0.27882 0.34876 -0.26893 0.36667 C -0.2632 0.37685 -0.26858 0.37191 -0.26146 0.38148 C -0.25382 0.39197 -0.24202 0.40123 -0.23542 0.41296 C -0.23438 0.41481 -0.23368 0.41728 -0.23229 0.41852 C -0.22448 0.42623 -0.21545 0.43055 -0.20729 0.43704 C -0.19462 0.44691 -0.18594 0.4537 -0.17188 0.45741 C -0.16042 0.46605 -0.14879 0.46697 -0.13646 0.46852 C -0.11789 0.48179 -0.08091 0.47284 -0.06771 0.47222 C -0.03316 0.45988 -0.08212 0.47839 -0.04688 0.46111 C -0.0316 0.4537 -0.01476 0.44907 0.00104 0.4463 C 0.01649 0.43704 0.03368 0.43148 0.04791 0.41667 C 0.06302 0.40093 0.07621 0.38302 0.08854 0.36111 C 0.08975 0.35895 0.10104 0.33889 0.10104 0.33889 C 0.10764 0.31543 0.11927 0.29537 0.12396 0.27037 C 0.12691 0.25494 0.12517 0.26296 0.12916 0.2463 C 0.13125 0.21759 0.13333 0.18488 0.14062 0.15926 C 0.14166 0.13179 0.14305 0.13179 0.14583 0.10926 C 0.14791 0.09197 0.14722 0.07469 0.15 0.05741 C 0.15399 -0.00648 0.15781 -0.08611 0.14583 -0.15 C 0.14479 -0.16883 0.14444 -0.18673 0.13958 -0.2037 C 0.13646 -0.23117 0.12934 -0.25401 0.12187 -0.27778 C 0.11927 -0.28642 0.11701 -0.29414 0.1125 -0.3 C 0.10295 -0.31266 0.09184 -0.31883 0.08021 -0.32222 C 0.06823 -0.33426 0.05225 -0.3358 0.03854 -0.33889 C -0.00834 -0.33827 -0.05521 -0.33827 -0.10209 -0.33704 C -0.12153 -0.33642 -0.14167 -0.31389 -0.16042 -0.30556 C -0.1658 -0.3 -0.17205 -0.29537 -0.17709 -0.28889 C -0.18872 -0.27407 -0.17205 -0.28858 -0.18854 -0.27593 C -0.19757 -0.25988 -0.19115 -0.27068 -0.20938 -0.2463 C -0.21667 -0.23642 -0.21511 -0.23364 -0.22188 -0.22222 C -0.22344 -0.21975 -0.22552 -0.21914 -0.22709 -0.21667 C -0.23594 -0.20247 -0.24792 -0.1787 -0.25209 -0.15926 C -0.25591 -0.14105 -0.25903 -0.12222 -0.2625 -0.10401 C -0.26407 -0.09537 -0.26563 -0.07778 -0.26563 -0.07778 C -0.26841 -0.02747 -0.27344 0.02593 -0.26042 0.07222 C -0.25886 0.08889 -0.25521 0.10463 -0.25 0.11852 C -0.24757 0.13518 -0.24358 0.15031 -0.23854 0.16451 C -0.2342 0.17747 -0.23056 0.19321 -0.22292 0.19969 C -0.21979 0.20864 -0.21719 0.2108 -0.21146 0.21265 C -0.2066 0.21883 -0.20191 0.22006 -0.19584 0.22222 C -0.18403 0.23272 -0.16511 0.23704 -0.15226 0.23889 C -0.14167 0.23796 -0.13125 0.23858 -0.12084 0.23704 C -0.11736 0.23642 -0.11511 0.23025 -0.1125 0.22562 C -0.104 0.21204 -0.09775 0.19383 -0.08854 0.18148 C -0.07969 0.16944 -0.07205 0.14784 -0.06771 0.12963 C -0.0665 0.12376 -0.0665 0.11728 -0.06459 0.11296 C -0.05799 0.09691 -0.05209 0.07932 -0.04375 0.06667 C -0.04132 0.06296 -0.03802 0.0608 -0.03542 0.05741 C -0.02934 0.04969 -0.03073 0.05093 -0.02396 0.03889 C -0.02066 0.03302 -0.0158 0.02994 -0.0125 0.02407 C -0.00955 0.01883 -0.00782 0.01358 -0.00417 0.00926 C -0.00295 0.00247 -0.00417 0.00463 -2.77778E-7 1.35802E-6 " pathEditMode="relative" ptsTypes="fffffffffffffffffffffffffffffffffffffffffffffffffffffffffffffffffffffffffffffA">
                                      <p:cBhvr>
                                        <p:cTn id="72" dur="4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9" grpId="1" animBg="1"/>
      <p:bldP spid="10" grpId="0" animBg="1"/>
      <p:bldP spid="10"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a:lnSpc>
                <a:spcPct val="130000"/>
              </a:lnSpc>
            </a:pPr>
            <a:r>
              <a:rPr lang="zh-CN" altLang="en-US" sz="1200" dirty="0">
                <a:solidFill>
                  <a:schemeClr val="accent2"/>
                </a:solidFill>
                <a:latin typeface="微软雅黑" panose="020B0503020204020204" pitchFamily="34" charset="-122"/>
                <a:ea typeface="微软雅黑" panose="020B0503020204020204" pitchFamily="34" charset="-122"/>
              </a:rPr>
              <a:t>您的内容打在这里，或者通过复制您的文本</a:t>
            </a:r>
            <a:r>
              <a:rPr lang="zh-CN" altLang="en-US" sz="1200" dirty="0" smtClean="0">
                <a:solidFill>
                  <a:schemeClr val="accent2"/>
                </a:solidFill>
                <a:latin typeface="微软雅黑" panose="020B0503020204020204" pitchFamily="34" charset="-122"/>
                <a:ea typeface="微软雅黑" panose="020B0503020204020204" pitchFamily="34" charset="-122"/>
              </a:rPr>
              <a:t>后</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lvl="0" algn="ctr">
              <a:lnSpc>
                <a:spcPct val="120000"/>
              </a:lnSpc>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endParaRPr kumimoji="0" lang="en-US" altLang="zh-CN" sz="140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a:lnSpc>
                <a:spcPct val="130000"/>
              </a:lnSpc>
            </a:pPr>
            <a:r>
              <a:rPr lang="zh-CN" altLang="en-US" sz="1200" dirty="0">
                <a:solidFill>
                  <a:schemeClr val="accent2"/>
                </a:solidFill>
                <a:latin typeface="微软雅黑" panose="020B0503020204020204" pitchFamily="34" charset="-122"/>
                <a:ea typeface="微软雅黑" panose="020B0503020204020204" pitchFamily="34" charset="-122"/>
              </a:rPr>
              <a:t>您的内容打在这里，或者通过复制您的文本后</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lvl="0" algn="ctr">
              <a:lnSpc>
                <a:spcPct val="120000"/>
              </a:lnSpc>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endParaRPr kumimoji="0" lang="en-US" altLang="zh-CN" sz="140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a:lnSpc>
                <a:spcPct val="130000"/>
              </a:lnSpc>
            </a:pPr>
            <a:r>
              <a:rPr lang="zh-CN" altLang="en-US" sz="1200" dirty="0">
                <a:solidFill>
                  <a:schemeClr val="accent2"/>
                </a:solidFill>
                <a:latin typeface="微软雅黑" panose="020B0503020204020204" pitchFamily="34" charset="-122"/>
                <a:ea typeface="微软雅黑" panose="020B0503020204020204" pitchFamily="34" charset="-122"/>
              </a:rPr>
              <a:t>您的内容打在这里，或者通过复制您的文本后</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a:lnSpc>
                <a:spcPct val="130000"/>
              </a:lnSpc>
            </a:pPr>
            <a:r>
              <a:rPr lang="zh-CN" altLang="en-US" sz="1200" dirty="0">
                <a:solidFill>
                  <a:schemeClr val="accent2"/>
                </a:solidFill>
                <a:latin typeface="微软雅黑" panose="020B0503020204020204" pitchFamily="34" charset="-122"/>
                <a:ea typeface="微软雅黑" panose="020B0503020204020204" pitchFamily="34" charset="-122"/>
              </a:rPr>
              <a:t>您的内容打在这里，或者通过复制您的文本后</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a:lnSpc>
                <a:spcPct val="130000"/>
              </a:lnSpc>
            </a:pPr>
            <a:r>
              <a:rPr lang="zh-CN" altLang="en-US" sz="1200" dirty="0">
                <a:solidFill>
                  <a:schemeClr val="accent2"/>
                </a:solidFill>
                <a:latin typeface="微软雅黑" panose="020B0503020204020204" pitchFamily="34" charset="-122"/>
                <a:ea typeface="微软雅黑" panose="020B0503020204020204" pitchFamily="34" charset="-122"/>
              </a:rPr>
              <a:t>您的内容打在这里，或者通过复制您的文本后</a:t>
            </a:r>
            <a:endParaRPr lang="en-US" altLang="zh-CN" sz="1200" dirty="0">
              <a:solidFill>
                <a:schemeClr val="accent2"/>
              </a:solidFill>
              <a:latin typeface="微软雅黑" panose="020B0503020204020204" pitchFamily="34" charset="-122"/>
              <a:ea typeface="微软雅黑" panose="020B0503020204020204" pitchFamily="34" charset="-122"/>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400"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i="0" u="none" strike="noStrike" kern="0" cap="none" spc="0" normalizeH="0" baseline="0" noProof="0" dirty="0">
              <a:ln>
                <a:noFill/>
              </a:ln>
              <a:solidFill>
                <a:schemeClr val="accent2"/>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algn="ctr"/>
            <a:endParaRPr lang="zh-CN" altLang="en-US" b="1" kern="0">
              <a:solidFill>
                <a:sysClr val="window" lastClr="FFFFFF"/>
              </a:solidFill>
              <a:latin typeface="微软雅黑" panose="020B0503020204020204" pitchFamily="34" charset="-122"/>
              <a:ea typeface="微软雅黑" panose="020B0503020204020204" pitchFamily="34" charset="-122"/>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algn="ctr">
              <a:defRPr/>
            </a:pPr>
            <a:endParaRPr lang="zh-CN" altLang="en-US" sz="1650" kern="0">
              <a:solidFill>
                <a:sysClr val="window" lastClr="FFFFFF"/>
              </a:solidFill>
              <a:latin typeface="微软雅黑" panose="020B0503020204020204" pitchFamily="34" charset="-122"/>
              <a:ea typeface="微软雅黑" panose="020B0503020204020204" pitchFamily="34" charset="-122"/>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algn="ctr"/>
            <a:endParaRPr lang="zh-CN" altLang="en-US" b="1" kern="0">
              <a:solidFill>
                <a:sysClr val="window" lastClr="FFFFFF"/>
              </a:solidFill>
              <a:latin typeface="微软雅黑" panose="020B0503020204020204" pitchFamily="34" charset="-122"/>
              <a:ea typeface="微软雅黑" panose="020B0503020204020204" pitchFamily="34" charset="-122"/>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algn="ctr">
              <a:defRPr/>
            </a:pPr>
            <a:endParaRPr lang="zh-CN" altLang="en-US" sz="1650" kern="0">
              <a:solidFill>
                <a:sysClr val="window" lastClr="FFFFFF"/>
              </a:solidFill>
              <a:latin typeface="微软雅黑" panose="020B0503020204020204" pitchFamily="34" charset="-122"/>
              <a:ea typeface="微软雅黑" panose="020B0503020204020204" pitchFamily="34" charset="-122"/>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algn="ctr">
              <a:defRPr/>
            </a:pPr>
            <a:endParaRPr lang="zh-CN" altLang="en-US" sz="1650" kern="0">
              <a:solidFill>
                <a:sysClr val="window" lastClr="FFFFFF"/>
              </a:solidFill>
              <a:latin typeface="微软雅黑" panose="020B0503020204020204" pitchFamily="34" charset="-122"/>
              <a:ea typeface="微软雅黑" panose="020B0503020204020204" pitchFamily="34" charset="-122"/>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algn="ctr"/>
            <a:r>
              <a:rPr lang="zh-CN" altLang="en-US" b="1" kern="0" dirty="0">
                <a:solidFill>
                  <a:sysClr val="window" lastClr="FFFFFF"/>
                </a:solidFill>
                <a:latin typeface="微软雅黑" panose="020B0503020204020204" pitchFamily="34" charset="-122"/>
                <a:ea typeface="微软雅黑" panose="020B0503020204020204" pitchFamily="34" charset="-122"/>
              </a:rPr>
              <a:t>您的标题写在这里</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algn="ctr">
              <a:defRPr/>
            </a:pPr>
            <a:r>
              <a:rPr lang="zh-CN" altLang="en-US" b="1" kern="0" dirty="0">
                <a:solidFill>
                  <a:sysClr val="window" lastClr="FFFFFF"/>
                </a:solidFill>
                <a:latin typeface="微软雅黑" panose="020B0503020204020204" pitchFamily="34" charset="-122"/>
                <a:ea typeface="微软雅黑" panose="020B0503020204020204" pitchFamily="34" charset="-122"/>
              </a:rPr>
              <a:t>您的标题写在这里</a:t>
            </a:r>
            <a:endParaRPr lang="zh-CN" altLang="en-US" b="1" kern="0" dirty="0">
              <a:solidFill>
                <a:sysClr val="window" lastClr="FFFFFF"/>
              </a:solidFill>
              <a:latin typeface="微软雅黑" panose="020B0503020204020204" pitchFamily="34" charset="-122"/>
              <a:ea typeface="微软雅黑" panose="020B0503020204020204" pitchFamily="34" charset="-122"/>
            </a:endParaRP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a:defRPr/>
            </a:pPr>
            <a:r>
              <a:rPr lang="en-US" altLang="zh-CN" sz="3975" b="1" kern="0" dirty="0">
                <a:solidFill>
                  <a:schemeClr val="bg1"/>
                </a:solidFill>
                <a:latin typeface="微软雅黑" panose="020B0503020204020204" pitchFamily="34" charset="-122"/>
                <a:ea typeface="微软雅黑" panose="020B0503020204020204" pitchFamily="34" charset="-122"/>
              </a:rPr>
              <a:t>A</a:t>
            </a:r>
            <a:endParaRPr lang="zh-CN" altLang="en-US" sz="3975" b="1" kern="0" dirty="0">
              <a:solidFill>
                <a:schemeClr val="bg1"/>
              </a:solidFill>
              <a:latin typeface="微软雅黑" panose="020B0503020204020204" pitchFamily="34" charset="-122"/>
              <a:ea typeface="微软雅黑" panose="020B0503020204020204" pitchFamily="34" charset="-122"/>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a:defRPr/>
            </a:pPr>
            <a:r>
              <a:rPr lang="en-US" altLang="zh-CN" sz="3975" b="1" kern="0" dirty="0">
                <a:latin typeface="微软雅黑" panose="020B0503020204020204" pitchFamily="34" charset="-122"/>
                <a:ea typeface="微软雅黑" panose="020B0503020204020204" pitchFamily="34" charset="-122"/>
              </a:rPr>
              <a:t>B</a:t>
            </a:r>
            <a:endParaRPr lang="zh-CN" altLang="en-US" sz="3975" b="1" kern="0" dirty="0">
              <a:latin typeface="微软雅黑" panose="020B0503020204020204" pitchFamily="34" charset="-122"/>
              <a:ea typeface="微软雅黑" panose="020B0503020204020204" pitchFamily="34" charset="-122"/>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a:lnSpc>
                <a:spcPct val="130000"/>
              </a:lnSpc>
              <a:defRPr/>
            </a:pPr>
            <a:r>
              <a:rPr lang="zh-CN" altLang="en-US" sz="1200" kern="0" dirty="0">
                <a:solidFill>
                  <a:schemeClr val="accent1"/>
                </a:solidFill>
                <a:latin typeface="微软雅黑" panose="020B0503020204020204" pitchFamily="34" charset="-122"/>
                <a:ea typeface="微软雅黑" panose="020B0503020204020204" pitchFamily="34" charset="-122"/>
              </a:rPr>
              <a:t>您的内容打在这里，或通过复制您的文本后在此框中选择粘贴并选择只保留文字您的</a:t>
            </a:r>
            <a:r>
              <a:rPr lang="zh-CN" altLang="en-US" sz="1200" kern="0" dirty="0" smtClean="0">
                <a:solidFill>
                  <a:schemeClr val="accent1"/>
                </a:solidFill>
                <a:latin typeface="微软雅黑" panose="020B0503020204020204" pitchFamily="34" charset="-122"/>
                <a:ea typeface="微软雅黑" panose="020B0503020204020204" pitchFamily="34" charset="-122"/>
              </a:rPr>
              <a:t>内容</a:t>
            </a:r>
            <a:endParaRPr lang="en-US" altLang="zh-CN" sz="1200" kern="0" dirty="0">
              <a:solidFill>
                <a:schemeClr val="accent1"/>
              </a:solidFill>
              <a:latin typeface="微软雅黑" panose="020B0503020204020204" pitchFamily="34" charset="-122"/>
              <a:ea typeface="微软雅黑" panose="020B0503020204020204" pitchFamily="34" charset="-122"/>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a:lnSpc>
                <a:spcPct val="130000"/>
              </a:lnSpc>
              <a:defRPr/>
            </a:pPr>
            <a:r>
              <a:rPr lang="zh-CN" altLang="en-US" sz="1200" kern="0" dirty="0">
                <a:solidFill>
                  <a:schemeClr val="accent1"/>
                </a:solidFill>
                <a:latin typeface="微软雅黑" panose="020B0503020204020204" pitchFamily="34" charset="-122"/>
                <a:ea typeface="微软雅黑" panose="020B0503020204020204" pitchFamily="34" charset="-122"/>
              </a:rPr>
              <a:t>您的内容打在这里，或通过复制您的文本</a:t>
            </a:r>
            <a:endParaRPr lang="en-US" altLang="zh-CN" sz="1200" kern="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结束语</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586836" y="1425316"/>
            <a:ext cx="5567057" cy="3024336"/>
            <a:chOff x="3586836" y="1425316"/>
            <a:chExt cx="5567057" cy="3024336"/>
          </a:xfrm>
        </p:grpSpPr>
        <p:grpSp>
          <p:nvGrpSpPr>
            <p:cNvPr id="6" name="Group 5"/>
            <p:cNvGrpSpPr/>
            <p:nvPr/>
          </p:nvGrpSpPr>
          <p:grpSpPr>
            <a:xfrm>
              <a:off x="3586836" y="1425316"/>
              <a:ext cx="5567057" cy="3024336"/>
              <a:chOff x="3937441" y="1178069"/>
              <a:chExt cx="8247063" cy="4394994"/>
            </a:xfrm>
          </p:grpSpPr>
          <p:sp>
            <p:nvSpPr>
              <p:cNvPr id="8" name="AutoShape 2"/>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9" name="AutoShape 3"/>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0" name="AutoShape 4"/>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1" name="AutoShape 5"/>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DCDEE0"/>
                    </a:outerShdw>
                  </a:effectLst>
                </a:endParaRPr>
              </a:p>
            </p:txBody>
          </p:sp>
          <p:sp>
            <p:nvSpPr>
              <p:cNvPr id="12" name="AutoShape 6"/>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sp>
            <p:nvSpPr>
              <p:cNvPr id="13" name="AutoShape 7"/>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100">
                  <a:solidFill>
                    <a:srgbClr val="FFFFFF"/>
                  </a:solidFill>
                  <a:effectLst>
                    <a:outerShdw blurRad="38100" dist="38100" dir="2700000" algn="tl">
                      <a:srgbClr val="000000"/>
                    </a:outerShdw>
                  </a:effectLst>
                </a:endParaRPr>
              </a:p>
            </p:txBody>
          </p:sp>
        </p:grpSp>
        <p:sp>
          <p:nvSpPr>
            <p:cNvPr id="7" name="矩形 29"/>
            <p:cNvSpPr>
              <a:spLocks noChangeAspect="1" noChangeArrowheads="1"/>
            </p:cNvSpPr>
            <p:nvPr/>
          </p:nvSpPr>
          <p:spPr bwMode="auto">
            <a:xfrm>
              <a:off x="4384120" y="1554754"/>
              <a:ext cx="3982133" cy="2586839"/>
            </a:xfrm>
            <a:prstGeom prst="rect">
              <a:avLst/>
            </a:prstGeom>
            <a:blipFill dpi="0" rotWithShape="1">
              <a:blip r:embed="rId1"/>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 name="组合 13"/>
          <p:cNvGrpSpPr/>
          <p:nvPr/>
        </p:nvGrpSpPr>
        <p:grpSpPr>
          <a:xfrm>
            <a:off x="763742" y="1638508"/>
            <a:ext cx="2288035" cy="1755738"/>
            <a:chOff x="763742" y="1638508"/>
            <a:chExt cx="2288035" cy="1755738"/>
          </a:xfrm>
        </p:grpSpPr>
        <p:sp>
          <p:nvSpPr>
            <p:cNvPr id="15" name="TextBox 11"/>
            <p:cNvSpPr txBox="1"/>
            <p:nvPr/>
          </p:nvSpPr>
          <p:spPr>
            <a:xfrm>
              <a:off x="763742" y="2116973"/>
              <a:ext cx="2288035" cy="1277273"/>
            </a:xfrm>
            <a:prstGeom prst="rect">
              <a:avLst/>
            </a:prstGeom>
            <a:noFill/>
          </p:spPr>
          <p:txBody>
            <a:bodyPr wrap="square" rtlCol="0">
              <a:spAutoFit/>
            </a:bodyPr>
            <a:lstStyle/>
            <a:p>
              <a:pPr lvl="0">
                <a:defRPr/>
              </a:pP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在此添加文字添加</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r>
                <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a:t>
              </a:r>
              <a:r>
                <a:rPr lang="zh-CN" altLang="en-US" sz="1100" kern="0" dirty="0">
                  <a:solidFill>
                    <a:schemeClr val="accent1"/>
                  </a:solidFill>
                  <a:latin typeface="微软雅黑" panose="020B0503020204020204" pitchFamily="34" charset="-122"/>
                  <a:ea typeface="微软雅黑" panose="020B0503020204020204" pitchFamily="34" charset="-122"/>
                </a:rPr>
                <a:t>添加在此添加文字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添加</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介绍</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a:t>
              </a:r>
              <a:r>
                <a:rPr lang="zh-CN" altLang="en-US" sz="1100" kern="0" dirty="0" smtClean="0">
                  <a:solidFill>
                    <a:schemeClr val="accent1"/>
                  </a:solidFill>
                  <a:latin typeface="微软雅黑" panose="020B0503020204020204" pitchFamily="34" charset="-122"/>
                  <a:ea typeface="微软雅黑" panose="020B0503020204020204" pitchFamily="34" charset="-122"/>
                </a:rPr>
                <a:t>介绍</a:t>
              </a:r>
              <a:r>
                <a:rPr lang="en-US" altLang="zh-CN" sz="1100" kern="0" dirty="0" smtClean="0">
                  <a:solidFill>
                    <a:schemeClr val="accent1"/>
                  </a:solidFill>
                  <a:latin typeface="微软雅黑" panose="020B0503020204020204" pitchFamily="34" charset="-122"/>
                  <a:ea typeface="微软雅黑" panose="020B0503020204020204" pitchFamily="34" charset="-122"/>
                </a:rPr>
                <a:t>· </a:t>
              </a:r>
              <a:r>
                <a:rPr lang="zh-CN" altLang="en-US" sz="1100" kern="0" dirty="0">
                  <a:solidFill>
                    <a:schemeClr val="accent1"/>
                  </a:solidFill>
                  <a:latin typeface="微软雅黑" panose="020B0503020204020204" pitchFamily="34" charset="-122"/>
                  <a:ea typeface="微软雅黑" panose="020B0503020204020204" pitchFamily="34" charset="-122"/>
                </a:rPr>
                <a:t>在此添加文字添加</a:t>
              </a:r>
              <a:endParaRPr lang="en-US" altLang="zh-CN" sz="1100" kern="0" dirty="0">
                <a:solidFill>
                  <a:schemeClr val="accent1"/>
                </a:solidFill>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defRPr/>
              </a:pPr>
              <a:endParaRPr kumimoji="0" lang="en-US" altLang="zh-CN" sz="11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nvGrpSpPr>
            <p:cNvPr id="16" name="组合 15"/>
            <p:cNvGrpSpPr/>
            <p:nvPr/>
          </p:nvGrpSpPr>
          <p:grpSpPr>
            <a:xfrm>
              <a:off x="907279" y="1638508"/>
              <a:ext cx="1052212" cy="344419"/>
              <a:chOff x="4493174" y="753734"/>
              <a:chExt cx="1052212" cy="344419"/>
            </a:xfrm>
          </p:grpSpPr>
          <p:sp>
            <p:nvSpPr>
              <p:cNvPr id="17" name="圆角矩形 16"/>
              <p:cNvSpPr/>
              <p:nvPr/>
            </p:nvSpPr>
            <p:spPr>
              <a:xfrm>
                <a:off x="4493174" y="753734"/>
                <a:ext cx="1052212" cy="319506"/>
              </a:xfrm>
              <a:prstGeom prst="roundRect">
                <a:avLst/>
              </a:prstGeom>
              <a:solidFill>
                <a:schemeClr val="bg1"/>
              </a:solidFill>
              <a:ln w="25400" cap="flat" cmpd="sng" algn="ctr">
                <a:noFill/>
                <a:prstDash val="solid"/>
              </a:ln>
              <a:effectLst/>
            </p:spPr>
            <p:txBody>
              <a:bodyPr anchor="ctr"/>
              <a:lstStyle/>
              <a:p>
                <a:pPr algn="ctr" fontAlgn="base">
                  <a:spcBef>
                    <a:spcPct val="0"/>
                  </a:spcBef>
                  <a:spcAft>
                    <a:spcPct val="0"/>
                  </a:spcAft>
                </a:pPr>
                <a:endParaRPr lang="zh-CN" altLang="en-US" kern="0" dirty="0">
                  <a:solidFill>
                    <a:srgbClr val="FFFFFF"/>
                  </a:solidFill>
                  <a:effectLst/>
                  <a:latin typeface="Arial" panose="020B0604020202020204" pitchFamily="34" charset="0"/>
                  <a:ea typeface="宋体" panose="02010600030101010101" pitchFamily="2" charset="-122"/>
                </a:endParaRPr>
              </a:p>
            </p:txBody>
          </p:sp>
          <p:sp>
            <p:nvSpPr>
              <p:cNvPr id="18" name="矩形 17"/>
              <p:cNvSpPr/>
              <p:nvPr/>
            </p:nvSpPr>
            <p:spPr>
              <a:xfrm>
                <a:off x="4516579" y="759599"/>
                <a:ext cx="1005404" cy="338554"/>
              </a:xfrm>
              <a:prstGeom prst="rect">
                <a:avLst/>
              </a:prstGeom>
            </p:spPr>
            <p:txBody>
              <a:bodyPr wrap="none">
                <a:spAutoFit/>
              </a:bodyPr>
              <a:lstStyle/>
              <a:p>
                <a:pPr algn="ctr"/>
                <a:r>
                  <a:rPr lang="zh-CN" altLang="en-US" sz="1600" dirty="0">
                    <a:solidFill>
                      <a:schemeClr val="accent2"/>
                    </a:solidFill>
                    <a:latin typeface="微软雅黑" panose="020B0503020204020204" pitchFamily="34" charset="-122"/>
                    <a:ea typeface="微软雅黑" panose="020B0503020204020204" pitchFamily="34" charset="-122"/>
                  </a:rPr>
                  <a:t>添加标题</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1"/>
          <p:cNvSpPr txBox="1"/>
          <p:nvPr/>
        </p:nvSpPr>
        <p:spPr>
          <a:xfrm>
            <a:off x="2934072" y="1923678"/>
            <a:ext cx="3275856" cy="631088"/>
          </a:xfrm>
          <a:prstGeom prst="rect">
            <a:avLst/>
          </a:prstGeom>
          <a:noFill/>
        </p:spPr>
        <p:txBody>
          <a:bodyPr wrap="square" rtlCol="0">
            <a:spAutoFit/>
          </a:bodyPr>
          <a:lstStyle/>
          <a:p>
            <a:pPr algn="ctr" defTabSz="685800"/>
            <a:r>
              <a:rPr lang="zh-CN" altLang="en-US" sz="3500" b="1" spc="75" dirty="0">
                <a:solidFill>
                  <a:srgbClr val="080808"/>
                </a:solidFill>
                <a:latin typeface="微软雅黑" panose="020B0503020204020204" pitchFamily="34" charset="-122"/>
                <a:ea typeface="微软雅黑" panose="020B0503020204020204" pitchFamily="34" charset="-122"/>
              </a:rPr>
              <a:t>谢谢下载观看</a:t>
            </a:r>
            <a:endParaRPr lang="zh-CN" altLang="en-US" sz="3500" b="1" spc="75" dirty="0">
              <a:solidFill>
                <a:srgbClr val="080808"/>
              </a:solidFill>
              <a:latin typeface="微软雅黑" panose="020B0503020204020204" pitchFamily="34" charset="-122"/>
              <a:ea typeface="微软雅黑" panose="020B0503020204020204" pitchFamily="34" charset="-122"/>
            </a:endParaRPr>
          </a:p>
        </p:txBody>
      </p:sp>
      <p:sp>
        <p:nvSpPr>
          <p:cNvPr id="4" name="矩形 17"/>
          <p:cNvSpPr>
            <a:spLocks noChangeArrowheads="1"/>
          </p:cNvSpPr>
          <p:nvPr/>
        </p:nvSpPr>
        <p:spPr bwMode="auto">
          <a:xfrm>
            <a:off x="3078088" y="2581992"/>
            <a:ext cx="2987824" cy="338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685800"/>
            <a:r>
              <a:rPr lang="en-US" altLang="zh-CN" sz="1600" dirty="0">
                <a:solidFill>
                  <a:srgbClr val="080808"/>
                </a:solidFill>
                <a:latin typeface="微软雅黑" panose="020B0503020204020204" pitchFamily="34" charset="-122"/>
                <a:ea typeface="微软雅黑" panose="020B0503020204020204" pitchFamily="34" charset="-122"/>
              </a:rPr>
              <a:t>Thanks for downloading</a:t>
            </a:r>
            <a:endParaRPr lang="zh-CN" altLang="en-US" sz="1600" dirty="0">
              <a:solidFill>
                <a:srgbClr val="08080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3909860" y="1707654"/>
            <a:ext cx="3185487" cy="646331"/>
          </a:xfrm>
          <a:prstGeom prst="rect">
            <a:avLst/>
          </a:prstGeom>
          <a:noFill/>
        </p:spPr>
        <p:txBody>
          <a:bodyPr wrap="none" rtlCol="0">
            <a:spAutoFit/>
          </a:bodyPr>
          <a:lstStyle/>
          <a:p>
            <a:pPr marL="0" lvl="1"/>
            <a:r>
              <a:rPr lang="zh-CN" altLang="en-US" sz="3600" b="1" spc="300" dirty="0" smtClean="0">
                <a:solidFill>
                  <a:schemeClr val="bg1"/>
                </a:solidFill>
                <a:latin typeface="微软雅黑" panose="020B0503020204020204" pitchFamily="34" charset="-122"/>
                <a:ea typeface="微软雅黑" panose="020B0503020204020204" pitchFamily="34" charset="-122"/>
              </a:rPr>
              <a:t>标题内容概述</a:t>
            </a:r>
            <a:endParaRPr lang="zh-CN" altLang="en-US" sz="3600" b="1" spc="3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3954147" y="24336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4015127" y="2574367"/>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015126" y="2877918"/>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2" name="文本框 9"/>
          <p:cNvSpPr txBox="1"/>
          <p:nvPr/>
        </p:nvSpPr>
        <p:spPr>
          <a:xfrm>
            <a:off x="5718343" y="2577625"/>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sp>
        <p:nvSpPr>
          <p:cNvPr id="13" name="文本框 9"/>
          <p:cNvSpPr txBox="1"/>
          <p:nvPr/>
        </p:nvSpPr>
        <p:spPr>
          <a:xfrm>
            <a:off x="5718344" y="2881626"/>
            <a:ext cx="2007940" cy="200055"/>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300" dirty="0" smtClean="0">
                <a:solidFill>
                  <a:srgbClr val="5F5F5F"/>
                </a:solidFill>
                <a:latin typeface="微软雅黑" panose="020B0503020204020204" pitchFamily="34" charset="-122"/>
                <a:ea typeface="微软雅黑" panose="020B0503020204020204" pitchFamily="34" charset="-122"/>
              </a:rPr>
              <a:t>标题文字内容</a:t>
            </a:r>
            <a:endParaRPr lang="zh-CN" altLang="en-US" sz="1300" dirty="0">
              <a:solidFill>
                <a:srgbClr val="5F5F5F"/>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123728" y="17076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67"/>
            <p:cNvSpPr txBox="1"/>
            <p:nvPr/>
          </p:nvSpPr>
          <p:spPr>
            <a:xfrm>
              <a:off x="2396585" y="1556810"/>
              <a:ext cx="1022180" cy="1015663"/>
            </a:xfrm>
            <a:prstGeom prst="rect">
              <a:avLst/>
            </a:prstGeom>
            <a:noFill/>
          </p:spPr>
          <p:txBody>
            <a:bodyPr wrap="square" rtlCol="0">
              <a:spAutoFit/>
            </a:bodyPr>
            <a:lstStyle/>
            <a:p>
              <a:pPr marL="0" lvl="1"/>
              <a:r>
                <a:rPr lang="en-US" altLang="zh-CN" sz="6000" spc="225" dirty="0" smtClean="0">
                  <a:solidFill>
                    <a:schemeClr val="accent2"/>
                  </a:solidFill>
                  <a:latin typeface="Impact" panose="020B0806030902050204" pitchFamily="34" charset="0"/>
                  <a:ea typeface="微软雅黑" panose="020B0503020204020204" pitchFamily="34" charset="-122"/>
                </a:rPr>
                <a:t>01</a:t>
              </a:r>
              <a:endParaRPr lang="zh-CN" altLang="en-US" sz="6000" spc="225" dirty="0">
                <a:solidFill>
                  <a:schemeClr val="accent2"/>
                </a:solidFill>
                <a:latin typeface="Impact" panose="020B0806030902050204" pitchFamily="34" charset="0"/>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6" name="Freeform 107"/>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fontAlgn="base">
              <a:spcBef>
                <a:spcPct val="0"/>
              </a:spcBef>
              <a:spcAft>
                <a:spcPct val="0"/>
              </a:spcAft>
              <a:defRPr/>
            </a:pPr>
            <a:endParaRPr lang="zh-CN" altLang="en-US" sz="1800">
              <a:solidFill>
                <a:schemeClr val="accent1"/>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9"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0"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1"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2"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3"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4"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15" name="Freeform 124"/>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p:spPr>
          <p:txBody>
            <a:bodyPr/>
            <a:lstStyle/>
            <a:p>
              <a:pPr fontAlgn="base">
                <a:spcBef>
                  <a:spcPct val="0"/>
                </a:spcBef>
                <a:spcAft>
                  <a:spcPct val="0"/>
                </a:spcAft>
              </a:pPr>
              <a:endParaRPr lang="zh-CN" altLang="en-US" sz="1800">
                <a:solidFill>
                  <a:schemeClr val="accent1"/>
                </a:solidFill>
                <a:latin typeface="微软雅黑" panose="020B0503020204020204" pitchFamily="34" charset="-122"/>
                <a:ea typeface="微软雅黑" panose="020B0503020204020204" pitchFamily="34" charset="-122"/>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latin typeface="微软雅黑" panose="020B0503020204020204" pitchFamily="34" charset="-122"/>
                <a:ea typeface="微软雅黑" panose="020B0503020204020204" pitchFamily="34" charset="-122"/>
              </a:rPr>
              <a:t>此处添加标题内容</a:t>
            </a:r>
            <a:endParaRPr lang="en-US" altLang="zh-CN" sz="1600" b="1" dirty="0">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bg1"/>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tx2"/>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tx2"/>
              </a:solidFill>
              <a:latin typeface="微软雅黑" panose="020B0503020204020204" pitchFamily="34" charset="-122"/>
              <a:ea typeface="微软雅黑" panose="020B0503020204020204" pitchFamily="34" charset="-122"/>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bg2"/>
                </a:solidFill>
                <a:latin typeface="微软雅黑" panose="020B0503020204020204" pitchFamily="34" charset="-122"/>
                <a:ea typeface="微软雅黑" panose="020B0503020204020204" pitchFamily="34" charset="-122"/>
              </a:rPr>
              <a:t>此处添加标题内容</a:t>
            </a:r>
            <a:endParaRPr lang="en-US" altLang="zh-CN" sz="1600" b="1" dirty="0">
              <a:solidFill>
                <a:schemeClr val="bg2"/>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schemeClr val="accent1"/>
                </a:solidFill>
                <a:latin typeface="微软雅黑" panose="020B0503020204020204" pitchFamily="34" charset="-122"/>
                <a:ea typeface="微软雅黑" panose="020B0503020204020204" pitchFamily="34" charset="-122"/>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accent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accent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accent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just"/>
            <a:r>
              <a:rPr lang="zh-CN" altLang="en-US" sz="1200" dirty="0">
                <a:solidFill>
                  <a:schemeClr val="accent1"/>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accent1"/>
                </a:solidFill>
                <a:latin typeface="微软雅黑" panose="020B0503020204020204" pitchFamily="34" charset="-122"/>
                <a:ea typeface="微软雅黑" panose="020B0503020204020204" pitchFamily="34" charset="-122"/>
              </a:rPr>
              <a:t>详写内容</a:t>
            </a:r>
            <a:r>
              <a:rPr lang="en-US" altLang="zh-CN" sz="1200" dirty="0">
                <a:solidFill>
                  <a:schemeClr val="accent1"/>
                </a:solidFill>
                <a:latin typeface="微软雅黑" panose="020B0503020204020204" pitchFamily="34" charset="-122"/>
                <a:ea typeface="微软雅黑" panose="020B0503020204020204" pitchFamily="34" charset="-122"/>
              </a:rPr>
              <a:t>……</a:t>
            </a:r>
            <a:r>
              <a:rPr lang="zh-CN" altLang="en-US" sz="1200" dirty="0">
                <a:solidFill>
                  <a:schemeClr val="accent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algn="just">
              <a:lnSpc>
                <a:spcPct val="120000"/>
              </a:lnSpc>
            </a:pPr>
            <a:r>
              <a:rPr lang="zh-CN" altLang="en-US" sz="1200" dirty="0">
                <a:solidFill>
                  <a:schemeClr val="accent1"/>
                </a:solidFill>
                <a:latin typeface="微软雅黑" panose="020B0503020204020204" pitchFamily="34" charset="-122"/>
                <a:ea typeface="微软雅黑" panose="020B0503020204020204" pitchFamily="34" charset="-122"/>
              </a:rPr>
              <a:t>详写内容</a:t>
            </a:r>
            <a:r>
              <a:rPr lang="en-US" altLang="zh-CN" sz="1200" dirty="0">
                <a:solidFill>
                  <a:schemeClr val="accent1"/>
                </a:solidFill>
                <a:latin typeface="微软雅黑" panose="020B0503020204020204" pitchFamily="34" charset="-122"/>
                <a:ea typeface="微软雅黑" panose="020B0503020204020204" pitchFamily="34" charset="-122"/>
              </a:rPr>
              <a:t>……</a:t>
            </a:r>
            <a:r>
              <a:rPr lang="zh-CN" altLang="en-US" sz="1200" dirty="0">
                <a:solidFill>
                  <a:schemeClr val="accent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accent1"/>
                </a:solidFill>
                <a:latin typeface="微软雅黑" panose="020B0503020204020204" pitchFamily="34" charset="-122"/>
                <a:ea typeface="微软雅黑" panose="020B0503020204020204" pitchFamily="34" charset="-122"/>
              </a:rPr>
              <a:t>详写内容</a:t>
            </a:r>
            <a:r>
              <a:rPr lang="en-US" altLang="zh-CN" sz="1200" dirty="0">
                <a:solidFill>
                  <a:schemeClr val="accent1"/>
                </a:solidFill>
                <a:latin typeface="微软雅黑" panose="020B0503020204020204" pitchFamily="34" charset="-122"/>
                <a:ea typeface="微软雅黑" panose="020B0503020204020204" pitchFamily="34" charset="-122"/>
              </a:rPr>
              <a:t>……</a:t>
            </a:r>
            <a:r>
              <a:rPr lang="zh-CN" altLang="en-US" sz="1200" dirty="0">
                <a:solidFill>
                  <a:schemeClr val="accent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algn="just">
              <a:lnSpc>
                <a:spcPct val="120000"/>
              </a:lnSpc>
            </a:pPr>
            <a:r>
              <a:rPr lang="zh-CN" altLang="en-US" sz="1200" dirty="0">
                <a:solidFill>
                  <a:schemeClr val="accent1"/>
                </a:solidFill>
                <a:latin typeface="微软雅黑" panose="020B0503020204020204" pitchFamily="34" charset="-122"/>
                <a:ea typeface="微软雅黑" panose="020B0503020204020204" pitchFamily="34" charset="-122"/>
              </a:rPr>
              <a:t>详写内容</a:t>
            </a:r>
            <a:r>
              <a:rPr lang="en-US" altLang="zh-CN" sz="1200" dirty="0">
                <a:solidFill>
                  <a:schemeClr val="accent1"/>
                </a:solidFill>
                <a:latin typeface="微软雅黑" panose="020B0503020204020204" pitchFamily="34" charset="-122"/>
                <a:ea typeface="微软雅黑" panose="020B0503020204020204" pitchFamily="34" charset="-122"/>
              </a:rPr>
              <a:t>……</a:t>
            </a:r>
            <a:r>
              <a:rPr lang="zh-CN" altLang="en-US" sz="1200" dirty="0">
                <a:solidFill>
                  <a:schemeClr val="accent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algn="ctr"/>
              <a:r>
                <a:rPr lang="zh-CN" altLang="en-US" sz="1600" b="1" dirty="0" smtClean="0">
                  <a:solidFill>
                    <a:schemeClr val="accent1"/>
                  </a:solidFill>
                  <a:latin typeface="微软雅黑" panose="020B0503020204020204" pitchFamily="34" charset="-122"/>
                  <a:ea typeface="微软雅黑" panose="020B0503020204020204" pitchFamily="34" charset="-122"/>
                </a:rPr>
                <a:t>标题</a:t>
              </a:r>
              <a:endParaRPr lang="zh-CN" altLang="en-US" sz="1600" b="1" dirty="0">
                <a:solidFill>
                  <a:schemeClr val="accent1"/>
                </a:solidFill>
                <a:latin typeface="微软雅黑" panose="020B0503020204020204" pitchFamily="34" charset="-122"/>
                <a:ea typeface="微软雅黑" panose="020B0503020204020204" pitchFamily="34" charset="-122"/>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algn="ctr"/>
              <a:r>
                <a:rPr lang="zh-CN" altLang="en-US" sz="2000" b="1" dirty="0" smtClean="0">
                  <a:solidFill>
                    <a:schemeClr val="accent2"/>
                  </a:solidFill>
                  <a:latin typeface="微软雅黑" panose="020B0503020204020204" pitchFamily="34" charset="-122"/>
                  <a:ea typeface="微软雅黑" panose="020B0503020204020204" pitchFamily="34" charset="-122"/>
                </a:rPr>
                <a:t>添加</a:t>
              </a:r>
              <a:endParaRPr lang="en-US" altLang="zh-CN" sz="2000" b="1"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accent2"/>
                  </a:solidFill>
                  <a:latin typeface="微软雅黑" panose="020B0503020204020204" pitchFamily="34" charset="-122"/>
                  <a:ea typeface="微软雅黑" panose="020B0503020204020204" pitchFamily="34" charset="-122"/>
                </a:rPr>
                <a:t>内容</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添加</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gn="ctr"/>
              <a:r>
                <a:rPr lang="zh-CN" altLang="en-US" sz="2000" b="1" dirty="0">
                  <a:solidFill>
                    <a:schemeClr val="accent2"/>
                  </a:solidFill>
                  <a:latin typeface="微软雅黑" panose="020B0503020204020204" pitchFamily="34" charset="-122"/>
                  <a:ea typeface="微软雅黑" panose="020B0503020204020204" pitchFamily="34" charset="-122"/>
                </a:rPr>
                <a:t>内容</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添加</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gn="ctr"/>
              <a:r>
                <a:rPr lang="zh-CN" altLang="en-US" sz="2000" b="1" dirty="0">
                  <a:solidFill>
                    <a:schemeClr val="accent2"/>
                  </a:solidFill>
                  <a:latin typeface="微软雅黑" panose="020B0503020204020204" pitchFamily="34" charset="-122"/>
                  <a:ea typeface="微软雅黑" panose="020B0503020204020204" pitchFamily="34" charset="-122"/>
                </a:rPr>
                <a:t>内容</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algn="ctr"/>
              <a:r>
                <a:rPr lang="zh-CN" altLang="en-US" sz="2000" b="1" dirty="0">
                  <a:solidFill>
                    <a:schemeClr val="accent2"/>
                  </a:solidFill>
                  <a:latin typeface="微软雅黑" panose="020B0503020204020204" pitchFamily="34" charset="-122"/>
                  <a:ea typeface="微软雅黑" panose="020B0503020204020204" pitchFamily="34" charset="-122"/>
                </a:rPr>
                <a:t>添加</a:t>
              </a:r>
              <a:endParaRPr lang="en-US" altLang="zh-CN" sz="2000" b="1" dirty="0">
                <a:solidFill>
                  <a:schemeClr val="accent2"/>
                </a:solidFill>
                <a:latin typeface="微软雅黑" panose="020B0503020204020204" pitchFamily="34" charset="-122"/>
                <a:ea typeface="微软雅黑" panose="020B0503020204020204" pitchFamily="34" charset="-122"/>
              </a:endParaRPr>
            </a:p>
            <a:p>
              <a:pPr algn="ctr"/>
              <a:r>
                <a:rPr lang="zh-CN" altLang="en-US" sz="2000" b="1" dirty="0">
                  <a:solidFill>
                    <a:schemeClr val="accent2"/>
                  </a:solidFill>
                  <a:latin typeface="微软雅黑" panose="020B0503020204020204" pitchFamily="34" charset="-122"/>
                  <a:ea typeface="微软雅黑" panose="020B0503020204020204" pitchFamily="34" charset="-122"/>
                </a:rPr>
                <a:t>内容</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p:nvPr>
            <p:custDataLst>
              <p:tags r:id="rId1"/>
            </p:custDataLst>
          </p:nvPr>
        </p:nvSpPr>
        <p:spPr bwMode="auto">
          <a:xfrm>
            <a:off x="911914" y="2890774"/>
            <a:ext cx="1643062" cy="402442"/>
          </a:xfrm>
          <a:prstGeom prst="rect">
            <a:avLst/>
          </a:prstGeom>
          <a:solidFill>
            <a:schemeClr val="bg1"/>
          </a:solidFill>
          <a:ln>
            <a:noFill/>
          </a:ln>
        </p:spPr>
        <p:txBody>
          <a:bodyPr/>
          <a:lstStyle/>
          <a:p>
            <a:pPr algn="ctr"/>
            <a:r>
              <a:rPr lang="zh-CN" altLang="en-US" dirty="0">
                <a:solidFill>
                  <a:schemeClr val="accent2"/>
                </a:solidFill>
                <a:latin typeface="微软雅黑" panose="020B0503020204020204" pitchFamily="34" charset="-122"/>
                <a:ea typeface="微软雅黑" panose="020B0503020204020204" pitchFamily="34" charset="-122"/>
              </a:rPr>
              <a:t>一季度</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algn="ctr" eaLnBrk="1" hangingPunct="1"/>
            <a:r>
              <a:rPr lang="zh-CN" altLang="en-US" dirty="0">
                <a:solidFill>
                  <a:schemeClr val="accent2"/>
                </a:solidFill>
                <a:latin typeface="微软雅黑" panose="020B0503020204020204" pitchFamily="34" charset="-122"/>
                <a:ea typeface="微软雅黑" panose="020B0503020204020204" pitchFamily="34" charset="-122"/>
              </a:rPr>
              <a:t>三季度</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algn="ctr" eaLnBrk="1" hangingPunct="1"/>
            <a:r>
              <a:rPr lang="zh-CN" altLang="en-US" dirty="0">
                <a:solidFill>
                  <a:schemeClr val="accent2"/>
                </a:solidFill>
                <a:latin typeface="微软雅黑" panose="020B0503020204020204" pitchFamily="34" charset="-122"/>
                <a:ea typeface="微软雅黑" panose="020B0503020204020204" pitchFamily="34" charset="-122"/>
              </a:rPr>
              <a:t>二季度</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 name="MH_Other_5"/>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algn="ctr"/>
            <a:r>
              <a:rPr lang="zh-CN" altLang="en-US" dirty="0">
                <a:solidFill>
                  <a:schemeClr val="accent2"/>
                </a:solidFill>
                <a:latin typeface="微软雅黑" panose="020B0503020204020204" pitchFamily="34" charset="-122"/>
                <a:ea typeface="微软雅黑" panose="020B0503020204020204" pitchFamily="34" charset="-122"/>
              </a:rPr>
              <a:t>四季度</a:t>
            </a:r>
            <a:endParaRPr lang="zh-CN" altLang="en-US" dirty="0">
              <a:solidFill>
                <a:schemeClr val="accent2"/>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5"/>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6"/>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7"/>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lnSpc>
                <a:spcPct val="120000"/>
              </a:lnSpc>
            </a:pPr>
            <a:r>
              <a:rPr lang="zh-CN" altLang="en-US" sz="1200" dirty="0">
                <a:solidFill>
                  <a:schemeClr val="accent1"/>
                </a:solidFill>
                <a:latin typeface="微软雅黑" panose="020B0503020204020204" pitchFamily="34" charset="-122"/>
                <a:ea typeface="微软雅黑" panose="020B0503020204020204" pitchFamily="34" charset="-122"/>
              </a:rPr>
              <a:t>添加文本</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3" name="MH_Other_2"/>
          <p:cNvSpPr/>
          <p:nvPr>
            <p:custDataLst>
              <p:tags r:id="rId8"/>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4" name="MH_Other_3"/>
          <p:cNvSpPr/>
          <p:nvPr>
            <p:custDataLst>
              <p:tags r:id="rId9"/>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5" name="MH_Other_4"/>
          <p:cNvSpPr/>
          <p:nvPr>
            <p:custDataLst>
              <p:tags r:id="rId10"/>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6" name="MH_Other_5"/>
          <p:cNvSpPr/>
          <p:nvPr>
            <p:custDataLst>
              <p:tags r:id="rId11"/>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7" name="MH_Other_2"/>
          <p:cNvSpPr/>
          <p:nvPr>
            <p:custDataLst>
              <p:tags r:id="rId12"/>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8" name="MH_Other_3"/>
          <p:cNvSpPr/>
          <p:nvPr>
            <p:custDataLst>
              <p:tags r:id="rId13"/>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19" name="MH_Other_4"/>
          <p:cNvSpPr/>
          <p:nvPr>
            <p:custDataLst>
              <p:tags r:id="rId14"/>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0" name="MH_Other_5"/>
          <p:cNvSpPr/>
          <p:nvPr>
            <p:custDataLst>
              <p:tags r:id="rId15"/>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1" name="MH_Other_2"/>
          <p:cNvSpPr/>
          <p:nvPr>
            <p:custDataLst>
              <p:tags r:id="rId16"/>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2" name="MH_Other_3"/>
          <p:cNvSpPr/>
          <p:nvPr>
            <p:custDataLst>
              <p:tags r:id="rId17"/>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3" name="MH_Other_4"/>
          <p:cNvSpPr/>
          <p:nvPr>
            <p:custDataLst>
              <p:tags r:id="rId18"/>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4" name="MH_Other_5"/>
          <p:cNvSpPr/>
          <p:nvPr>
            <p:custDataLst>
              <p:tags r:id="rId19"/>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5" name="MH_Other_2"/>
          <p:cNvSpPr/>
          <p:nvPr>
            <p:custDataLst>
              <p:tags r:id="rId20"/>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29" name="MH_Other_3"/>
          <p:cNvSpPr/>
          <p:nvPr>
            <p:custDataLst>
              <p:tags r:id="rId21"/>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0" name="MH_Other_4"/>
          <p:cNvSpPr/>
          <p:nvPr>
            <p:custDataLst>
              <p:tags r:id="rId22"/>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1" name="MH_Other_5"/>
          <p:cNvSpPr/>
          <p:nvPr>
            <p:custDataLst>
              <p:tags r:id="rId23"/>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20</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41</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38</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60</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43</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76</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33</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r>
              <a:rPr lang="en-US" altLang="zh-CN" sz="1400" dirty="0">
                <a:solidFill>
                  <a:schemeClr val="accent1"/>
                </a:solidFill>
                <a:latin typeface="微软雅黑" panose="020B0503020204020204" pitchFamily="34" charset="-122"/>
                <a:ea typeface="微软雅黑" panose="020B0503020204020204" pitchFamily="34" charset="-122"/>
              </a:rPr>
              <a:t>62</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40" name="MH_Other_4"/>
          <p:cNvSpPr/>
          <p:nvPr>
            <p:custDataLst>
              <p:tags r:id="rId24"/>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indent="0">
              <a:lnSpc>
                <a:spcPct val="120000"/>
              </a:lnSpc>
              <a:buClr>
                <a:srgbClr val="0070C0"/>
              </a:buClr>
              <a:buSzPct val="80000"/>
            </a:pPr>
            <a:r>
              <a:rPr lang="zh-CN" altLang="en-US" sz="12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计划数</a:t>
            </a:r>
            <a:endParaRPr lang="en-US" altLang="zh-CN" sz="12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MH_Other_4"/>
          <p:cNvSpPr/>
          <p:nvPr>
            <p:custDataLst>
              <p:tags r:id="rId25"/>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indent="0">
              <a:lnSpc>
                <a:spcPct val="120000"/>
              </a:lnSpc>
              <a:buClr>
                <a:srgbClr val="0070C0"/>
              </a:buClr>
              <a:buSzPct val="80000"/>
            </a:pPr>
            <a:r>
              <a:rPr lang="zh-CN" altLang="en-US" sz="12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rPr>
              <a:t>完成数</a:t>
            </a:r>
            <a:endParaRPr lang="en-US" altLang="zh-CN" sz="1200" dirty="0">
              <a:solidFill>
                <a:schemeClr val="accent1"/>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p:spPr>
        <p:txBody>
          <a:bodyPr wrap="square"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indent="0">
              <a:lnSpc>
                <a:spcPct val="120000"/>
              </a:lnSpc>
              <a:buClr>
                <a:srgbClr val="0070C0"/>
              </a:buClr>
              <a:buSzPct val="80000"/>
            </a:pPr>
            <a:r>
              <a:rPr lang="zh-CN" altLang="en-US" sz="1100" dirty="0">
                <a:solidFill>
                  <a:schemeClr val="accent2"/>
                </a:solidFill>
                <a:latin typeface="微软雅黑" panose="020B0503020204020204" pitchFamily="34" charset="-122"/>
                <a:ea typeface="微软雅黑" panose="020B0503020204020204" pitchFamily="34" charset="-122"/>
                <a:sym typeface="Calibri" panose="020F0502020204030204" pitchFamily="34" charset="0"/>
              </a:rPr>
              <a:t>单位：亿元</a:t>
            </a:r>
            <a:endParaRPr lang="en-US" altLang="zh-CN" sz="1100" dirty="0">
              <a:solidFill>
                <a:schemeClr val="accent2"/>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5" name="KSO_Shape"/>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accent1"/>
              </a:solidFill>
              <a:latin typeface="微软雅黑" panose="020B0503020204020204" pitchFamily="34" charset="-122"/>
              <a:ea typeface="微软雅黑" panose="020B0503020204020204" pitchFamily="34" charset="-122"/>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a:lnSpc>
                <a:spcPct val="120000"/>
              </a:lnSpc>
              <a:defRPr/>
            </a:pPr>
            <a:r>
              <a:rPr lang="zh-CN" altLang="en-US" sz="1200" dirty="0">
                <a:solidFill>
                  <a:schemeClr val="accent1"/>
                </a:solidFill>
                <a:latin typeface="微软雅黑" panose="020B0503020204020204" pitchFamily="34" charset="-122"/>
                <a:ea typeface="微软雅黑" panose="020B0503020204020204" pitchFamily="34" charset="-122"/>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lang="zh-CN" altLang="en-US" sz="1200" kern="0"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100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200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50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300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350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400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450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500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lvl="0"/>
            <a:r>
              <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endPar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r>
              <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单击添加文本单击添加文本单击添加文本单击添加文本</a:t>
            </a:r>
            <a:endPar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lvl="0"/>
            <a:r>
              <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endPar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lvl="0"/>
            <a:r>
              <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rPr>
              <a:t>单击添加文本单击添加文本单击添加文本</a:t>
            </a:r>
            <a:endParaRPr lang="zh-CN" altLang="en-US" sz="825"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algn="ctr"/>
            <a:r>
              <a:rPr lang="zh-CN" altLang="en-US" sz="1200" dirty="0">
                <a:solidFill>
                  <a:schemeClr val="accent1"/>
                </a:solidFill>
                <a:latin typeface="微软雅黑" panose="020B0503020204020204" pitchFamily="34" charset="-122"/>
                <a:ea typeface="微软雅黑" panose="020B0503020204020204" pitchFamily="34" charset="-122"/>
                <a:cs typeface="华文黑体" pitchFamily="2" charset="-122"/>
              </a:rPr>
              <a:t>添加标题</a:t>
            </a:r>
            <a:endParaRPr lang="en-US" altLang="zh-CN" sz="120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r>
              <a:rPr lang="zh-CN" altLang="en-US" sz="1050" dirty="0">
                <a:solidFill>
                  <a:schemeClr val="bg1"/>
                </a:solidFill>
                <a:latin typeface="微软雅黑" panose="020B0503020204020204" pitchFamily="34" charset="-122"/>
                <a:ea typeface="微软雅黑" panose="020B0503020204020204" pitchFamily="34" charset="-122"/>
              </a:rPr>
              <a:t>添加标题</a:t>
            </a:r>
            <a:endParaRPr lang="zh-CN" altLang="en-US" sz="105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endPar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2"/>
                </a:solidFill>
                <a:latin typeface="微软雅黑" panose="020B0503020204020204" pitchFamily="34" charset="-122"/>
                <a:ea typeface="微软雅黑" panose="020B0503020204020204" pitchFamily="34" charset="-122"/>
              </a:rPr>
              <a:t>点击输入内容</a:t>
            </a:r>
            <a:endParaRPr lang="zh-CN" altLang="en-US" sz="900" dirty="0">
              <a:solidFill>
                <a:schemeClr val="accent2"/>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r>
              <a:rPr lang="zh-CN" altLang="en-US" sz="1050" dirty="0">
                <a:latin typeface="微软雅黑" panose="020B0503020204020204" pitchFamily="34" charset="-122"/>
                <a:ea typeface="微软雅黑" panose="020B0503020204020204" pitchFamily="34" charset="-122"/>
              </a:rPr>
              <a:t>添加标题</a:t>
            </a:r>
            <a:endParaRPr lang="zh-CN" altLang="en-US" sz="1050" dirty="0">
              <a:latin typeface="微软雅黑" panose="020B0503020204020204" pitchFamily="34" charset="-122"/>
              <a:ea typeface="微软雅黑" panose="020B0503020204020204" pitchFamily="34" charset="-122"/>
            </a:endParaRP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endPar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2"/>
                </a:solidFill>
                <a:latin typeface="微软雅黑" panose="020B0503020204020204" pitchFamily="34" charset="-122"/>
                <a:ea typeface="微软雅黑" panose="020B0503020204020204" pitchFamily="34" charset="-122"/>
              </a:rPr>
              <a:t>点击输入内容</a:t>
            </a:r>
            <a:endParaRPr lang="zh-CN" altLang="en-US" sz="900" dirty="0">
              <a:solidFill>
                <a:schemeClr val="accent2"/>
              </a:solidFill>
              <a:latin typeface="微软雅黑" panose="020B0503020204020204" pitchFamily="34" charset="-122"/>
              <a:ea typeface="微软雅黑" panose="020B0503020204020204" pitchFamily="34" charset="-122"/>
            </a:endParaRP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r>
              <a:rPr lang="zh-CN" altLang="en-US" sz="1050" dirty="0">
                <a:solidFill>
                  <a:schemeClr val="bg2"/>
                </a:solidFill>
                <a:latin typeface="微软雅黑" panose="020B0503020204020204" pitchFamily="34" charset="-122"/>
                <a:ea typeface="微软雅黑" panose="020B0503020204020204" pitchFamily="34" charset="-122"/>
              </a:rPr>
              <a:t>添加标题</a:t>
            </a:r>
            <a:endParaRPr lang="zh-CN" altLang="en-US" sz="1050" dirty="0">
              <a:solidFill>
                <a:schemeClr val="bg2"/>
              </a:solidFill>
              <a:latin typeface="微软雅黑" panose="020B0503020204020204" pitchFamily="34" charset="-122"/>
              <a:ea typeface="微软雅黑" panose="020B0503020204020204" pitchFamily="34" charset="-122"/>
            </a:endParaRP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endPar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2"/>
                </a:solidFill>
                <a:latin typeface="微软雅黑" panose="020B0503020204020204" pitchFamily="34" charset="-122"/>
                <a:ea typeface="微软雅黑" panose="020B0503020204020204" pitchFamily="34" charset="-122"/>
              </a:rPr>
              <a:t>点击输入内容</a:t>
            </a:r>
            <a:endParaRPr lang="zh-CN" altLang="en-US" sz="900" dirty="0">
              <a:solidFill>
                <a:schemeClr val="accent2"/>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r>
              <a:rPr lang="zh-CN" altLang="en-US" sz="1050" dirty="0">
                <a:solidFill>
                  <a:schemeClr val="tx2"/>
                </a:solidFill>
                <a:latin typeface="微软雅黑" panose="020B0503020204020204" pitchFamily="34" charset="-122"/>
                <a:ea typeface="微软雅黑" panose="020B0503020204020204" pitchFamily="34" charset="-122"/>
              </a:rPr>
              <a:t>添加标题</a:t>
            </a:r>
            <a:endParaRPr lang="zh-CN" altLang="en-US" sz="1050" dirty="0">
              <a:solidFill>
                <a:schemeClr val="tx2"/>
              </a:solidFill>
              <a:latin typeface="微软雅黑" panose="020B0503020204020204" pitchFamily="34" charset="-122"/>
              <a:ea typeface="微软雅黑" panose="020B0503020204020204" pitchFamily="34" charset="-122"/>
            </a:endParaRP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a:lnSpc>
                <a:spcPct val="150000"/>
              </a:lnSpc>
            </a:pPr>
            <a:r>
              <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endParaRPr lang="zh-CN" altLang="en-US" sz="750" dirty="0">
              <a:solidFill>
                <a:schemeClr val="accent1"/>
              </a:solidFill>
              <a:latin typeface="微软雅黑" panose="020B0503020204020204" pitchFamily="34" charset="-122"/>
              <a:ea typeface="微软雅黑" panose="020B0503020204020204" pitchFamily="34" charset="-122"/>
              <a:cs typeface="华文黑体" pitchFamily="2" charset="-122"/>
            </a:endParaRP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900" dirty="0">
                <a:solidFill>
                  <a:schemeClr val="accent2"/>
                </a:solidFill>
                <a:latin typeface="微软雅黑" panose="020B0503020204020204" pitchFamily="34" charset="-122"/>
                <a:ea typeface="微软雅黑" panose="020B0503020204020204" pitchFamily="34" charset="-122"/>
              </a:rPr>
              <a:t>点击输入内容</a:t>
            </a:r>
            <a:endParaRPr lang="zh-CN" altLang="en-US" sz="900" dirty="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2500" dirty="0" smtClean="0">
                <a:solidFill>
                  <a:schemeClr val="accent1"/>
                </a:solidFill>
                <a:latin typeface="微软雅黑" panose="020B0503020204020204" pitchFamily="34" charset="-122"/>
                <a:ea typeface="微软雅黑" panose="020B0503020204020204" pitchFamily="34" charset="-122"/>
              </a:rPr>
              <a:t>标题内容</a:t>
            </a:r>
            <a:endParaRPr lang="zh-CN" altLang="en-US" sz="2500" dirty="0">
              <a:solidFill>
                <a:schemeClr val="accent1"/>
              </a:solidFill>
              <a:latin typeface="微软雅黑" panose="020B0503020204020204" pitchFamily="34" charset="-122"/>
              <a:ea typeface="微软雅黑" panose="020B0503020204020204" pitchFamily="34" charset="-122"/>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bwMode="auto">
          <a:xfrm>
            <a:off x="3759994" y="698898"/>
            <a:ext cx="4767263" cy="2311003"/>
            <a:chOff x="0" y="0"/>
            <a:chExt cx="12192000" cy="630377"/>
          </a:xfrm>
        </p:grpSpPr>
        <p:sp>
          <p:nvSpPr>
            <p:cNvPr id="6" name="矩形 5"/>
            <p:cNvSpPr>
              <a:spLocks noChangeArrowheads="1"/>
            </p:cNvSpPr>
            <p:nvPr/>
          </p:nvSpPr>
          <p:spPr bwMode="auto">
            <a:xfrm>
              <a:off x="0" y="28562"/>
              <a:ext cx="12192000" cy="601815"/>
            </a:xfrm>
            <a:prstGeom prst="rect">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7" name="矩形 6"/>
            <p:cNvSpPr>
              <a:spLocks noChangeArrowheads="1"/>
            </p:cNvSpPr>
            <p:nvPr/>
          </p:nvSpPr>
          <p:spPr bwMode="auto">
            <a:xfrm>
              <a:off x="0" y="0"/>
              <a:ext cx="12192000" cy="28562"/>
            </a:xfrm>
            <a:prstGeom prst="rect">
              <a:avLst/>
            </a:prstGeom>
            <a:solidFill>
              <a:schemeClr val="tx1"/>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pic>
        <p:nvPicPr>
          <p:cNvPr id="8" name="图片 5"/>
          <p:cNvPicPr>
            <a:picLocks noChangeAspect="1" noChangeArrowheads="1"/>
          </p:cNvPicPr>
          <p:nvPr/>
        </p:nvPicPr>
        <p:blipFill>
          <a:blip r:embed="rId1" cstate="screen"/>
          <a:srcRect/>
          <a:stretch>
            <a:fillRect/>
          </a:stretch>
        </p:blipFill>
        <p:spPr bwMode="auto">
          <a:xfrm>
            <a:off x="681038" y="676276"/>
            <a:ext cx="3002756" cy="400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5"/>
          <p:cNvSpPr>
            <a:spLocks noChangeArrowheads="1"/>
          </p:cNvSpPr>
          <p:nvPr/>
        </p:nvSpPr>
        <p:spPr bwMode="auto">
          <a:xfrm>
            <a:off x="3850481" y="1704976"/>
            <a:ext cx="437792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05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7"/>
          <p:cNvPicPr>
            <a:picLocks noChangeAspect="1" noChangeArrowheads="1"/>
          </p:cNvPicPr>
          <p:nvPr/>
        </p:nvPicPr>
        <p:blipFill>
          <a:blip r:embed="rId2" cstate="screen"/>
          <a:srcRect/>
          <a:stretch>
            <a:fillRect/>
          </a:stretch>
        </p:blipFill>
        <p:spPr bwMode="auto">
          <a:xfrm>
            <a:off x="7399735" y="3159919"/>
            <a:ext cx="1127522" cy="1502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组合 8"/>
          <p:cNvGrpSpPr/>
          <p:nvPr/>
        </p:nvGrpSpPr>
        <p:grpSpPr bwMode="auto">
          <a:xfrm>
            <a:off x="3759994" y="3159919"/>
            <a:ext cx="3549254" cy="1502569"/>
            <a:chOff x="0" y="0"/>
            <a:chExt cx="12192000" cy="630377"/>
          </a:xfrm>
        </p:grpSpPr>
        <p:sp>
          <p:nvSpPr>
            <p:cNvPr id="12" name="矩形 9"/>
            <p:cNvSpPr>
              <a:spLocks noChangeArrowheads="1"/>
            </p:cNvSpPr>
            <p:nvPr/>
          </p:nvSpPr>
          <p:spPr bwMode="auto">
            <a:xfrm>
              <a:off x="0" y="28562"/>
              <a:ext cx="12192000" cy="601815"/>
            </a:xfrm>
            <a:prstGeom prst="rect">
              <a:avLst/>
            </a:prstGeom>
            <a:solidFill>
              <a:schemeClr val="bg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矩形 10"/>
            <p:cNvSpPr>
              <a:spLocks noChangeArrowheads="1"/>
            </p:cNvSpPr>
            <p:nvPr/>
          </p:nvSpPr>
          <p:spPr bwMode="auto">
            <a:xfrm>
              <a:off x="0" y="0"/>
              <a:ext cx="12192000" cy="28562"/>
            </a:xfrm>
            <a:prstGeom prst="rect">
              <a:avLst/>
            </a:prstGeom>
            <a:solidFill>
              <a:schemeClr val="tx2"/>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35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4" name="TextBox 15"/>
          <p:cNvSpPr>
            <a:spLocks noChangeArrowheads="1"/>
          </p:cNvSpPr>
          <p:nvPr/>
        </p:nvSpPr>
        <p:spPr bwMode="auto">
          <a:xfrm>
            <a:off x="3918347" y="3764757"/>
            <a:ext cx="3257550"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05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这里输入简单的文字概述这里输入简单字概述这里输入简单简单的文字概述这里输入简单的文字概述简单的文字概述这里输入简单的文字概述</a:t>
            </a:r>
            <a:endParaRPr lang="zh-CN" altLang="en-US" sz="105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2"/>
          <p:cNvSpPr>
            <a:spLocks noChangeArrowheads="1"/>
          </p:cNvSpPr>
          <p:nvPr/>
        </p:nvSpPr>
        <p:spPr bwMode="auto">
          <a:xfrm>
            <a:off x="3850481" y="1236542"/>
            <a:ext cx="30059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20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6" name="矩形 13"/>
          <p:cNvSpPr>
            <a:spLocks noChangeArrowheads="1"/>
          </p:cNvSpPr>
          <p:nvPr/>
        </p:nvSpPr>
        <p:spPr bwMode="auto">
          <a:xfrm>
            <a:off x="4874659" y="3385076"/>
            <a:ext cx="230063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5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zh-CN" altLang="en-US" sz="1500" dirty="0">
              <a:solidFill>
                <a:schemeClr val="accent2"/>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5000">
        <p:fade/>
      </p:transition>
    </mc:Choice>
    <mc:Fallback>
      <p:transition spd="med"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1+#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P spid="16" grpId="0"/>
    </p:bldLst>
  </p:timing>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p="http://schemas.openxmlformats.org/presentationml/2006/main">
  <p:tag name="MH" val="20151120082425"/>
  <p:tag name="MH_LIBRARY" val="GRAPHIC"/>
  <p:tag name="MH_TYPE" val="Other"/>
  <p:tag name="MH_ORDER" val="3"/>
</p:tagLst>
</file>

<file path=ppt/tags/tag11.xml><?xml version="1.0" encoding="utf-8"?>
<p:tagLst xmlns:p="http://schemas.openxmlformats.org/presentationml/2006/main">
  <p:tag name="MH" val="20151120082425"/>
  <p:tag name="MH_LIBRARY" val="GRAPHIC"/>
  <p:tag name="MH_TYPE" val="Other"/>
  <p:tag name="MH_ORDER" val="4"/>
</p:tagLst>
</file>

<file path=ppt/tags/tag12.xml><?xml version="1.0" encoding="utf-8"?>
<p:tagLst xmlns:p="http://schemas.openxmlformats.org/presentationml/2006/main">
  <p:tag name="MH" val="20151120082425"/>
  <p:tag name="MH_LIBRARY" val="GRAPHIC"/>
  <p:tag name="MH_TYPE" val="Other"/>
  <p:tag name="MH_ORDER" val="5"/>
</p:tagLst>
</file>

<file path=ppt/tags/tag13.xml><?xml version="1.0" encoding="utf-8"?>
<p:tagLst xmlns:p="http://schemas.openxmlformats.org/presentationml/2006/main">
  <p:tag name="MH" val="20151120082425"/>
  <p:tag name="MH_LIBRARY" val="GRAPHIC"/>
  <p:tag name="MH_TYPE" val="Other"/>
  <p:tag name="MH_ORDER" val="2"/>
</p:tagLst>
</file>

<file path=ppt/tags/tag14.xml><?xml version="1.0" encoding="utf-8"?>
<p:tagLst xmlns:p="http://schemas.openxmlformats.org/presentationml/2006/main">
  <p:tag name="MH" val="20151120082425"/>
  <p:tag name="MH_LIBRARY" val="GRAPHIC"/>
  <p:tag name="MH_TYPE" val="Other"/>
  <p:tag name="MH_ORDER" val="3"/>
</p:tagLst>
</file>

<file path=ppt/tags/tag15.xml><?xml version="1.0" encoding="utf-8"?>
<p:tagLst xmlns:p="http://schemas.openxmlformats.org/presentationml/2006/main">
  <p:tag name="MH" val="20151120082425"/>
  <p:tag name="MH_LIBRARY" val="GRAPHIC"/>
  <p:tag name="MH_TYPE" val="Other"/>
  <p:tag name="MH_ORDER" val="4"/>
</p:tagLst>
</file>

<file path=ppt/tags/tag16.xml><?xml version="1.0" encoding="utf-8"?>
<p:tagLst xmlns:p="http://schemas.openxmlformats.org/presentationml/2006/main">
  <p:tag name="MH" val="20151120082425"/>
  <p:tag name="MH_LIBRARY" val="GRAPHIC"/>
  <p:tag name="MH_TYPE" val="Other"/>
  <p:tag name="MH_ORDER" val="5"/>
</p:tagLst>
</file>

<file path=ppt/tags/tag17.xml><?xml version="1.0" encoding="utf-8"?>
<p:tagLst xmlns:p="http://schemas.openxmlformats.org/presentationml/2006/main">
  <p:tag name="MH" val="20151120082425"/>
  <p:tag name="MH_LIBRARY" val="GRAPHIC"/>
  <p:tag name="MH_TYPE" val="Other"/>
  <p:tag name="MH_ORDER" val="2"/>
</p:tagLst>
</file>

<file path=ppt/tags/tag18.xml><?xml version="1.0" encoding="utf-8"?>
<p:tagLst xmlns:p="http://schemas.openxmlformats.org/presentationml/2006/main">
  <p:tag name="MH" val="20151120082425"/>
  <p:tag name="MH_LIBRARY" val="GRAPHIC"/>
  <p:tag name="MH_TYPE" val="Other"/>
  <p:tag name="MH_ORDER" val="3"/>
</p:tagLst>
</file>

<file path=ppt/tags/tag19.xml><?xml version="1.0" encoding="utf-8"?>
<p:tagLst xmlns:p="http://schemas.openxmlformats.org/presentationml/2006/main">
  <p:tag name="MH" val="20151120082425"/>
  <p:tag name="MH_LIBRARY" val="GRAPHIC"/>
  <p:tag name="MH_TYPE" val="Other"/>
  <p:tag name="MH_ORDER" val="4"/>
</p:tagLst>
</file>

<file path=ppt/tags/tag2.xml><?xml version="1.0" encoding="utf-8"?>
<p:tagLst xmlns:p="http://schemas.openxmlformats.org/presentationml/2006/main">
  <p:tag name="MH" val="20151119213458"/>
  <p:tag name="MH_LIBRARY" val="GRAPHIC"/>
  <p:tag name="MH_TYPE" val="Other"/>
  <p:tag name="MH_ORDER" val="1"/>
</p:tagLst>
</file>

<file path=ppt/tags/tag20.xml><?xml version="1.0" encoding="utf-8"?>
<p:tagLst xmlns:p="http://schemas.openxmlformats.org/presentationml/2006/main">
  <p:tag name="MH" val="20151120082425"/>
  <p:tag name="MH_LIBRARY" val="GRAPHIC"/>
  <p:tag name="MH_TYPE" val="Other"/>
  <p:tag name="MH_ORDER" val="5"/>
</p:tagLst>
</file>

<file path=ppt/tags/tag21.xml><?xml version="1.0" encoding="utf-8"?>
<p:tagLst xmlns:p="http://schemas.openxmlformats.org/presentationml/2006/main">
  <p:tag name="MH" val="20151120082425"/>
  <p:tag name="MH_LIBRARY" val="GRAPHIC"/>
  <p:tag name="MH_TYPE" val="Other"/>
  <p:tag name="MH_ORDER" val="2"/>
</p:tagLst>
</file>

<file path=ppt/tags/tag22.xml><?xml version="1.0" encoding="utf-8"?>
<p:tagLst xmlns:p="http://schemas.openxmlformats.org/presentationml/2006/main">
  <p:tag name="MH" val="20151120082425"/>
  <p:tag name="MH_LIBRARY" val="GRAPHIC"/>
  <p:tag name="MH_TYPE" val="Other"/>
  <p:tag name="MH_ORDER" val="3"/>
</p:tagLst>
</file>

<file path=ppt/tags/tag23.xml><?xml version="1.0" encoding="utf-8"?>
<p:tagLst xmlns:p="http://schemas.openxmlformats.org/presentationml/2006/main">
  <p:tag name="MH" val="20151120082425"/>
  <p:tag name="MH_LIBRARY" val="GRAPHIC"/>
  <p:tag name="MH_TYPE" val="Other"/>
  <p:tag name="MH_ORDER" val="4"/>
</p:tagLst>
</file>

<file path=ppt/tags/tag24.xml><?xml version="1.0" encoding="utf-8"?>
<p:tagLst xmlns:p="http://schemas.openxmlformats.org/presentationml/2006/main">
  <p:tag name="MH" val="20151120082425"/>
  <p:tag name="MH_LIBRARY" val="GRAPHIC"/>
  <p:tag name="MH_TYPE" val="Other"/>
  <p:tag name="MH_ORDER" val="5"/>
</p:tagLst>
</file>

<file path=ppt/tags/tag25.xml><?xml version="1.0" encoding="utf-8"?>
<p:tagLst xmlns:p="http://schemas.openxmlformats.org/presentationml/2006/main">
  <p:tag name="MH" val="20151120082425"/>
  <p:tag name="MH_LIBRARY" val="GRAPHIC"/>
  <p:tag name="MH_TYPE" val="Other"/>
  <p:tag name="MH_ORDER" val="4"/>
</p:tagLst>
</file>

<file path=ppt/tags/tag26.xml><?xml version="1.0" encoding="utf-8"?>
<p:tagLst xmlns:p="http://schemas.openxmlformats.org/presentationml/2006/main">
  <p:tag name="MH" val="20151120082425"/>
  <p:tag name="MH_LIBRARY" val="GRAPHIC"/>
  <p:tag name="MH_TYPE" val="Other"/>
  <p:tag name="MH_ORDER" val="4"/>
</p:tagLst>
</file>

<file path=ppt/tags/tag3.xml><?xml version="1.0" encoding="utf-8"?>
<p:tagLst xmlns:p="http://schemas.openxmlformats.org/presentationml/2006/main">
  <p:tag name="MH" val="20151119213458"/>
  <p:tag name="MH_LIBRARY" val="GRAPHIC"/>
  <p:tag name="MH_TYPE" val="Other"/>
  <p:tag name="MH_ORDER" val="3"/>
</p:tagLst>
</file>

<file path=ppt/tags/tag4.xml><?xml version="1.0" encoding="utf-8"?>
<p:tagLst xmlns:p="http://schemas.openxmlformats.org/presentationml/2006/main">
  <p:tag name="MH" val="20151119213458"/>
  <p:tag name="MH_LIBRARY" val="GRAPHIC"/>
  <p:tag name="MH_TYPE" val="Other"/>
  <p:tag name="MH_ORDER" val="4"/>
</p:tagLst>
</file>

<file path=ppt/tags/tag5.xml><?xml version="1.0" encoding="utf-8"?>
<p:tagLst xmlns:p="http://schemas.openxmlformats.org/presentationml/2006/main">
  <p:tag name="MH" val="20151119213458"/>
  <p:tag name="MH_LIBRARY" val="GRAPHIC"/>
  <p:tag name="MH_TYPE" val="Other"/>
  <p:tag name="MH_ORDER" val="5"/>
</p:tagLst>
</file>

<file path=ppt/tags/tag6.xml><?xml version="1.0" encoding="utf-8"?>
<p:tagLst xmlns:p="http://schemas.openxmlformats.org/presentationml/2006/main">
  <p:tag name="MH" val="20151119213458"/>
  <p:tag name="MH_LIBRARY" val="GRAPHIC"/>
  <p:tag name="MH_TYPE" val="Other"/>
  <p:tag name="MH_ORDER" val="6"/>
</p:tagLst>
</file>

<file path=ppt/tags/tag7.xml><?xml version="1.0" encoding="utf-8"?>
<p:tagLst xmlns:p="http://schemas.openxmlformats.org/presentationml/2006/main">
  <p:tag name="MH" val="20151119213458"/>
  <p:tag name="MH_LIBRARY" val="GRAPHIC"/>
  <p:tag name="MH_TYPE" val="Other"/>
  <p:tag name="MH_ORDER" val="7"/>
</p:tagLst>
</file>

<file path=ppt/tags/tag8.xml><?xml version="1.0" encoding="utf-8"?>
<p:tagLst xmlns:p="http://schemas.openxmlformats.org/presentationml/2006/main">
  <p:tag name="MH" val="20151119213458"/>
  <p:tag name="MH_LIBRARY" val="GRAPHIC"/>
  <p:tag name="MH_TYPE" val="SubTitle"/>
  <p:tag name="MH_ORDER" val="2"/>
</p:tagLst>
</file>

<file path=ppt/tags/tag9.xml><?xml version="1.0" encoding="utf-8"?>
<p:tagLst xmlns:p="http://schemas.openxmlformats.org/presentationml/2006/main">
  <p:tag name="MH" val="20151120082425"/>
  <p:tag name="MH_LIBRARY" val="GRAPHIC"/>
  <p:tag name="MH_TYPE" val="Other"/>
  <p:tag name="MH_ORDER" val="2"/>
</p:tagLst>
</file>

<file path=ppt/theme/theme1.xml><?xml version="1.0" encoding="utf-8"?>
<a:theme xmlns:a="http://schemas.openxmlformats.org/drawingml/2006/main" name="第一PPT，www.1ppt.com">
  <a:themeElements>
    <a:clrScheme name="自定义 189">
      <a:dk1>
        <a:srgbClr val="63AECE"/>
      </a:dk1>
      <a:lt1>
        <a:srgbClr val="3992B5"/>
      </a:lt1>
      <a:dk2>
        <a:srgbClr val="63AECE"/>
      </a:dk2>
      <a:lt2>
        <a:srgbClr val="3992B5"/>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440">
      <a:dk1>
        <a:srgbClr val="B2B2B2"/>
      </a:dk1>
      <a:lt1>
        <a:srgbClr val="00B0F0"/>
      </a:lt1>
      <a:dk2>
        <a:srgbClr val="B2B2B2"/>
      </a:dk2>
      <a:lt2>
        <a:srgbClr val="00B0F0"/>
      </a:lt2>
      <a:accent1>
        <a:srgbClr val="080808"/>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3673</Words>
  <Application>WPS 演示</Application>
  <PresentationFormat>全屏显示(16:9)</PresentationFormat>
  <Paragraphs>526</Paragraphs>
  <Slides>28</Slides>
  <Notes>28</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28</vt:i4>
      </vt:variant>
    </vt:vector>
  </HeadingPairs>
  <TitlesOfParts>
    <vt:vector size="45" baseType="lpstr">
      <vt:lpstr>Arial</vt:lpstr>
      <vt:lpstr>宋体</vt:lpstr>
      <vt:lpstr>Wingdings</vt:lpstr>
      <vt:lpstr>造字工房明黑（非商用）常规体</vt:lpstr>
      <vt:lpstr>微软雅黑</vt:lpstr>
      <vt:lpstr>Arial</vt:lpstr>
      <vt:lpstr>Calibri</vt:lpstr>
      <vt:lpstr>Impact</vt:lpstr>
      <vt:lpstr>华文黑体</vt:lpstr>
      <vt:lpstr>Franklin Gothic Book</vt:lpstr>
      <vt:lpstr>黑体</vt:lpstr>
      <vt:lpstr>Arial Unicode MS</vt:lpstr>
      <vt:lpstr>方正姚体</vt:lpstr>
      <vt:lpstr>Gill Sans</vt:lpstr>
      <vt:lpstr>Gill Sans MT</vt: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职业生涯规划书</dc:title>
  <dc:creator>第一PPT</dc:creator>
  <cp:keywords>www.1ppt.com</cp:keywords>
  <cp:lastModifiedBy>mayn</cp:lastModifiedBy>
  <cp:revision>1902</cp:revision>
  <dcterms:created xsi:type="dcterms:W3CDTF">2014-06-06T07:22:00Z</dcterms:created>
  <dcterms:modified xsi:type="dcterms:W3CDTF">2019-03-23T03:55:58Z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2052-10.1.0.7698</vt:lpwstr>
  </property>
</Properties>
</file>