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72" r:id="rId2"/>
  </p:sldMasterIdLst>
  <p:sldIdLst>
    <p:sldId id="295" r:id="rId3"/>
    <p:sldId id="257" r:id="rId4"/>
    <p:sldId id="278" r:id="rId5"/>
    <p:sldId id="270" r:id="rId6"/>
    <p:sldId id="283" r:id="rId7"/>
    <p:sldId id="303" r:id="rId8"/>
    <p:sldId id="296" r:id="rId9"/>
    <p:sldId id="258" r:id="rId10"/>
    <p:sldId id="271" r:id="rId11"/>
    <p:sldId id="297" r:id="rId12"/>
    <p:sldId id="265" r:id="rId13"/>
    <p:sldId id="263" r:id="rId14"/>
    <p:sldId id="260" r:id="rId15"/>
    <p:sldId id="298" r:id="rId16"/>
    <p:sldId id="276" r:id="rId17"/>
    <p:sldId id="292" r:id="rId18"/>
    <p:sldId id="259" r:id="rId19"/>
    <p:sldId id="267" r:id="rId20"/>
    <p:sldId id="301" r:id="rId21"/>
  </p:sldIdLst>
  <p:sldSz cx="9144000" cy="5143500" type="screen16x9"/>
  <p:notesSz cx="6858000" cy="9144000"/>
  <p:defaultTextStyle>
    <a:defPPr>
      <a:defRPr lang="zh-CN"/>
    </a:defPPr>
    <a:lvl1pPr marL="0" algn="l" defTabSz="457189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189" algn="l" defTabSz="457189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378" algn="l" defTabSz="457189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566" algn="l" defTabSz="457189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754" algn="l" defTabSz="457189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943" algn="l" defTabSz="457189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132" algn="l" defTabSz="457189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320" algn="l" defTabSz="457189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509" algn="l" defTabSz="457189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CC12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070" autoAdjust="0"/>
    <p:restoredTop sz="94629"/>
  </p:normalViewPr>
  <p:slideViewPr>
    <p:cSldViewPr snapToGrid="0" snapToObjects="1">
      <p:cViewPr>
        <p:scale>
          <a:sx n="110" d="100"/>
          <a:sy n="110" d="100"/>
        </p:scale>
        <p:origin x="-252" y="-168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21"/>
            <a:ext cx="7772400" cy="1102519"/>
          </a:xfrm>
        </p:spPr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1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3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CE6A07-4F98-D547-AA17-EF3C2916AAD7}" type="datetimeFigureOut">
              <a:rPr kumimoji="1" lang="zh-CN" altLang="en-US" smtClean="0"/>
              <a:pPr/>
              <a:t>2019-02-18</a:t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8D58D-6C1A-A34E-9353-28E3AC007A96}" type="slidenum">
              <a:rPr kumimoji="1" lang="zh-CN" altLang="en-US" smtClean="0"/>
              <a:pPr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4588511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竖排文本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CE6A07-4F98-D547-AA17-EF3C2916AAD7}" type="datetimeFigureOut">
              <a:rPr kumimoji="1" lang="zh-CN" altLang="en-US" smtClean="0"/>
              <a:pPr/>
              <a:t>2019-02-18</a:t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8D58D-6C1A-A34E-9353-28E3AC007A96}" type="slidenum">
              <a:rPr kumimoji="1" lang="zh-CN" altLang="en-US" smtClean="0"/>
              <a:pPr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6359404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和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171450"/>
            <a:ext cx="2057400" cy="3657600"/>
          </a:xfrm>
        </p:spPr>
        <p:txBody>
          <a:bodyPr vert="eaVert"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竖排文本占位符 2"/>
          <p:cNvSpPr>
            <a:spLocks noGrp="1"/>
          </p:cNvSpPr>
          <p:nvPr>
            <p:ph type="body" orient="vert" idx="1"/>
          </p:nvPr>
        </p:nvSpPr>
        <p:spPr>
          <a:xfrm>
            <a:off x="457200" y="171450"/>
            <a:ext cx="6019800" cy="3657600"/>
          </a:xfrm>
        </p:spPr>
        <p:txBody>
          <a:bodyPr vert="eaVert"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CE6A07-4F98-D547-AA17-EF3C2916AAD7}" type="datetimeFigureOut">
              <a:rPr kumimoji="1" lang="zh-CN" altLang="en-US" smtClean="0"/>
              <a:pPr/>
              <a:t>2019-02-18</a:t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8D58D-6C1A-A34E-9353-28E3AC007A96}" type="slidenum">
              <a:rPr kumimoji="1" lang="zh-CN" altLang="en-US" smtClean="0"/>
              <a:pPr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73979374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20"/>
            <a:ext cx="7772400" cy="1102519"/>
          </a:xfrm>
        </p:spPr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1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3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991EF-8529-D44C-B83E-99CC19731065}" type="datetimeFigureOut">
              <a:rPr kumimoji="1" lang="zh-CN" altLang="en-US" smtClean="0">
                <a:solidFill>
                  <a:prstClr val="black">
                    <a:tint val="75000"/>
                  </a:prstClr>
                </a:solidFill>
                <a:latin typeface="Century Gothic"/>
                <a:ea typeface="微软雅黑"/>
              </a:rPr>
              <a:pPr/>
              <a:t>2019-02-18</a:t>
            </a:fld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CCA98-5836-6F4B-9A1A-CDA2FA233A74}" type="slidenum">
              <a:rPr kumimoji="1" lang="zh-CN" altLang="en-US" smtClean="0">
                <a:solidFill>
                  <a:prstClr val="black">
                    <a:tint val="75000"/>
                  </a:prstClr>
                </a:solidFill>
                <a:latin typeface="Century Gothic"/>
                <a:ea typeface="微软雅黑"/>
              </a:rPr>
              <a:pPr/>
              <a:t>‹#›</a:t>
            </a:fld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val="336680316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991EF-8529-D44C-B83E-99CC19731065}" type="datetimeFigureOut">
              <a:rPr kumimoji="1" lang="zh-CN" altLang="en-US" smtClean="0">
                <a:solidFill>
                  <a:prstClr val="black">
                    <a:tint val="75000"/>
                  </a:prstClr>
                </a:solidFill>
                <a:latin typeface="Century Gothic"/>
                <a:ea typeface="微软雅黑"/>
              </a:rPr>
              <a:pPr/>
              <a:t>2019-02-18</a:t>
            </a:fld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CCA98-5836-6F4B-9A1A-CDA2FA233A74}" type="slidenum">
              <a:rPr kumimoji="1" lang="zh-CN" altLang="en-US" smtClean="0">
                <a:solidFill>
                  <a:prstClr val="black">
                    <a:tint val="75000"/>
                  </a:prstClr>
                </a:solidFill>
                <a:latin typeface="Century Gothic"/>
                <a:ea typeface="微软雅黑"/>
              </a:rPr>
              <a:pPr/>
              <a:t>‹#›</a:t>
            </a:fld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val="57006169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189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7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3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991EF-8529-D44C-B83E-99CC19731065}" type="datetimeFigureOut">
              <a:rPr kumimoji="1" lang="zh-CN" altLang="en-US" smtClean="0">
                <a:solidFill>
                  <a:prstClr val="black">
                    <a:tint val="75000"/>
                  </a:prstClr>
                </a:solidFill>
                <a:latin typeface="Century Gothic"/>
                <a:ea typeface="微软雅黑"/>
              </a:rPr>
              <a:pPr/>
              <a:t>2019-02-18</a:t>
            </a:fld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CCA98-5836-6F4B-9A1A-CDA2FA233A74}" type="slidenum">
              <a:rPr kumimoji="1" lang="zh-CN" altLang="en-US" smtClean="0">
                <a:solidFill>
                  <a:prstClr val="black">
                    <a:tint val="75000"/>
                  </a:prstClr>
                </a:solidFill>
                <a:latin typeface="Century Gothic"/>
                <a:ea typeface="微软雅黑"/>
              </a:rPr>
              <a:pPr/>
              <a:t>‹#›</a:t>
            </a:fld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val="210017408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项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900114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900114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991EF-8529-D44C-B83E-99CC19731065}" type="datetimeFigureOut">
              <a:rPr kumimoji="1" lang="zh-CN" altLang="en-US" smtClean="0">
                <a:solidFill>
                  <a:prstClr val="black">
                    <a:tint val="75000"/>
                  </a:prstClr>
                </a:solidFill>
                <a:latin typeface="Century Gothic"/>
                <a:ea typeface="微软雅黑"/>
              </a:rPr>
              <a:pPr/>
              <a:t>2019-02-18</a:t>
            </a:fld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CCA98-5836-6F4B-9A1A-CDA2FA233A74}" type="slidenum">
              <a:rPr kumimoji="1" lang="zh-CN" altLang="en-US" smtClean="0">
                <a:solidFill>
                  <a:prstClr val="black">
                    <a:tint val="75000"/>
                  </a:prstClr>
                </a:solidFill>
                <a:latin typeface="Century Gothic"/>
                <a:ea typeface="微软雅黑"/>
              </a:rPr>
              <a:pPr/>
              <a:t>‹#›</a:t>
            </a:fld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val="368919497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8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2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7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8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2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7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991EF-8529-D44C-B83E-99CC19731065}" type="datetimeFigureOut">
              <a:rPr kumimoji="1" lang="zh-CN" altLang="en-US" smtClean="0">
                <a:solidFill>
                  <a:prstClr val="black">
                    <a:tint val="75000"/>
                  </a:prstClr>
                </a:solidFill>
                <a:latin typeface="Century Gothic"/>
                <a:ea typeface="微软雅黑"/>
              </a:rPr>
              <a:pPr/>
              <a:t>2019-02-18</a:t>
            </a:fld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  <p:sp>
        <p:nvSpPr>
          <p:cNvPr id="9" name="幻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CCA98-5836-6F4B-9A1A-CDA2FA233A74}" type="slidenum">
              <a:rPr kumimoji="1" lang="zh-CN" altLang="en-US" smtClean="0">
                <a:solidFill>
                  <a:prstClr val="black">
                    <a:tint val="75000"/>
                  </a:prstClr>
                </a:solidFill>
                <a:latin typeface="Century Gothic"/>
                <a:ea typeface="微软雅黑"/>
              </a:rPr>
              <a:pPr/>
              <a:t>‹#›</a:t>
            </a:fld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val="233663853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991EF-8529-D44C-B83E-99CC19731065}" type="datetimeFigureOut">
              <a:rPr kumimoji="1" lang="zh-CN" altLang="en-US" smtClean="0">
                <a:solidFill>
                  <a:prstClr val="black">
                    <a:tint val="75000"/>
                  </a:prstClr>
                </a:solidFill>
                <a:latin typeface="Century Gothic"/>
                <a:ea typeface="微软雅黑"/>
              </a:rPr>
              <a:pPr/>
              <a:t>2019-02-18</a:t>
            </a:fld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  <p:sp>
        <p:nvSpPr>
          <p:cNvPr id="5" name="幻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CCA98-5836-6F4B-9A1A-CDA2FA233A74}" type="slidenum">
              <a:rPr kumimoji="1" lang="zh-CN" altLang="en-US" smtClean="0">
                <a:solidFill>
                  <a:prstClr val="black">
                    <a:tint val="75000"/>
                  </a:prstClr>
                </a:solidFill>
                <a:latin typeface="Century Gothic"/>
                <a:ea typeface="微软雅黑"/>
              </a:rPr>
              <a:pPr/>
              <a:t>‹#›</a:t>
            </a:fld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val="177469810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991EF-8529-D44C-B83E-99CC19731065}" type="datetimeFigureOut">
              <a:rPr kumimoji="1" lang="zh-CN" altLang="en-US" smtClean="0">
                <a:solidFill>
                  <a:prstClr val="black">
                    <a:tint val="75000"/>
                  </a:prstClr>
                </a:solidFill>
                <a:latin typeface="Century Gothic"/>
                <a:ea typeface="微软雅黑"/>
              </a:rPr>
              <a:pPr/>
              <a:t>2019-02-18</a:t>
            </a:fld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  <p:sp>
        <p:nvSpPr>
          <p:cNvPr id="4" name="幻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CCA98-5836-6F4B-9A1A-CDA2FA233A74}" type="slidenum">
              <a:rPr kumimoji="1" lang="zh-CN" altLang="en-US" smtClean="0">
                <a:solidFill>
                  <a:prstClr val="black">
                    <a:tint val="75000"/>
                  </a:prstClr>
                </a:solidFill>
                <a:latin typeface="Century Gothic"/>
                <a:ea typeface="微软雅黑"/>
              </a:rPr>
              <a:pPr/>
              <a:t>‹#›</a:t>
            </a:fld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val="236925682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2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9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2" y="1076327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189" indent="0">
              <a:buNone/>
              <a:defRPr sz="1200"/>
            </a:lvl2pPr>
            <a:lvl3pPr marL="914378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2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991EF-8529-D44C-B83E-99CC19731065}" type="datetimeFigureOut">
              <a:rPr kumimoji="1" lang="zh-CN" altLang="en-US" smtClean="0">
                <a:solidFill>
                  <a:prstClr val="black">
                    <a:tint val="75000"/>
                  </a:prstClr>
                </a:solidFill>
                <a:latin typeface="Century Gothic"/>
                <a:ea typeface="微软雅黑"/>
              </a:rPr>
              <a:pPr/>
              <a:t>2019-02-18</a:t>
            </a:fld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CCA98-5836-6F4B-9A1A-CDA2FA233A74}" type="slidenum">
              <a:rPr kumimoji="1" lang="zh-CN" altLang="en-US" smtClean="0">
                <a:solidFill>
                  <a:prstClr val="black">
                    <a:tint val="75000"/>
                  </a:prstClr>
                </a:solidFill>
                <a:latin typeface="Century Gothic"/>
                <a:ea typeface="微软雅黑"/>
              </a:rPr>
              <a:pPr/>
              <a:t>‹#›</a:t>
            </a:fld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val="41246380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CE6A07-4F98-D547-AA17-EF3C2916AAD7}" type="datetimeFigureOut">
              <a:rPr kumimoji="1" lang="zh-CN" altLang="en-US" smtClean="0"/>
              <a:pPr/>
              <a:t>2019-02-18</a:t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8D58D-6C1A-A34E-9353-28E3AC007A96}" type="slidenum">
              <a:rPr kumimoji="1" lang="zh-CN" altLang="en-US" smtClean="0"/>
              <a:pPr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89207970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189" indent="0">
              <a:buNone/>
              <a:defRPr sz="2800"/>
            </a:lvl2pPr>
            <a:lvl3pPr marL="914378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2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endParaRPr kumimoji="1"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4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189" indent="0">
              <a:buNone/>
              <a:defRPr sz="1200"/>
            </a:lvl2pPr>
            <a:lvl3pPr marL="914378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2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991EF-8529-D44C-B83E-99CC19731065}" type="datetimeFigureOut">
              <a:rPr kumimoji="1" lang="zh-CN" altLang="en-US" smtClean="0">
                <a:solidFill>
                  <a:prstClr val="black">
                    <a:tint val="75000"/>
                  </a:prstClr>
                </a:solidFill>
                <a:latin typeface="Century Gothic"/>
                <a:ea typeface="微软雅黑"/>
              </a:rPr>
              <a:pPr/>
              <a:t>2019-02-18</a:t>
            </a:fld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CCA98-5836-6F4B-9A1A-CDA2FA233A74}" type="slidenum">
              <a:rPr kumimoji="1" lang="zh-CN" altLang="en-US" smtClean="0">
                <a:solidFill>
                  <a:prstClr val="black">
                    <a:tint val="75000"/>
                  </a:prstClr>
                </a:solidFill>
                <a:latin typeface="Century Gothic"/>
                <a:ea typeface="微软雅黑"/>
              </a:rPr>
              <a:pPr/>
              <a:t>‹#›</a:t>
            </a:fld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val="9059812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竖排文本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991EF-8529-D44C-B83E-99CC19731065}" type="datetimeFigureOut">
              <a:rPr kumimoji="1" lang="zh-CN" altLang="en-US" smtClean="0">
                <a:solidFill>
                  <a:prstClr val="black">
                    <a:tint val="75000"/>
                  </a:prstClr>
                </a:solidFill>
                <a:latin typeface="Century Gothic"/>
                <a:ea typeface="微软雅黑"/>
              </a:rPr>
              <a:pPr/>
              <a:t>2019-02-18</a:t>
            </a:fld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CCA98-5836-6F4B-9A1A-CDA2FA233A74}" type="slidenum">
              <a:rPr kumimoji="1" lang="zh-CN" altLang="en-US" smtClean="0">
                <a:solidFill>
                  <a:prstClr val="black">
                    <a:tint val="75000"/>
                  </a:prstClr>
                </a:solidFill>
                <a:latin typeface="Century Gothic"/>
                <a:ea typeface="微软雅黑"/>
              </a:rPr>
              <a:pPr/>
              <a:t>‹#›</a:t>
            </a:fld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val="332957483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和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154782"/>
            <a:ext cx="2057400" cy="3290888"/>
          </a:xfrm>
        </p:spPr>
        <p:txBody>
          <a:bodyPr vert="eaVert"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竖排文本占位符 2"/>
          <p:cNvSpPr>
            <a:spLocks noGrp="1"/>
          </p:cNvSpPr>
          <p:nvPr>
            <p:ph type="body" orient="vert" idx="1"/>
          </p:nvPr>
        </p:nvSpPr>
        <p:spPr>
          <a:xfrm>
            <a:off x="457200" y="154782"/>
            <a:ext cx="6019800" cy="3290888"/>
          </a:xfrm>
        </p:spPr>
        <p:txBody>
          <a:bodyPr vert="eaVert"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991EF-8529-D44C-B83E-99CC19731065}" type="datetimeFigureOut">
              <a:rPr kumimoji="1" lang="zh-CN" altLang="en-US" smtClean="0">
                <a:solidFill>
                  <a:prstClr val="black">
                    <a:tint val="75000"/>
                  </a:prstClr>
                </a:solidFill>
                <a:latin typeface="Century Gothic"/>
                <a:ea typeface="微软雅黑"/>
              </a:rPr>
              <a:pPr/>
              <a:t>2019-02-18</a:t>
            </a:fld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CCA98-5836-6F4B-9A1A-CDA2FA233A74}" type="slidenum">
              <a:rPr kumimoji="1" lang="zh-CN" altLang="en-US" smtClean="0">
                <a:solidFill>
                  <a:prstClr val="black">
                    <a:tint val="75000"/>
                  </a:prstClr>
                </a:solidFill>
                <a:latin typeface="Century Gothic"/>
                <a:ea typeface="微软雅黑"/>
              </a:rPr>
              <a:pPr/>
              <a:t>‹#›</a:t>
            </a:fld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val="33578353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7"/>
            <a:ext cx="7772400" cy="1021557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189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7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3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CE6A07-4F98-D547-AA17-EF3C2916AAD7}" type="datetimeFigureOut">
              <a:rPr kumimoji="1" lang="zh-CN" altLang="en-US" smtClean="0"/>
              <a:pPr/>
              <a:t>2019-02-18</a:t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8D58D-6C1A-A34E-9353-28E3AC007A96}" type="slidenum">
              <a:rPr kumimoji="1" lang="zh-CN" altLang="en-US" smtClean="0"/>
              <a:pPr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0948387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项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000126"/>
            <a:ext cx="4038600" cy="28289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000126"/>
            <a:ext cx="4038600" cy="28289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CE6A07-4F98-D547-AA17-EF3C2916AAD7}" type="datetimeFigureOut">
              <a:rPr kumimoji="1" lang="zh-CN" altLang="en-US" smtClean="0"/>
              <a:pPr/>
              <a:t>2019-02-18</a:t>
            </a:fld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8D58D-6C1A-A34E-9353-28E3AC007A96}" type="slidenum">
              <a:rPr kumimoji="1" lang="zh-CN" altLang="en-US" smtClean="0"/>
              <a:pPr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0019270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8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2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8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8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2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8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CE6A07-4F98-D547-AA17-EF3C2916AAD7}" type="datetimeFigureOut">
              <a:rPr kumimoji="1" lang="zh-CN" altLang="en-US" smtClean="0"/>
              <a:pPr/>
              <a:t>2019-02-18</a:t>
            </a:fld>
            <a:endParaRPr kumimoji="1"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9" name="幻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8D58D-6C1A-A34E-9353-28E3AC007A96}" type="slidenum">
              <a:rPr kumimoji="1" lang="zh-CN" altLang="en-US" smtClean="0"/>
              <a:pPr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9262154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CE6A07-4F98-D547-AA17-EF3C2916AAD7}" type="datetimeFigureOut">
              <a:rPr kumimoji="1" lang="zh-CN" altLang="en-US" smtClean="0"/>
              <a:pPr/>
              <a:t>2019-02-18</a:t>
            </a:fld>
            <a:endParaRPr kumimoji="1"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5" name="幻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8D58D-6C1A-A34E-9353-28E3AC007A96}" type="slidenum">
              <a:rPr kumimoji="1" lang="zh-CN" altLang="en-US" smtClean="0"/>
              <a:pPr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8754749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CE6A07-4F98-D547-AA17-EF3C2916AAD7}" type="datetimeFigureOut">
              <a:rPr kumimoji="1" lang="zh-CN" altLang="en-US" smtClean="0"/>
              <a:pPr/>
              <a:t>2019-02-18</a:t>
            </a:fld>
            <a:endParaRPr kumimoji="1"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4" name="幻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8D58D-6C1A-A34E-9353-28E3AC007A96}" type="slidenum">
              <a:rPr kumimoji="1" lang="zh-CN" altLang="en-US" smtClean="0"/>
              <a:pPr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560198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2" y="204789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9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2" y="1076327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189" indent="0">
              <a:buNone/>
              <a:defRPr sz="1200"/>
            </a:lvl2pPr>
            <a:lvl3pPr marL="914378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2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CE6A07-4F98-D547-AA17-EF3C2916AAD7}" type="datetimeFigureOut">
              <a:rPr kumimoji="1" lang="zh-CN" altLang="en-US" smtClean="0"/>
              <a:pPr/>
              <a:t>2019-02-18</a:t>
            </a:fld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8D58D-6C1A-A34E-9353-28E3AC007A96}" type="slidenum">
              <a:rPr kumimoji="1" lang="zh-CN" altLang="en-US" smtClean="0"/>
              <a:pPr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41171538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189" indent="0">
              <a:buNone/>
              <a:defRPr sz="2800"/>
            </a:lvl2pPr>
            <a:lvl3pPr marL="914378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2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endParaRPr kumimoji="1"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5"/>
            <a:ext cx="5486400" cy="603646"/>
          </a:xfrm>
        </p:spPr>
        <p:txBody>
          <a:bodyPr/>
          <a:lstStyle>
            <a:lvl1pPr marL="0" indent="0">
              <a:buNone/>
              <a:defRPr sz="1400"/>
            </a:lvl1pPr>
            <a:lvl2pPr marL="457189" indent="0">
              <a:buNone/>
              <a:defRPr sz="1200"/>
            </a:lvl2pPr>
            <a:lvl3pPr marL="914378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2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CE6A07-4F98-D547-AA17-EF3C2916AAD7}" type="datetimeFigureOut">
              <a:rPr kumimoji="1" lang="zh-CN" altLang="en-US" smtClean="0"/>
              <a:pPr/>
              <a:t>2019-02-18</a:t>
            </a:fld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8D58D-6C1A-A34E-9353-28E3AC007A96}" type="slidenum">
              <a:rPr kumimoji="1" lang="zh-CN" altLang="en-US" smtClean="0"/>
              <a:pPr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7627658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38" tIns="45719" rIns="91438" bIns="45719" rtlCol="0" anchor="ctr">
            <a:normAutofit/>
          </a:bodyPr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38" tIns="45719" rIns="91438" bIns="45719" rtlCol="0">
            <a:normAutofit/>
          </a:bodyPr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 vert="horz" lIns="91438" tIns="45719" rIns="91438" bIns="45719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CE6A07-4F98-D547-AA17-EF3C2916AAD7}" type="datetimeFigureOut">
              <a:rPr kumimoji="1" lang="zh-CN" altLang="en-US" smtClean="0"/>
              <a:pPr/>
              <a:t>2019-02-18</a:t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 vert="horz" lIns="91438" tIns="45719" rIns="91438" bIns="45719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 vert="horz" lIns="91438" tIns="45719" rIns="91438" bIns="45719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28D58D-6C1A-A34E-9353-28E3AC007A96}" type="slidenum">
              <a:rPr kumimoji="1" lang="zh-CN" altLang="en-US" smtClean="0"/>
              <a:pPr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7967657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189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892" indent="-342892" algn="l" defTabSz="457189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31" indent="-285743" algn="l" defTabSz="457189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2" indent="-228594" algn="l" defTabSz="457189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0" indent="-228594" algn="l" defTabSz="457189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48" indent="-228594" algn="l" defTabSz="457189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45718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45718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5" indent="-228594" algn="l" defTabSz="45718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45718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8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2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38" tIns="45719" rIns="91438" bIns="45719" rtlCol="0" anchor="ctr">
            <a:normAutofit/>
          </a:bodyPr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38" tIns="45719" rIns="91438" bIns="45719" rtlCol="0">
            <a:normAutofit/>
          </a:bodyPr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 vert="horz" lIns="91438" tIns="45719" rIns="91438" bIns="45719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3991EF-8529-D44C-B83E-99CC19731065}" type="datetimeFigureOut">
              <a:rPr kumimoji="1" lang="zh-CN" altLang="en-US" smtClean="0">
                <a:solidFill>
                  <a:prstClr val="black">
                    <a:tint val="75000"/>
                  </a:prstClr>
                </a:solidFill>
                <a:latin typeface="Century Gothic"/>
                <a:ea typeface="微软雅黑"/>
              </a:rPr>
              <a:pPr/>
              <a:t>2019-02-18</a:t>
            </a:fld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 vert="horz" lIns="91438" tIns="45719" rIns="91438" bIns="45719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 vert="horz" lIns="91438" tIns="45719" rIns="91438" bIns="45719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BCCA98-5836-6F4B-9A1A-CDA2FA233A74}" type="slidenum">
              <a:rPr kumimoji="1" lang="zh-CN" altLang="en-US" smtClean="0">
                <a:solidFill>
                  <a:prstClr val="black">
                    <a:tint val="75000"/>
                  </a:prstClr>
                </a:solidFill>
                <a:latin typeface="Century Gothic"/>
                <a:ea typeface="微软雅黑"/>
              </a:rPr>
              <a:pPr/>
              <a:t>‹#›</a:t>
            </a:fld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val="32817919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457189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892" indent="-342892" algn="l" defTabSz="457189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31" indent="-285743" algn="l" defTabSz="457189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2" indent="-228594" algn="l" defTabSz="457189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0" indent="-228594" algn="l" defTabSz="457189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48" indent="-228594" algn="l" defTabSz="457189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45718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45718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5" indent="-228594" algn="l" defTabSz="45718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45718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8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2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1418507" y="948300"/>
            <a:ext cx="3775388" cy="707884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91438" tIns="45719" rIns="91438" bIns="45719" rtlCol="0">
            <a:spAutoFit/>
          </a:bodyPr>
          <a:lstStyle/>
          <a:p>
            <a:r>
              <a:rPr kumimoji="1" lang="zh-CN" altLang="en-US" sz="4000" b="1" dirty="0">
                <a:solidFill>
                  <a:schemeClr val="accent6">
                    <a:lumMod val="75000"/>
                  </a:schemeClr>
                </a:solidFill>
                <a:latin typeface="Arial"/>
                <a:cs typeface="Arial"/>
              </a:rPr>
              <a:t>商务幻灯片模板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1418507" y="1567591"/>
            <a:ext cx="5585179" cy="907939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91438" tIns="45719" rIns="91438" bIns="45719" rtlCol="0">
            <a:spAutoFit/>
          </a:bodyPr>
          <a:lstStyle/>
          <a:p>
            <a:r>
              <a:rPr kumimoji="1" lang="zh-CN" altLang="en-US" sz="5300" b="1" dirty="0">
                <a:solidFill>
                  <a:srgbClr val="FFFFFF"/>
                </a:solidFill>
                <a:latin typeface="Arial"/>
                <a:cs typeface="Arial"/>
              </a:rPr>
              <a:t>产品推广</a:t>
            </a:r>
            <a:r>
              <a:rPr kumimoji="1" lang="en-US" altLang="zh-CN" sz="5300" b="1" dirty="0">
                <a:solidFill>
                  <a:srgbClr val="FFFFFF"/>
                </a:solidFill>
                <a:latin typeface="Arial"/>
                <a:cs typeface="Arial"/>
              </a:rPr>
              <a:t>PPT</a:t>
            </a:r>
            <a:r>
              <a:rPr kumimoji="1" lang="zh-CN" altLang="en-US" sz="5300" b="1" dirty="0">
                <a:solidFill>
                  <a:srgbClr val="FFFFFF"/>
                </a:solidFill>
                <a:latin typeface="Arial"/>
                <a:cs typeface="Arial"/>
              </a:rPr>
              <a:t>模板</a:t>
            </a:r>
          </a:p>
        </p:txBody>
      </p:sp>
      <p:sp>
        <p:nvSpPr>
          <p:cNvPr id="7" name="矩形 6"/>
          <p:cNvSpPr/>
          <p:nvPr/>
        </p:nvSpPr>
        <p:spPr>
          <a:xfrm>
            <a:off x="1542214" y="2848421"/>
            <a:ext cx="2583668" cy="479667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8" name="文本框 7"/>
          <p:cNvSpPr txBox="1"/>
          <p:nvPr/>
        </p:nvSpPr>
        <p:spPr>
          <a:xfrm>
            <a:off x="1609961" y="2934366"/>
            <a:ext cx="2517929" cy="307775"/>
          </a:xfrm>
          <a:prstGeom prst="rect">
            <a:avLst/>
          </a:prstGeom>
          <a:noFill/>
        </p:spPr>
        <p:txBody>
          <a:bodyPr wrap="none" lIns="91438" tIns="45719" rIns="91438" bIns="45719" rtlCol="0">
            <a:spAutoFit/>
          </a:bodyPr>
          <a:lstStyle/>
          <a:p>
            <a:r>
              <a:rPr kumimoji="1" lang="en-US" altLang="zh-CN" sz="1400" dirty="0">
                <a:solidFill>
                  <a:srgbClr val="FFFFFF"/>
                </a:solidFill>
                <a:latin typeface="Arial"/>
                <a:cs typeface="Arial"/>
              </a:rPr>
              <a:t>PRESENTED BY 1PPT.COM</a:t>
            </a:r>
            <a:endParaRPr kumimoji="1" lang="zh-CN" altLang="en-US" sz="1400" dirty="0"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7177114" y="4787679"/>
            <a:ext cx="1900691" cy="246221"/>
          </a:xfrm>
          <a:prstGeom prst="rect">
            <a:avLst/>
          </a:prstGeom>
          <a:noFill/>
        </p:spPr>
        <p:txBody>
          <a:bodyPr wrap="square" lIns="91438" tIns="45719" rIns="91438" bIns="45719" rtlCol="0">
            <a:spAutoFit/>
          </a:bodyPr>
          <a:lstStyle/>
          <a:p>
            <a:pPr algn="r"/>
            <a:r>
              <a:rPr kumimoji="1" lang="en-US" altLang="zh-CN" sz="1000" dirty="0">
                <a:solidFill>
                  <a:srgbClr val="FFFFFF"/>
                </a:solidFill>
                <a:latin typeface="Arial"/>
                <a:cs typeface="Arial"/>
              </a:rPr>
              <a:t>LOGO    </a:t>
            </a:r>
            <a:r>
              <a:rPr kumimoji="1" lang="en-US" altLang="zh-CN" sz="1000" b="1" dirty="0">
                <a:solidFill>
                  <a:srgbClr val="FCC124"/>
                </a:solidFill>
                <a:latin typeface="Arial"/>
                <a:cs typeface="Arial"/>
              </a:rPr>
              <a:t>|</a:t>
            </a:r>
            <a:r>
              <a:rPr kumimoji="1" lang="en-US" altLang="zh-CN" sz="1000" dirty="0">
                <a:solidFill>
                  <a:srgbClr val="FFFFFF"/>
                </a:solidFill>
                <a:latin typeface="Arial"/>
                <a:cs typeface="Arial"/>
              </a:rPr>
              <a:t>    YOURCOMPANY</a:t>
            </a:r>
            <a:endParaRPr kumimoji="1" lang="zh-CN" altLang="en-US" sz="1000" dirty="0"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2333957" y="3651830"/>
            <a:ext cx="2340705" cy="40729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 defTabSz="914400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2000" kern="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</a:rPr>
              <a:t>www.downyi.com</a:t>
            </a:r>
          </a:p>
        </p:txBody>
      </p:sp>
    </p:spTree>
    <p:extLst>
      <p:ext uri="{BB962C8B-B14F-4D97-AF65-F5344CB8AC3E}">
        <p14:creationId xmlns:p14="http://schemas.microsoft.com/office/powerpoint/2010/main" val="30438335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xmlns:p14="http://schemas.microsoft.com/office/powerpoint/2010/main"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圆角矩形 5"/>
          <p:cNvSpPr/>
          <p:nvPr/>
        </p:nvSpPr>
        <p:spPr>
          <a:xfrm>
            <a:off x="1485900" y="2255725"/>
            <a:ext cx="4696061" cy="5969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endParaRPr kumimoji="1" lang="zh-CN" altLang="en-US"/>
          </a:p>
        </p:txBody>
      </p:sp>
      <p:sp>
        <p:nvSpPr>
          <p:cNvPr id="8" name="文本框 7"/>
          <p:cNvSpPr txBox="1"/>
          <p:nvPr/>
        </p:nvSpPr>
        <p:spPr>
          <a:xfrm>
            <a:off x="1576086" y="2307955"/>
            <a:ext cx="4572000" cy="492440"/>
          </a:xfrm>
          <a:prstGeom prst="rect">
            <a:avLst/>
          </a:prstGeom>
          <a:noFill/>
        </p:spPr>
        <p:txBody>
          <a:bodyPr wrap="square" lIns="91438" tIns="45719" rIns="91438" bIns="45719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标题数字等都可以通过点击和重新输入进行更改，顶部</a:t>
            </a:r>
            <a:r>
              <a:rPr lang="en-US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“</a:t>
            </a:r>
            <a:r>
              <a:rPr lang="zh-CN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开始</a:t>
            </a:r>
            <a:r>
              <a:rPr lang="en-US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”</a:t>
            </a:r>
            <a:r>
              <a:rPr lang="zh-CN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面板中可以对字体、字号、颜色、行距等进行修改。建议正文</a:t>
            </a:r>
            <a:r>
              <a:rPr lang="en-US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10</a:t>
            </a:r>
            <a:r>
              <a:rPr lang="zh-CN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号字，</a:t>
            </a:r>
            <a:r>
              <a:rPr lang="en-US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1.3</a:t>
            </a:r>
            <a:r>
              <a:rPr lang="zh-CN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倍字间距。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1418506" y="1422279"/>
            <a:ext cx="1970762" cy="707886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91438" tIns="45719" rIns="91438" bIns="45719" rtlCol="0">
            <a:spAutoFit/>
          </a:bodyPr>
          <a:lstStyle/>
          <a:p>
            <a:r>
              <a:rPr kumimoji="1" lang="en-US" altLang="zh-CN" sz="4000" b="1" dirty="0">
                <a:solidFill>
                  <a:schemeClr val="accent6">
                    <a:lumMod val="75000"/>
                  </a:schemeClr>
                </a:solidFill>
                <a:latin typeface="Arial"/>
                <a:cs typeface="Arial"/>
              </a:rPr>
              <a:t>PART</a:t>
            </a:r>
            <a:r>
              <a:rPr kumimoji="1" lang="zh-CN" altLang="en-US" sz="4000" b="1" dirty="0">
                <a:solidFill>
                  <a:schemeClr val="accent6">
                    <a:lumMod val="75000"/>
                  </a:schemeClr>
                </a:solidFill>
                <a:latin typeface="Arial"/>
                <a:cs typeface="Arial"/>
              </a:rPr>
              <a:t> </a:t>
            </a:r>
            <a:r>
              <a:rPr kumimoji="1" lang="en-US" altLang="zh-CN" sz="4000" b="1" dirty="0">
                <a:solidFill>
                  <a:schemeClr val="accent6">
                    <a:lumMod val="75000"/>
                  </a:schemeClr>
                </a:solidFill>
                <a:latin typeface="Arial"/>
                <a:cs typeface="Arial"/>
              </a:rPr>
              <a:t>3</a:t>
            </a:r>
            <a:endParaRPr kumimoji="1" lang="zh-CN" altLang="en-US" sz="4000" b="1" dirty="0">
              <a:solidFill>
                <a:schemeClr val="accent6">
                  <a:lumMod val="75000"/>
                </a:schemeClr>
              </a:solidFill>
              <a:latin typeface="Arial"/>
              <a:cs typeface="Arial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3389268" y="1421254"/>
            <a:ext cx="2236510" cy="707886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91438" tIns="45719" rIns="91438" bIns="45719" rtlCol="0">
            <a:spAutoFit/>
          </a:bodyPr>
          <a:lstStyle/>
          <a:p>
            <a:r>
              <a:rPr kumimoji="1" lang="zh-CN" altLang="en-US" sz="4000" b="1" dirty="0">
                <a:solidFill>
                  <a:srgbClr val="FFFFFF"/>
                </a:solidFill>
                <a:latin typeface="Arial"/>
                <a:cs typeface="Arial"/>
              </a:rPr>
              <a:t>解决方案</a:t>
            </a:r>
          </a:p>
        </p:txBody>
      </p:sp>
    </p:spTree>
    <p:extLst>
      <p:ext uri="{BB962C8B-B14F-4D97-AF65-F5344CB8AC3E}">
        <p14:creationId xmlns:p14="http://schemas.microsoft.com/office/powerpoint/2010/main" val="16243057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文本框 77"/>
          <p:cNvSpPr txBox="1"/>
          <p:nvPr/>
        </p:nvSpPr>
        <p:spPr>
          <a:xfrm>
            <a:off x="1904991" y="2621493"/>
            <a:ext cx="651135" cy="311621"/>
          </a:xfrm>
          <a:prstGeom prst="rect">
            <a:avLst/>
          </a:prstGeom>
          <a:noFill/>
        </p:spPr>
        <p:txBody>
          <a:bodyPr wrap="none" lIns="91438" tIns="45719" rIns="91438" bIns="45719" rtlCol="0">
            <a:spAutoFit/>
          </a:bodyPr>
          <a:lstStyle/>
          <a:p>
            <a:r>
              <a:rPr kumimoji="1" lang="en-US" altLang="zh-CN" sz="1400" b="1" dirty="0">
                <a:solidFill>
                  <a:schemeClr val="accent6">
                    <a:lumMod val="75000"/>
                  </a:schemeClr>
                </a:solidFill>
                <a:latin typeface="Arial"/>
                <a:cs typeface="Arial"/>
              </a:rPr>
              <a:t>TEXT</a:t>
            </a:r>
            <a:endParaRPr kumimoji="1" lang="zh-CN" altLang="en-US" sz="1400" b="1" dirty="0">
              <a:solidFill>
                <a:schemeClr val="accent6">
                  <a:lumMod val="75000"/>
                </a:schemeClr>
              </a:solidFill>
              <a:latin typeface="Arial"/>
              <a:cs typeface="Arial"/>
            </a:endParaRPr>
          </a:p>
        </p:txBody>
      </p:sp>
      <p:sp>
        <p:nvSpPr>
          <p:cNvPr id="79" name="文本框 78"/>
          <p:cNvSpPr txBox="1"/>
          <p:nvPr/>
        </p:nvSpPr>
        <p:spPr>
          <a:xfrm>
            <a:off x="1904991" y="2895210"/>
            <a:ext cx="1430874" cy="1492714"/>
          </a:xfrm>
          <a:prstGeom prst="rect">
            <a:avLst/>
          </a:prstGeom>
          <a:noFill/>
        </p:spPr>
        <p:txBody>
          <a:bodyPr wrap="square" lIns="91438" tIns="45719" rIns="91438" bIns="45719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标题数字等都可以通过点击和重新输入进行更改，顶部</a:t>
            </a:r>
            <a:r>
              <a:rPr lang="en-US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“</a:t>
            </a:r>
            <a:r>
              <a:rPr lang="zh-CN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开始</a:t>
            </a:r>
            <a:r>
              <a:rPr lang="en-US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”</a:t>
            </a:r>
            <a:r>
              <a:rPr lang="zh-CN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面板中可以对字体、字号、颜色、行距等进行修改。建议正文</a:t>
            </a:r>
            <a:r>
              <a:rPr lang="en-US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10</a:t>
            </a:r>
            <a:r>
              <a:rPr lang="zh-CN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号字，</a:t>
            </a:r>
            <a:r>
              <a:rPr lang="en-US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1.3</a:t>
            </a:r>
            <a:r>
              <a:rPr lang="zh-CN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倍字间距。</a:t>
            </a:r>
          </a:p>
        </p:txBody>
      </p:sp>
      <p:grpSp>
        <p:nvGrpSpPr>
          <p:cNvPr id="42" name="组 41"/>
          <p:cNvGrpSpPr/>
          <p:nvPr/>
        </p:nvGrpSpPr>
        <p:grpSpPr>
          <a:xfrm>
            <a:off x="2027442" y="728747"/>
            <a:ext cx="1185974" cy="1720662"/>
            <a:chOff x="3450020" y="897466"/>
            <a:chExt cx="1185974" cy="1720662"/>
          </a:xfrm>
        </p:grpSpPr>
        <p:sp>
          <p:nvSpPr>
            <p:cNvPr id="43" name="矩形 42"/>
            <p:cNvSpPr/>
            <p:nvPr/>
          </p:nvSpPr>
          <p:spPr>
            <a:xfrm>
              <a:off x="3450020" y="897466"/>
              <a:ext cx="1185974" cy="1720662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 w="76200" cmpd="sng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pic>
          <p:nvPicPr>
            <p:cNvPr id="44" name="图片 43" descr="PICTURE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08571" y="1449942"/>
              <a:ext cx="868872" cy="633422"/>
            </a:xfrm>
            <a:prstGeom prst="rect">
              <a:avLst/>
            </a:prstGeom>
          </p:spPr>
        </p:pic>
      </p:grpSp>
      <p:sp>
        <p:nvSpPr>
          <p:cNvPr id="54" name="文本框 53"/>
          <p:cNvSpPr txBox="1"/>
          <p:nvPr/>
        </p:nvSpPr>
        <p:spPr>
          <a:xfrm>
            <a:off x="3632156" y="2621493"/>
            <a:ext cx="651135" cy="311621"/>
          </a:xfrm>
          <a:prstGeom prst="rect">
            <a:avLst/>
          </a:prstGeom>
          <a:noFill/>
        </p:spPr>
        <p:txBody>
          <a:bodyPr wrap="none" lIns="91438" tIns="45719" rIns="91438" bIns="45719" rtlCol="0">
            <a:spAutoFit/>
          </a:bodyPr>
          <a:lstStyle/>
          <a:p>
            <a:r>
              <a:rPr kumimoji="1" lang="en-US" altLang="zh-CN" sz="1400" b="1" dirty="0">
                <a:solidFill>
                  <a:schemeClr val="accent6">
                    <a:lumMod val="75000"/>
                  </a:schemeClr>
                </a:solidFill>
                <a:latin typeface="Arial"/>
                <a:cs typeface="Arial"/>
              </a:rPr>
              <a:t>TEXT</a:t>
            </a:r>
            <a:endParaRPr kumimoji="1" lang="zh-CN" altLang="en-US" sz="1400" b="1" dirty="0">
              <a:solidFill>
                <a:schemeClr val="accent6">
                  <a:lumMod val="75000"/>
                </a:schemeClr>
              </a:solidFill>
              <a:latin typeface="Arial"/>
              <a:cs typeface="Arial"/>
            </a:endParaRPr>
          </a:p>
        </p:txBody>
      </p:sp>
      <p:sp>
        <p:nvSpPr>
          <p:cNvPr id="55" name="文本框 54"/>
          <p:cNvSpPr txBox="1"/>
          <p:nvPr/>
        </p:nvSpPr>
        <p:spPr>
          <a:xfrm>
            <a:off x="3632156" y="2895209"/>
            <a:ext cx="1430874" cy="1492716"/>
          </a:xfrm>
          <a:prstGeom prst="rect">
            <a:avLst/>
          </a:prstGeom>
          <a:noFill/>
        </p:spPr>
        <p:txBody>
          <a:bodyPr wrap="square" lIns="91438" tIns="45719" rIns="91438" bIns="45719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标题数字等都可以通过点击和重新输入进行更改，顶部</a:t>
            </a:r>
            <a:r>
              <a:rPr lang="en-US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“</a:t>
            </a:r>
            <a:r>
              <a:rPr lang="zh-CN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开始</a:t>
            </a:r>
            <a:r>
              <a:rPr lang="en-US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”</a:t>
            </a:r>
            <a:r>
              <a:rPr lang="zh-CN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面板中可以对字体、字号、颜色、行距等进行修改。建议正文</a:t>
            </a:r>
            <a:r>
              <a:rPr lang="en-US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10</a:t>
            </a:r>
            <a:r>
              <a:rPr lang="zh-CN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号字，</a:t>
            </a:r>
            <a:r>
              <a:rPr lang="en-US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1.3</a:t>
            </a:r>
            <a:r>
              <a:rPr lang="zh-CN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倍字间距。</a:t>
            </a:r>
          </a:p>
        </p:txBody>
      </p:sp>
      <p:grpSp>
        <p:nvGrpSpPr>
          <p:cNvPr id="51" name="组 50"/>
          <p:cNvGrpSpPr/>
          <p:nvPr/>
        </p:nvGrpSpPr>
        <p:grpSpPr>
          <a:xfrm>
            <a:off x="3754606" y="728747"/>
            <a:ext cx="1185974" cy="1720662"/>
            <a:chOff x="3450020" y="897466"/>
            <a:chExt cx="1185974" cy="1720662"/>
          </a:xfrm>
        </p:grpSpPr>
        <p:sp>
          <p:nvSpPr>
            <p:cNvPr id="52" name="矩形 51"/>
            <p:cNvSpPr/>
            <p:nvPr/>
          </p:nvSpPr>
          <p:spPr>
            <a:xfrm>
              <a:off x="3450020" y="897466"/>
              <a:ext cx="1185974" cy="1720662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 w="76200" cmpd="sng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pic>
          <p:nvPicPr>
            <p:cNvPr id="53" name="图片 52" descr="PICTURE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08571" y="1449942"/>
              <a:ext cx="868872" cy="633422"/>
            </a:xfrm>
            <a:prstGeom prst="rect">
              <a:avLst/>
            </a:prstGeom>
          </p:spPr>
        </p:pic>
      </p:grpSp>
      <p:sp>
        <p:nvSpPr>
          <p:cNvPr id="70" name="文本框 69"/>
          <p:cNvSpPr txBox="1"/>
          <p:nvPr/>
        </p:nvSpPr>
        <p:spPr>
          <a:xfrm>
            <a:off x="5359321" y="2621493"/>
            <a:ext cx="651135" cy="311621"/>
          </a:xfrm>
          <a:prstGeom prst="rect">
            <a:avLst/>
          </a:prstGeom>
          <a:noFill/>
        </p:spPr>
        <p:txBody>
          <a:bodyPr wrap="none" lIns="91438" tIns="45719" rIns="91438" bIns="45719" rtlCol="0">
            <a:spAutoFit/>
          </a:bodyPr>
          <a:lstStyle/>
          <a:p>
            <a:r>
              <a:rPr kumimoji="1" lang="en-US" altLang="zh-CN" sz="1400" b="1" dirty="0">
                <a:solidFill>
                  <a:schemeClr val="accent6">
                    <a:lumMod val="75000"/>
                  </a:schemeClr>
                </a:solidFill>
                <a:latin typeface="Arial"/>
                <a:cs typeface="Arial"/>
              </a:rPr>
              <a:t>TEXT</a:t>
            </a:r>
            <a:endParaRPr kumimoji="1" lang="zh-CN" altLang="en-US" sz="1400" b="1" dirty="0">
              <a:solidFill>
                <a:schemeClr val="accent6">
                  <a:lumMod val="75000"/>
                </a:schemeClr>
              </a:solidFill>
              <a:latin typeface="Arial"/>
              <a:cs typeface="Arial"/>
            </a:endParaRPr>
          </a:p>
        </p:txBody>
      </p:sp>
      <p:sp>
        <p:nvSpPr>
          <p:cNvPr id="71" name="文本框 70"/>
          <p:cNvSpPr txBox="1"/>
          <p:nvPr/>
        </p:nvSpPr>
        <p:spPr>
          <a:xfrm>
            <a:off x="5359321" y="2895209"/>
            <a:ext cx="1430874" cy="1492716"/>
          </a:xfrm>
          <a:prstGeom prst="rect">
            <a:avLst/>
          </a:prstGeom>
          <a:noFill/>
        </p:spPr>
        <p:txBody>
          <a:bodyPr wrap="square" lIns="91438" tIns="45719" rIns="91438" bIns="45719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标题数字等都可以通过点击和重新输入进行更改，顶部</a:t>
            </a:r>
            <a:r>
              <a:rPr lang="en-US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“</a:t>
            </a:r>
            <a:r>
              <a:rPr lang="zh-CN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开始</a:t>
            </a:r>
            <a:r>
              <a:rPr lang="en-US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”</a:t>
            </a:r>
            <a:r>
              <a:rPr lang="zh-CN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面板中可以对字体、字号、颜色、行距等进行修改。建议正文</a:t>
            </a:r>
            <a:r>
              <a:rPr lang="en-US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10</a:t>
            </a:r>
            <a:r>
              <a:rPr lang="zh-CN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号字，</a:t>
            </a:r>
            <a:r>
              <a:rPr lang="en-US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1.3</a:t>
            </a:r>
            <a:r>
              <a:rPr lang="zh-CN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倍字间距。</a:t>
            </a:r>
          </a:p>
        </p:txBody>
      </p:sp>
      <p:grpSp>
        <p:nvGrpSpPr>
          <p:cNvPr id="61" name="组 60"/>
          <p:cNvGrpSpPr/>
          <p:nvPr/>
        </p:nvGrpSpPr>
        <p:grpSpPr>
          <a:xfrm>
            <a:off x="5481771" y="728747"/>
            <a:ext cx="1185974" cy="1720662"/>
            <a:chOff x="3450020" y="897466"/>
            <a:chExt cx="1185974" cy="1720662"/>
          </a:xfrm>
        </p:grpSpPr>
        <p:sp>
          <p:nvSpPr>
            <p:cNvPr id="65" name="矩形 64"/>
            <p:cNvSpPr/>
            <p:nvPr/>
          </p:nvSpPr>
          <p:spPr>
            <a:xfrm>
              <a:off x="3450020" y="897466"/>
              <a:ext cx="1185974" cy="1720662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 w="76200" cmpd="sng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pic>
          <p:nvPicPr>
            <p:cNvPr id="66" name="图片 65" descr="PICTURE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08571" y="1449942"/>
              <a:ext cx="868872" cy="633422"/>
            </a:xfrm>
            <a:prstGeom prst="rect">
              <a:avLst/>
            </a:prstGeom>
          </p:spPr>
        </p:pic>
      </p:grpSp>
      <p:sp>
        <p:nvSpPr>
          <p:cNvPr id="77" name="文本框 76"/>
          <p:cNvSpPr txBox="1"/>
          <p:nvPr/>
        </p:nvSpPr>
        <p:spPr>
          <a:xfrm>
            <a:off x="7086485" y="2621493"/>
            <a:ext cx="651135" cy="311621"/>
          </a:xfrm>
          <a:prstGeom prst="rect">
            <a:avLst/>
          </a:prstGeom>
          <a:noFill/>
        </p:spPr>
        <p:txBody>
          <a:bodyPr wrap="none" lIns="91438" tIns="45719" rIns="91438" bIns="45719" rtlCol="0">
            <a:spAutoFit/>
          </a:bodyPr>
          <a:lstStyle/>
          <a:p>
            <a:r>
              <a:rPr kumimoji="1" lang="en-US" altLang="zh-CN" sz="1400" b="1" dirty="0">
                <a:solidFill>
                  <a:schemeClr val="accent6">
                    <a:lumMod val="75000"/>
                  </a:schemeClr>
                </a:solidFill>
                <a:latin typeface="Arial"/>
                <a:cs typeface="Arial"/>
              </a:rPr>
              <a:t>TEXT</a:t>
            </a:r>
            <a:endParaRPr kumimoji="1" lang="zh-CN" altLang="en-US" sz="1400" b="1" dirty="0">
              <a:solidFill>
                <a:schemeClr val="accent6">
                  <a:lumMod val="75000"/>
                </a:schemeClr>
              </a:solidFill>
              <a:latin typeface="Arial"/>
              <a:cs typeface="Arial"/>
            </a:endParaRPr>
          </a:p>
        </p:txBody>
      </p:sp>
      <p:sp>
        <p:nvSpPr>
          <p:cNvPr id="80" name="文本框 79"/>
          <p:cNvSpPr txBox="1"/>
          <p:nvPr/>
        </p:nvSpPr>
        <p:spPr>
          <a:xfrm>
            <a:off x="7086485" y="2895209"/>
            <a:ext cx="1430874" cy="1492716"/>
          </a:xfrm>
          <a:prstGeom prst="rect">
            <a:avLst/>
          </a:prstGeom>
          <a:noFill/>
        </p:spPr>
        <p:txBody>
          <a:bodyPr wrap="square" lIns="91438" tIns="45719" rIns="91438" bIns="45719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标题数字等都可以通过点击和重新输入进行更改，顶部</a:t>
            </a:r>
            <a:r>
              <a:rPr lang="en-US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“</a:t>
            </a:r>
            <a:r>
              <a:rPr lang="zh-CN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开始</a:t>
            </a:r>
            <a:r>
              <a:rPr lang="en-US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”</a:t>
            </a:r>
            <a:r>
              <a:rPr lang="zh-CN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面板中可以对字体、字号、颜色、行距等进行修改。建议正文</a:t>
            </a:r>
            <a:r>
              <a:rPr lang="en-US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10</a:t>
            </a:r>
            <a:r>
              <a:rPr lang="zh-CN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号字，</a:t>
            </a:r>
            <a:r>
              <a:rPr lang="en-US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1.3</a:t>
            </a:r>
            <a:r>
              <a:rPr lang="zh-CN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倍字间距。</a:t>
            </a:r>
          </a:p>
        </p:txBody>
      </p:sp>
      <p:grpSp>
        <p:nvGrpSpPr>
          <p:cNvPr id="74" name="组 73"/>
          <p:cNvGrpSpPr/>
          <p:nvPr/>
        </p:nvGrpSpPr>
        <p:grpSpPr>
          <a:xfrm>
            <a:off x="7208935" y="728747"/>
            <a:ext cx="1185974" cy="1720662"/>
            <a:chOff x="3450020" y="897466"/>
            <a:chExt cx="1185974" cy="1720662"/>
          </a:xfrm>
        </p:grpSpPr>
        <p:sp>
          <p:nvSpPr>
            <p:cNvPr id="75" name="矩形 74"/>
            <p:cNvSpPr/>
            <p:nvPr/>
          </p:nvSpPr>
          <p:spPr>
            <a:xfrm>
              <a:off x="3450020" y="897466"/>
              <a:ext cx="1185974" cy="1720662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 w="76200" cmpd="sng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pic>
          <p:nvPicPr>
            <p:cNvPr id="76" name="图片 75" descr="PICTURE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08571" y="1449942"/>
              <a:ext cx="868872" cy="633422"/>
            </a:xfrm>
            <a:prstGeom prst="rect">
              <a:avLst/>
            </a:prstGeom>
          </p:spPr>
        </p:pic>
      </p:grpSp>
      <p:grpSp>
        <p:nvGrpSpPr>
          <p:cNvPr id="38" name="组 37"/>
          <p:cNvGrpSpPr/>
          <p:nvPr/>
        </p:nvGrpSpPr>
        <p:grpSpPr>
          <a:xfrm>
            <a:off x="76387" y="93269"/>
            <a:ext cx="1031051" cy="436516"/>
            <a:chOff x="1576591" y="136620"/>
            <a:chExt cx="1031051" cy="436516"/>
          </a:xfrm>
        </p:grpSpPr>
        <p:sp>
          <p:nvSpPr>
            <p:cNvPr id="39" name="文本框 38"/>
            <p:cNvSpPr txBox="1"/>
            <p:nvPr/>
          </p:nvSpPr>
          <p:spPr>
            <a:xfrm>
              <a:off x="1576591" y="136620"/>
              <a:ext cx="748923" cy="261610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rtlCol="0">
              <a:spAutoFit/>
            </a:bodyPr>
            <a:lstStyle/>
            <a:p>
              <a:r>
                <a:rPr kumimoji="1" lang="zh-CN" altLang="en-US" sz="1100" b="1" dirty="0">
                  <a:solidFill>
                    <a:schemeClr val="accent6">
                      <a:lumMod val="75000"/>
                    </a:schemeClr>
                  </a:solidFill>
                  <a:latin typeface="Arial"/>
                  <a:cs typeface="Arial"/>
                </a:rPr>
                <a:t>点击此处</a:t>
              </a:r>
            </a:p>
          </p:txBody>
        </p:sp>
        <p:sp>
          <p:nvSpPr>
            <p:cNvPr id="40" name="文本框 39"/>
            <p:cNvSpPr txBox="1"/>
            <p:nvPr/>
          </p:nvSpPr>
          <p:spPr>
            <a:xfrm>
              <a:off x="1576591" y="311526"/>
              <a:ext cx="1031051" cy="261610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rtlCol="0">
              <a:spAutoFit/>
            </a:bodyPr>
            <a:lstStyle/>
            <a:p>
              <a:r>
                <a:rPr kumimoji="1" lang="zh-CN" altLang="en-US" sz="1100" b="1" dirty="0">
                  <a:solidFill>
                    <a:srgbClr val="FFFFFF"/>
                  </a:solidFill>
                  <a:latin typeface="Arial"/>
                  <a:cs typeface="Arial"/>
                </a:rPr>
                <a:t>添加文字内容</a:t>
              </a:r>
            </a:p>
          </p:txBody>
        </p:sp>
      </p:grpSp>
      <p:grpSp>
        <p:nvGrpSpPr>
          <p:cNvPr id="41" name="组 40"/>
          <p:cNvGrpSpPr/>
          <p:nvPr/>
        </p:nvGrpSpPr>
        <p:grpSpPr>
          <a:xfrm>
            <a:off x="-305746" y="1471101"/>
            <a:ext cx="1427147" cy="356474"/>
            <a:chOff x="0" y="937679"/>
            <a:chExt cx="1151467" cy="356474"/>
          </a:xfrm>
          <a:solidFill>
            <a:srgbClr val="FCC124"/>
          </a:solidFill>
        </p:grpSpPr>
        <p:sp>
          <p:nvSpPr>
            <p:cNvPr id="45" name="矩形 44"/>
            <p:cNvSpPr/>
            <p:nvPr/>
          </p:nvSpPr>
          <p:spPr>
            <a:xfrm>
              <a:off x="0" y="937679"/>
              <a:ext cx="1151467" cy="356474"/>
            </a:xfrm>
            <a:prstGeom prst="rect">
              <a:avLst/>
            </a:prstGeom>
            <a:solidFill>
              <a:srgbClr val="FFFFFF">
                <a:alpha val="51000"/>
              </a:srgbClr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dirty="0"/>
            </a:p>
          </p:txBody>
        </p:sp>
        <p:sp>
          <p:nvSpPr>
            <p:cNvPr id="46" name="文本框 45"/>
            <p:cNvSpPr txBox="1"/>
            <p:nvPr/>
          </p:nvSpPr>
          <p:spPr>
            <a:xfrm>
              <a:off x="0" y="992806"/>
              <a:ext cx="1151467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kumimoji="1" lang="en-US" altLang="zh-CN" sz="1000" b="1" dirty="0">
                  <a:solidFill>
                    <a:srgbClr val="FFFFFF"/>
                  </a:solidFill>
                  <a:latin typeface="Arial"/>
                  <a:cs typeface="Arial"/>
                </a:rPr>
                <a:t>CONTENTS</a:t>
              </a:r>
              <a:endParaRPr kumimoji="1" lang="zh-CN" altLang="en-US" sz="1000" b="1" dirty="0">
                <a:solidFill>
                  <a:srgbClr val="FFFFFF"/>
                </a:solidFill>
                <a:latin typeface="Arial"/>
                <a:cs typeface="Arial"/>
              </a:endParaRPr>
            </a:p>
          </p:txBody>
        </p:sp>
      </p:grpSp>
      <p:grpSp>
        <p:nvGrpSpPr>
          <p:cNvPr id="47" name="组 46"/>
          <p:cNvGrpSpPr/>
          <p:nvPr/>
        </p:nvGrpSpPr>
        <p:grpSpPr>
          <a:xfrm>
            <a:off x="-305746" y="1920091"/>
            <a:ext cx="1427147" cy="356474"/>
            <a:chOff x="0" y="1377583"/>
            <a:chExt cx="1151467" cy="356474"/>
          </a:xfrm>
        </p:grpSpPr>
        <p:sp>
          <p:nvSpPr>
            <p:cNvPr id="48" name="矩形 47"/>
            <p:cNvSpPr/>
            <p:nvPr/>
          </p:nvSpPr>
          <p:spPr>
            <a:xfrm>
              <a:off x="0" y="1377583"/>
              <a:ext cx="1151467" cy="356474"/>
            </a:xfrm>
            <a:prstGeom prst="rect">
              <a:avLst/>
            </a:prstGeom>
            <a:solidFill>
              <a:schemeClr val="bg1">
                <a:alpha val="51000"/>
              </a:schemeClr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dirty="0"/>
            </a:p>
          </p:txBody>
        </p:sp>
        <p:sp>
          <p:nvSpPr>
            <p:cNvPr id="49" name="文本框 48"/>
            <p:cNvSpPr txBox="1"/>
            <p:nvPr/>
          </p:nvSpPr>
          <p:spPr>
            <a:xfrm>
              <a:off x="0" y="1432710"/>
              <a:ext cx="1151467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kumimoji="1" lang="zh-CN" altLang="en-US" sz="1000" b="1" dirty="0">
                  <a:solidFill>
                    <a:srgbClr val="FFFFFF"/>
                  </a:solidFill>
                  <a:latin typeface="Arial"/>
                  <a:cs typeface="Arial"/>
                </a:rPr>
                <a:t>用户困扰</a:t>
              </a:r>
            </a:p>
          </p:txBody>
        </p:sp>
      </p:grpSp>
      <p:grpSp>
        <p:nvGrpSpPr>
          <p:cNvPr id="50" name="组 49"/>
          <p:cNvGrpSpPr/>
          <p:nvPr/>
        </p:nvGrpSpPr>
        <p:grpSpPr>
          <a:xfrm>
            <a:off x="-305746" y="2369080"/>
            <a:ext cx="1427147" cy="356474"/>
            <a:chOff x="0" y="1825991"/>
            <a:chExt cx="1151467" cy="356474"/>
          </a:xfrm>
        </p:grpSpPr>
        <p:sp>
          <p:nvSpPr>
            <p:cNvPr id="56" name="矩形 55"/>
            <p:cNvSpPr/>
            <p:nvPr/>
          </p:nvSpPr>
          <p:spPr>
            <a:xfrm>
              <a:off x="0" y="1825991"/>
              <a:ext cx="1151467" cy="356474"/>
            </a:xfrm>
            <a:prstGeom prst="rect">
              <a:avLst/>
            </a:prstGeom>
            <a:solidFill>
              <a:schemeClr val="bg1">
                <a:alpha val="51000"/>
              </a:schemeClr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dirty="0"/>
            </a:p>
          </p:txBody>
        </p:sp>
        <p:sp>
          <p:nvSpPr>
            <p:cNvPr id="57" name="文本框 56"/>
            <p:cNvSpPr txBox="1"/>
            <p:nvPr/>
          </p:nvSpPr>
          <p:spPr>
            <a:xfrm>
              <a:off x="0" y="1881118"/>
              <a:ext cx="1151467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kumimoji="1" lang="zh-CN" altLang="en-US" sz="1000" b="1" dirty="0">
                  <a:solidFill>
                    <a:srgbClr val="FFFFFF"/>
                  </a:solidFill>
                  <a:latin typeface="Arial"/>
                  <a:cs typeface="Arial"/>
                </a:rPr>
                <a:t>提出需求</a:t>
              </a:r>
            </a:p>
          </p:txBody>
        </p:sp>
      </p:grpSp>
      <p:grpSp>
        <p:nvGrpSpPr>
          <p:cNvPr id="58" name="组 57"/>
          <p:cNvGrpSpPr/>
          <p:nvPr/>
        </p:nvGrpSpPr>
        <p:grpSpPr>
          <a:xfrm>
            <a:off x="-85605" y="2818070"/>
            <a:ext cx="1427147" cy="356474"/>
            <a:chOff x="0" y="2279893"/>
            <a:chExt cx="1151467" cy="356474"/>
          </a:xfrm>
          <a:solidFill>
            <a:schemeClr val="accent6">
              <a:lumMod val="75000"/>
            </a:schemeClr>
          </a:solidFill>
        </p:grpSpPr>
        <p:sp>
          <p:nvSpPr>
            <p:cNvPr id="59" name="矩形 58"/>
            <p:cNvSpPr/>
            <p:nvPr/>
          </p:nvSpPr>
          <p:spPr>
            <a:xfrm>
              <a:off x="0" y="2279893"/>
              <a:ext cx="1151467" cy="356474"/>
            </a:xfrm>
            <a:prstGeom prst="rect">
              <a:avLst/>
            </a:prstGeom>
            <a:grpFill/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dirty="0"/>
            </a:p>
          </p:txBody>
        </p:sp>
        <p:sp>
          <p:nvSpPr>
            <p:cNvPr id="60" name="文本框 59"/>
            <p:cNvSpPr txBox="1"/>
            <p:nvPr/>
          </p:nvSpPr>
          <p:spPr>
            <a:xfrm>
              <a:off x="0" y="2335020"/>
              <a:ext cx="1151467" cy="246221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r"/>
              <a:r>
                <a:rPr kumimoji="1" lang="zh-CN" altLang="en-US" sz="1000" b="1" dirty="0">
                  <a:solidFill>
                    <a:srgbClr val="FFFFFF"/>
                  </a:solidFill>
                  <a:latin typeface="Arial"/>
                  <a:cs typeface="Arial"/>
                </a:rPr>
                <a:t>解决方案</a:t>
              </a:r>
            </a:p>
          </p:txBody>
        </p:sp>
      </p:grpSp>
      <p:grpSp>
        <p:nvGrpSpPr>
          <p:cNvPr id="62" name="组 61"/>
          <p:cNvGrpSpPr/>
          <p:nvPr/>
        </p:nvGrpSpPr>
        <p:grpSpPr>
          <a:xfrm>
            <a:off x="-305746" y="3267061"/>
            <a:ext cx="1427147" cy="356474"/>
            <a:chOff x="0" y="2733640"/>
            <a:chExt cx="1151467" cy="356474"/>
          </a:xfrm>
        </p:grpSpPr>
        <p:sp>
          <p:nvSpPr>
            <p:cNvPr id="63" name="矩形 62"/>
            <p:cNvSpPr/>
            <p:nvPr/>
          </p:nvSpPr>
          <p:spPr>
            <a:xfrm>
              <a:off x="0" y="2733640"/>
              <a:ext cx="1151467" cy="356474"/>
            </a:xfrm>
            <a:prstGeom prst="rect">
              <a:avLst/>
            </a:prstGeom>
            <a:solidFill>
              <a:schemeClr val="bg1">
                <a:alpha val="51000"/>
              </a:schemeClr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dirty="0"/>
            </a:p>
          </p:txBody>
        </p:sp>
        <p:sp>
          <p:nvSpPr>
            <p:cNvPr id="64" name="文本框 63"/>
            <p:cNvSpPr txBox="1"/>
            <p:nvPr/>
          </p:nvSpPr>
          <p:spPr>
            <a:xfrm>
              <a:off x="0" y="2788767"/>
              <a:ext cx="1151467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kumimoji="1" lang="zh-CN" altLang="en-US" sz="1000" b="1" dirty="0">
                  <a:solidFill>
                    <a:schemeClr val="bg1"/>
                  </a:solidFill>
                  <a:latin typeface="Arial"/>
                  <a:cs typeface="Arial"/>
                </a:rPr>
                <a:t>产品展示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2227380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直线连接符 8"/>
          <p:cNvCxnSpPr/>
          <p:nvPr/>
        </p:nvCxnSpPr>
        <p:spPr>
          <a:xfrm>
            <a:off x="3742241" y="753883"/>
            <a:ext cx="0" cy="963974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9" name="文本框 38"/>
          <p:cNvSpPr txBox="1"/>
          <p:nvPr/>
        </p:nvSpPr>
        <p:spPr>
          <a:xfrm>
            <a:off x="3962375" y="771442"/>
            <a:ext cx="2861743" cy="892550"/>
          </a:xfrm>
          <a:prstGeom prst="rect">
            <a:avLst/>
          </a:prstGeom>
          <a:noFill/>
        </p:spPr>
        <p:txBody>
          <a:bodyPr wrap="square" lIns="91438" tIns="45719" rIns="91438" bIns="45719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标题数字等都可以通过点击和重新输入进行更改，顶部</a:t>
            </a:r>
            <a:r>
              <a:rPr lang="en-US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“</a:t>
            </a:r>
            <a:r>
              <a:rPr lang="zh-CN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开始</a:t>
            </a:r>
            <a:r>
              <a:rPr lang="en-US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”</a:t>
            </a:r>
            <a:r>
              <a:rPr lang="zh-CN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面板中可以对字体、字号、颜色、行距等进行修改。建议正文</a:t>
            </a:r>
            <a:r>
              <a:rPr lang="en-US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10</a:t>
            </a:r>
            <a:r>
              <a:rPr lang="zh-CN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号字，</a:t>
            </a:r>
            <a:r>
              <a:rPr lang="en-US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1.3</a:t>
            </a:r>
            <a:r>
              <a:rPr lang="zh-CN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倍字间距。</a:t>
            </a:r>
          </a:p>
        </p:txBody>
      </p:sp>
      <p:sp>
        <p:nvSpPr>
          <p:cNvPr id="59" name="文本框 58"/>
          <p:cNvSpPr txBox="1"/>
          <p:nvPr/>
        </p:nvSpPr>
        <p:spPr>
          <a:xfrm>
            <a:off x="4597371" y="2109175"/>
            <a:ext cx="2861743" cy="892550"/>
          </a:xfrm>
          <a:prstGeom prst="rect">
            <a:avLst/>
          </a:prstGeom>
          <a:noFill/>
        </p:spPr>
        <p:txBody>
          <a:bodyPr wrap="square" lIns="91438" tIns="45719" rIns="91438" bIns="45719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标题数字等都可以通过点击和重新输入进行更改，顶部</a:t>
            </a:r>
            <a:r>
              <a:rPr lang="en-US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“</a:t>
            </a:r>
            <a:r>
              <a:rPr lang="zh-CN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开始</a:t>
            </a:r>
            <a:r>
              <a:rPr lang="en-US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”</a:t>
            </a:r>
            <a:r>
              <a:rPr lang="zh-CN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面板中可以对字体、字号、颜色、行距等进行修改。建议正文</a:t>
            </a:r>
            <a:r>
              <a:rPr lang="en-US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10</a:t>
            </a:r>
            <a:r>
              <a:rPr lang="zh-CN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号字，</a:t>
            </a:r>
            <a:r>
              <a:rPr lang="en-US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1.3</a:t>
            </a:r>
            <a:r>
              <a:rPr lang="zh-CN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倍字间距。</a:t>
            </a:r>
          </a:p>
        </p:txBody>
      </p:sp>
      <p:sp>
        <p:nvSpPr>
          <p:cNvPr id="64" name="文本框 63"/>
          <p:cNvSpPr txBox="1"/>
          <p:nvPr/>
        </p:nvSpPr>
        <p:spPr>
          <a:xfrm>
            <a:off x="5292569" y="3446909"/>
            <a:ext cx="2861743" cy="892550"/>
          </a:xfrm>
          <a:prstGeom prst="rect">
            <a:avLst/>
          </a:prstGeom>
          <a:noFill/>
        </p:spPr>
        <p:txBody>
          <a:bodyPr wrap="square" lIns="91438" tIns="45719" rIns="91438" bIns="45719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标题数字等都可以通过点击和重新输入进行更改，顶部</a:t>
            </a:r>
            <a:r>
              <a:rPr lang="en-US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“</a:t>
            </a:r>
            <a:r>
              <a:rPr lang="zh-CN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开始</a:t>
            </a:r>
            <a:r>
              <a:rPr lang="en-US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”</a:t>
            </a:r>
            <a:r>
              <a:rPr lang="zh-CN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面板中可以对字体、字号、颜色、行距等进行修改。建议正文</a:t>
            </a:r>
            <a:r>
              <a:rPr lang="en-US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10</a:t>
            </a:r>
            <a:r>
              <a:rPr lang="zh-CN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号字，</a:t>
            </a:r>
            <a:r>
              <a:rPr lang="en-US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1.3</a:t>
            </a:r>
            <a:r>
              <a:rPr lang="zh-CN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倍字间距。</a:t>
            </a:r>
          </a:p>
        </p:txBody>
      </p:sp>
      <p:cxnSp>
        <p:nvCxnSpPr>
          <p:cNvPr id="63" name="直线连接符 62"/>
          <p:cNvCxnSpPr/>
          <p:nvPr/>
        </p:nvCxnSpPr>
        <p:spPr>
          <a:xfrm>
            <a:off x="5072435" y="3429351"/>
            <a:ext cx="0" cy="963974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1" name="文本框 60"/>
          <p:cNvSpPr txBox="1"/>
          <p:nvPr/>
        </p:nvSpPr>
        <p:spPr>
          <a:xfrm flipH="1">
            <a:off x="2725680" y="3467627"/>
            <a:ext cx="1330194" cy="887422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91438" tIns="45719" rIns="91438" bIns="45719" rtlCol="0">
            <a:spAutoFit/>
          </a:bodyPr>
          <a:lstStyle/>
          <a:p>
            <a:pPr algn="r">
              <a:lnSpc>
                <a:spcPts val="6000"/>
              </a:lnSpc>
            </a:pPr>
            <a:r>
              <a:rPr kumimoji="1" lang="en-US" altLang="zh-CN" sz="6000" b="1" dirty="0">
                <a:solidFill>
                  <a:schemeClr val="bg1"/>
                </a:solidFill>
              </a:rPr>
              <a:t>03</a:t>
            </a:r>
            <a:endParaRPr kumimoji="1" lang="zh-CN" altLang="en-US" sz="6000" b="1" dirty="0">
              <a:solidFill>
                <a:schemeClr val="bg1"/>
              </a:solidFill>
            </a:endParaRPr>
          </a:p>
        </p:txBody>
      </p:sp>
      <p:sp>
        <p:nvSpPr>
          <p:cNvPr id="62" name="椭圆 61"/>
          <p:cNvSpPr/>
          <p:nvPr/>
        </p:nvSpPr>
        <p:spPr>
          <a:xfrm>
            <a:off x="4062960" y="3478557"/>
            <a:ext cx="865564" cy="865564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endParaRPr kumimoji="1" lang="zh-CN" altLang="en-US"/>
          </a:p>
        </p:txBody>
      </p:sp>
      <p:cxnSp>
        <p:nvCxnSpPr>
          <p:cNvPr id="58" name="直线连接符 57"/>
          <p:cNvCxnSpPr/>
          <p:nvPr/>
        </p:nvCxnSpPr>
        <p:spPr>
          <a:xfrm>
            <a:off x="4377237" y="2091616"/>
            <a:ext cx="0" cy="963974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6" name="文本框 55"/>
          <p:cNvSpPr txBox="1"/>
          <p:nvPr/>
        </p:nvSpPr>
        <p:spPr>
          <a:xfrm flipH="1">
            <a:off x="2030482" y="2129892"/>
            <a:ext cx="1330194" cy="887422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91438" tIns="45719" rIns="91438" bIns="45719" rtlCol="0">
            <a:spAutoFit/>
          </a:bodyPr>
          <a:lstStyle/>
          <a:p>
            <a:pPr algn="r">
              <a:lnSpc>
                <a:spcPts val="6000"/>
              </a:lnSpc>
            </a:pPr>
            <a:r>
              <a:rPr kumimoji="1" lang="en-US" altLang="zh-CN" sz="6000" b="1" dirty="0">
                <a:solidFill>
                  <a:schemeClr val="bg1"/>
                </a:solidFill>
              </a:rPr>
              <a:t>02</a:t>
            </a:r>
            <a:endParaRPr kumimoji="1" lang="zh-CN" altLang="en-US" sz="6000" b="1" dirty="0">
              <a:solidFill>
                <a:schemeClr val="bg1"/>
              </a:solidFill>
            </a:endParaRPr>
          </a:p>
        </p:txBody>
      </p:sp>
      <p:sp>
        <p:nvSpPr>
          <p:cNvPr id="57" name="椭圆 56"/>
          <p:cNvSpPr/>
          <p:nvPr/>
        </p:nvSpPr>
        <p:spPr>
          <a:xfrm>
            <a:off x="3367763" y="2140823"/>
            <a:ext cx="865564" cy="865564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endParaRPr kumimoji="1" lang="zh-CN" altLang="en-US"/>
          </a:p>
        </p:txBody>
      </p:sp>
      <p:sp>
        <p:nvSpPr>
          <p:cNvPr id="38" name="文本框 37"/>
          <p:cNvSpPr txBox="1"/>
          <p:nvPr/>
        </p:nvSpPr>
        <p:spPr>
          <a:xfrm flipH="1">
            <a:off x="1395486" y="792159"/>
            <a:ext cx="1330194" cy="887422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91438" tIns="45719" rIns="91438" bIns="45719" rtlCol="0">
            <a:spAutoFit/>
          </a:bodyPr>
          <a:lstStyle/>
          <a:p>
            <a:pPr algn="r">
              <a:lnSpc>
                <a:spcPts val="6000"/>
              </a:lnSpc>
            </a:pPr>
            <a:r>
              <a:rPr kumimoji="1" lang="en-US" altLang="zh-CN" sz="6000" b="1" dirty="0">
                <a:solidFill>
                  <a:schemeClr val="bg1"/>
                </a:solidFill>
              </a:rPr>
              <a:t>01</a:t>
            </a:r>
            <a:endParaRPr kumimoji="1" lang="zh-CN" altLang="en-US" sz="6000" b="1" dirty="0">
              <a:solidFill>
                <a:schemeClr val="bg1"/>
              </a:solidFill>
            </a:endParaRPr>
          </a:p>
        </p:txBody>
      </p:sp>
      <p:sp>
        <p:nvSpPr>
          <p:cNvPr id="3" name="椭圆 2"/>
          <p:cNvSpPr/>
          <p:nvPr/>
        </p:nvSpPr>
        <p:spPr>
          <a:xfrm>
            <a:off x="2732766" y="803090"/>
            <a:ext cx="865564" cy="865564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endParaRPr kumimoji="1" lang="zh-CN" altLang="en-US"/>
          </a:p>
        </p:txBody>
      </p:sp>
      <p:grpSp>
        <p:nvGrpSpPr>
          <p:cNvPr id="95" name="组 94"/>
          <p:cNvGrpSpPr/>
          <p:nvPr/>
        </p:nvGrpSpPr>
        <p:grpSpPr>
          <a:xfrm>
            <a:off x="-305746" y="1471101"/>
            <a:ext cx="1427147" cy="356474"/>
            <a:chOff x="0" y="937679"/>
            <a:chExt cx="1151467" cy="356474"/>
          </a:xfrm>
          <a:solidFill>
            <a:srgbClr val="FCC124"/>
          </a:solidFill>
        </p:grpSpPr>
        <p:sp>
          <p:nvSpPr>
            <p:cNvPr id="96" name="矩形 95"/>
            <p:cNvSpPr/>
            <p:nvPr/>
          </p:nvSpPr>
          <p:spPr>
            <a:xfrm>
              <a:off x="0" y="937679"/>
              <a:ext cx="1151467" cy="356474"/>
            </a:xfrm>
            <a:prstGeom prst="rect">
              <a:avLst/>
            </a:prstGeom>
            <a:solidFill>
              <a:srgbClr val="FFFFFF">
                <a:alpha val="51000"/>
              </a:srgbClr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dirty="0"/>
            </a:p>
          </p:txBody>
        </p:sp>
        <p:sp>
          <p:nvSpPr>
            <p:cNvPr id="97" name="文本框 96"/>
            <p:cNvSpPr txBox="1"/>
            <p:nvPr/>
          </p:nvSpPr>
          <p:spPr>
            <a:xfrm>
              <a:off x="0" y="992806"/>
              <a:ext cx="1151467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kumimoji="1" lang="en-US" altLang="zh-CN" sz="1000" b="1" dirty="0">
                  <a:solidFill>
                    <a:srgbClr val="FFFFFF"/>
                  </a:solidFill>
                  <a:latin typeface="Arial"/>
                  <a:cs typeface="Arial"/>
                </a:rPr>
                <a:t>CONTENTS</a:t>
              </a:r>
              <a:endParaRPr kumimoji="1" lang="zh-CN" altLang="en-US" sz="1000" b="1" dirty="0">
                <a:solidFill>
                  <a:srgbClr val="FFFFFF"/>
                </a:solidFill>
                <a:latin typeface="Arial"/>
                <a:cs typeface="Arial"/>
              </a:endParaRPr>
            </a:p>
          </p:txBody>
        </p:sp>
      </p:grpSp>
      <p:grpSp>
        <p:nvGrpSpPr>
          <p:cNvPr id="98" name="组 97"/>
          <p:cNvGrpSpPr/>
          <p:nvPr/>
        </p:nvGrpSpPr>
        <p:grpSpPr>
          <a:xfrm>
            <a:off x="-305746" y="1920091"/>
            <a:ext cx="1427147" cy="356474"/>
            <a:chOff x="0" y="1377583"/>
            <a:chExt cx="1151467" cy="356474"/>
          </a:xfrm>
        </p:grpSpPr>
        <p:sp>
          <p:nvSpPr>
            <p:cNvPr id="99" name="矩形 98"/>
            <p:cNvSpPr/>
            <p:nvPr/>
          </p:nvSpPr>
          <p:spPr>
            <a:xfrm>
              <a:off x="0" y="1377583"/>
              <a:ext cx="1151467" cy="356474"/>
            </a:xfrm>
            <a:prstGeom prst="rect">
              <a:avLst/>
            </a:prstGeom>
            <a:solidFill>
              <a:schemeClr val="bg1">
                <a:alpha val="51000"/>
              </a:schemeClr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dirty="0"/>
            </a:p>
          </p:txBody>
        </p:sp>
        <p:sp>
          <p:nvSpPr>
            <p:cNvPr id="100" name="文本框 99"/>
            <p:cNvSpPr txBox="1"/>
            <p:nvPr/>
          </p:nvSpPr>
          <p:spPr>
            <a:xfrm>
              <a:off x="0" y="1432710"/>
              <a:ext cx="1151467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kumimoji="1" lang="zh-CN" altLang="en-US" sz="1000" b="1" dirty="0">
                  <a:solidFill>
                    <a:srgbClr val="FFFFFF"/>
                  </a:solidFill>
                  <a:latin typeface="Arial"/>
                  <a:cs typeface="Arial"/>
                </a:rPr>
                <a:t>用户困扰</a:t>
              </a:r>
            </a:p>
          </p:txBody>
        </p:sp>
      </p:grpSp>
      <p:grpSp>
        <p:nvGrpSpPr>
          <p:cNvPr id="101" name="组 100"/>
          <p:cNvGrpSpPr/>
          <p:nvPr/>
        </p:nvGrpSpPr>
        <p:grpSpPr>
          <a:xfrm>
            <a:off x="-305746" y="2369080"/>
            <a:ext cx="1427147" cy="356474"/>
            <a:chOff x="0" y="1825991"/>
            <a:chExt cx="1151467" cy="356474"/>
          </a:xfrm>
        </p:grpSpPr>
        <p:sp>
          <p:nvSpPr>
            <p:cNvPr id="102" name="矩形 101"/>
            <p:cNvSpPr/>
            <p:nvPr/>
          </p:nvSpPr>
          <p:spPr>
            <a:xfrm>
              <a:off x="0" y="1825991"/>
              <a:ext cx="1151467" cy="356474"/>
            </a:xfrm>
            <a:prstGeom prst="rect">
              <a:avLst/>
            </a:prstGeom>
            <a:solidFill>
              <a:schemeClr val="bg1">
                <a:alpha val="51000"/>
              </a:schemeClr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dirty="0"/>
            </a:p>
          </p:txBody>
        </p:sp>
        <p:sp>
          <p:nvSpPr>
            <p:cNvPr id="103" name="文本框 102"/>
            <p:cNvSpPr txBox="1"/>
            <p:nvPr/>
          </p:nvSpPr>
          <p:spPr>
            <a:xfrm>
              <a:off x="0" y="1881118"/>
              <a:ext cx="1151467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kumimoji="1" lang="zh-CN" altLang="en-US" sz="1000" b="1" dirty="0">
                  <a:solidFill>
                    <a:srgbClr val="FFFFFF"/>
                  </a:solidFill>
                  <a:latin typeface="Arial"/>
                  <a:cs typeface="Arial"/>
                </a:rPr>
                <a:t>提出需求</a:t>
              </a:r>
            </a:p>
          </p:txBody>
        </p:sp>
      </p:grpSp>
      <p:grpSp>
        <p:nvGrpSpPr>
          <p:cNvPr id="104" name="组 103"/>
          <p:cNvGrpSpPr/>
          <p:nvPr/>
        </p:nvGrpSpPr>
        <p:grpSpPr>
          <a:xfrm>
            <a:off x="-85605" y="2818070"/>
            <a:ext cx="1427147" cy="356474"/>
            <a:chOff x="0" y="2279893"/>
            <a:chExt cx="1151467" cy="356474"/>
          </a:xfrm>
          <a:solidFill>
            <a:schemeClr val="accent6">
              <a:lumMod val="75000"/>
            </a:schemeClr>
          </a:solidFill>
        </p:grpSpPr>
        <p:sp>
          <p:nvSpPr>
            <p:cNvPr id="105" name="矩形 104"/>
            <p:cNvSpPr/>
            <p:nvPr/>
          </p:nvSpPr>
          <p:spPr>
            <a:xfrm>
              <a:off x="0" y="2279893"/>
              <a:ext cx="1151467" cy="356474"/>
            </a:xfrm>
            <a:prstGeom prst="rect">
              <a:avLst/>
            </a:prstGeom>
            <a:grpFill/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dirty="0"/>
            </a:p>
          </p:txBody>
        </p:sp>
        <p:sp>
          <p:nvSpPr>
            <p:cNvPr id="106" name="文本框 105"/>
            <p:cNvSpPr txBox="1"/>
            <p:nvPr/>
          </p:nvSpPr>
          <p:spPr>
            <a:xfrm>
              <a:off x="0" y="2335020"/>
              <a:ext cx="1151467" cy="246221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r"/>
              <a:r>
                <a:rPr kumimoji="1" lang="zh-CN" altLang="en-US" sz="1000" b="1" dirty="0">
                  <a:solidFill>
                    <a:srgbClr val="FFFFFF"/>
                  </a:solidFill>
                  <a:latin typeface="Arial"/>
                  <a:cs typeface="Arial"/>
                </a:rPr>
                <a:t>解决方案</a:t>
              </a:r>
            </a:p>
          </p:txBody>
        </p:sp>
      </p:grpSp>
      <p:grpSp>
        <p:nvGrpSpPr>
          <p:cNvPr id="107" name="组 106"/>
          <p:cNvGrpSpPr/>
          <p:nvPr/>
        </p:nvGrpSpPr>
        <p:grpSpPr>
          <a:xfrm>
            <a:off x="-305746" y="3267061"/>
            <a:ext cx="1427147" cy="356474"/>
            <a:chOff x="0" y="2733640"/>
            <a:chExt cx="1151467" cy="356474"/>
          </a:xfrm>
        </p:grpSpPr>
        <p:sp>
          <p:nvSpPr>
            <p:cNvPr id="108" name="矩形 107"/>
            <p:cNvSpPr/>
            <p:nvPr/>
          </p:nvSpPr>
          <p:spPr>
            <a:xfrm>
              <a:off x="0" y="2733640"/>
              <a:ext cx="1151467" cy="356474"/>
            </a:xfrm>
            <a:prstGeom prst="rect">
              <a:avLst/>
            </a:prstGeom>
            <a:solidFill>
              <a:schemeClr val="bg1">
                <a:alpha val="51000"/>
              </a:schemeClr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dirty="0"/>
            </a:p>
          </p:txBody>
        </p:sp>
        <p:sp>
          <p:nvSpPr>
            <p:cNvPr id="109" name="文本框 108"/>
            <p:cNvSpPr txBox="1"/>
            <p:nvPr/>
          </p:nvSpPr>
          <p:spPr>
            <a:xfrm>
              <a:off x="0" y="2788767"/>
              <a:ext cx="1151467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kumimoji="1" lang="zh-CN" altLang="en-US" sz="1000" b="1" dirty="0">
                  <a:solidFill>
                    <a:schemeClr val="bg1"/>
                  </a:solidFill>
                  <a:latin typeface="Arial"/>
                  <a:cs typeface="Arial"/>
                </a:rPr>
                <a:t>产品展示</a:t>
              </a:r>
            </a:p>
          </p:txBody>
        </p:sp>
      </p:grpSp>
      <p:grpSp>
        <p:nvGrpSpPr>
          <p:cNvPr id="37" name="组 36"/>
          <p:cNvGrpSpPr/>
          <p:nvPr/>
        </p:nvGrpSpPr>
        <p:grpSpPr>
          <a:xfrm>
            <a:off x="76387" y="93269"/>
            <a:ext cx="1031051" cy="436516"/>
            <a:chOff x="1576591" y="136620"/>
            <a:chExt cx="1031051" cy="436516"/>
          </a:xfrm>
        </p:grpSpPr>
        <p:sp>
          <p:nvSpPr>
            <p:cNvPr id="40" name="文本框 39"/>
            <p:cNvSpPr txBox="1"/>
            <p:nvPr/>
          </p:nvSpPr>
          <p:spPr>
            <a:xfrm>
              <a:off x="1576591" y="136620"/>
              <a:ext cx="748923" cy="261610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rtlCol="0">
              <a:spAutoFit/>
            </a:bodyPr>
            <a:lstStyle/>
            <a:p>
              <a:r>
                <a:rPr kumimoji="1" lang="zh-CN" altLang="en-US" sz="1100" b="1" dirty="0">
                  <a:solidFill>
                    <a:schemeClr val="accent6">
                      <a:lumMod val="75000"/>
                    </a:schemeClr>
                  </a:solidFill>
                  <a:latin typeface="Arial"/>
                  <a:cs typeface="Arial"/>
                </a:rPr>
                <a:t>点击此处</a:t>
              </a:r>
            </a:p>
          </p:txBody>
        </p:sp>
        <p:sp>
          <p:nvSpPr>
            <p:cNvPr id="41" name="文本框 40"/>
            <p:cNvSpPr txBox="1"/>
            <p:nvPr/>
          </p:nvSpPr>
          <p:spPr>
            <a:xfrm>
              <a:off x="1576591" y="311526"/>
              <a:ext cx="1031051" cy="261610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rtlCol="0">
              <a:spAutoFit/>
            </a:bodyPr>
            <a:lstStyle/>
            <a:p>
              <a:r>
                <a:rPr kumimoji="1" lang="zh-CN" altLang="en-US" sz="1100" b="1" dirty="0">
                  <a:solidFill>
                    <a:srgbClr val="FFFFFF"/>
                  </a:solidFill>
                  <a:latin typeface="Arial"/>
                  <a:cs typeface="Arial"/>
                </a:rPr>
                <a:t>添加文字内容</a:t>
              </a:r>
            </a:p>
          </p:txBody>
        </p:sp>
      </p:grpSp>
      <p:grpSp>
        <p:nvGrpSpPr>
          <p:cNvPr id="2" name="组 1"/>
          <p:cNvGrpSpPr/>
          <p:nvPr/>
        </p:nvGrpSpPr>
        <p:grpSpPr>
          <a:xfrm>
            <a:off x="2918444" y="958399"/>
            <a:ext cx="505529" cy="521606"/>
            <a:chOff x="2918443" y="958398"/>
            <a:chExt cx="505529" cy="521606"/>
          </a:xfrm>
        </p:grpSpPr>
        <p:sp>
          <p:nvSpPr>
            <p:cNvPr id="50" name="Freeform 54"/>
            <p:cNvSpPr>
              <a:spLocks noEditPoints="1"/>
            </p:cNvSpPr>
            <p:nvPr/>
          </p:nvSpPr>
          <p:spPr bwMode="auto">
            <a:xfrm>
              <a:off x="2918443" y="958398"/>
              <a:ext cx="505529" cy="521606"/>
            </a:xfrm>
            <a:custGeom>
              <a:avLst/>
              <a:gdLst/>
              <a:ahLst/>
              <a:cxnLst>
                <a:cxn ang="0">
                  <a:pos x="82" y="0"/>
                </a:cxn>
                <a:cxn ang="0">
                  <a:pos x="66" y="0"/>
                </a:cxn>
                <a:cxn ang="0">
                  <a:pos x="36" y="14"/>
                </a:cxn>
                <a:cxn ang="0">
                  <a:pos x="14" y="36"/>
                </a:cxn>
                <a:cxn ang="0">
                  <a:pos x="0" y="68"/>
                </a:cxn>
                <a:cxn ang="0">
                  <a:pos x="0" y="498"/>
                </a:cxn>
                <a:cxn ang="0">
                  <a:pos x="0" y="514"/>
                </a:cxn>
                <a:cxn ang="0">
                  <a:pos x="14" y="546"/>
                </a:cxn>
                <a:cxn ang="0">
                  <a:pos x="36" y="570"/>
                </a:cxn>
                <a:cxn ang="0">
                  <a:pos x="66" y="582"/>
                </a:cxn>
                <a:cxn ang="0">
                  <a:pos x="482" y="584"/>
                </a:cxn>
                <a:cxn ang="0">
                  <a:pos x="498" y="582"/>
                </a:cxn>
                <a:cxn ang="0">
                  <a:pos x="528" y="570"/>
                </a:cxn>
                <a:cxn ang="0">
                  <a:pos x="550" y="546"/>
                </a:cxn>
                <a:cxn ang="0">
                  <a:pos x="564" y="514"/>
                </a:cxn>
                <a:cxn ang="0">
                  <a:pos x="566" y="84"/>
                </a:cxn>
                <a:cxn ang="0">
                  <a:pos x="564" y="68"/>
                </a:cxn>
                <a:cxn ang="0">
                  <a:pos x="550" y="36"/>
                </a:cxn>
                <a:cxn ang="0">
                  <a:pos x="528" y="14"/>
                </a:cxn>
                <a:cxn ang="0">
                  <a:pos x="498" y="0"/>
                </a:cxn>
                <a:cxn ang="0">
                  <a:pos x="482" y="0"/>
                </a:cxn>
                <a:cxn ang="0">
                  <a:pos x="518" y="498"/>
                </a:cxn>
                <a:cxn ang="0">
                  <a:pos x="514" y="512"/>
                </a:cxn>
                <a:cxn ang="0">
                  <a:pos x="506" y="522"/>
                </a:cxn>
                <a:cxn ang="0">
                  <a:pos x="496" y="530"/>
                </a:cxn>
                <a:cxn ang="0">
                  <a:pos x="482" y="534"/>
                </a:cxn>
                <a:cxn ang="0">
                  <a:pos x="82" y="534"/>
                </a:cxn>
                <a:cxn ang="0">
                  <a:pos x="68" y="530"/>
                </a:cxn>
                <a:cxn ang="0">
                  <a:pos x="58" y="522"/>
                </a:cxn>
                <a:cxn ang="0">
                  <a:pos x="50" y="512"/>
                </a:cxn>
                <a:cxn ang="0">
                  <a:pos x="48" y="498"/>
                </a:cxn>
                <a:cxn ang="0">
                  <a:pos x="48" y="84"/>
                </a:cxn>
                <a:cxn ang="0">
                  <a:pos x="50" y="72"/>
                </a:cxn>
                <a:cxn ang="0">
                  <a:pos x="58" y="60"/>
                </a:cxn>
                <a:cxn ang="0">
                  <a:pos x="68" y="52"/>
                </a:cxn>
                <a:cxn ang="0">
                  <a:pos x="82" y="50"/>
                </a:cxn>
                <a:cxn ang="0">
                  <a:pos x="482" y="50"/>
                </a:cxn>
                <a:cxn ang="0">
                  <a:pos x="496" y="52"/>
                </a:cxn>
                <a:cxn ang="0">
                  <a:pos x="506" y="60"/>
                </a:cxn>
                <a:cxn ang="0">
                  <a:pos x="514" y="72"/>
                </a:cxn>
                <a:cxn ang="0">
                  <a:pos x="518" y="84"/>
                </a:cxn>
              </a:cxnLst>
              <a:rect l="0" t="0" r="r" b="b"/>
              <a:pathLst>
                <a:path w="566" h="584">
                  <a:moveTo>
                    <a:pt x="482" y="0"/>
                  </a:moveTo>
                  <a:lnTo>
                    <a:pt x="82" y="0"/>
                  </a:lnTo>
                  <a:lnTo>
                    <a:pt x="82" y="0"/>
                  </a:lnTo>
                  <a:lnTo>
                    <a:pt x="66" y="0"/>
                  </a:lnTo>
                  <a:lnTo>
                    <a:pt x="50" y="6"/>
                  </a:lnTo>
                  <a:lnTo>
                    <a:pt x="36" y="14"/>
                  </a:lnTo>
                  <a:lnTo>
                    <a:pt x="24" y="24"/>
                  </a:lnTo>
                  <a:lnTo>
                    <a:pt x="14" y="36"/>
                  </a:lnTo>
                  <a:lnTo>
                    <a:pt x="6" y="52"/>
                  </a:lnTo>
                  <a:lnTo>
                    <a:pt x="0" y="68"/>
                  </a:lnTo>
                  <a:lnTo>
                    <a:pt x="0" y="84"/>
                  </a:lnTo>
                  <a:lnTo>
                    <a:pt x="0" y="498"/>
                  </a:lnTo>
                  <a:lnTo>
                    <a:pt x="0" y="498"/>
                  </a:lnTo>
                  <a:lnTo>
                    <a:pt x="0" y="514"/>
                  </a:lnTo>
                  <a:lnTo>
                    <a:pt x="6" y="532"/>
                  </a:lnTo>
                  <a:lnTo>
                    <a:pt x="14" y="546"/>
                  </a:lnTo>
                  <a:lnTo>
                    <a:pt x="24" y="558"/>
                  </a:lnTo>
                  <a:lnTo>
                    <a:pt x="36" y="570"/>
                  </a:lnTo>
                  <a:lnTo>
                    <a:pt x="50" y="578"/>
                  </a:lnTo>
                  <a:lnTo>
                    <a:pt x="66" y="582"/>
                  </a:lnTo>
                  <a:lnTo>
                    <a:pt x="82" y="584"/>
                  </a:lnTo>
                  <a:lnTo>
                    <a:pt x="482" y="584"/>
                  </a:lnTo>
                  <a:lnTo>
                    <a:pt x="482" y="584"/>
                  </a:lnTo>
                  <a:lnTo>
                    <a:pt x="498" y="582"/>
                  </a:lnTo>
                  <a:lnTo>
                    <a:pt x="514" y="578"/>
                  </a:lnTo>
                  <a:lnTo>
                    <a:pt x="528" y="570"/>
                  </a:lnTo>
                  <a:lnTo>
                    <a:pt x="540" y="558"/>
                  </a:lnTo>
                  <a:lnTo>
                    <a:pt x="550" y="546"/>
                  </a:lnTo>
                  <a:lnTo>
                    <a:pt x="558" y="532"/>
                  </a:lnTo>
                  <a:lnTo>
                    <a:pt x="564" y="514"/>
                  </a:lnTo>
                  <a:lnTo>
                    <a:pt x="566" y="498"/>
                  </a:lnTo>
                  <a:lnTo>
                    <a:pt x="566" y="84"/>
                  </a:lnTo>
                  <a:lnTo>
                    <a:pt x="566" y="84"/>
                  </a:lnTo>
                  <a:lnTo>
                    <a:pt x="564" y="68"/>
                  </a:lnTo>
                  <a:lnTo>
                    <a:pt x="558" y="52"/>
                  </a:lnTo>
                  <a:lnTo>
                    <a:pt x="550" y="36"/>
                  </a:lnTo>
                  <a:lnTo>
                    <a:pt x="540" y="24"/>
                  </a:lnTo>
                  <a:lnTo>
                    <a:pt x="528" y="14"/>
                  </a:lnTo>
                  <a:lnTo>
                    <a:pt x="514" y="6"/>
                  </a:lnTo>
                  <a:lnTo>
                    <a:pt x="498" y="0"/>
                  </a:lnTo>
                  <a:lnTo>
                    <a:pt x="482" y="0"/>
                  </a:lnTo>
                  <a:lnTo>
                    <a:pt x="482" y="0"/>
                  </a:lnTo>
                  <a:close/>
                  <a:moveTo>
                    <a:pt x="518" y="498"/>
                  </a:moveTo>
                  <a:lnTo>
                    <a:pt x="518" y="498"/>
                  </a:lnTo>
                  <a:lnTo>
                    <a:pt x="516" y="504"/>
                  </a:lnTo>
                  <a:lnTo>
                    <a:pt x="514" y="512"/>
                  </a:lnTo>
                  <a:lnTo>
                    <a:pt x="510" y="518"/>
                  </a:lnTo>
                  <a:lnTo>
                    <a:pt x="506" y="522"/>
                  </a:lnTo>
                  <a:lnTo>
                    <a:pt x="502" y="526"/>
                  </a:lnTo>
                  <a:lnTo>
                    <a:pt x="496" y="530"/>
                  </a:lnTo>
                  <a:lnTo>
                    <a:pt x="488" y="532"/>
                  </a:lnTo>
                  <a:lnTo>
                    <a:pt x="482" y="534"/>
                  </a:lnTo>
                  <a:lnTo>
                    <a:pt x="82" y="534"/>
                  </a:lnTo>
                  <a:lnTo>
                    <a:pt x="82" y="534"/>
                  </a:lnTo>
                  <a:lnTo>
                    <a:pt x="76" y="532"/>
                  </a:lnTo>
                  <a:lnTo>
                    <a:pt x="68" y="530"/>
                  </a:lnTo>
                  <a:lnTo>
                    <a:pt x="62" y="526"/>
                  </a:lnTo>
                  <a:lnTo>
                    <a:pt x="58" y="522"/>
                  </a:lnTo>
                  <a:lnTo>
                    <a:pt x="54" y="518"/>
                  </a:lnTo>
                  <a:lnTo>
                    <a:pt x="50" y="512"/>
                  </a:lnTo>
                  <a:lnTo>
                    <a:pt x="48" y="504"/>
                  </a:lnTo>
                  <a:lnTo>
                    <a:pt x="48" y="498"/>
                  </a:lnTo>
                  <a:lnTo>
                    <a:pt x="48" y="84"/>
                  </a:lnTo>
                  <a:lnTo>
                    <a:pt x="48" y="84"/>
                  </a:lnTo>
                  <a:lnTo>
                    <a:pt x="48" y="78"/>
                  </a:lnTo>
                  <a:lnTo>
                    <a:pt x="50" y="72"/>
                  </a:lnTo>
                  <a:lnTo>
                    <a:pt x="54" y="66"/>
                  </a:lnTo>
                  <a:lnTo>
                    <a:pt x="58" y="60"/>
                  </a:lnTo>
                  <a:lnTo>
                    <a:pt x="62" y="56"/>
                  </a:lnTo>
                  <a:lnTo>
                    <a:pt x="68" y="52"/>
                  </a:lnTo>
                  <a:lnTo>
                    <a:pt x="76" y="50"/>
                  </a:lnTo>
                  <a:lnTo>
                    <a:pt x="82" y="50"/>
                  </a:lnTo>
                  <a:lnTo>
                    <a:pt x="482" y="50"/>
                  </a:lnTo>
                  <a:lnTo>
                    <a:pt x="482" y="50"/>
                  </a:lnTo>
                  <a:lnTo>
                    <a:pt x="488" y="50"/>
                  </a:lnTo>
                  <a:lnTo>
                    <a:pt x="496" y="52"/>
                  </a:lnTo>
                  <a:lnTo>
                    <a:pt x="502" y="56"/>
                  </a:lnTo>
                  <a:lnTo>
                    <a:pt x="506" y="60"/>
                  </a:lnTo>
                  <a:lnTo>
                    <a:pt x="510" y="66"/>
                  </a:lnTo>
                  <a:lnTo>
                    <a:pt x="514" y="72"/>
                  </a:lnTo>
                  <a:lnTo>
                    <a:pt x="516" y="78"/>
                  </a:lnTo>
                  <a:lnTo>
                    <a:pt x="518" y="84"/>
                  </a:lnTo>
                  <a:lnTo>
                    <a:pt x="518" y="498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" name="Freeform 55"/>
            <p:cNvSpPr>
              <a:spLocks/>
            </p:cNvSpPr>
            <p:nvPr/>
          </p:nvSpPr>
          <p:spPr bwMode="auto">
            <a:xfrm>
              <a:off x="3109579" y="1144175"/>
              <a:ext cx="209000" cy="42872"/>
            </a:xfrm>
            <a:custGeom>
              <a:avLst/>
              <a:gdLst/>
              <a:ahLst/>
              <a:cxnLst>
                <a:cxn ang="0">
                  <a:pos x="210" y="0"/>
                </a:cxn>
                <a:cxn ang="0">
                  <a:pos x="24" y="0"/>
                </a:cxn>
                <a:cxn ang="0">
                  <a:pos x="24" y="0"/>
                </a:cxn>
                <a:cxn ang="0">
                  <a:pos x="14" y="2"/>
                </a:cxn>
                <a:cxn ang="0">
                  <a:pos x="6" y="6"/>
                </a:cxn>
                <a:cxn ang="0">
                  <a:pos x="2" y="14"/>
                </a:cxn>
                <a:cxn ang="0">
                  <a:pos x="0" y="24"/>
                </a:cxn>
                <a:cxn ang="0">
                  <a:pos x="0" y="24"/>
                </a:cxn>
                <a:cxn ang="0">
                  <a:pos x="2" y="34"/>
                </a:cxn>
                <a:cxn ang="0">
                  <a:pos x="6" y="40"/>
                </a:cxn>
                <a:cxn ang="0">
                  <a:pos x="14" y="46"/>
                </a:cxn>
                <a:cxn ang="0">
                  <a:pos x="24" y="48"/>
                </a:cxn>
                <a:cxn ang="0">
                  <a:pos x="210" y="48"/>
                </a:cxn>
                <a:cxn ang="0">
                  <a:pos x="210" y="48"/>
                </a:cxn>
                <a:cxn ang="0">
                  <a:pos x="218" y="46"/>
                </a:cxn>
                <a:cxn ang="0">
                  <a:pos x="226" y="40"/>
                </a:cxn>
                <a:cxn ang="0">
                  <a:pos x="232" y="34"/>
                </a:cxn>
                <a:cxn ang="0">
                  <a:pos x="234" y="24"/>
                </a:cxn>
                <a:cxn ang="0">
                  <a:pos x="234" y="24"/>
                </a:cxn>
                <a:cxn ang="0">
                  <a:pos x="232" y="14"/>
                </a:cxn>
                <a:cxn ang="0">
                  <a:pos x="226" y="6"/>
                </a:cxn>
                <a:cxn ang="0">
                  <a:pos x="218" y="2"/>
                </a:cxn>
                <a:cxn ang="0">
                  <a:pos x="210" y="0"/>
                </a:cxn>
                <a:cxn ang="0">
                  <a:pos x="210" y="0"/>
                </a:cxn>
              </a:cxnLst>
              <a:rect l="0" t="0" r="r" b="b"/>
              <a:pathLst>
                <a:path w="234" h="48">
                  <a:moveTo>
                    <a:pt x="210" y="0"/>
                  </a:moveTo>
                  <a:lnTo>
                    <a:pt x="24" y="0"/>
                  </a:lnTo>
                  <a:lnTo>
                    <a:pt x="24" y="0"/>
                  </a:lnTo>
                  <a:lnTo>
                    <a:pt x="14" y="2"/>
                  </a:lnTo>
                  <a:lnTo>
                    <a:pt x="6" y="6"/>
                  </a:lnTo>
                  <a:lnTo>
                    <a:pt x="2" y="14"/>
                  </a:lnTo>
                  <a:lnTo>
                    <a:pt x="0" y="24"/>
                  </a:lnTo>
                  <a:lnTo>
                    <a:pt x="0" y="24"/>
                  </a:lnTo>
                  <a:lnTo>
                    <a:pt x="2" y="34"/>
                  </a:lnTo>
                  <a:lnTo>
                    <a:pt x="6" y="40"/>
                  </a:lnTo>
                  <a:lnTo>
                    <a:pt x="14" y="46"/>
                  </a:lnTo>
                  <a:lnTo>
                    <a:pt x="24" y="48"/>
                  </a:lnTo>
                  <a:lnTo>
                    <a:pt x="210" y="48"/>
                  </a:lnTo>
                  <a:lnTo>
                    <a:pt x="210" y="48"/>
                  </a:lnTo>
                  <a:lnTo>
                    <a:pt x="218" y="46"/>
                  </a:lnTo>
                  <a:lnTo>
                    <a:pt x="226" y="40"/>
                  </a:lnTo>
                  <a:lnTo>
                    <a:pt x="232" y="34"/>
                  </a:lnTo>
                  <a:lnTo>
                    <a:pt x="234" y="24"/>
                  </a:lnTo>
                  <a:lnTo>
                    <a:pt x="234" y="24"/>
                  </a:lnTo>
                  <a:lnTo>
                    <a:pt x="232" y="14"/>
                  </a:lnTo>
                  <a:lnTo>
                    <a:pt x="226" y="6"/>
                  </a:lnTo>
                  <a:lnTo>
                    <a:pt x="218" y="2"/>
                  </a:lnTo>
                  <a:lnTo>
                    <a:pt x="210" y="0"/>
                  </a:lnTo>
                  <a:lnTo>
                    <a:pt x="210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" name="Freeform 56"/>
            <p:cNvSpPr>
              <a:spLocks/>
            </p:cNvSpPr>
            <p:nvPr/>
          </p:nvSpPr>
          <p:spPr bwMode="auto">
            <a:xfrm>
              <a:off x="3025622" y="1142389"/>
              <a:ext cx="44658" cy="46444"/>
            </a:xfrm>
            <a:custGeom>
              <a:avLst/>
              <a:gdLst/>
              <a:ahLst/>
              <a:cxnLst>
                <a:cxn ang="0">
                  <a:pos x="26" y="0"/>
                </a:cxn>
                <a:cxn ang="0">
                  <a:pos x="26" y="0"/>
                </a:cxn>
                <a:cxn ang="0">
                  <a:pos x="36" y="2"/>
                </a:cxn>
                <a:cxn ang="0">
                  <a:pos x="44" y="8"/>
                </a:cxn>
                <a:cxn ang="0">
                  <a:pos x="48" y="16"/>
                </a:cxn>
                <a:cxn ang="0">
                  <a:pos x="50" y="26"/>
                </a:cxn>
                <a:cxn ang="0">
                  <a:pos x="50" y="26"/>
                </a:cxn>
                <a:cxn ang="0">
                  <a:pos x="48" y="36"/>
                </a:cxn>
                <a:cxn ang="0">
                  <a:pos x="44" y="44"/>
                </a:cxn>
                <a:cxn ang="0">
                  <a:pos x="36" y="50"/>
                </a:cxn>
                <a:cxn ang="0">
                  <a:pos x="26" y="52"/>
                </a:cxn>
                <a:cxn ang="0">
                  <a:pos x="26" y="52"/>
                </a:cxn>
                <a:cxn ang="0">
                  <a:pos x="16" y="50"/>
                </a:cxn>
                <a:cxn ang="0">
                  <a:pos x="8" y="44"/>
                </a:cxn>
                <a:cxn ang="0">
                  <a:pos x="2" y="36"/>
                </a:cxn>
                <a:cxn ang="0">
                  <a:pos x="0" y="26"/>
                </a:cxn>
                <a:cxn ang="0">
                  <a:pos x="0" y="26"/>
                </a:cxn>
                <a:cxn ang="0">
                  <a:pos x="2" y="16"/>
                </a:cxn>
                <a:cxn ang="0">
                  <a:pos x="8" y="8"/>
                </a:cxn>
                <a:cxn ang="0">
                  <a:pos x="16" y="2"/>
                </a:cxn>
                <a:cxn ang="0">
                  <a:pos x="26" y="0"/>
                </a:cxn>
                <a:cxn ang="0">
                  <a:pos x="26" y="0"/>
                </a:cxn>
              </a:cxnLst>
              <a:rect l="0" t="0" r="r" b="b"/>
              <a:pathLst>
                <a:path w="50" h="52">
                  <a:moveTo>
                    <a:pt x="26" y="0"/>
                  </a:moveTo>
                  <a:lnTo>
                    <a:pt x="26" y="0"/>
                  </a:lnTo>
                  <a:lnTo>
                    <a:pt x="36" y="2"/>
                  </a:lnTo>
                  <a:lnTo>
                    <a:pt x="44" y="8"/>
                  </a:lnTo>
                  <a:lnTo>
                    <a:pt x="48" y="16"/>
                  </a:lnTo>
                  <a:lnTo>
                    <a:pt x="50" y="26"/>
                  </a:lnTo>
                  <a:lnTo>
                    <a:pt x="50" y="26"/>
                  </a:lnTo>
                  <a:lnTo>
                    <a:pt x="48" y="36"/>
                  </a:lnTo>
                  <a:lnTo>
                    <a:pt x="44" y="44"/>
                  </a:lnTo>
                  <a:lnTo>
                    <a:pt x="36" y="50"/>
                  </a:lnTo>
                  <a:lnTo>
                    <a:pt x="26" y="52"/>
                  </a:lnTo>
                  <a:lnTo>
                    <a:pt x="26" y="52"/>
                  </a:lnTo>
                  <a:lnTo>
                    <a:pt x="16" y="50"/>
                  </a:lnTo>
                  <a:lnTo>
                    <a:pt x="8" y="44"/>
                  </a:lnTo>
                  <a:lnTo>
                    <a:pt x="2" y="36"/>
                  </a:lnTo>
                  <a:lnTo>
                    <a:pt x="0" y="26"/>
                  </a:lnTo>
                  <a:lnTo>
                    <a:pt x="0" y="26"/>
                  </a:lnTo>
                  <a:lnTo>
                    <a:pt x="2" y="16"/>
                  </a:lnTo>
                  <a:lnTo>
                    <a:pt x="8" y="8"/>
                  </a:lnTo>
                  <a:lnTo>
                    <a:pt x="16" y="2"/>
                  </a:lnTo>
                  <a:lnTo>
                    <a:pt x="26" y="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" name="Freeform 57"/>
            <p:cNvSpPr>
              <a:spLocks/>
            </p:cNvSpPr>
            <p:nvPr/>
          </p:nvSpPr>
          <p:spPr bwMode="auto">
            <a:xfrm>
              <a:off x="3109579" y="1231705"/>
              <a:ext cx="209000" cy="44658"/>
            </a:xfrm>
            <a:custGeom>
              <a:avLst/>
              <a:gdLst/>
              <a:ahLst/>
              <a:cxnLst>
                <a:cxn ang="0">
                  <a:pos x="210" y="0"/>
                </a:cxn>
                <a:cxn ang="0">
                  <a:pos x="24" y="0"/>
                </a:cxn>
                <a:cxn ang="0">
                  <a:pos x="24" y="0"/>
                </a:cxn>
                <a:cxn ang="0">
                  <a:pos x="14" y="2"/>
                </a:cxn>
                <a:cxn ang="0">
                  <a:pos x="6" y="8"/>
                </a:cxn>
                <a:cxn ang="0">
                  <a:pos x="2" y="16"/>
                </a:cxn>
                <a:cxn ang="0">
                  <a:pos x="0" y="26"/>
                </a:cxn>
                <a:cxn ang="0">
                  <a:pos x="0" y="26"/>
                </a:cxn>
                <a:cxn ang="0">
                  <a:pos x="2" y="36"/>
                </a:cxn>
                <a:cxn ang="0">
                  <a:pos x="6" y="44"/>
                </a:cxn>
                <a:cxn ang="0">
                  <a:pos x="14" y="48"/>
                </a:cxn>
                <a:cxn ang="0">
                  <a:pos x="24" y="50"/>
                </a:cxn>
                <a:cxn ang="0">
                  <a:pos x="210" y="50"/>
                </a:cxn>
                <a:cxn ang="0">
                  <a:pos x="210" y="50"/>
                </a:cxn>
                <a:cxn ang="0">
                  <a:pos x="218" y="48"/>
                </a:cxn>
                <a:cxn ang="0">
                  <a:pos x="226" y="44"/>
                </a:cxn>
                <a:cxn ang="0">
                  <a:pos x="232" y="36"/>
                </a:cxn>
                <a:cxn ang="0">
                  <a:pos x="234" y="26"/>
                </a:cxn>
                <a:cxn ang="0">
                  <a:pos x="234" y="26"/>
                </a:cxn>
                <a:cxn ang="0">
                  <a:pos x="232" y="16"/>
                </a:cxn>
                <a:cxn ang="0">
                  <a:pos x="226" y="8"/>
                </a:cxn>
                <a:cxn ang="0">
                  <a:pos x="218" y="2"/>
                </a:cxn>
                <a:cxn ang="0">
                  <a:pos x="210" y="0"/>
                </a:cxn>
                <a:cxn ang="0">
                  <a:pos x="210" y="0"/>
                </a:cxn>
              </a:cxnLst>
              <a:rect l="0" t="0" r="r" b="b"/>
              <a:pathLst>
                <a:path w="234" h="50">
                  <a:moveTo>
                    <a:pt x="210" y="0"/>
                  </a:moveTo>
                  <a:lnTo>
                    <a:pt x="24" y="0"/>
                  </a:lnTo>
                  <a:lnTo>
                    <a:pt x="24" y="0"/>
                  </a:lnTo>
                  <a:lnTo>
                    <a:pt x="14" y="2"/>
                  </a:lnTo>
                  <a:lnTo>
                    <a:pt x="6" y="8"/>
                  </a:lnTo>
                  <a:lnTo>
                    <a:pt x="2" y="16"/>
                  </a:lnTo>
                  <a:lnTo>
                    <a:pt x="0" y="26"/>
                  </a:lnTo>
                  <a:lnTo>
                    <a:pt x="0" y="26"/>
                  </a:lnTo>
                  <a:lnTo>
                    <a:pt x="2" y="36"/>
                  </a:lnTo>
                  <a:lnTo>
                    <a:pt x="6" y="44"/>
                  </a:lnTo>
                  <a:lnTo>
                    <a:pt x="14" y="48"/>
                  </a:lnTo>
                  <a:lnTo>
                    <a:pt x="24" y="50"/>
                  </a:lnTo>
                  <a:lnTo>
                    <a:pt x="210" y="50"/>
                  </a:lnTo>
                  <a:lnTo>
                    <a:pt x="210" y="50"/>
                  </a:lnTo>
                  <a:lnTo>
                    <a:pt x="218" y="48"/>
                  </a:lnTo>
                  <a:lnTo>
                    <a:pt x="226" y="44"/>
                  </a:lnTo>
                  <a:lnTo>
                    <a:pt x="232" y="36"/>
                  </a:lnTo>
                  <a:lnTo>
                    <a:pt x="234" y="26"/>
                  </a:lnTo>
                  <a:lnTo>
                    <a:pt x="234" y="26"/>
                  </a:lnTo>
                  <a:lnTo>
                    <a:pt x="232" y="16"/>
                  </a:lnTo>
                  <a:lnTo>
                    <a:pt x="226" y="8"/>
                  </a:lnTo>
                  <a:lnTo>
                    <a:pt x="218" y="2"/>
                  </a:lnTo>
                  <a:lnTo>
                    <a:pt x="210" y="0"/>
                  </a:lnTo>
                  <a:lnTo>
                    <a:pt x="210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" name="Freeform 58"/>
            <p:cNvSpPr>
              <a:spLocks/>
            </p:cNvSpPr>
            <p:nvPr/>
          </p:nvSpPr>
          <p:spPr bwMode="auto">
            <a:xfrm>
              <a:off x="3025622" y="1231705"/>
              <a:ext cx="44658" cy="46444"/>
            </a:xfrm>
            <a:custGeom>
              <a:avLst/>
              <a:gdLst/>
              <a:ahLst/>
              <a:cxnLst>
                <a:cxn ang="0">
                  <a:pos x="26" y="0"/>
                </a:cxn>
                <a:cxn ang="0">
                  <a:pos x="26" y="0"/>
                </a:cxn>
                <a:cxn ang="0">
                  <a:pos x="36" y="2"/>
                </a:cxn>
                <a:cxn ang="0">
                  <a:pos x="44" y="8"/>
                </a:cxn>
                <a:cxn ang="0">
                  <a:pos x="48" y="16"/>
                </a:cxn>
                <a:cxn ang="0">
                  <a:pos x="50" y="26"/>
                </a:cxn>
                <a:cxn ang="0">
                  <a:pos x="50" y="26"/>
                </a:cxn>
                <a:cxn ang="0">
                  <a:pos x="48" y="36"/>
                </a:cxn>
                <a:cxn ang="0">
                  <a:pos x="44" y="44"/>
                </a:cxn>
                <a:cxn ang="0">
                  <a:pos x="36" y="50"/>
                </a:cxn>
                <a:cxn ang="0">
                  <a:pos x="26" y="52"/>
                </a:cxn>
                <a:cxn ang="0">
                  <a:pos x="26" y="52"/>
                </a:cxn>
                <a:cxn ang="0">
                  <a:pos x="16" y="50"/>
                </a:cxn>
                <a:cxn ang="0">
                  <a:pos x="8" y="44"/>
                </a:cxn>
                <a:cxn ang="0">
                  <a:pos x="2" y="36"/>
                </a:cxn>
                <a:cxn ang="0">
                  <a:pos x="0" y="26"/>
                </a:cxn>
                <a:cxn ang="0">
                  <a:pos x="0" y="26"/>
                </a:cxn>
                <a:cxn ang="0">
                  <a:pos x="2" y="16"/>
                </a:cxn>
                <a:cxn ang="0">
                  <a:pos x="8" y="8"/>
                </a:cxn>
                <a:cxn ang="0">
                  <a:pos x="16" y="2"/>
                </a:cxn>
                <a:cxn ang="0">
                  <a:pos x="26" y="0"/>
                </a:cxn>
                <a:cxn ang="0">
                  <a:pos x="26" y="0"/>
                </a:cxn>
              </a:cxnLst>
              <a:rect l="0" t="0" r="r" b="b"/>
              <a:pathLst>
                <a:path w="50" h="52">
                  <a:moveTo>
                    <a:pt x="26" y="0"/>
                  </a:moveTo>
                  <a:lnTo>
                    <a:pt x="26" y="0"/>
                  </a:lnTo>
                  <a:lnTo>
                    <a:pt x="36" y="2"/>
                  </a:lnTo>
                  <a:lnTo>
                    <a:pt x="44" y="8"/>
                  </a:lnTo>
                  <a:lnTo>
                    <a:pt x="48" y="16"/>
                  </a:lnTo>
                  <a:lnTo>
                    <a:pt x="50" y="26"/>
                  </a:lnTo>
                  <a:lnTo>
                    <a:pt x="50" y="26"/>
                  </a:lnTo>
                  <a:lnTo>
                    <a:pt x="48" y="36"/>
                  </a:lnTo>
                  <a:lnTo>
                    <a:pt x="44" y="44"/>
                  </a:lnTo>
                  <a:lnTo>
                    <a:pt x="36" y="50"/>
                  </a:lnTo>
                  <a:lnTo>
                    <a:pt x="26" y="52"/>
                  </a:lnTo>
                  <a:lnTo>
                    <a:pt x="26" y="52"/>
                  </a:lnTo>
                  <a:lnTo>
                    <a:pt x="16" y="50"/>
                  </a:lnTo>
                  <a:lnTo>
                    <a:pt x="8" y="44"/>
                  </a:lnTo>
                  <a:lnTo>
                    <a:pt x="2" y="36"/>
                  </a:lnTo>
                  <a:lnTo>
                    <a:pt x="0" y="26"/>
                  </a:lnTo>
                  <a:lnTo>
                    <a:pt x="0" y="26"/>
                  </a:lnTo>
                  <a:lnTo>
                    <a:pt x="2" y="16"/>
                  </a:lnTo>
                  <a:lnTo>
                    <a:pt x="8" y="8"/>
                  </a:lnTo>
                  <a:lnTo>
                    <a:pt x="16" y="2"/>
                  </a:lnTo>
                  <a:lnTo>
                    <a:pt x="26" y="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" name="Freeform 59"/>
            <p:cNvSpPr>
              <a:spLocks/>
            </p:cNvSpPr>
            <p:nvPr/>
          </p:nvSpPr>
          <p:spPr bwMode="auto">
            <a:xfrm>
              <a:off x="3109579" y="1322808"/>
              <a:ext cx="209000" cy="44658"/>
            </a:xfrm>
            <a:custGeom>
              <a:avLst/>
              <a:gdLst/>
              <a:ahLst/>
              <a:cxnLst>
                <a:cxn ang="0">
                  <a:pos x="210" y="0"/>
                </a:cxn>
                <a:cxn ang="0">
                  <a:pos x="24" y="0"/>
                </a:cxn>
                <a:cxn ang="0">
                  <a:pos x="24" y="0"/>
                </a:cxn>
                <a:cxn ang="0">
                  <a:pos x="14" y="2"/>
                </a:cxn>
                <a:cxn ang="0">
                  <a:pos x="6" y="8"/>
                </a:cxn>
                <a:cxn ang="0">
                  <a:pos x="2" y="16"/>
                </a:cxn>
                <a:cxn ang="0">
                  <a:pos x="0" y="24"/>
                </a:cxn>
                <a:cxn ang="0">
                  <a:pos x="0" y="24"/>
                </a:cxn>
                <a:cxn ang="0">
                  <a:pos x="2" y="34"/>
                </a:cxn>
                <a:cxn ang="0">
                  <a:pos x="6" y="42"/>
                </a:cxn>
                <a:cxn ang="0">
                  <a:pos x="14" y="48"/>
                </a:cxn>
                <a:cxn ang="0">
                  <a:pos x="24" y="50"/>
                </a:cxn>
                <a:cxn ang="0">
                  <a:pos x="210" y="50"/>
                </a:cxn>
                <a:cxn ang="0">
                  <a:pos x="210" y="50"/>
                </a:cxn>
                <a:cxn ang="0">
                  <a:pos x="218" y="48"/>
                </a:cxn>
                <a:cxn ang="0">
                  <a:pos x="226" y="42"/>
                </a:cxn>
                <a:cxn ang="0">
                  <a:pos x="232" y="34"/>
                </a:cxn>
                <a:cxn ang="0">
                  <a:pos x="234" y="24"/>
                </a:cxn>
                <a:cxn ang="0">
                  <a:pos x="234" y="24"/>
                </a:cxn>
                <a:cxn ang="0">
                  <a:pos x="232" y="16"/>
                </a:cxn>
                <a:cxn ang="0">
                  <a:pos x="226" y="8"/>
                </a:cxn>
                <a:cxn ang="0">
                  <a:pos x="218" y="2"/>
                </a:cxn>
                <a:cxn ang="0">
                  <a:pos x="210" y="0"/>
                </a:cxn>
                <a:cxn ang="0">
                  <a:pos x="210" y="0"/>
                </a:cxn>
              </a:cxnLst>
              <a:rect l="0" t="0" r="r" b="b"/>
              <a:pathLst>
                <a:path w="234" h="50">
                  <a:moveTo>
                    <a:pt x="210" y="0"/>
                  </a:moveTo>
                  <a:lnTo>
                    <a:pt x="24" y="0"/>
                  </a:lnTo>
                  <a:lnTo>
                    <a:pt x="24" y="0"/>
                  </a:lnTo>
                  <a:lnTo>
                    <a:pt x="14" y="2"/>
                  </a:lnTo>
                  <a:lnTo>
                    <a:pt x="6" y="8"/>
                  </a:lnTo>
                  <a:lnTo>
                    <a:pt x="2" y="16"/>
                  </a:lnTo>
                  <a:lnTo>
                    <a:pt x="0" y="24"/>
                  </a:lnTo>
                  <a:lnTo>
                    <a:pt x="0" y="24"/>
                  </a:lnTo>
                  <a:lnTo>
                    <a:pt x="2" y="34"/>
                  </a:lnTo>
                  <a:lnTo>
                    <a:pt x="6" y="42"/>
                  </a:lnTo>
                  <a:lnTo>
                    <a:pt x="14" y="48"/>
                  </a:lnTo>
                  <a:lnTo>
                    <a:pt x="24" y="50"/>
                  </a:lnTo>
                  <a:lnTo>
                    <a:pt x="210" y="50"/>
                  </a:lnTo>
                  <a:lnTo>
                    <a:pt x="210" y="50"/>
                  </a:lnTo>
                  <a:lnTo>
                    <a:pt x="218" y="48"/>
                  </a:lnTo>
                  <a:lnTo>
                    <a:pt x="226" y="42"/>
                  </a:lnTo>
                  <a:lnTo>
                    <a:pt x="232" y="34"/>
                  </a:lnTo>
                  <a:lnTo>
                    <a:pt x="234" y="24"/>
                  </a:lnTo>
                  <a:lnTo>
                    <a:pt x="234" y="24"/>
                  </a:lnTo>
                  <a:lnTo>
                    <a:pt x="232" y="16"/>
                  </a:lnTo>
                  <a:lnTo>
                    <a:pt x="226" y="8"/>
                  </a:lnTo>
                  <a:lnTo>
                    <a:pt x="218" y="2"/>
                  </a:lnTo>
                  <a:lnTo>
                    <a:pt x="210" y="0"/>
                  </a:lnTo>
                  <a:lnTo>
                    <a:pt x="210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" name="Freeform 60"/>
            <p:cNvSpPr>
              <a:spLocks/>
            </p:cNvSpPr>
            <p:nvPr/>
          </p:nvSpPr>
          <p:spPr bwMode="auto">
            <a:xfrm>
              <a:off x="3025622" y="1322808"/>
              <a:ext cx="44658" cy="44658"/>
            </a:xfrm>
            <a:custGeom>
              <a:avLst/>
              <a:gdLst/>
              <a:ahLst/>
              <a:cxnLst>
                <a:cxn ang="0">
                  <a:pos x="26" y="0"/>
                </a:cxn>
                <a:cxn ang="0">
                  <a:pos x="26" y="0"/>
                </a:cxn>
                <a:cxn ang="0">
                  <a:pos x="36" y="2"/>
                </a:cxn>
                <a:cxn ang="0">
                  <a:pos x="44" y="8"/>
                </a:cxn>
                <a:cxn ang="0">
                  <a:pos x="48" y="16"/>
                </a:cxn>
                <a:cxn ang="0">
                  <a:pos x="50" y="26"/>
                </a:cxn>
                <a:cxn ang="0">
                  <a:pos x="50" y="26"/>
                </a:cxn>
                <a:cxn ang="0">
                  <a:pos x="48" y="36"/>
                </a:cxn>
                <a:cxn ang="0">
                  <a:pos x="44" y="44"/>
                </a:cxn>
                <a:cxn ang="0">
                  <a:pos x="36" y="48"/>
                </a:cxn>
                <a:cxn ang="0">
                  <a:pos x="26" y="50"/>
                </a:cxn>
                <a:cxn ang="0">
                  <a:pos x="26" y="50"/>
                </a:cxn>
                <a:cxn ang="0">
                  <a:pos x="16" y="48"/>
                </a:cxn>
                <a:cxn ang="0">
                  <a:pos x="8" y="44"/>
                </a:cxn>
                <a:cxn ang="0">
                  <a:pos x="2" y="36"/>
                </a:cxn>
                <a:cxn ang="0">
                  <a:pos x="0" y="26"/>
                </a:cxn>
                <a:cxn ang="0">
                  <a:pos x="0" y="26"/>
                </a:cxn>
                <a:cxn ang="0">
                  <a:pos x="2" y="16"/>
                </a:cxn>
                <a:cxn ang="0">
                  <a:pos x="8" y="8"/>
                </a:cxn>
                <a:cxn ang="0">
                  <a:pos x="16" y="2"/>
                </a:cxn>
                <a:cxn ang="0">
                  <a:pos x="26" y="0"/>
                </a:cxn>
                <a:cxn ang="0">
                  <a:pos x="26" y="0"/>
                </a:cxn>
              </a:cxnLst>
              <a:rect l="0" t="0" r="r" b="b"/>
              <a:pathLst>
                <a:path w="50" h="50">
                  <a:moveTo>
                    <a:pt x="26" y="0"/>
                  </a:moveTo>
                  <a:lnTo>
                    <a:pt x="26" y="0"/>
                  </a:lnTo>
                  <a:lnTo>
                    <a:pt x="36" y="2"/>
                  </a:lnTo>
                  <a:lnTo>
                    <a:pt x="44" y="8"/>
                  </a:lnTo>
                  <a:lnTo>
                    <a:pt x="48" y="16"/>
                  </a:lnTo>
                  <a:lnTo>
                    <a:pt x="50" y="26"/>
                  </a:lnTo>
                  <a:lnTo>
                    <a:pt x="50" y="26"/>
                  </a:lnTo>
                  <a:lnTo>
                    <a:pt x="48" y="36"/>
                  </a:lnTo>
                  <a:lnTo>
                    <a:pt x="44" y="44"/>
                  </a:lnTo>
                  <a:lnTo>
                    <a:pt x="36" y="48"/>
                  </a:lnTo>
                  <a:lnTo>
                    <a:pt x="26" y="50"/>
                  </a:lnTo>
                  <a:lnTo>
                    <a:pt x="26" y="50"/>
                  </a:lnTo>
                  <a:lnTo>
                    <a:pt x="16" y="48"/>
                  </a:lnTo>
                  <a:lnTo>
                    <a:pt x="8" y="44"/>
                  </a:lnTo>
                  <a:lnTo>
                    <a:pt x="2" y="36"/>
                  </a:lnTo>
                  <a:lnTo>
                    <a:pt x="0" y="26"/>
                  </a:lnTo>
                  <a:lnTo>
                    <a:pt x="0" y="26"/>
                  </a:lnTo>
                  <a:lnTo>
                    <a:pt x="2" y="16"/>
                  </a:lnTo>
                  <a:lnTo>
                    <a:pt x="8" y="8"/>
                  </a:lnTo>
                  <a:lnTo>
                    <a:pt x="16" y="2"/>
                  </a:lnTo>
                  <a:lnTo>
                    <a:pt x="26" y="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5" name="Freeform 61"/>
            <p:cNvSpPr>
              <a:spLocks/>
            </p:cNvSpPr>
            <p:nvPr/>
          </p:nvSpPr>
          <p:spPr bwMode="auto">
            <a:xfrm>
              <a:off x="3016691" y="1053073"/>
              <a:ext cx="301888" cy="44658"/>
            </a:xfrm>
            <a:custGeom>
              <a:avLst/>
              <a:gdLst/>
              <a:ahLst/>
              <a:cxnLst>
                <a:cxn ang="0">
                  <a:pos x="314" y="0"/>
                </a:cxn>
                <a:cxn ang="0">
                  <a:pos x="24" y="0"/>
                </a:cxn>
                <a:cxn ang="0">
                  <a:pos x="24" y="0"/>
                </a:cxn>
                <a:cxn ang="0">
                  <a:pos x="16" y="2"/>
                </a:cxn>
                <a:cxn ang="0">
                  <a:pos x="8" y="8"/>
                </a:cxn>
                <a:cxn ang="0">
                  <a:pos x="2" y="16"/>
                </a:cxn>
                <a:cxn ang="0">
                  <a:pos x="0" y="26"/>
                </a:cxn>
                <a:cxn ang="0">
                  <a:pos x="0" y="26"/>
                </a:cxn>
                <a:cxn ang="0">
                  <a:pos x="2" y="36"/>
                </a:cxn>
                <a:cxn ang="0">
                  <a:pos x="8" y="44"/>
                </a:cxn>
                <a:cxn ang="0">
                  <a:pos x="16" y="48"/>
                </a:cxn>
                <a:cxn ang="0">
                  <a:pos x="24" y="50"/>
                </a:cxn>
                <a:cxn ang="0">
                  <a:pos x="314" y="50"/>
                </a:cxn>
                <a:cxn ang="0">
                  <a:pos x="314" y="50"/>
                </a:cxn>
                <a:cxn ang="0">
                  <a:pos x="322" y="48"/>
                </a:cxn>
                <a:cxn ang="0">
                  <a:pos x="330" y="44"/>
                </a:cxn>
                <a:cxn ang="0">
                  <a:pos x="336" y="36"/>
                </a:cxn>
                <a:cxn ang="0">
                  <a:pos x="338" y="26"/>
                </a:cxn>
                <a:cxn ang="0">
                  <a:pos x="338" y="26"/>
                </a:cxn>
                <a:cxn ang="0">
                  <a:pos x="336" y="16"/>
                </a:cxn>
                <a:cxn ang="0">
                  <a:pos x="330" y="8"/>
                </a:cxn>
                <a:cxn ang="0">
                  <a:pos x="322" y="2"/>
                </a:cxn>
                <a:cxn ang="0">
                  <a:pos x="314" y="0"/>
                </a:cxn>
                <a:cxn ang="0">
                  <a:pos x="314" y="0"/>
                </a:cxn>
              </a:cxnLst>
              <a:rect l="0" t="0" r="r" b="b"/>
              <a:pathLst>
                <a:path w="338" h="50">
                  <a:moveTo>
                    <a:pt x="314" y="0"/>
                  </a:moveTo>
                  <a:lnTo>
                    <a:pt x="24" y="0"/>
                  </a:lnTo>
                  <a:lnTo>
                    <a:pt x="24" y="0"/>
                  </a:lnTo>
                  <a:lnTo>
                    <a:pt x="16" y="2"/>
                  </a:lnTo>
                  <a:lnTo>
                    <a:pt x="8" y="8"/>
                  </a:lnTo>
                  <a:lnTo>
                    <a:pt x="2" y="16"/>
                  </a:lnTo>
                  <a:lnTo>
                    <a:pt x="0" y="26"/>
                  </a:lnTo>
                  <a:lnTo>
                    <a:pt x="0" y="26"/>
                  </a:lnTo>
                  <a:lnTo>
                    <a:pt x="2" y="36"/>
                  </a:lnTo>
                  <a:lnTo>
                    <a:pt x="8" y="44"/>
                  </a:lnTo>
                  <a:lnTo>
                    <a:pt x="16" y="48"/>
                  </a:lnTo>
                  <a:lnTo>
                    <a:pt x="24" y="50"/>
                  </a:lnTo>
                  <a:lnTo>
                    <a:pt x="314" y="50"/>
                  </a:lnTo>
                  <a:lnTo>
                    <a:pt x="314" y="50"/>
                  </a:lnTo>
                  <a:lnTo>
                    <a:pt x="322" y="48"/>
                  </a:lnTo>
                  <a:lnTo>
                    <a:pt x="330" y="44"/>
                  </a:lnTo>
                  <a:lnTo>
                    <a:pt x="336" y="36"/>
                  </a:lnTo>
                  <a:lnTo>
                    <a:pt x="338" y="26"/>
                  </a:lnTo>
                  <a:lnTo>
                    <a:pt x="338" y="26"/>
                  </a:lnTo>
                  <a:lnTo>
                    <a:pt x="336" y="16"/>
                  </a:lnTo>
                  <a:lnTo>
                    <a:pt x="330" y="8"/>
                  </a:lnTo>
                  <a:lnTo>
                    <a:pt x="322" y="2"/>
                  </a:lnTo>
                  <a:lnTo>
                    <a:pt x="314" y="0"/>
                  </a:lnTo>
                  <a:lnTo>
                    <a:pt x="314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67" name="Freeform 46"/>
          <p:cNvSpPr>
            <a:spLocks noEditPoints="1"/>
          </p:cNvSpPr>
          <p:nvPr/>
        </p:nvSpPr>
        <p:spPr bwMode="auto">
          <a:xfrm>
            <a:off x="3516569" y="2374432"/>
            <a:ext cx="566686" cy="351123"/>
          </a:xfrm>
          <a:custGeom>
            <a:avLst/>
            <a:gdLst/>
            <a:ahLst/>
            <a:cxnLst>
              <a:cxn ang="0">
                <a:pos x="256" y="0"/>
              </a:cxn>
              <a:cxn ang="0">
                <a:pos x="256" y="0"/>
              </a:cxn>
              <a:cxn ang="0">
                <a:pos x="242" y="2"/>
              </a:cxn>
              <a:cxn ang="0">
                <a:pos x="184" y="10"/>
              </a:cxn>
              <a:cxn ang="0">
                <a:pos x="114" y="42"/>
              </a:cxn>
              <a:cxn ang="0">
                <a:pos x="60" y="82"/>
              </a:cxn>
              <a:cxn ang="0">
                <a:pos x="4" y="152"/>
              </a:cxn>
              <a:cxn ang="0">
                <a:pos x="4" y="164"/>
              </a:cxn>
              <a:cxn ang="0">
                <a:pos x="48" y="222"/>
              </a:cxn>
              <a:cxn ang="0">
                <a:pos x="98" y="266"/>
              </a:cxn>
              <a:cxn ang="0">
                <a:pos x="168" y="302"/>
              </a:cxn>
              <a:cxn ang="0">
                <a:pos x="256" y="316"/>
              </a:cxn>
              <a:cxn ang="0">
                <a:pos x="316" y="308"/>
              </a:cxn>
              <a:cxn ang="0">
                <a:pos x="390" y="280"/>
              </a:cxn>
              <a:cxn ang="0">
                <a:pos x="448" y="236"/>
              </a:cxn>
              <a:cxn ang="0">
                <a:pos x="494" y="182"/>
              </a:cxn>
              <a:cxn ang="0">
                <a:pos x="510" y="158"/>
              </a:cxn>
              <a:cxn ang="0">
                <a:pos x="476" y="110"/>
              </a:cxn>
              <a:cxn ang="0">
                <a:pos x="416" y="54"/>
              </a:cxn>
              <a:cxn ang="0">
                <a:pos x="352" y="18"/>
              </a:cxn>
              <a:cxn ang="0">
                <a:pos x="268" y="2"/>
              </a:cxn>
              <a:cxn ang="0">
                <a:pos x="214" y="78"/>
              </a:cxn>
              <a:cxn ang="0">
                <a:pos x="232" y="84"/>
              </a:cxn>
              <a:cxn ang="0">
                <a:pos x="244" y="100"/>
              </a:cxn>
              <a:cxn ang="0">
                <a:pos x="248" y="112"/>
              </a:cxn>
              <a:cxn ang="0">
                <a:pos x="242" y="132"/>
              </a:cxn>
              <a:cxn ang="0">
                <a:pos x="226" y="144"/>
              </a:cxn>
              <a:cxn ang="0">
                <a:pos x="214" y="146"/>
              </a:cxn>
              <a:cxn ang="0">
                <a:pos x="194" y="140"/>
              </a:cxn>
              <a:cxn ang="0">
                <a:pos x="182" y="126"/>
              </a:cxn>
              <a:cxn ang="0">
                <a:pos x="180" y="112"/>
              </a:cxn>
              <a:cxn ang="0">
                <a:pos x="186" y="94"/>
              </a:cxn>
              <a:cxn ang="0">
                <a:pos x="200" y="82"/>
              </a:cxn>
              <a:cxn ang="0">
                <a:pos x="214" y="78"/>
              </a:cxn>
              <a:cxn ang="0">
                <a:pos x="236" y="270"/>
              </a:cxn>
              <a:cxn ang="0">
                <a:pos x="180" y="258"/>
              </a:cxn>
              <a:cxn ang="0">
                <a:pos x="122" y="228"/>
              </a:cxn>
              <a:cxn ang="0">
                <a:pos x="64" y="174"/>
              </a:cxn>
              <a:cxn ang="0">
                <a:pos x="66" y="138"/>
              </a:cxn>
              <a:cxn ang="0">
                <a:pos x="128" y="84"/>
              </a:cxn>
              <a:cxn ang="0">
                <a:pos x="138" y="96"/>
              </a:cxn>
              <a:cxn ang="0">
                <a:pos x="136" y="120"/>
              </a:cxn>
              <a:cxn ang="0">
                <a:pos x="144" y="168"/>
              </a:cxn>
              <a:cxn ang="0">
                <a:pos x="188" y="220"/>
              </a:cxn>
              <a:cxn ang="0">
                <a:pos x="242" y="240"/>
              </a:cxn>
              <a:cxn ang="0">
                <a:pos x="268" y="240"/>
              </a:cxn>
              <a:cxn ang="0">
                <a:pos x="322" y="220"/>
              </a:cxn>
              <a:cxn ang="0">
                <a:pos x="366" y="168"/>
              </a:cxn>
              <a:cxn ang="0">
                <a:pos x="376" y="120"/>
              </a:cxn>
              <a:cxn ang="0">
                <a:pos x="372" y="96"/>
              </a:cxn>
              <a:cxn ang="0">
                <a:pos x="382" y="84"/>
              </a:cxn>
              <a:cxn ang="0">
                <a:pos x="444" y="138"/>
              </a:cxn>
              <a:cxn ang="0">
                <a:pos x="446" y="174"/>
              </a:cxn>
              <a:cxn ang="0">
                <a:pos x="388" y="228"/>
              </a:cxn>
              <a:cxn ang="0">
                <a:pos x="330" y="258"/>
              </a:cxn>
              <a:cxn ang="0">
                <a:pos x="276" y="270"/>
              </a:cxn>
            </a:cxnLst>
            <a:rect l="0" t="0" r="r" b="b"/>
            <a:pathLst>
              <a:path w="510" h="316">
                <a:moveTo>
                  <a:pt x="268" y="2"/>
                </a:moveTo>
                <a:lnTo>
                  <a:pt x="268" y="2"/>
                </a:lnTo>
                <a:lnTo>
                  <a:pt x="256" y="0"/>
                </a:lnTo>
                <a:lnTo>
                  <a:pt x="256" y="0"/>
                </a:lnTo>
                <a:lnTo>
                  <a:pt x="256" y="0"/>
                </a:lnTo>
                <a:lnTo>
                  <a:pt x="256" y="0"/>
                </a:lnTo>
                <a:lnTo>
                  <a:pt x="256" y="0"/>
                </a:lnTo>
                <a:lnTo>
                  <a:pt x="256" y="0"/>
                </a:lnTo>
                <a:lnTo>
                  <a:pt x="242" y="2"/>
                </a:lnTo>
                <a:lnTo>
                  <a:pt x="242" y="2"/>
                </a:lnTo>
                <a:lnTo>
                  <a:pt x="212" y="4"/>
                </a:lnTo>
                <a:lnTo>
                  <a:pt x="184" y="10"/>
                </a:lnTo>
                <a:lnTo>
                  <a:pt x="158" y="18"/>
                </a:lnTo>
                <a:lnTo>
                  <a:pt x="136" y="28"/>
                </a:lnTo>
                <a:lnTo>
                  <a:pt x="114" y="42"/>
                </a:lnTo>
                <a:lnTo>
                  <a:pt x="94" y="54"/>
                </a:lnTo>
                <a:lnTo>
                  <a:pt x="76" y="68"/>
                </a:lnTo>
                <a:lnTo>
                  <a:pt x="60" y="82"/>
                </a:lnTo>
                <a:lnTo>
                  <a:pt x="34" y="110"/>
                </a:lnTo>
                <a:lnTo>
                  <a:pt x="16" y="134"/>
                </a:lnTo>
                <a:lnTo>
                  <a:pt x="4" y="152"/>
                </a:lnTo>
                <a:lnTo>
                  <a:pt x="0" y="158"/>
                </a:lnTo>
                <a:lnTo>
                  <a:pt x="0" y="158"/>
                </a:lnTo>
                <a:lnTo>
                  <a:pt x="4" y="164"/>
                </a:lnTo>
                <a:lnTo>
                  <a:pt x="16" y="182"/>
                </a:lnTo>
                <a:lnTo>
                  <a:pt x="36" y="208"/>
                </a:lnTo>
                <a:lnTo>
                  <a:pt x="48" y="222"/>
                </a:lnTo>
                <a:lnTo>
                  <a:pt x="62" y="236"/>
                </a:lnTo>
                <a:lnTo>
                  <a:pt x="80" y="252"/>
                </a:lnTo>
                <a:lnTo>
                  <a:pt x="98" y="266"/>
                </a:lnTo>
                <a:lnTo>
                  <a:pt x="120" y="280"/>
                </a:lnTo>
                <a:lnTo>
                  <a:pt x="142" y="292"/>
                </a:lnTo>
                <a:lnTo>
                  <a:pt x="168" y="302"/>
                </a:lnTo>
                <a:lnTo>
                  <a:pt x="194" y="308"/>
                </a:lnTo>
                <a:lnTo>
                  <a:pt x="224" y="314"/>
                </a:lnTo>
                <a:lnTo>
                  <a:pt x="256" y="316"/>
                </a:lnTo>
                <a:lnTo>
                  <a:pt x="256" y="316"/>
                </a:lnTo>
                <a:lnTo>
                  <a:pt x="286" y="314"/>
                </a:lnTo>
                <a:lnTo>
                  <a:pt x="316" y="308"/>
                </a:lnTo>
                <a:lnTo>
                  <a:pt x="342" y="302"/>
                </a:lnTo>
                <a:lnTo>
                  <a:pt x="368" y="292"/>
                </a:lnTo>
                <a:lnTo>
                  <a:pt x="390" y="280"/>
                </a:lnTo>
                <a:lnTo>
                  <a:pt x="412" y="266"/>
                </a:lnTo>
                <a:lnTo>
                  <a:pt x="430" y="252"/>
                </a:lnTo>
                <a:lnTo>
                  <a:pt x="448" y="236"/>
                </a:lnTo>
                <a:lnTo>
                  <a:pt x="462" y="222"/>
                </a:lnTo>
                <a:lnTo>
                  <a:pt x="474" y="208"/>
                </a:lnTo>
                <a:lnTo>
                  <a:pt x="494" y="182"/>
                </a:lnTo>
                <a:lnTo>
                  <a:pt x="506" y="164"/>
                </a:lnTo>
                <a:lnTo>
                  <a:pt x="510" y="158"/>
                </a:lnTo>
                <a:lnTo>
                  <a:pt x="510" y="158"/>
                </a:lnTo>
                <a:lnTo>
                  <a:pt x="506" y="152"/>
                </a:lnTo>
                <a:lnTo>
                  <a:pt x="496" y="134"/>
                </a:lnTo>
                <a:lnTo>
                  <a:pt x="476" y="110"/>
                </a:lnTo>
                <a:lnTo>
                  <a:pt x="450" y="82"/>
                </a:lnTo>
                <a:lnTo>
                  <a:pt x="434" y="68"/>
                </a:lnTo>
                <a:lnTo>
                  <a:pt x="416" y="54"/>
                </a:lnTo>
                <a:lnTo>
                  <a:pt x="396" y="42"/>
                </a:lnTo>
                <a:lnTo>
                  <a:pt x="374" y="30"/>
                </a:lnTo>
                <a:lnTo>
                  <a:pt x="352" y="18"/>
                </a:lnTo>
                <a:lnTo>
                  <a:pt x="326" y="10"/>
                </a:lnTo>
                <a:lnTo>
                  <a:pt x="298" y="4"/>
                </a:lnTo>
                <a:lnTo>
                  <a:pt x="268" y="2"/>
                </a:lnTo>
                <a:lnTo>
                  <a:pt x="268" y="2"/>
                </a:lnTo>
                <a:close/>
                <a:moveTo>
                  <a:pt x="214" y="78"/>
                </a:moveTo>
                <a:lnTo>
                  <a:pt x="214" y="78"/>
                </a:lnTo>
                <a:lnTo>
                  <a:pt x="220" y="80"/>
                </a:lnTo>
                <a:lnTo>
                  <a:pt x="226" y="82"/>
                </a:lnTo>
                <a:lnTo>
                  <a:pt x="232" y="84"/>
                </a:lnTo>
                <a:lnTo>
                  <a:pt x="238" y="88"/>
                </a:lnTo>
                <a:lnTo>
                  <a:pt x="242" y="94"/>
                </a:lnTo>
                <a:lnTo>
                  <a:pt x="244" y="100"/>
                </a:lnTo>
                <a:lnTo>
                  <a:pt x="246" y="106"/>
                </a:lnTo>
                <a:lnTo>
                  <a:pt x="248" y="112"/>
                </a:lnTo>
                <a:lnTo>
                  <a:pt x="248" y="112"/>
                </a:lnTo>
                <a:lnTo>
                  <a:pt x="246" y="120"/>
                </a:lnTo>
                <a:lnTo>
                  <a:pt x="244" y="126"/>
                </a:lnTo>
                <a:lnTo>
                  <a:pt x="242" y="132"/>
                </a:lnTo>
                <a:lnTo>
                  <a:pt x="238" y="136"/>
                </a:lnTo>
                <a:lnTo>
                  <a:pt x="232" y="140"/>
                </a:lnTo>
                <a:lnTo>
                  <a:pt x="226" y="144"/>
                </a:lnTo>
                <a:lnTo>
                  <a:pt x="220" y="146"/>
                </a:lnTo>
                <a:lnTo>
                  <a:pt x="214" y="146"/>
                </a:lnTo>
                <a:lnTo>
                  <a:pt x="214" y="146"/>
                </a:lnTo>
                <a:lnTo>
                  <a:pt x="206" y="146"/>
                </a:lnTo>
                <a:lnTo>
                  <a:pt x="200" y="144"/>
                </a:lnTo>
                <a:lnTo>
                  <a:pt x="194" y="140"/>
                </a:lnTo>
                <a:lnTo>
                  <a:pt x="190" y="136"/>
                </a:lnTo>
                <a:lnTo>
                  <a:pt x="186" y="132"/>
                </a:lnTo>
                <a:lnTo>
                  <a:pt x="182" y="126"/>
                </a:lnTo>
                <a:lnTo>
                  <a:pt x="180" y="120"/>
                </a:lnTo>
                <a:lnTo>
                  <a:pt x="180" y="112"/>
                </a:lnTo>
                <a:lnTo>
                  <a:pt x="180" y="112"/>
                </a:lnTo>
                <a:lnTo>
                  <a:pt x="180" y="106"/>
                </a:lnTo>
                <a:lnTo>
                  <a:pt x="182" y="100"/>
                </a:lnTo>
                <a:lnTo>
                  <a:pt x="186" y="94"/>
                </a:lnTo>
                <a:lnTo>
                  <a:pt x="190" y="88"/>
                </a:lnTo>
                <a:lnTo>
                  <a:pt x="194" y="84"/>
                </a:lnTo>
                <a:lnTo>
                  <a:pt x="200" y="82"/>
                </a:lnTo>
                <a:lnTo>
                  <a:pt x="206" y="80"/>
                </a:lnTo>
                <a:lnTo>
                  <a:pt x="214" y="78"/>
                </a:lnTo>
                <a:lnTo>
                  <a:pt x="214" y="78"/>
                </a:lnTo>
                <a:close/>
                <a:moveTo>
                  <a:pt x="256" y="270"/>
                </a:moveTo>
                <a:lnTo>
                  <a:pt x="256" y="270"/>
                </a:lnTo>
                <a:lnTo>
                  <a:pt x="236" y="270"/>
                </a:lnTo>
                <a:lnTo>
                  <a:pt x="216" y="268"/>
                </a:lnTo>
                <a:lnTo>
                  <a:pt x="198" y="264"/>
                </a:lnTo>
                <a:lnTo>
                  <a:pt x="180" y="258"/>
                </a:lnTo>
                <a:lnTo>
                  <a:pt x="164" y="252"/>
                </a:lnTo>
                <a:lnTo>
                  <a:pt x="150" y="246"/>
                </a:lnTo>
                <a:lnTo>
                  <a:pt x="122" y="228"/>
                </a:lnTo>
                <a:lnTo>
                  <a:pt x="98" y="210"/>
                </a:lnTo>
                <a:lnTo>
                  <a:pt x="80" y="192"/>
                </a:lnTo>
                <a:lnTo>
                  <a:pt x="64" y="174"/>
                </a:lnTo>
                <a:lnTo>
                  <a:pt x="52" y="158"/>
                </a:lnTo>
                <a:lnTo>
                  <a:pt x="52" y="158"/>
                </a:lnTo>
                <a:lnTo>
                  <a:pt x="66" y="138"/>
                </a:lnTo>
                <a:lnTo>
                  <a:pt x="86" y="116"/>
                </a:lnTo>
                <a:lnTo>
                  <a:pt x="112" y="94"/>
                </a:lnTo>
                <a:lnTo>
                  <a:pt x="128" y="84"/>
                </a:lnTo>
                <a:lnTo>
                  <a:pt x="144" y="74"/>
                </a:lnTo>
                <a:lnTo>
                  <a:pt x="144" y="74"/>
                </a:lnTo>
                <a:lnTo>
                  <a:pt x="138" y="96"/>
                </a:lnTo>
                <a:lnTo>
                  <a:pt x="136" y="108"/>
                </a:lnTo>
                <a:lnTo>
                  <a:pt x="136" y="120"/>
                </a:lnTo>
                <a:lnTo>
                  <a:pt x="136" y="120"/>
                </a:lnTo>
                <a:lnTo>
                  <a:pt x="136" y="132"/>
                </a:lnTo>
                <a:lnTo>
                  <a:pt x="138" y="144"/>
                </a:lnTo>
                <a:lnTo>
                  <a:pt x="144" y="168"/>
                </a:lnTo>
                <a:lnTo>
                  <a:pt x="156" y="188"/>
                </a:lnTo>
                <a:lnTo>
                  <a:pt x="170" y="206"/>
                </a:lnTo>
                <a:lnTo>
                  <a:pt x="188" y="220"/>
                </a:lnTo>
                <a:lnTo>
                  <a:pt x="208" y="232"/>
                </a:lnTo>
                <a:lnTo>
                  <a:pt x="230" y="238"/>
                </a:lnTo>
                <a:lnTo>
                  <a:pt x="242" y="240"/>
                </a:lnTo>
                <a:lnTo>
                  <a:pt x="256" y="240"/>
                </a:lnTo>
                <a:lnTo>
                  <a:pt x="256" y="240"/>
                </a:lnTo>
                <a:lnTo>
                  <a:pt x="268" y="240"/>
                </a:lnTo>
                <a:lnTo>
                  <a:pt x="280" y="238"/>
                </a:lnTo>
                <a:lnTo>
                  <a:pt x="302" y="232"/>
                </a:lnTo>
                <a:lnTo>
                  <a:pt x="322" y="220"/>
                </a:lnTo>
                <a:lnTo>
                  <a:pt x="340" y="206"/>
                </a:lnTo>
                <a:lnTo>
                  <a:pt x="354" y="188"/>
                </a:lnTo>
                <a:lnTo>
                  <a:pt x="366" y="168"/>
                </a:lnTo>
                <a:lnTo>
                  <a:pt x="372" y="144"/>
                </a:lnTo>
                <a:lnTo>
                  <a:pt x="374" y="132"/>
                </a:lnTo>
                <a:lnTo>
                  <a:pt x="376" y="120"/>
                </a:lnTo>
                <a:lnTo>
                  <a:pt x="376" y="120"/>
                </a:lnTo>
                <a:lnTo>
                  <a:pt x="374" y="108"/>
                </a:lnTo>
                <a:lnTo>
                  <a:pt x="372" y="96"/>
                </a:lnTo>
                <a:lnTo>
                  <a:pt x="366" y="74"/>
                </a:lnTo>
                <a:lnTo>
                  <a:pt x="366" y="74"/>
                </a:lnTo>
                <a:lnTo>
                  <a:pt x="382" y="84"/>
                </a:lnTo>
                <a:lnTo>
                  <a:pt x="398" y="94"/>
                </a:lnTo>
                <a:lnTo>
                  <a:pt x="424" y="118"/>
                </a:lnTo>
                <a:lnTo>
                  <a:pt x="444" y="138"/>
                </a:lnTo>
                <a:lnTo>
                  <a:pt x="458" y="158"/>
                </a:lnTo>
                <a:lnTo>
                  <a:pt x="458" y="158"/>
                </a:lnTo>
                <a:lnTo>
                  <a:pt x="446" y="174"/>
                </a:lnTo>
                <a:lnTo>
                  <a:pt x="430" y="192"/>
                </a:lnTo>
                <a:lnTo>
                  <a:pt x="412" y="210"/>
                </a:lnTo>
                <a:lnTo>
                  <a:pt x="388" y="228"/>
                </a:lnTo>
                <a:lnTo>
                  <a:pt x="360" y="246"/>
                </a:lnTo>
                <a:lnTo>
                  <a:pt x="346" y="252"/>
                </a:lnTo>
                <a:lnTo>
                  <a:pt x="330" y="258"/>
                </a:lnTo>
                <a:lnTo>
                  <a:pt x="312" y="264"/>
                </a:lnTo>
                <a:lnTo>
                  <a:pt x="294" y="268"/>
                </a:lnTo>
                <a:lnTo>
                  <a:pt x="276" y="270"/>
                </a:lnTo>
                <a:lnTo>
                  <a:pt x="256" y="270"/>
                </a:lnTo>
                <a:lnTo>
                  <a:pt x="256" y="270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wrap="square" lIns="91438" tIns="45719" rIns="91438" bIns="45719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8" name="Freeform 120"/>
          <p:cNvSpPr>
            <a:spLocks noEditPoints="1"/>
          </p:cNvSpPr>
          <p:nvPr/>
        </p:nvSpPr>
        <p:spPr bwMode="auto">
          <a:xfrm>
            <a:off x="4316278" y="3644579"/>
            <a:ext cx="353389" cy="531181"/>
          </a:xfrm>
          <a:custGeom>
            <a:avLst/>
            <a:gdLst/>
            <a:ahLst/>
            <a:cxnLst>
              <a:cxn ang="0">
                <a:pos x="244" y="342"/>
              </a:cxn>
              <a:cxn ang="0">
                <a:pos x="262" y="292"/>
              </a:cxn>
              <a:cxn ang="0">
                <a:pos x="300" y="228"/>
              </a:cxn>
              <a:cxn ang="0">
                <a:pos x="320" y="184"/>
              </a:cxn>
              <a:cxn ang="0">
                <a:pos x="322" y="158"/>
              </a:cxn>
              <a:cxn ang="0">
                <a:pos x="314" y="110"/>
              </a:cxn>
              <a:cxn ang="0">
                <a:pos x="294" y="70"/>
              </a:cxn>
              <a:cxn ang="0">
                <a:pos x="264" y="36"/>
              </a:cxn>
              <a:cxn ang="0">
                <a:pos x="224" y="12"/>
              </a:cxn>
              <a:cxn ang="0">
                <a:pos x="178" y="2"/>
              </a:cxn>
              <a:cxn ang="0">
                <a:pos x="144" y="2"/>
              </a:cxn>
              <a:cxn ang="0">
                <a:pos x="98" y="12"/>
              </a:cxn>
              <a:cxn ang="0">
                <a:pos x="58" y="36"/>
              </a:cxn>
              <a:cxn ang="0">
                <a:pos x="28" y="70"/>
              </a:cxn>
              <a:cxn ang="0">
                <a:pos x="6" y="110"/>
              </a:cxn>
              <a:cxn ang="0">
                <a:pos x="0" y="158"/>
              </a:cxn>
              <a:cxn ang="0">
                <a:pos x="4" y="186"/>
              </a:cxn>
              <a:cxn ang="0">
                <a:pos x="26" y="236"/>
              </a:cxn>
              <a:cxn ang="0">
                <a:pos x="68" y="310"/>
              </a:cxn>
              <a:cxn ang="0">
                <a:pos x="80" y="356"/>
              </a:cxn>
              <a:cxn ang="0">
                <a:pos x="80" y="404"/>
              </a:cxn>
              <a:cxn ang="0">
                <a:pos x="90" y="432"/>
              </a:cxn>
              <a:cxn ang="0">
                <a:pos x="124" y="468"/>
              </a:cxn>
              <a:cxn ang="0">
                <a:pos x="152" y="482"/>
              </a:cxn>
              <a:cxn ang="0">
                <a:pos x="180" y="480"/>
              </a:cxn>
              <a:cxn ang="0">
                <a:pos x="226" y="440"/>
              </a:cxn>
              <a:cxn ang="0">
                <a:pos x="238" y="424"/>
              </a:cxn>
              <a:cxn ang="0">
                <a:pos x="242" y="384"/>
              </a:cxn>
              <a:cxn ang="0">
                <a:pos x="144" y="382"/>
              </a:cxn>
              <a:cxn ang="0">
                <a:pos x="130" y="362"/>
              </a:cxn>
              <a:cxn ang="0">
                <a:pos x="136" y="348"/>
              </a:cxn>
              <a:cxn ang="0">
                <a:pos x="152" y="342"/>
              </a:cxn>
              <a:cxn ang="0">
                <a:pos x="204" y="52"/>
              </a:cxn>
              <a:cxn ang="0">
                <a:pos x="242" y="78"/>
              </a:cxn>
              <a:cxn ang="0">
                <a:pos x="264" y="106"/>
              </a:cxn>
              <a:cxn ang="0">
                <a:pos x="272" y="132"/>
              </a:cxn>
              <a:cxn ang="0">
                <a:pos x="260" y="150"/>
              </a:cxn>
              <a:cxn ang="0">
                <a:pos x="244" y="150"/>
              </a:cxn>
              <a:cxn ang="0">
                <a:pos x="232" y="134"/>
              </a:cxn>
              <a:cxn ang="0">
                <a:pos x="216" y="108"/>
              </a:cxn>
              <a:cxn ang="0">
                <a:pos x="188" y="90"/>
              </a:cxn>
              <a:cxn ang="0">
                <a:pos x="176" y="84"/>
              </a:cxn>
              <a:cxn ang="0">
                <a:pos x="170" y="72"/>
              </a:cxn>
              <a:cxn ang="0">
                <a:pos x="184" y="52"/>
              </a:cxn>
            </a:cxnLst>
            <a:rect l="0" t="0" r="r" b="b"/>
            <a:pathLst>
              <a:path w="322" h="484">
                <a:moveTo>
                  <a:pt x="152" y="342"/>
                </a:moveTo>
                <a:lnTo>
                  <a:pt x="244" y="342"/>
                </a:lnTo>
                <a:lnTo>
                  <a:pt x="244" y="342"/>
                </a:lnTo>
                <a:lnTo>
                  <a:pt x="248" y="328"/>
                </a:lnTo>
                <a:lnTo>
                  <a:pt x="252" y="316"/>
                </a:lnTo>
                <a:lnTo>
                  <a:pt x="262" y="292"/>
                </a:lnTo>
                <a:lnTo>
                  <a:pt x="274" y="270"/>
                </a:lnTo>
                <a:lnTo>
                  <a:pt x="288" y="250"/>
                </a:lnTo>
                <a:lnTo>
                  <a:pt x="300" y="228"/>
                </a:lnTo>
                <a:lnTo>
                  <a:pt x="312" y="208"/>
                </a:lnTo>
                <a:lnTo>
                  <a:pt x="316" y="196"/>
                </a:lnTo>
                <a:lnTo>
                  <a:pt x="320" y="184"/>
                </a:lnTo>
                <a:lnTo>
                  <a:pt x="322" y="170"/>
                </a:lnTo>
                <a:lnTo>
                  <a:pt x="322" y="158"/>
                </a:lnTo>
                <a:lnTo>
                  <a:pt x="322" y="158"/>
                </a:lnTo>
                <a:lnTo>
                  <a:pt x="322" y="142"/>
                </a:lnTo>
                <a:lnTo>
                  <a:pt x="318" y="126"/>
                </a:lnTo>
                <a:lnTo>
                  <a:pt x="314" y="110"/>
                </a:lnTo>
                <a:lnTo>
                  <a:pt x="310" y="96"/>
                </a:lnTo>
                <a:lnTo>
                  <a:pt x="302" y="82"/>
                </a:lnTo>
                <a:lnTo>
                  <a:pt x="294" y="70"/>
                </a:lnTo>
                <a:lnTo>
                  <a:pt x="286" y="58"/>
                </a:lnTo>
                <a:lnTo>
                  <a:pt x="274" y="46"/>
                </a:lnTo>
                <a:lnTo>
                  <a:pt x="264" y="36"/>
                </a:lnTo>
                <a:lnTo>
                  <a:pt x="250" y="28"/>
                </a:lnTo>
                <a:lnTo>
                  <a:pt x="238" y="20"/>
                </a:lnTo>
                <a:lnTo>
                  <a:pt x="224" y="12"/>
                </a:lnTo>
                <a:lnTo>
                  <a:pt x="208" y="8"/>
                </a:lnTo>
                <a:lnTo>
                  <a:pt x="194" y="4"/>
                </a:lnTo>
                <a:lnTo>
                  <a:pt x="178" y="2"/>
                </a:lnTo>
                <a:lnTo>
                  <a:pt x="160" y="0"/>
                </a:lnTo>
                <a:lnTo>
                  <a:pt x="160" y="0"/>
                </a:lnTo>
                <a:lnTo>
                  <a:pt x="144" y="2"/>
                </a:lnTo>
                <a:lnTo>
                  <a:pt x="128" y="4"/>
                </a:lnTo>
                <a:lnTo>
                  <a:pt x="112" y="8"/>
                </a:lnTo>
                <a:lnTo>
                  <a:pt x="98" y="12"/>
                </a:lnTo>
                <a:lnTo>
                  <a:pt x="84" y="20"/>
                </a:lnTo>
                <a:lnTo>
                  <a:pt x="70" y="28"/>
                </a:lnTo>
                <a:lnTo>
                  <a:pt x="58" y="36"/>
                </a:lnTo>
                <a:lnTo>
                  <a:pt x="46" y="46"/>
                </a:lnTo>
                <a:lnTo>
                  <a:pt x="36" y="58"/>
                </a:lnTo>
                <a:lnTo>
                  <a:pt x="28" y="70"/>
                </a:lnTo>
                <a:lnTo>
                  <a:pt x="20" y="82"/>
                </a:lnTo>
                <a:lnTo>
                  <a:pt x="12" y="96"/>
                </a:lnTo>
                <a:lnTo>
                  <a:pt x="6" y="110"/>
                </a:lnTo>
                <a:lnTo>
                  <a:pt x="2" y="126"/>
                </a:lnTo>
                <a:lnTo>
                  <a:pt x="0" y="142"/>
                </a:lnTo>
                <a:lnTo>
                  <a:pt x="0" y="158"/>
                </a:lnTo>
                <a:lnTo>
                  <a:pt x="0" y="158"/>
                </a:lnTo>
                <a:lnTo>
                  <a:pt x="0" y="172"/>
                </a:lnTo>
                <a:lnTo>
                  <a:pt x="4" y="186"/>
                </a:lnTo>
                <a:lnTo>
                  <a:pt x="8" y="200"/>
                </a:lnTo>
                <a:lnTo>
                  <a:pt x="12" y="212"/>
                </a:lnTo>
                <a:lnTo>
                  <a:pt x="26" y="236"/>
                </a:lnTo>
                <a:lnTo>
                  <a:pt x="40" y="260"/>
                </a:lnTo>
                <a:lnTo>
                  <a:pt x="54" y="284"/>
                </a:lnTo>
                <a:lnTo>
                  <a:pt x="68" y="310"/>
                </a:lnTo>
                <a:lnTo>
                  <a:pt x="72" y="324"/>
                </a:lnTo>
                <a:lnTo>
                  <a:pt x="76" y="338"/>
                </a:lnTo>
                <a:lnTo>
                  <a:pt x="80" y="356"/>
                </a:lnTo>
                <a:lnTo>
                  <a:pt x="80" y="372"/>
                </a:lnTo>
                <a:lnTo>
                  <a:pt x="80" y="404"/>
                </a:lnTo>
                <a:lnTo>
                  <a:pt x="80" y="404"/>
                </a:lnTo>
                <a:lnTo>
                  <a:pt x="82" y="414"/>
                </a:lnTo>
                <a:lnTo>
                  <a:pt x="84" y="424"/>
                </a:lnTo>
                <a:lnTo>
                  <a:pt x="90" y="432"/>
                </a:lnTo>
                <a:lnTo>
                  <a:pt x="96" y="440"/>
                </a:lnTo>
                <a:lnTo>
                  <a:pt x="124" y="468"/>
                </a:lnTo>
                <a:lnTo>
                  <a:pt x="124" y="468"/>
                </a:lnTo>
                <a:lnTo>
                  <a:pt x="132" y="476"/>
                </a:lnTo>
                <a:lnTo>
                  <a:pt x="142" y="480"/>
                </a:lnTo>
                <a:lnTo>
                  <a:pt x="152" y="482"/>
                </a:lnTo>
                <a:lnTo>
                  <a:pt x="160" y="484"/>
                </a:lnTo>
                <a:lnTo>
                  <a:pt x="170" y="482"/>
                </a:lnTo>
                <a:lnTo>
                  <a:pt x="180" y="480"/>
                </a:lnTo>
                <a:lnTo>
                  <a:pt x="188" y="476"/>
                </a:lnTo>
                <a:lnTo>
                  <a:pt x="196" y="468"/>
                </a:lnTo>
                <a:lnTo>
                  <a:pt x="226" y="440"/>
                </a:lnTo>
                <a:lnTo>
                  <a:pt x="226" y="440"/>
                </a:lnTo>
                <a:lnTo>
                  <a:pt x="232" y="432"/>
                </a:lnTo>
                <a:lnTo>
                  <a:pt x="238" y="424"/>
                </a:lnTo>
                <a:lnTo>
                  <a:pt x="240" y="414"/>
                </a:lnTo>
                <a:lnTo>
                  <a:pt x="242" y="404"/>
                </a:lnTo>
                <a:lnTo>
                  <a:pt x="242" y="384"/>
                </a:lnTo>
                <a:lnTo>
                  <a:pt x="152" y="384"/>
                </a:lnTo>
                <a:lnTo>
                  <a:pt x="152" y="384"/>
                </a:lnTo>
                <a:lnTo>
                  <a:pt x="144" y="382"/>
                </a:lnTo>
                <a:lnTo>
                  <a:pt x="136" y="378"/>
                </a:lnTo>
                <a:lnTo>
                  <a:pt x="132" y="370"/>
                </a:lnTo>
                <a:lnTo>
                  <a:pt x="130" y="362"/>
                </a:lnTo>
                <a:lnTo>
                  <a:pt x="130" y="362"/>
                </a:lnTo>
                <a:lnTo>
                  <a:pt x="132" y="356"/>
                </a:lnTo>
                <a:lnTo>
                  <a:pt x="136" y="348"/>
                </a:lnTo>
                <a:lnTo>
                  <a:pt x="144" y="344"/>
                </a:lnTo>
                <a:lnTo>
                  <a:pt x="152" y="342"/>
                </a:lnTo>
                <a:lnTo>
                  <a:pt x="152" y="342"/>
                </a:lnTo>
                <a:close/>
                <a:moveTo>
                  <a:pt x="190" y="50"/>
                </a:moveTo>
                <a:lnTo>
                  <a:pt x="190" y="50"/>
                </a:lnTo>
                <a:lnTo>
                  <a:pt x="204" y="52"/>
                </a:lnTo>
                <a:lnTo>
                  <a:pt x="216" y="58"/>
                </a:lnTo>
                <a:lnTo>
                  <a:pt x="230" y="68"/>
                </a:lnTo>
                <a:lnTo>
                  <a:pt x="242" y="78"/>
                </a:lnTo>
                <a:lnTo>
                  <a:pt x="242" y="78"/>
                </a:lnTo>
                <a:lnTo>
                  <a:pt x="254" y="92"/>
                </a:lnTo>
                <a:lnTo>
                  <a:pt x="264" y="106"/>
                </a:lnTo>
                <a:lnTo>
                  <a:pt x="270" y="120"/>
                </a:lnTo>
                <a:lnTo>
                  <a:pt x="272" y="132"/>
                </a:lnTo>
                <a:lnTo>
                  <a:pt x="272" y="132"/>
                </a:lnTo>
                <a:lnTo>
                  <a:pt x="270" y="140"/>
                </a:lnTo>
                <a:lnTo>
                  <a:pt x="266" y="146"/>
                </a:lnTo>
                <a:lnTo>
                  <a:pt x="260" y="150"/>
                </a:lnTo>
                <a:lnTo>
                  <a:pt x="252" y="152"/>
                </a:lnTo>
                <a:lnTo>
                  <a:pt x="252" y="152"/>
                </a:lnTo>
                <a:lnTo>
                  <a:pt x="244" y="150"/>
                </a:lnTo>
                <a:lnTo>
                  <a:pt x="238" y="146"/>
                </a:lnTo>
                <a:lnTo>
                  <a:pt x="234" y="142"/>
                </a:lnTo>
                <a:lnTo>
                  <a:pt x="232" y="134"/>
                </a:lnTo>
                <a:lnTo>
                  <a:pt x="232" y="134"/>
                </a:lnTo>
                <a:lnTo>
                  <a:pt x="226" y="120"/>
                </a:lnTo>
                <a:lnTo>
                  <a:pt x="216" y="108"/>
                </a:lnTo>
                <a:lnTo>
                  <a:pt x="202" y="98"/>
                </a:lnTo>
                <a:lnTo>
                  <a:pt x="196" y="94"/>
                </a:lnTo>
                <a:lnTo>
                  <a:pt x="188" y="90"/>
                </a:lnTo>
                <a:lnTo>
                  <a:pt x="188" y="90"/>
                </a:lnTo>
                <a:lnTo>
                  <a:pt x="180" y="88"/>
                </a:lnTo>
                <a:lnTo>
                  <a:pt x="176" y="84"/>
                </a:lnTo>
                <a:lnTo>
                  <a:pt x="172" y="78"/>
                </a:lnTo>
                <a:lnTo>
                  <a:pt x="170" y="72"/>
                </a:lnTo>
                <a:lnTo>
                  <a:pt x="170" y="72"/>
                </a:lnTo>
                <a:lnTo>
                  <a:pt x="172" y="64"/>
                </a:lnTo>
                <a:lnTo>
                  <a:pt x="176" y="56"/>
                </a:lnTo>
                <a:lnTo>
                  <a:pt x="184" y="52"/>
                </a:lnTo>
                <a:lnTo>
                  <a:pt x="190" y="50"/>
                </a:lnTo>
                <a:lnTo>
                  <a:pt x="190" y="50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wrap="square" lIns="91438" tIns="45719" rIns="91438" bIns="45719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445210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线连接符 7"/>
          <p:cNvCxnSpPr/>
          <p:nvPr/>
        </p:nvCxnSpPr>
        <p:spPr>
          <a:xfrm>
            <a:off x="5019897" y="375008"/>
            <a:ext cx="0" cy="4619344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椭圆 8"/>
          <p:cNvSpPr/>
          <p:nvPr/>
        </p:nvSpPr>
        <p:spPr>
          <a:xfrm>
            <a:off x="4934531" y="589361"/>
            <a:ext cx="170737" cy="172479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endParaRPr kumimoji="1" lang="zh-CN" altLang="en-US"/>
          </a:p>
        </p:txBody>
      </p:sp>
      <p:sp>
        <p:nvSpPr>
          <p:cNvPr id="65" name="椭圆 64"/>
          <p:cNvSpPr/>
          <p:nvPr/>
        </p:nvSpPr>
        <p:spPr>
          <a:xfrm>
            <a:off x="4934531" y="2234741"/>
            <a:ext cx="170737" cy="172479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endParaRPr kumimoji="1" lang="zh-CN" altLang="en-US"/>
          </a:p>
        </p:txBody>
      </p:sp>
      <p:sp>
        <p:nvSpPr>
          <p:cNvPr id="69" name="椭圆 68"/>
          <p:cNvSpPr/>
          <p:nvPr/>
        </p:nvSpPr>
        <p:spPr>
          <a:xfrm flipH="1">
            <a:off x="4934530" y="1456600"/>
            <a:ext cx="170737" cy="172479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endParaRPr kumimoji="1" lang="zh-CN" altLang="en-US"/>
          </a:p>
        </p:txBody>
      </p:sp>
      <p:sp>
        <p:nvSpPr>
          <p:cNvPr id="73" name="椭圆 72"/>
          <p:cNvSpPr/>
          <p:nvPr/>
        </p:nvSpPr>
        <p:spPr>
          <a:xfrm flipH="1">
            <a:off x="4934530" y="3261274"/>
            <a:ext cx="170737" cy="172479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108" name="文本框 107"/>
          <p:cNvSpPr txBox="1"/>
          <p:nvPr/>
        </p:nvSpPr>
        <p:spPr>
          <a:xfrm>
            <a:off x="3955086" y="3205352"/>
            <a:ext cx="863965" cy="276999"/>
          </a:xfrm>
          <a:prstGeom prst="rect">
            <a:avLst/>
          </a:prstGeom>
          <a:noFill/>
        </p:spPr>
        <p:txBody>
          <a:bodyPr wrap="square" lIns="91438" tIns="45719" rIns="91438" bIns="45719" rtlCol="0">
            <a:spAutoFit/>
          </a:bodyPr>
          <a:lstStyle/>
          <a:p>
            <a:pPr lvl="0" algn="r"/>
            <a:r>
              <a:rPr kumimoji="1" lang="en-US" altLang="zh-CN" sz="1200" b="1" dirty="0">
                <a:solidFill>
                  <a:schemeClr val="accent6">
                    <a:lumMod val="75000"/>
                  </a:schemeClr>
                </a:solidFill>
                <a:latin typeface="Arial"/>
                <a:cs typeface="Arial"/>
              </a:rPr>
              <a:t>APRIAL</a:t>
            </a:r>
          </a:p>
        </p:txBody>
      </p:sp>
      <p:sp>
        <p:nvSpPr>
          <p:cNvPr id="109" name="文本框 108"/>
          <p:cNvSpPr txBox="1"/>
          <p:nvPr/>
        </p:nvSpPr>
        <p:spPr>
          <a:xfrm>
            <a:off x="5226535" y="535412"/>
            <a:ext cx="1038522" cy="276999"/>
          </a:xfrm>
          <a:prstGeom prst="rect">
            <a:avLst/>
          </a:prstGeom>
          <a:noFill/>
        </p:spPr>
        <p:txBody>
          <a:bodyPr wrap="square" lIns="91438" tIns="45719" rIns="91438" bIns="45719" rtlCol="0">
            <a:spAutoFit/>
          </a:bodyPr>
          <a:lstStyle/>
          <a:p>
            <a:pPr lvl="0"/>
            <a:r>
              <a:rPr kumimoji="1" lang="en-US" altLang="zh-CN" sz="1200" b="1" dirty="0">
                <a:solidFill>
                  <a:schemeClr val="accent6">
                    <a:lumMod val="75000"/>
                  </a:schemeClr>
                </a:solidFill>
                <a:latin typeface="Arial"/>
                <a:cs typeface="Arial"/>
              </a:rPr>
              <a:t>JANUARY</a:t>
            </a:r>
            <a:endParaRPr kumimoji="1" lang="zh-CN" altLang="en-US" sz="1200" b="1" dirty="0">
              <a:solidFill>
                <a:schemeClr val="accent6">
                  <a:lumMod val="75000"/>
                </a:schemeClr>
              </a:solidFill>
              <a:latin typeface="Arial"/>
              <a:cs typeface="Arial"/>
            </a:endParaRPr>
          </a:p>
        </p:txBody>
      </p:sp>
      <p:sp>
        <p:nvSpPr>
          <p:cNvPr id="110" name="文本框 109"/>
          <p:cNvSpPr txBox="1"/>
          <p:nvPr/>
        </p:nvSpPr>
        <p:spPr>
          <a:xfrm>
            <a:off x="5226535" y="2191445"/>
            <a:ext cx="868044" cy="276999"/>
          </a:xfrm>
          <a:prstGeom prst="rect">
            <a:avLst/>
          </a:prstGeom>
          <a:noFill/>
        </p:spPr>
        <p:txBody>
          <a:bodyPr wrap="square" lIns="91438" tIns="45719" rIns="91438" bIns="45719" rtlCol="0">
            <a:spAutoFit/>
          </a:bodyPr>
          <a:lstStyle/>
          <a:p>
            <a:pPr lvl="0"/>
            <a:r>
              <a:rPr kumimoji="1" lang="en-US" altLang="zh-CN" sz="1200" b="1" dirty="0">
                <a:solidFill>
                  <a:schemeClr val="accent6">
                    <a:lumMod val="75000"/>
                  </a:schemeClr>
                </a:solidFill>
                <a:latin typeface="Arial"/>
                <a:cs typeface="Arial"/>
              </a:rPr>
              <a:t>MARCH</a:t>
            </a:r>
          </a:p>
        </p:txBody>
      </p:sp>
      <p:sp>
        <p:nvSpPr>
          <p:cNvPr id="113" name="文本框 112"/>
          <p:cNvSpPr txBox="1"/>
          <p:nvPr/>
        </p:nvSpPr>
        <p:spPr>
          <a:xfrm>
            <a:off x="3656749" y="1399421"/>
            <a:ext cx="1162303" cy="276999"/>
          </a:xfrm>
          <a:prstGeom prst="rect">
            <a:avLst/>
          </a:prstGeom>
          <a:noFill/>
        </p:spPr>
        <p:txBody>
          <a:bodyPr wrap="square" lIns="91438" tIns="45719" rIns="91438" bIns="45719" rtlCol="0">
            <a:spAutoFit/>
          </a:bodyPr>
          <a:lstStyle/>
          <a:p>
            <a:pPr lvl="0" algn="r"/>
            <a:r>
              <a:rPr kumimoji="1" lang="en-US" altLang="zh-CN" sz="1200" b="1" dirty="0">
                <a:solidFill>
                  <a:schemeClr val="accent6">
                    <a:lumMod val="75000"/>
                  </a:schemeClr>
                </a:solidFill>
                <a:latin typeface="Arial"/>
                <a:cs typeface="Arial"/>
              </a:rPr>
              <a:t>FEBRUARY</a:t>
            </a:r>
          </a:p>
        </p:txBody>
      </p:sp>
      <p:grpSp>
        <p:nvGrpSpPr>
          <p:cNvPr id="3" name="组 2"/>
          <p:cNvGrpSpPr/>
          <p:nvPr/>
        </p:nvGrpSpPr>
        <p:grpSpPr>
          <a:xfrm>
            <a:off x="5226536" y="909374"/>
            <a:ext cx="2368065" cy="767690"/>
            <a:chOff x="5226535" y="909374"/>
            <a:chExt cx="2368065" cy="767690"/>
          </a:xfrm>
        </p:grpSpPr>
        <p:grpSp>
          <p:nvGrpSpPr>
            <p:cNvPr id="18" name="组 17"/>
            <p:cNvGrpSpPr/>
            <p:nvPr/>
          </p:nvGrpSpPr>
          <p:grpSpPr>
            <a:xfrm>
              <a:off x="5226535" y="909374"/>
              <a:ext cx="2368064" cy="767690"/>
              <a:chOff x="5226535" y="585500"/>
              <a:chExt cx="2368064" cy="767690"/>
            </a:xfrm>
          </p:grpSpPr>
          <p:sp>
            <p:nvSpPr>
              <p:cNvPr id="12" name="圆角矩形 11"/>
              <p:cNvSpPr/>
              <p:nvPr/>
            </p:nvSpPr>
            <p:spPr>
              <a:xfrm>
                <a:off x="5312128" y="585500"/>
                <a:ext cx="2282471" cy="767690"/>
              </a:xfrm>
              <a:prstGeom prst="roundRect">
                <a:avLst/>
              </a:prstGeom>
              <a:solidFill>
                <a:srgbClr val="FFFFFF">
                  <a:alpha val="51000"/>
                </a:srgb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13" name="等腰三角形 12"/>
              <p:cNvSpPr/>
              <p:nvPr/>
            </p:nvSpPr>
            <p:spPr>
              <a:xfrm rot="16200000">
                <a:off x="5221674" y="809446"/>
                <a:ext cx="95316" cy="85594"/>
              </a:xfrm>
              <a:prstGeom prst="triangle">
                <a:avLst/>
              </a:prstGeom>
              <a:solidFill>
                <a:srgbClr val="FFFFFF">
                  <a:alpha val="51000"/>
                </a:srgb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</p:grpSp>
        <p:sp>
          <p:nvSpPr>
            <p:cNvPr id="114" name="文本框 113"/>
            <p:cNvSpPr txBox="1"/>
            <p:nvPr/>
          </p:nvSpPr>
          <p:spPr>
            <a:xfrm>
              <a:off x="5312130" y="913726"/>
              <a:ext cx="2282470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zh-CN" sz="1000" kern="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cs typeface="STHeitiSC-Light"/>
                </a:rPr>
                <a:t>点击此处添加文本信息</a:t>
              </a:r>
              <a:r>
                <a:rPr lang="zh-CN" altLang="en-US" sz="1000" kern="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cs typeface="STHeitiSC-Light"/>
                </a:rPr>
                <a:t>，</a:t>
              </a:r>
              <a:r>
                <a:rPr lang="zh-CN" altLang="zh-CN" sz="1000" kern="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cs typeface="STHeitiSC-Light"/>
                </a:rPr>
                <a:t>建议正文</a:t>
              </a:r>
              <a:r>
                <a:rPr lang="en-US" altLang="zh-CN" sz="1000" kern="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cs typeface="STHeitiSC-Light"/>
                </a:rPr>
                <a:t>10</a:t>
              </a:r>
              <a:r>
                <a:rPr lang="zh-CN" altLang="zh-CN" sz="1000" kern="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cs typeface="STHeitiSC-Light"/>
                </a:rPr>
                <a:t>号字，</a:t>
              </a:r>
              <a:r>
                <a:rPr lang="en-US" altLang="zh-CN" sz="1000" kern="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cs typeface="STHeitiSC-Light"/>
                </a:rPr>
                <a:t>1.3</a:t>
              </a:r>
              <a:r>
                <a:rPr lang="zh-CN" altLang="zh-CN" sz="1000" kern="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cs typeface="STHeitiSC-Light"/>
                </a:rPr>
                <a:t>倍字间距。</a:t>
              </a:r>
              <a:endParaRPr kumimoji="1" lang="zh-CN" altLang="en-US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Arial"/>
              </a:endParaRPr>
            </a:p>
          </p:txBody>
        </p:sp>
      </p:grpSp>
      <p:grpSp>
        <p:nvGrpSpPr>
          <p:cNvPr id="2" name="组 1"/>
          <p:cNvGrpSpPr/>
          <p:nvPr/>
        </p:nvGrpSpPr>
        <p:grpSpPr>
          <a:xfrm>
            <a:off x="2445195" y="1776613"/>
            <a:ext cx="2368067" cy="691830"/>
            <a:chOff x="2445194" y="1776613"/>
            <a:chExt cx="2368067" cy="691830"/>
          </a:xfrm>
        </p:grpSpPr>
        <p:grpSp>
          <p:nvGrpSpPr>
            <p:cNvPr id="42" name="组 41"/>
            <p:cNvGrpSpPr/>
            <p:nvPr/>
          </p:nvGrpSpPr>
          <p:grpSpPr>
            <a:xfrm>
              <a:off x="2445195" y="1776613"/>
              <a:ext cx="2368066" cy="691830"/>
              <a:chOff x="2445195" y="1452739"/>
              <a:chExt cx="2368066" cy="691830"/>
            </a:xfrm>
          </p:grpSpPr>
          <p:sp>
            <p:nvSpPr>
              <p:cNvPr id="70" name="圆角矩形 69"/>
              <p:cNvSpPr/>
              <p:nvPr/>
            </p:nvSpPr>
            <p:spPr>
              <a:xfrm flipH="1">
                <a:off x="2445195" y="1452739"/>
                <a:ext cx="2282471" cy="691830"/>
              </a:xfrm>
              <a:prstGeom prst="roundRect">
                <a:avLst/>
              </a:prstGeom>
              <a:solidFill>
                <a:srgbClr val="FFFFFF">
                  <a:alpha val="51000"/>
                </a:srgb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71" name="等腰三角形 70"/>
              <p:cNvSpPr/>
              <p:nvPr/>
            </p:nvSpPr>
            <p:spPr>
              <a:xfrm rot="5400000" flipH="1">
                <a:off x="4722806" y="1676685"/>
                <a:ext cx="95316" cy="85594"/>
              </a:xfrm>
              <a:prstGeom prst="triangle">
                <a:avLst/>
              </a:prstGeom>
              <a:solidFill>
                <a:srgbClr val="FFFFFF">
                  <a:alpha val="51000"/>
                </a:srgb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</p:grpSp>
        <p:sp>
          <p:nvSpPr>
            <p:cNvPr id="115" name="文本框 114"/>
            <p:cNvSpPr txBox="1"/>
            <p:nvPr/>
          </p:nvSpPr>
          <p:spPr>
            <a:xfrm>
              <a:off x="2445194" y="1785914"/>
              <a:ext cx="2282470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zh-CN" sz="1000" kern="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cs typeface="STHeitiSC-Light"/>
                </a:rPr>
                <a:t>点击此处添加文本信息</a:t>
              </a:r>
              <a:r>
                <a:rPr lang="zh-CN" altLang="en-US" sz="1000" kern="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cs typeface="STHeitiSC-Light"/>
                </a:rPr>
                <a:t>，</a:t>
              </a:r>
              <a:r>
                <a:rPr lang="zh-CN" altLang="zh-CN" sz="1000" kern="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cs typeface="STHeitiSC-Light"/>
                </a:rPr>
                <a:t>建议正文</a:t>
              </a:r>
              <a:r>
                <a:rPr lang="en-US" altLang="zh-CN" sz="1000" kern="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cs typeface="STHeitiSC-Light"/>
                </a:rPr>
                <a:t>10</a:t>
              </a:r>
              <a:r>
                <a:rPr lang="zh-CN" altLang="zh-CN" sz="1000" kern="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cs typeface="STHeitiSC-Light"/>
                </a:rPr>
                <a:t>号字，</a:t>
              </a:r>
              <a:r>
                <a:rPr lang="en-US" altLang="zh-CN" sz="1000" kern="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cs typeface="STHeitiSC-Light"/>
                </a:rPr>
                <a:t>1.3</a:t>
              </a:r>
              <a:r>
                <a:rPr lang="zh-CN" altLang="zh-CN" sz="1000" kern="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cs typeface="STHeitiSC-Light"/>
                </a:rPr>
                <a:t>倍字间距。</a:t>
              </a:r>
              <a:endParaRPr kumimoji="1" lang="zh-CN" altLang="en-US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Arial"/>
              </a:endParaRPr>
            </a:p>
          </p:txBody>
        </p:sp>
      </p:grpSp>
      <p:sp>
        <p:nvSpPr>
          <p:cNvPr id="118" name="文本框 117"/>
          <p:cNvSpPr txBox="1"/>
          <p:nvPr/>
        </p:nvSpPr>
        <p:spPr>
          <a:xfrm>
            <a:off x="5312128" y="3896465"/>
            <a:ext cx="868044" cy="276999"/>
          </a:xfrm>
          <a:prstGeom prst="rect">
            <a:avLst/>
          </a:prstGeom>
          <a:noFill/>
        </p:spPr>
        <p:txBody>
          <a:bodyPr wrap="square" lIns="91438" tIns="45719" rIns="91438" bIns="45719" rtlCol="0">
            <a:spAutoFit/>
          </a:bodyPr>
          <a:lstStyle/>
          <a:p>
            <a:pPr lvl="0"/>
            <a:endParaRPr kumimoji="1" lang="zh-CN" altLang="en-US" sz="1200" b="1" dirty="0">
              <a:solidFill>
                <a:srgbClr val="FCC124"/>
              </a:solidFill>
              <a:latin typeface="Arial"/>
              <a:cs typeface="Arial"/>
            </a:endParaRPr>
          </a:p>
        </p:txBody>
      </p:sp>
      <p:grpSp>
        <p:nvGrpSpPr>
          <p:cNvPr id="4" name="组 3"/>
          <p:cNvGrpSpPr/>
          <p:nvPr/>
        </p:nvGrpSpPr>
        <p:grpSpPr>
          <a:xfrm>
            <a:off x="5226535" y="2554756"/>
            <a:ext cx="2382378" cy="767433"/>
            <a:chOff x="5226535" y="2554755"/>
            <a:chExt cx="2382378" cy="767433"/>
          </a:xfrm>
        </p:grpSpPr>
        <p:grpSp>
          <p:nvGrpSpPr>
            <p:cNvPr id="19" name="组 18"/>
            <p:cNvGrpSpPr/>
            <p:nvPr/>
          </p:nvGrpSpPr>
          <p:grpSpPr>
            <a:xfrm>
              <a:off x="5226535" y="2554755"/>
              <a:ext cx="2368064" cy="767433"/>
              <a:chOff x="5226535" y="2230881"/>
              <a:chExt cx="2368064" cy="767433"/>
            </a:xfrm>
          </p:grpSpPr>
          <p:sp>
            <p:nvSpPr>
              <p:cNvPr id="66" name="圆角矩形 65"/>
              <p:cNvSpPr/>
              <p:nvPr/>
            </p:nvSpPr>
            <p:spPr>
              <a:xfrm>
                <a:off x="5312128" y="2230881"/>
                <a:ext cx="2282471" cy="767433"/>
              </a:xfrm>
              <a:prstGeom prst="roundRect">
                <a:avLst/>
              </a:prstGeom>
              <a:solidFill>
                <a:srgbClr val="FFFFFF">
                  <a:alpha val="51000"/>
                </a:srgb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 dirty="0"/>
              </a:p>
            </p:txBody>
          </p:sp>
          <p:sp>
            <p:nvSpPr>
              <p:cNvPr id="67" name="等腰三角形 66"/>
              <p:cNvSpPr/>
              <p:nvPr/>
            </p:nvSpPr>
            <p:spPr>
              <a:xfrm rot="16200000">
                <a:off x="5221674" y="2454827"/>
                <a:ext cx="95316" cy="85594"/>
              </a:xfrm>
              <a:prstGeom prst="triangle">
                <a:avLst/>
              </a:prstGeom>
              <a:solidFill>
                <a:srgbClr val="FFFFFF">
                  <a:alpha val="51000"/>
                </a:srgb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</p:grpSp>
        <p:sp>
          <p:nvSpPr>
            <p:cNvPr id="44" name="文本框 43"/>
            <p:cNvSpPr txBox="1"/>
            <p:nvPr/>
          </p:nvSpPr>
          <p:spPr>
            <a:xfrm>
              <a:off x="5326443" y="2557219"/>
              <a:ext cx="2282470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zh-CN" sz="1000" kern="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cs typeface="STHeitiSC-Light"/>
                </a:rPr>
                <a:t>点击此处添加文本信息</a:t>
              </a:r>
              <a:r>
                <a:rPr lang="zh-CN" altLang="en-US" sz="1000" kern="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cs typeface="STHeitiSC-Light"/>
                </a:rPr>
                <a:t>，</a:t>
              </a:r>
              <a:r>
                <a:rPr lang="zh-CN" altLang="zh-CN" sz="1000" kern="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cs typeface="STHeitiSC-Light"/>
                </a:rPr>
                <a:t>建议正文</a:t>
              </a:r>
              <a:r>
                <a:rPr lang="en-US" altLang="zh-CN" sz="1000" kern="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cs typeface="STHeitiSC-Light"/>
                </a:rPr>
                <a:t>10</a:t>
              </a:r>
              <a:r>
                <a:rPr lang="zh-CN" altLang="zh-CN" sz="1000" kern="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cs typeface="STHeitiSC-Light"/>
                </a:rPr>
                <a:t>号字，</a:t>
              </a:r>
              <a:r>
                <a:rPr lang="en-US" altLang="zh-CN" sz="1000" kern="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cs typeface="STHeitiSC-Light"/>
                </a:rPr>
                <a:t>1.3</a:t>
              </a:r>
              <a:r>
                <a:rPr lang="zh-CN" altLang="zh-CN" sz="1000" kern="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cs typeface="STHeitiSC-Light"/>
                </a:rPr>
                <a:t>倍字间距。</a:t>
              </a:r>
              <a:endParaRPr kumimoji="1" lang="zh-CN" altLang="en-US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Arial"/>
              </a:endParaRPr>
            </a:p>
          </p:txBody>
        </p:sp>
      </p:grpSp>
      <p:grpSp>
        <p:nvGrpSpPr>
          <p:cNvPr id="5" name="组 4"/>
          <p:cNvGrpSpPr/>
          <p:nvPr/>
        </p:nvGrpSpPr>
        <p:grpSpPr>
          <a:xfrm>
            <a:off x="2445193" y="3581287"/>
            <a:ext cx="2368068" cy="697151"/>
            <a:chOff x="2445193" y="3581286"/>
            <a:chExt cx="2368068" cy="697151"/>
          </a:xfrm>
        </p:grpSpPr>
        <p:grpSp>
          <p:nvGrpSpPr>
            <p:cNvPr id="46" name="组 45"/>
            <p:cNvGrpSpPr/>
            <p:nvPr/>
          </p:nvGrpSpPr>
          <p:grpSpPr>
            <a:xfrm>
              <a:off x="2445193" y="3581286"/>
              <a:ext cx="2368068" cy="697151"/>
              <a:chOff x="2445193" y="3257412"/>
              <a:chExt cx="2368068" cy="697151"/>
            </a:xfrm>
          </p:grpSpPr>
          <p:sp>
            <p:nvSpPr>
              <p:cNvPr id="74" name="圆角矩形 73"/>
              <p:cNvSpPr/>
              <p:nvPr/>
            </p:nvSpPr>
            <p:spPr>
              <a:xfrm flipH="1">
                <a:off x="2445193" y="3257412"/>
                <a:ext cx="2282471" cy="697151"/>
              </a:xfrm>
              <a:prstGeom prst="roundRect">
                <a:avLst/>
              </a:prstGeom>
              <a:solidFill>
                <a:srgbClr val="FFFFFF">
                  <a:alpha val="51000"/>
                </a:srgb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75" name="等腰三角形 74"/>
              <p:cNvSpPr/>
              <p:nvPr/>
            </p:nvSpPr>
            <p:spPr>
              <a:xfrm rot="5400000" flipH="1">
                <a:off x="4722806" y="3481359"/>
                <a:ext cx="95316" cy="85594"/>
              </a:xfrm>
              <a:prstGeom prst="triangle">
                <a:avLst/>
              </a:prstGeom>
              <a:solidFill>
                <a:srgbClr val="FFFFFF">
                  <a:alpha val="51000"/>
                </a:srgb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</p:grpSp>
        <p:sp>
          <p:nvSpPr>
            <p:cNvPr id="45" name="文本框 44"/>
            <p:cNvSpPr txBox="1"/>
            <p:nvPr/>
          </p:nvSpPr>
          <p:spPr>
            <a:xfrm>
              <a:off x="2445197" y="3581286"/>
              <a:ext cx="2282470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zh-CN" sz="1000" kern="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cs typeface="STHeitiSC-Light"/>
                </a:rPr>
                <a:t>点击此处添加文本信息</a:t>
              </a:r>
              <a:r>
                <a:rPr lang="zh-CN" altLang="en-US" sz="1000" kern="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cs typeface="STHeitiSC-Light"/>
                </a:rPr>
                <a:t>，</a:t>
              </a:r>
              <a:r>
                <a:rPr lang="zh-CN" altLang="zh-CN" sz="1000" kern="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cs typeface="STHeitiSC-Light"/>
                </a:rPr>
                <a:t>建议正文</a:t>
              </a:r>
              <a:r>
                <a:rPr lang="en-US" altLang="zh-CN" sz="1000" kern="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cs typeface="STHeitiSC-Light"/>
                </a:rPr>
                <a:t>10</a:t>
              </a:r>
              <a:r>
                <a:rPr lang="zh-CN" altLang="zh-CN" sz="1000" kern="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cs typeface="STHeitiSC-Light"/>
                </a:rPr>
                <a:t>号字，</a:t>
              </a:r>
              <a:r>
                <a:rPr lang="en-US" altLang="zh-CN" sz="1000" kern="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cs typeface="STHeitiSC-Light"/>
                </a:rPr>
                <a:t>1.3</a:t>
              </a:r>
              <a:r>
                <a:rPr lang="zh-CN" altLang="zh-CN" sz="1000" kern="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cs typeface="STHeitiSC-Light"/>
                </a:rPr>
                <a:t>倍字间距。</a:t>
              </a:r>
              <a:endParaRPr kumimoji="1" lang="zh-CN" altLang="en-US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Arial"/>
              </a:endParaRPr>
            </a:p>
          </p:txBody>
        </p:sp>
      </p:grpSp>
      <p:grpSp>
        <p:nvGrpSpPr>
          <p:cNvPr id="48" name="组 47"/>
          <p:cNvGrpSpPr/>
          <p:nvPr/>
        </p:nvGrpSpPr>
        <p:grpSpPr>
          <a:xfrm>
            <a:off x="76387" y="93269"/>
            <a:ext cx="1031051" cy="436516"/>
            <a:chOff x="1576591" y="136620"/>
            <a:chExt cx="1031051" cy="436516"/>
          </a:xfrm>
        </p:grpSpPr>
        <p:sp>
          <p:nvSpPr>
            <p:cNvPr id="49" name="文本框 48"/>
            <p:cNvSpPr txBox="1"/>
            <p:nvPr/>
          </p:nvSpPr>
          <p:spPr>
            <a:xfrm>
              <a:off x="1576591" y="136620"/>
              <a:ext cx="748923" cy="261610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rtlCol="0">
              <a:spAutoFit/>
            </a:bodyPr>
            <a:lstStyle/>
            <a:p>
              <a:r>
                <a:rPr kumimoji="1" lang="zh-CN" altLang="en-US" sz="1100" b="1" dirty="0">
                  <a:solidFill>
                    <a:schemeClr val="accent6">
                      <a:lumMod val="75000"/>
                    </a:schemeClr>
                  </a:solidFill>
                  <a:latin typeface="Arial"/>
                  <a:cs typeface="Arial"/>
                </a:rPr>
                <a:t>点击此处</a:t>
              </a:r>
            </a:p>
          </p:txBody>
        </p:sp>
        <p:sp>
          <p:nvSpPr>
            <p:cNvPr id="50" name="文本框 49"/>
            <p:cNvSpPr txBox="1"/>
            <p:nvPr/>
          </p:nvSpPr>
          <p:spPr>
            <a:xfrm>
              <a:off x="1576591" y="311526"/>
              <a:ext cx="1031051" cy="261610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rtlCol="0">
              <a:spAutoFit/>
            </a:bodyPr>
            <a:lstStyle/>
            <a:p>
              <a:r>
                <a:rPr kumimoji="1" lang="zh-CN" altLang="en-US" sz="1100" b="1" dirty="0">
                  <a:solidFill>
                    <a:srgbClr val="FFFFFF"/>
                  </a:solidFill>
                  <a:latin typeface="Arial"/>
                  <a:cs typeface="Arial"/>
                </a:rPr>
                <a:t>添加文字内容</a:t>
              </a:r>
            </a:p>
          </p:txBody>
        </p:sp>
      </p:grpSp>
      <p:grpSp>
        <p:nvGrpSpPr>
          <p:cNvPr id="72" name="组 71"/>
          <p:cNvGrpSpPr/>
          <p:nvPr/>
        </p:nvGrpSpPr>
        <p:grpSpPr>
          <a:xfrm>
            <a:off x="-305746" y="1471101"/>
            <a:ext cx="1427147" cy="356474"/>
            <a:chOff x="0" y="937679"/>
            <a:chExt cx="1151467" cy="356474"/>
          </a:xfrm>
          <a:solidFill>
            <a:srgbClr val="FCC124"/>
          </a:solidFill>
        </p:grpSpPr>
        <p:sp>
          <p:nvSpPr>
            <p:cNvPr id="76" name="矩形 75"/>
            <p:cNvSpPr/>
            <p:nvPr/>
          </p:nvSpPr>
          <p:spPr>
            <a:xfrm>
              <a:off x="0" y="937679"/>
              <a:ext cx="1151467" cy="356474"/>
            </a:xfrm>
            <a:prstGeom prst="rect">
              <a:avLst/>
            </a:prstGeom>
            <a:solidFill>
              <a:srgbClr val="FFFFFF">
                <a:alpha val="51000"/>
              </a:srgbClr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dirty="0"/>
            </a:p>
          </p:txBody>
        </p:sp>
        <p:sp>
          <p:nvSpPr>
            <p:cNvPr id="77" name="文本框 76"/>
            <p:cNvSpPr txBox="1"/>
            <p:nvPr/>
          </p:nvSpPr>
          <p:spPr>
            <a:xfrm>
              <a:off x="0" y="992806"/>
              <a:ext cx="1151467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kumimoji="1" lang="en-US" altLang="zh-CN" sz="1000" b="1" dirty="0">
                  <a:solidFill>
                    <a:srgbClr val="FFFFFF"/>
                  </a:solidFill>
                  <a:latin typeface="Arial"/>
                  <a:cs typeface="Arial"/>
                </a:rPr>
                <a:t>CONTENTS</a:t>
              </a:r>
              <a:endParaRPr kumimoji="1" lang="zh-CN" altLang="en-US" sz="1000" b="1" dirty="0">
                <a:solidFill>
                  <a:srgbClr val="FFFFFF"/>
                </a:solidFill>
                <a:latin typeface="Arial"/>
                <a:cs typeface="Arial"/>
              </a:endParaRPr>
            </a:p>
          </p:txBody>
        </p:sp>
      </p:grpSp>
      <p:grpSp>
        <p:nvGrpSpPr>
          <p:cNvPr id="78" name="组 77"/>
          <p:cNvGrpSpPr/>
          <p:nvPr/>
        </p:nvGrpSpPr>
        <p:grpSpPr>
          <a:xfrm>
            <a:off x="-305746" y="1920091"/>
            <a:ext cx="1427147" cy="356474"/>
            <a:chOff x="0" y="1377583"/>
            <a:chExt cx="1151467" cy="356474"/>
          </a:xfrm>
        </p:grpSpPr>
        <p:sp>
          <p:nvSpPr>
            <p:cNvPr id="79" name="矩形 78"/>
            <p:cNvSpPr/>
            <p:nvPr/>
          </p:nvSpPr>
          <p:spPr>
            <a:xfrm>
              <a:off x="0" y="1377583"/>
              <a:ext cx="1151467" cy="356474"/>
            </a:xfrm>
            <a:prstGeom prst="rect">
              <a:avLst/>
            </a:prstGeom>
            <a:solidFill>
              <a:schemeClr val="bg1">
                <a:alpha val="51000"/>
              </a:schemeClr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dirty="0"/>
            </a:p>
          </p:txBody>
        </p:sp>
        <p:sp>
          <p:nvSpPr>
            <p:cNvPr id="80" name="文本框 79"/>
            <p:cNvSpPr txBox="1"/>
            <p:nvPr/>
          </p:nvSpPr>
          <p:spPr>
            <a:xfrm>
              <a:off x="0" y="1432710"/>
              <a:ext cx="1151467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kumimoji="1" lang="zh-CN" altLang="en-US" sz="1000" b="1" dirty="0">
                  <a:solidFill>
                    <a:srgbClr val="FFFFFF"/>
                  </a:solidFill>
                  <a:latin typeface="Arial"/>
                  <a:cs typeface="Arial"/>
                </a:rPr>
                <a:t>用户困扰</a:t>
              </a:r>
            </a:p>
          </p:txBody>
        </p:sp>
      </p:grpSp>
      <p:grpSp>
        <p:nvGrpSpPr>
          <p:cNvPr id="81" name="组 80"/>
          <p:cNvGrpSpPr/>
          <p:nvPr/>
        </p:nvGrpSpPr>
        <p:grpSpPr>
          <a:xfrm>
            <a:off x="-305746" y="2369080"/>
            <a:ext cx="1427147" cy="356474"/>
            <a:chOff x="0" y="1825991"/>
            <a:chExt cx="1151467" cy="356474"/>
          </a:xfrm>
        </p:grpSpPr>
        <p:sp>
          <p:nvSpPr>
            <p:cNvPr id="82" name="矩形 81"/>
            <p:cNvSpPr/>
            <p:nvPr/>
          </p:nvSpPr>
          <p:spPr>
            <a:xfrm>
              <a:off x="0" y="1825991"/>
              <a:ext cx="1151467" cy="356474"/>
            </a:xfrm>
            <a:prstGeom prst="rect">
              <a:avLst/>
            </a:prstGeom>
            <a:solidFill>
              <a:schemeClr val="bg1">
                <a:alpha val="51000"/>
              </a:schemeClr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dirty="0"/>
            </a:p>
          </p:txBody>
        </p:sp>
        <p:sp>
          <p:nvSpPr>
            <p:cNvPr id="83" name="文本框 82"/>
            <p:cNvSpPr txBox="1"/>
            <p:nvPr/>
          </p:nvSpPr>
          <p:spPr>
            <a:xfrm>
              <a:off x="0" y="1881118"/>
              <a:ext cx="1151467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kumimoji="1" lang="zh-CN" altLang="en-US" sz="1000" b="1" dirty="0">
                  <a:solidFill>
                    <a:srgbClr val="FFFFFF"/>
                  </a:solidFill>
                  <a:latin typeface="Arial"/>
                  <a:cs typeface="Arial"/>
                </a:rPr>
                <a:t>提出需求</a:t>
              </a:r>
            </a:p>
          </p:txBody>
        </p:sp>
      </p:grpSp>
      <p:grpSp>
        <p:nvGrpSpPr>
          <p:cNvPr id="84" name="组 83"/>
          <p:cNvGrpSpPr/>
          <p:nvPr/>
        </p:nvGrpSpPr>
        <p:grpSpPr>
          <a:xfrm>
            <a:off x="-85605" y="2818070"/>
            <a:ext cx="1427147" cy="356474"/>
            <a:chOff x="0" y="2279893"/>
            <a:chExt cx="1151467" cy="356474"/>
          </a:xfrm>
          <a:solidFill>
            <a:schemeClr val="accent6">
              <a:lumMod val="75000"/>
            </a:schemeClr>
          </a:solidFill>
        </p:grpSpPr>
        <p:sp>
          <p:nvSpPr>
            <p:cNvPr id="85" name="矩形 84"/>
            <p:cNvSpPr/>
            <p:nvPr/>
          </p:nvSpPr>
          <p:spPr>
            <a:xfrm>
              <a:off x="0" y="2279893"/>
              <a:ext cx="1151467" cy="356474"/>
            </a:xfrm>
            <a:prstGeom prst="rect">
              <a:avLst/>
            </a:prstGeom>
            <a:grpFill/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dirty="0"/>
            </a:p>
          </p:txBody>
        </p:sp>
        <p:sp>
          <p:nvSpPr>
            <p:cNvPr id="86" name="文本框 85"/>
            <p:cNvSpPr txBox="1"/>
            <p:nvPr/>
          </p:nvSpPr>
          <p:spPr>
            <a:xfrm>
              <a:off x="0" y="2335020"/>
              <a:ext cx="1151467" cy="246221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r"/>
              <a:r>
                <a:rPr kumimoji="1" lang="zh-CN" altLang="en-US" sz="1000" b="1" dirty="0">
                  <a:solidFill>
                    <a:srgbClr val="FFFFFF"/>
                  </a:solidFill>
                  <a:latin typeface="Arial"/>
                  <a:cs typeface="Arial"/>
                </a:rPr>
                <a:t>解决方案</a:t>
              </a:r>
            </a:p>
          </p:txBody>
        </p:sp>
      </p:grpSp>
      <p:grpSp>
        <p:nvGrpSpPr>
          <p:cNvPr id="87" name="组 86"/>
          <p:cNvGrpSpPr/>
          <p:nvPr/>
        </p:nvGrpSpPr>
        <p:grpSpPr>
          <a:xfrm>
            <a:off x="-305746" y="3267061"/>
            <a:ext cx="1427147" cy="356474"/>
            <a:chOff x="0" y="2733640"/>
            <a:chExt cx="1151467" cy="356474"/>
          </a:xfrm>
        </p:grpSpPr>
        <p:sp>
          <p:nvSpPr>
            <p:cNvPr id="88" name="矩形 87"/>
            <p:cNvSpPr/>
            <p:nvPr/>
          </p:nvSpPr>
          <p:spPr>
            <a:xfrm>
              <a:off x="0" y="2733640"/>
              <a:ext cx="1151467" cy="356474"/>
            </a:xfrm>
            <a:prstGeom prst="rect">
              <a:avLst/>
            </a:prstGeom>
            <a:solidFill>
              <a:schemeClr val="bg1">
                <a:alpha val="51000"/>
              </a:schemeClr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dirty="0"/>
            </a:p>
          </p:txBody>
        </p:sp>
        <p:sp>
          <p:nvSpPr>
            <p:cNvPr id="89" name="文本框 88"/>
            <p:cNvSpPr txBox="1"/>
            <p:nvPr/>
          </p:nvSpPr>
          <p:spPr>
            <a:xfrm>
              <a:off x="0" y="2788767"/>
              <a:ext cx="1151467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kumimoji="1" lang="zh-CN" altLang="en-US" sz="1000" b="1" dirty="0">
                  <a:solidFill>
                    <a:schemeClr val="bg1"/>
                  </a:solidFill>
                  <a:latin typeface="Arial"/>
                  <a:cs typeface="Arial"/>
                </a:rPr>
                <a:t>产品展示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5438503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圆角矩形 5"/>
          <p:cNvSpPr/>
          <p:nvPr/>
        </p:nvSpPr>
        <p:spPr>
          <a:xfrm>
            <a:off x="1485900" y="2255725"/>
            <a:ext cx="4696061" cy="5969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endParaRPr kumimoji="1" lang="zh-CN" altLang="en-US"/>
          </a:p>
        </p:txBody>
      </p:sp>
      <p:sp>
        <p:nvSpPr>
          <p:cNvPr id="8" name="文本框 7"/>
          <p:cNvSpPr txBox="1"/>
          <p:nvPr/>
        </p:nvSpPr>
        <p:spPr>
          <a:xfrm>
            <a:off x="1576086" y="2307955"/>
            <a:ext cx="4572000" cy="492440"/>
          </a:xfrm>
          <a:prstGeom prst="rect">
            <a:avLst/>
          </a:prstGeom>
          <a:noFill/>
        </p:spPr>
        <p:txBody>
          <a:bodyPr wrap="square" lIns="91438" tIns="45719" rIns="91438" bIns="45719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标题数字等都可以通过点击和重新输入进行更改，顶部</a:t>
            </a:r>
            <a:r>
              <a:rPr lang="en-US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“</a:t>
            </a:r>
            <a:r>
              <a:rPr lang="zh-CN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开始</a:t>
            </a:r>
            <a:r>
              <a:rPr lang="en-US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”</a:t>
            </a:r>
            <a:r>
              <a:rPr lang="zh-CN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面板中可以对字体、字号、颜色、行距等进行修改。建议正文</a:t>
            </a:r>
            <a:r>
              <a:rPr lang="en-US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10</a:t>
            </a:r>
            <a:r>
              <a:rPr lang="zh-CN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号字，</a:t>
            </a:r>
            <a:r>
              <a:rPr lang="en-US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1.3</a:t>
            </a:r>
            <a:r>
              <a:rPr lang="zh-CN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倍字间距。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1418506" y="1422279"/>
            <a:ext cx="1970762" cy="707886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91438" tIns="45719" rIns="91438" bIns="45719" rtlCol="0">
            <a:spAutoFit/>
          </a:bodyPr>
          <a:lstStyle/>
          <a:p>
            <a:r>
              <a:rPr kumimoji="1" lang="en-US" altLang="zh-CN" sz="4000" b="1" dirty="0">
                <a:solidFill>
                  <a:schemeClr val="accent6">
                    <a:lumMod val="75000"/>
                  </a:schemeClr>
                </a:solidFill>
                <a:latin typeface="Arial"/>
                <a:cs typeface="Arial"/>
              </a:rPr>
              <a:t>PART</a:t>
            </a:r>
            <a:r>
              <a:rPr kumimoji="1" lang="zh-CN" altLang="en-US" sz="4000" b="1" dirty="0">
                <a:solidFill>
                  <a:schemeClr val="accent6">
                    <a:lumMod val="75000"/>
                  </a:schemeClr>
                </a:solidFill>
                <a:latin typeface="Arial"/>
                <a:cs typeface="Arial"/>
              </a:rPr>
              <a:t> </a:t>
            </a:r>
            <a:r>
              <a:rPr kumimoji="1" lang="en-US" altLang="zh-CN" sz="4000" b="1" dirty="0">
                <a:solidFill>
                  <a:schemeClr val="accent6">
                    <a:lumMod val="75000"/>
                  </a:schemeClr>
                </a:solidFill>
                <a:latin typeface="Arial"/>
                <a:cs typeface="Arial"/>
              </a:rPr>
              <a:t>4</a:t>
            </a:r>
            <a:endParaRPr kumimoji="1" lang="zh-CN" altLang="en-US" sz="4000" b="1" dirty="0">
              <a:solidFill>
                <a:schemeClr val="accent6">
                  <a:lumMod val="75000"/>
                </a:schemeClr>
              </a:solidFill>
              <a:latin typeface="Arial"/>
              <a:cs typeface="Arial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3389268" y="1421254"/>
            <a:ext cx="2236510" cy="707886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91438" tIns="45719" rIns="91438" bIns="45719" rtlCol="0">
            <a:spAutoFit/>
          </a:bodyPr>
          <a:lstStyle/>
          <a:p>
            <a:r>
              <a:rPr kumimoji="1" lang="zh-CN" altLang="en-US" sz="4000" b="1" dirty="0">
                <a:solidFill>
                  <a:srgbClr val="FFFFFF"/>
                </a:solidFill>
                <a:latin typeface="Arial"/>
                <a:cs typeface="Arial"/>
              </a:rPr>
              <a:t>产品展示</a:t>
            </a:r>
          </a:p>
        </p:txBody>
      </p:sp>
    </p:spTree>
    <p:extLst>
      <p:ext uri="{BB962C8B-B14F-4D97-AF65-F5344CB8AC3E}">
        <p14:creationId xmlns:p14="http://schemas.microsoft.com/office/powerpoint/2010/main" val="34514180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3" name="组 82"/>
          <p:cNvGrpSpPr/>
          <p:nvPr/>
        </p:nvGrpSpPr>
        <p:grpSpPr>
          <a:xfrm rot="21288071">
            <a:off x="5124712" y="3946565"/>
            <a:ext cx="2156043" cy="472747"/>
            <a:chOff x="5409700" y="3960498"/>
            <a:chExt cx="3042853" cy="434977"/>
          </a:xfrm>
        </p:grpSpPr>
        <p:sp>
          <p:nvSpPr>
            <p:cNvPr id="84" name="矩形 83"/>
            <p:cNvSpPr/>
            <p:nvPr/>
          </p:nvSpPr>
          <p:spPr>
            <a:xfrm>
              <a:off x="5409700" y="3960498"/>
              <a:ext cx="3042845" cy="43497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800"/>
            </a:p>
          </p:txBody>
        </p:sp>
        <p:sp>
          <p:nvSpPr>
            <p:cNvPr id="85" name="文本框 84"/>
            <p:cNvSpPr txBox="1"/>
            <p:nvPr/>
          </p:nvSpPr>
          <p:spPr>
            <a:xfrm>
              <a:off x="5410201" y="4028881"/>
              <a:ext cx="3042352" cy="2690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zh-CN" sz="1000" dirty="0">
                  <a:solidFill>
                    <a:schemeClr val="bg1">
                      <a:lumMod val="6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建议正文</a:t>
              </a:r>
              <a:r>
                <a:rPr lang="en-US" altLang="zh-CN" sz="1000" dirty="0">
                  <a:solidFill>
                    <a:schemeClr val="bg1">
                      <a:lumMod val="6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10</a:t>
              </a:r>
              <a:r>
                <a:rPr lang="zh-CN" altLang="zh-CN" sz="1000" dirty="0">
                  <a:solidFill>
                    <a:schemeClr val="bg1">
                      <a:lumMod val="6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号字，</a:t>
              </a:r>
              <a:r>
                <a:rPr lang="en-US" altLang="zh-CN" sz="1000" dirty="0">
                  <a:solidFill>
                    <a:schemeClr val="bg1">
                      <a:lumMod val="6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1.3</a:t>
              </a:r>
              <a:r>
                <a:rPr lang="zh-CN" altLang="zh-CN" sz="1000" dirty="0">
                  <a:solidFill>
                    <a:schemeClr val="bg1">
                      <a:lumMod val="6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倍字间距。</a:t>
              </a:r>
            </a:p>
          </p:txBody>
        </p:sp>
      </p:grpSp>
      <p:sp>
        <p:nvSpPr>
          <p:cNvPr id="86" name="任意形状 85"/>
          <p:cNvSpPr/>
          <p:nvPr/>
        </p:nvSpPr>
        <p:spPr>
          <a:xfrm>
            <a:off x="3677656" y="4074286"/>
            <a:ext cx="1311488" cy="259835"/>
          </a:xfrm>
          <a:custGeom>
            <a:avLst/>
            <a:gdLst>
              <a:gd name="connsiteX0" fmla="*/ 0 w 1481629"/>
              <a:gd name="connsiteY0" fmla="*/ 27609 h 404928"/>
              <a:gd name="connsiteX1" fmla="*/ 9203 w 1481629"/>
              <a:gd name="connsiteY1" fmla="*/ 101232 h 404928"/>
              <a:gd name="connsiteX2" fmla="*/ 46013 w 1481629"/>
              <a:gd name="connsiteY2" fmla="*/ 174855 h 404928"/>
              <a:gd name="connsiteX3" fmla="*/ 73621 w 1481629"/>
              <a:gd name="connsiteY3" fmla="*/ 202464 h 404928"/>
              <a:gd name="connsiteX4" fmla="*/ 119635 w 1481629"/>
              <a:gd name="connsiteY4" fmla="*/ 239276 h 404928"/>
              <a:gd name="connsiteX5" fmla="*/ 202459 w 1481629"/>
              <a:gd name="connsiteY5" fmla="*/ 257682 h 404928"/>
              <a:gd name="connsiteX6" fmla="*/ 561363 w 1481629"/>
              <a:gd name="connsiteY6" fmla="*/ 211667 h 404928"/>
              <a:gd name="connsiteX7" fmla="*/ 598173 w 1481629"/>
              <a:gd name="connsiteY7" fmla="*/ 147247 h 404928"/>
              <a:gd name="connsiteX8" fmla="*/ 588971 w 1481629"/>
              <a:gd name="connsiteY8" fmla="*/ 27609 h 404928"/>
              <a:gd name="connsiteX9" fmla="*/ 552160 w 1481629"/>
              <a:gd name="connsiteY9" fmla="*/ 0 h 404928"/>
              <a:gd name="connsiteX10" fmla="*/ 450931 w 1481629"/>
              <a:gd name="connsiteY10" fmla="*/ 36812 h 404928"/>
              <a:gd name="connsiteX11" fmla="*/ 432525 w 1481629"/>
              <a:gd name="connsiteY11" fmla="*/ 64421 h 404928"/>
              <a:gd name="connsiteX12" fmla="*/ 404917 w 1481629"/>
              <a:gd name="connsiteY12" fmla="*/ 110435 h 404928"/>
              <a:gd name="connsiteX13" fmla="*/ 386512 w 1481629"/>
              <a:gd name="connsiteY13" fmla="*/ 211667 h 404928"/>
              <a:gd name="connsiteX14" fmla="*/ 404917 w 1481629"/>
              <a:gd name="connsiteY14" fmla="*/ 285290 h 404928"/>
              <a:gd name="connsiteX15" fmla="*/ 423323 w 1481629"/>
              <a:gd name="connsiteY15" fmla="*/ 303696 h 404928"/>
              <a:gd name="connsiteX16" fmla="*/ 662592 w 1481629"/>
              <a:gd name="connsiteY16" fmla="*/ 386522 h 404928"/>
              <a:gd name="connsiteX17" fmla="*/ 828240 w 1481629"/>
              <a:gd name="connsiteY17" fmla="*/ 404928 h 404928"/>
              <a:gd name="connsiteX18" fmla="*/ 1085915 w 1481629"/>
              <a:gd name="connsiteY18" fmla="*/ 395725 h 404928"/>
              <a:gd name="connsiteX19" fmla="*/ 1223955 w 1481629"/>
              <a:gd name="connsiteY19" fmla="*/ 358913 h 404928"/>
              <a:gd name="connsiteX20" fmla="*/ 1325184 w 1481629"/>
              <a:gd name="connsiteY20" fmla="*/ 349711 h 404928"/>
              <a:gd name="connsiteX21" fmla="*/ 1463224 w 1481629"/>
              <a:gd name="connsiteY21" fmla="*/ 285290 h 404928"/>
              <a:gd name="connsiteX22" fmla="*/ 1472427 w 1481629"/>
              <a:gd name="connsiteY22" fmla="*/ 257682 h 404928"/>
              <a:gd name="connsiteX23" fmla="*/ 1481629 w 1481629"/>
              <a:gd name="connsiteY23" fmla="*/ 239276 h 4049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1481629" h="404928">
                <a:moveTo>
                  <a:pt x="0" y="27609"/>
                </a:moveTo>
                <a:cubicBezTo>
                  <a:pt x="3068" y="52150"/>
                  <a:pt x="3642" y="77133"/>
                  <a:pt x="9203" y="101232"/>
                </a:cubicBezTo>
                <a:cubicBezTo>
                  <a:pt x="14601" y="124626"/>
                  <a:pt x="29903" y="155522"/>
                  <a:pt x="46013" y="174855"/>
                </a:cubicBezTo>
                <a:cubicBezTo>
                  <a:pt x="54345" y="184853"/>
                  <a:pt x="63827" y="193894"/>
                  <a:pt x="73621" y="202464"/>
                </a:cubicBezTo>
                <a:cubicBezTo>
                  <a:pt x="88403" y="215399"/>
                  <a:pt x="102465" y="229737"/>
                  <a:pt x="119635" y="239276"/>
                </a:cubicBezTo>
                <a:cubicBezTo>
                  <a:pt x="126946" y="243338"/>
                  <a:pt x="199292" y="257049"/>
                  <a:pt x="202459" y="257682"/>
                </a:cubicBezTo>
                <a:cubicBezTo>
                  <a:pt x="350312" y="252912"/>
                  <a:pt x="450183" y="289496"/>
                  <a:pt x="561363" y="211667"/>
                </a:cubicBezTo>
                <a:cubicBezTo>
                  <a:pt x="571368" y="204663"/>
                  <a:pt x="594679" y="154235"/>
                  <a:pt x="598173" y="147247"/>
                </a:cubicBezTo>
                <a:cubicBezTo>
                  <a:pt x="606346" y="98211"/>
                  <a:pt x="618129" y="76207"/>
                  <a:pt x="588971" y="27609"/>
                </a:cubicBezTo>
                <a:cubicBezTo>
                  <a:pt x="581080" y="14457"/>
                  <a:pt x="564430" y="9203"/>
                  <a:pt x="552160" y="0"/>
                </a:cubicBezTo>
                <a:cubicBezTo>
                  <a:pt x="518417" y="12271"/>
                  <a:pt x="482544" y="19789"/>
                  <a:pt x="450931" y="36812"/>
                </a:cubicBezTo>
                <a:cubicBezTo>
                  <a:pt x="441193" y="42056"/>
                  <a:pt x="438387" y="55042"/>
                  <a:pt x="432525" y="64421"/>
                </a:cubicBezTo>
                <a:cubicBezTo>
                  <a:pt x="423045" y="79589"/>
                  <a:pt x="414120" y="95097"/>
                  <a:pt x="404917" y="110435"/>
                </a:cubicBezTo>
                <a:cubicBezTo>
                  <a:pt x="402446" y="122794"/>
                  <a:pt x="385893" y="202997"/>
                  <a:pt x="386512" y="211667"/>
                </a:cubicBezTo>
                <a:cubicBezTo>
                  <a:pt x="388314" y="236899"/>
                  <a:pt x="395522" y="261803"/>
                  <a:pt x="404917" y="285290"/>
                </a:cubicBezTo>
                <a:cubicBezTo>
                  <a:pt x="408139" y="293346"/>
                  <a:pt x="415482" y="299982"/>
                  <a:pt x="423323" y="303696"/>
                </a:cubicBezTo>
                <a:cubicBezTo>
                  <a:pt x="508625" y="344103"/>
                  <a:pt x="573506" y="373324"/>
                  <a:pt x="662592" y="386522"/>
                </a:cubicBezTo>
                <a:cubicBezTo>
                  <a:pt x="717548" y="394664"/>
                  <a:pt x="773024" y="398793"/>
                  <a:pt x="828240" y="404928"/>
                </a:cubicBezTo>
                <a:cubicBezTo>
                  <a:pt x="914132" y="401860"/>
                  <a:pt x="1000544" y="405652"/>
                  <a:pt x="1085915" y="395725"/>
                </a:cubicBezTo>
                <a:cubicBezTo>
                  <a:pt x="1133218" y="390224"/>
                  <a:pt x="1177191" y="367906"/>
                  <a:pt x="1223955" y="358913"/>
                </a:cubicBezTo>
                <a:cubicBezTo>
                  <a:pt x="1257227" y="352514"/>
                  <a:pt x="1291441" y="352778"/>
                  <a:pt x="1325184" y="349711"/>
                </a:cubicBezTo>
                <a:cubicBezTo>
                  <a:pt x="1342275" y="342875"/>
                  <a:pt x="1438442" y="310073"/>
                  <a:pt x="1463224" y="285290"/>
                </a:cubicBezTo>
                <a:cubicBezTo>
                  <a:pt x="1470083" y="278431"/>
                  <a:pt x="1468824" y="266689"/>
                  <a:pt x="1472427" y="257682"/>
                </a:cubicBezTo>
                <a:cubicBezTo>
                  <a:pt x="1474974" y="251313"/>
                  <a:pt x="1478562" y="245411"/>
                  <a:pt x="1481629" y="239276"/>
                </a:cubicBezTo>
              </a:path>
            </a:pathLst>
          </a:custGeom>
          <a:ln>
            <a:solidFill>
              <a:srgbClr val="7F7F7F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lIns="91438" tIns="45719" rIns="91438" bIns="45719" rtlCol="0" anchor="ctr"/>
          <a:lstStyle/>
          <a:p>
            <a:pPr algn="ctr"/>
            <a:endParaRPr kumimoji="1" lang="zh-CN" altLang="en-US"/>
          </a:p>
        </p:txBody>
      </p:sp>
      <p:sp>
        <p:nvSpPr>
          <p:cNvPr id="87" name="任意形状 86"/>
          <p:cNvSpPr/>
          <p:nvPr/>
        </p:nvSpPr>
        <p:spPr>
          <a:xfrm>
            <a:off x="4687303" y="2826129"/>
            <a:ext cx="1277562" cy="1023726"/>
          </a:xfrm>
          <a:custGeom>
            <a:avLst/>
            <a:gdLst>
              <a:gd name="connsiteX0" fmla="*/ 0 w 1205550"/>
              <a:gd name="connsiteY0" fmla="*/ 0 h 1085942"/>
              <a:gd name="connsiteX1" fmla="*/ 165648 w 1205550"/>
              <a:gd name="connsiteY1" fmla="*/ 27609 h 1085942"/>
              <a:gd name="connsiteX2" fmla="*/ 211661 w 1205550"/>
              <a:gd name="connsiteY2" fmla="*/ 55218 h 1085942"/>
              <a:gd name="connsiteX3" fmla="*/ 294485 w 1205550"/>
              <a:gd name="connsiteY3" fmla="*/ 119638 h 1085942"/>
              <a:gd name="connsiteX4" fmla="*/ 368107 w 1205550"/>
              <a:gd name="connsiteY4" fmla="*/ 230073 h 1085942"/>
              <a:gd name="connsiteX5" fmla="*/ 395715 w 1205550"/>
              <a:gd name="connsiteY5" fmla="*/ 349710 h 1085942"/>
              <a:gd name="connsiteX6" fmla="*/ 368107 w 1205550"/>
              <a:gd name="connsiteY6" fmla="*/ 487754 h 1085942"/>
              <a:gd name="connsiteX7" fmla="*/ 349701 w 1205550"/>
              <a:gd name="connsiteY7" fmla="*/ 506160 h 1085942"/>
              <a:gd name="connsiteX8" fmla="*/ 322093 w 1205550"/>
              <a:gd name="connsiteY8" fmla="*/ 515363 h 1085942"/>
              <a:gd name="connsiteX9" fmla="*/ 294485 w 1205550"/>
              <a:gd name="connsiteY9" fmla="*/ 506160 h 1085942"/>
              <a:gd name="connsiteX10" fmla="*/ 257675 w 1205550"/>
              <a:gd name="connsiteY10" fmla="*/ 404928 h 1085942"/>
              <a:gd name="connsiteX11" fmla="*/ 266877 w 1205550"/>
              <a:gd name="connsiteY11" fmla="*/ 358913 h 1085942"/>
              <a:gd name="connsiteX12" fmla="*/ 377309 w 1205550"/>
              <a:gd name="connsiteY12" fmla="*/ 312899 h 1085942"/>
              <a:gd name="connsiteX13" fmla="*/ 450931 w 1205550"/>
              <a:gd name="connsiteY13" fmla="*/ 322102 h 1085942"/>
              <a:gd name="connsiteX14" fmla="*/ 736214 w 1205550"/>
              <a:gd name="connsiteY14" fmla="*/ 441739 h 1085942"/>
              <a:gd name="connsiteX15" fmla="*/ 1058307 w 1205550"/>
              <a:gd name="connsiteY15" fmla="*/ 662609 h 1085942"/>
              <a:gd name="connsiteX16" fmla="*/ 1122726 w 1205550"/>
              <a:gd name="connsiteY16" fmla="*/ 745435 h 1085942"/>
              <a:gd name="connsiteX17" fmla="*/ 1141131 w 1205550"/>
              <a:gd name="connsiteY17" fmla="*/ 791450 h 1085942"/>
              <a:gd name="connsiteX18" fmla="*/ 1187144 w 1205550"/>
              <a:gd name="connsiteY18" fmla="*/ 938696 h 1085942"/>
              <a:gd name="connsiteX19" fmla="*/ 1196347 w 1205550"/>
              <a:gd name="connsiteY19" fmla="*/ 984710 h 1085942"/>
              <a:gd name="connsiteX20" fmla="*/ 1205550 w 1205550"/>
              <a:gd name="connsiteY20" fmla="*/ 1021522 h 1085942"/>
              <a:gd name="connsiteX21" fmla="*/ 1196347 w 1205550"/>
              <a:gd name="connsiteY21" fmla="*/ 1085942 h 10859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1205550" h="1085942">
                <a:moveTo>
                  <a:pt x="0" y="0"/>
                </a:moveTo>
                <a:cubicBezTo>
                  <a:pt x="55216" y="9203"/>
                  <a:pt x="111483" y="13479"/>
                  <a:pt x="165648" y="27609"/>
                </a:cubicBezTo>
                <a:cubicBezTo>
                  <a:pt x="182956" y="32124"/>
                  <a:pt x="197106" y="44821"/>
                  <a:pt x="211661" y="55218"/>
                </a:cubicBezTo>
                <a:cubicBezTo>
                  <a:pt x="240122" y="75548"/>
                  <a:pt x="269754" y="94906"/>
                  <a:pt x="294485" y="119638"/>
                </a:cubicBezTo>
                <a:cubicBezTo>
                  <a:pt x="315061" y="140214"/>
                  <a:pt x="355156" y="194456"/>
                  <a:pt x="368107" y="230073"/>
                </a:cubicBezTo>
                <a:cubicBezTo>
                  <a:pt x="386207" y="279848"/>
                  <a:pt x="387378" y="299691"/>
                  <a:pt x="395715" y="349710"/>
                </a:cubicBezTo>
                <a:cubicBezTo>
                  <a:pt x="388615" y="434910"/>
                  <a:pt x="406097" y="440266"/>
                  <a:pt x="368107" y="487754"/>
                </a:cubicBezTo>
                <a:cubicBezTo>
                  <a:pt x="362687" y="494529"/>
                  <a:pt x="357141" y="501696"/>
                  <a:pt x="349701" y="506160"/>
                </a:cubicBezTo>
                <a:cubicBezTo>
                  <a:pt x="341383" y="511151"/>
                  <a:pt x="331296" y="512295"/>
                  <a:pt x="322093" y="515363"/>
                </a:cubicBezTo>
                <a:cubicBezTo>
                  <a:pt x="312890" y="512295"/>
                  <a:pt x="300305" y="513920"/>
                  <a:pt x="294485" y="506160"/>
                </a:cubicBezTo>
                <a:cubicBezTo>
                  <a:pt x="274115" y="478999"/>
                  <a:pt x="265927" y="437938"/>
                  <a:pt x="257675" y="404928"/>
                </a:cubicBezTo>
                <a:cubicBezTo>
                  <a:pt x="260742" y="389590"/>
                  <a:pt x="256485" y="370604"/>
                  <a:pt x="266877" y="358913"/>
                </a:cubicBezTo>
                <a:cubicBezTo>
                  <a:pt x="298196" y="323678"/>
                  <a:pt x="336568" y="321048"/>
                  <a:pt x="377309" y="312899"/>
                </a:cubicBezTo>
                <a:cubicBezTo>
                  <a:pt x="401850" y="315967"/>
                  <a:pt x="426788" y="316737"/>
                  <a:pt x="450931" y="322102"/>
                </a:cubicBezTo>
                <a:cubicBezTo>
                  <a:pt x="551343" y="344416"/>
                  <a:pt x="647615" y="393411"/>
                  <a:pt x="736214" y="441739"/>
                </a:cubicBezTo>
                <a:cubicBezTo>
                  <a:pt x="843760" y="500402"/>
                  <a:pt x="968568" y="572868"/>
                  <a:pt x="1058307" y="662609"/>
                </a:cubicBezTo>
                <a:cubicBezTo>
                  <a:pt x="1083039" y="687341"/>
                  <a:pt x="1103813" y="716014"/>
                  <a:pt x="1122726" y="745435"/>
                </a:cubicBezTo>
                <a:cubicBezTo>
                  <a:pt x="1131659" y="759331"/>
                  <a:pt x="1135575" y="775893"/>
                  <a:pt x="1141131" y="791450"/>
                </a:cubicBezTo>
                <a:cubicBezTo>
                  <a:pt x="1155691" y="832219"/>
                  <a:pt x="1176177" y="894826"/>
                  <a:pt x="1187144" y="938696"/>
                </a:cubicBezTo>
                <a:cubicBezTo>
                  <a:pt x="1190938" y="953871"/>
                  <a:pt x="1192954" y="969441"/>
                  <a:pt x="1196347" y="984710"/>
                </a:cubicBezTo>
                <a:cubicBezTo>
                  <a:pt x="1199091" y="997057"/>
                  <a:pt x="1202482" y="1009251"/>
                  <a:pt x="1205550" y="1021522"/>
                </a:cubicBezTo>
                <a:lnTo>
                  <a:pt x="1196347" y="1085942"/>
                </a:lnTo>
              </a:path>
            </a:pathLst>
          </a:custGeom>
          <a:ln>
            <a:solidFill>
              <a:srgbClr val="7F7F7F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lIns="91438" tIns="45719" rIns="91438" bIns="45719" rtlCol="0" anchor="ctr"/>
          <a:lstStyle/>
          <a:p>
            <a:pPr algn="ctr"/>
            <a:endParaRPr kumimoji="1" lang="zh-CN" altLang="en-US"/>
          </a:p>
        </p:txBody>
      </p:sp>
      <p:sp>
        <p:nvSpPr>
          <p:cNvPr id="88" name="任意形状 87"/>
          <p:cNvSpPr/>
          <p:nvPr/>
        </p:nvSpPr>
        <p:spPr>
          <a:xfrm>
            <a:off x="7382522" y="2770088"/>
            <a:ext cx="635379" cy="956664"/>
          </a:xfrm>
          <a:custGeom>
            <a:avLst/>
            <a:gdLst>
              <a:gd name="connsiteX0" fmla="*/ 607376 w 717808"/>
              <a:gd name="connsiteY0" fmla="*/ 0 h 1490869"/>
              <a:gd name="connsiteX1" fmla="*/ 634984 w 717808"/>
              <a:gd name="connsiteY1" fmla="*/ 64420 h 1490869"/>
              <a:gd name="connsiteX2" fmla="*/ 680997 w 717808"/>
              <a:gd name="connsiteY2" fmla="*/ 174855 h 1490869"/>
              <a:gd name="connsiteX3" fmla="*/ 717808 w 717808"/>
              <a:gd name="connsiteY3" fmla="*/ 395725 h 1490869"/>
              <a:gd name="connsiteX4" fmla="*/ 671794 w 717808"/>
              <a:gd name="connsiteY4" fmla="*/ 552174 h 1490869"/>
              <a:gd name="connsiteX5" fmla="*/ 616578 w 717808"/>
              <a:gd name="connsiteY5" fmla="*/ 588985 h 1490869"/>
              <a:gd name="connsiteX6" fmla="*/ 450930 w 717808"/>
              <a:gd name="connsiteY6" fmla="*/ 662609 h 1490869"/>
              <a:gd name="connsiteX7" fmla="*/ 276080 w 717808"/>
              <a:gd name="connsiteY7" fmla="*/ 690217 h 1490869"/>
              <a:gd name="connsiteX8" fmla="*/ 230066 w 717808"/>
              <a:gd name="connsiteY8" fmla="*/ 681014 h 1490869"/>
              <a:gd name="connsiteX9" fmla="*/ 239269 w 717808"/>
              <a:gd name="connsiteY9" fmla="*/ 533768 h 1490869"/>
              <a:gd name="connsiteX10" fmla="*/ 312890 w 717808"/>
              <a:gd name="connsiteY10" fmla="*/ 441739 h 1490869"/>
              <a:gd name="connsiteX11" fmla="*/ 368106 w 717808"/>
              <a:gd name="connsiteY11" fmla="*/ 395725 h 1490869"/>
              <a:gd name="connsiteX12" fmla="*/ 404917 w 717808"/>
              <a:gd name="connsiteY12" fmla="*/ 386522 h 1490869"/>
              <a:gd name="connsiteX13" fmla="*/ 515349 w 717808"/>
              <a:gd name="connsiteY13" fmla="*/ 478551 h 1490869"/>
              <a:gd name="connsiteX14" fmla="*/ 607376 w 717808"/>
              <a:gd name="connsiteY14" fmla="*/ 644203 h 1490869"/>
              <a:gd name="connsiteX15" fmla="*/ 644186 w 717808"/>
              <a:gd name="connsiteY15" fmla="*/ 782246 h 1490869"/>
              <a:gd name="connsiteX16" fmla="*/ 616578 w 717808"/>
              <a:gd name="connsiteY16" fmla="*/ 947898 h 1490869"/>
              <a:gd name="connsiteX17" fmla="*/ 450930 w 717808"/>
              <a:gd name="connsiteY17" fmla="*/ 1168768 h 1490869"/>
              <a:gd name="connsiteX18" fmla="*/ 285282 w 717808"/>
              <a:gd name="connsiteY18" fmla="*/ 1334420 h 1490869"/>
              <a:gd name="connsiteX19" fmla="*/ 27608 w 717808"/>
              <a:gd name="connsiteY19" fmla="*/ 1490869 h 1490869"/>
              <a:gd name="connsiteX20" fmla="*/ 0 w 717808"/>
              <a:gd name="connsiteY20" fmla="*/ 1490869 h 14908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717808" h="1490869">
                <a:moveTo>
                  <a:pt x="607376" y="0"/>
                </a:moveTo>
                <a:cubicBezTo>
                  <a:pt x="616579" y="21473"/>
                  <a:pt x="625317" y="43152"/>
                  <a:pt x="634984" y="64420"/>
                </a:cubicBezTo>
                <a:cubicBezTo>
                  <a:pt x="655884" y="110403"/>
                  <a:pt x="666197" y="115654"/>
                  <a:pt x="680997" y="174855"/>
                </a:cubicBezTo>
                <a:cubicBezTo>
                  <a:pt x="702440" y="260630"/>
                  <a:pt x="707722" y="315033"/>
                  <a:pt x="717808" y="395725"/>
                </a:cubicBezTo>
                <a:cubicBezTo>
                  <a:pt x="702470" y="447875"/>
                  <a:pt x="697016" y="504021"/>
                  <a:pt x="671794" y="552174"/>
                </a:cubicBezTo>
                <a:cubicBezTo>
                  <a:pt x="661530" y="571769"/>
                  <a:pt x="635417" y="577391"/>
                  <a:pt x="616578" y="588985"/>
                </a:cubicBezTo>
                <a:cubicBezTo>
                  <a:pt x="555993" y="626269"/>
                  <a:pt x="524580" y="642522"/>
                  <a:pt x="450930" y="662609"/>
                </a:cubicBezTo>
                <a:cubicBezTo>
                  <a:pt x="402644" y="675778"/>
                  <a:pt x="328009" y="683726"/>
                  <a:pt x="276080" y="690217"/>
                </a:cubicBezTo>
                <a:cubicBezTo>
                  <a:pt x="260742" y="687149"/>
                  <a:pt x="243647" y="688775"/>
                  <a:pt x="230066" y="681014"/>
                </a:cubicBezTo>
                <a:cubicBezTo>
                  <a:pt x="181307" y="653152"/>
                  <a:pt x="237488" y="539110"/>
                  <a:pt x="239269" y="533768"/>
                </a:cubicBezTo>
                <a:cubicBezTo>
                  <a:pt x="251211" y="497940"/>
                  <a:pt x="286760" y="465494"/>
                  <a:pt x="312890" y="441739"/>
                </a:cubicBezTo>
                <a:cubicBezTo>
                  <a:pt x="330618" y="425623"/>
                  <a:pt x="347562" y="408052"/>
                  <a:pt x="368106" y="395725"/>
                </a:cubicBezTo>
                <a:cubicBezTo>
                  <a:pt x="378952" y="389218"/>
                  <a:pt x="392647" y="389590"/>
                  <a:pt x="404917" y="386522"/>
                </a:cubicBezTo>
                <a:cubicBezTo>
                  <a:pt x="479688" y="411445"/>
                  <a:pt x="463588" y="394438"/>
                  <a:pt x="515349" y="478551"/>
                </a:cubicBezTo>
                <a:cubicBezTo>
                  <a:pt x="548454" y="532347"/>
                  <a:pt x="607376" y="644203"/>
                  <a:pt x="607376" y="644203"/>
                </a:cubicBezTo>
                <a:cubicBezTo>
                  <a:pt x="619646" y="690217"/>
                  <a:pt x="642744" y="734646"/>
                  <a:pt x="644186" y="782246"/>
                </a:cubicBezTo>
                <a:cubicBezTo>
                  <a:pt x="645881" y="838199"/>
                  <a:pt x="635849" y="895341"/>
                  <a:pt x="616578" y="947898"/>
                </a:cubicBezTo>
                <a:cubicBezTo>
                  <a:pt x="599271" y="995100"/>
                  <a:pt x="481499" y="1136015"/>
                  <a:pt x="450930" y="1168768"/>
                </a:cubicBezTo>
                <a:cubicBezTo>
                  <a:pt x="397650" y="1225855"/>
                  <a:pt x="343835" y="1282754"/>
                  <a:pt x="285282" y="1334420"/>
                </a:cubicBezTo>
                <a:cubicBezTo>
                  <a:pt x="254379" y="1361688"/>
                  <a:pt x="98316" y="1490869"/>
                  <a:pt x="27608" y="1490869"/>
                </a:cubicBezTo>
                <a:lnTo>
                  <a:pt x="0" y="1490869"/>
                </a:lnTo>
              </a:path>
            </a:pathLst>
          </a:custGeom>
          <a:ln>
            <a:solidFill>
              <a:srgbClr val="7F7F7F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lIns="91438" tIns="45719" rIns="91438" bIns="45719" rtlCol="0" anchor="ctr"/>
          <a:lstStyle/>
          <a:p>
            <a:pPr algn="ctr"/>
            <a:endParaRPr kumimoji="1" lang="zh-CN" altLang="en-US"/>
          </a:p>
        </p:txBody>
      </p:sp>
      <p:sp>
        <p:nvSpPr>
          <p:cNvPr id="89" name="任意形状 88"/>
          <p:cNvSpPr/>
          <p:nvPr/>
        </p:nvSpPr>
        <p:spPr>
          <a:xfrm>
            <a:off x="6181773" y="2706800"/>
            <a:ext cx="285124" cy="1033434"/>
          </a:xfrm>
          <a:custGeom>
            <a:avLst/>
            <a:gdLst>
              <a:gd name="connsiteX0" fmla="*/ 46013 w 322113"/>
              <a:gd name="connsiteY0" fmla="*/ 0 h 1610508"/>
              <a:gd name="connsiteX1" fmla="*/ 18405 w 322113"/>
              <a:gd name="connsiteY1" fmla="*/ 174856 h 1610508"/>
              <a:gd name="connsiteX2" fmla="*/ 0 w 322113"/>
              <a:gd name="connsiteY2" fmla="*/ 349711 h 1610508"/>
              <a:gd name="connsiteX3" fmla="*/ 18405 w 322113"/>
              <a:gd name="connsiteY3" fmla="*/ 754638 h 1610508"/>
              <a:gd name="connsiteX4" fmla="*/ 36810 w 322113"/>
              <a:gd name="connsiteY4" fmla="*/ 782247 h 1610508"/>
              <a:gd name="connsiteX5" fmla="*/ 82824 w 322113"/>
              <a:gd name="connsiteY5" fmla="*/ 809856 h 1610508"/>
              <a:gd name="connsiteX6" fmla="*/ 147242 w 322113"/>
              <a:gd name="connsiteY6" fmla="*/ 800653 h 1610508"/>
              <a:gd name="connsiteX7" fmla="*/ 174850 w 322113"/>
              <a:gd name="connsiteY7" fmla="*/ 727029 h 1610508"/>
              <a:gd name="connsiteX8" fmla="*/ 165648 w 322113"/>
              <a:gd name="connsiteY8" fmla="*/ 598189 h 1610508"/>
              <a:gd name="connsiteX9" fmla="*/ 128837 w 322113"/>
              <a:gd name="connsiteY9" fmla="*/ 625798 h 1610508"/>
              <a:gd name="connsiteX10" fmla="*/ 110432 w 322113"/>
              <a:gd name="connsiteY10" fmla="*/ 662609 h 1610508"/>
              <a:gd name="connsiteX11" fmla="*/ 73621 w 322113"/>
              <a:gd name="connsiteY11" fmla="*/ 745435 h 1610508"/>
              <a:gd name="connsiteX12" fmla="*/ 55216 w 322113"/>
              <a:gd name="connsiteY12" fmla="*/ 947899 h 1610508"/>
              <a:gd name="connsiteX13" fmla="*/ 73621 w 322113"/>
              <a:gd name="connsiteY13" fmla="*/ 1049131 h 1610508"/>
              <a:gd name="connsiteX14" fmla="*/ 119634 w 322113"/>
              <a:gd name="connsiteY14" fmla="*/ 1196377 h 1610508"/>
              <a:gd name="connsiteX15" fmla="*/ 138040 w 322113"/>
              <a:gd name="connsiteY15" fmla="*/ 1233189 h 1610508"/>
              <a:gd name="connsiteX16" fmla="*/ 174850 w 322113"/>
              <a:gd name="connsiteY16" fmla="*/ 1334421 h 1610508"/>
              <a:gd name="connsiteX17" fmla="*/ 211661 w 322113"/>
              <a:gd name="connsiteY17" fmla="*/ 1408044 h 1610508"/>
              <a:gd name="connsiteX18" fmla="*/ 220864 w 322113"/>
              <a:gd name="connsiteY18" fmla="*/ 1435653 h 1610508"/>
              <a:gd name="connsiteX19" fmla="*/ 248472 w 322113"/>
              <a:gd name="connsiteY19" fmla="*/ 1472464 h 1610508"/>
              <a:gd name="connsiteX20" fmla="*/ 294485 w 322113"/>
              <a:gd name="connsiteY20" fmla="*/ 1536885 h 1610508"/>
              <a:gd name="connsiteX21" fmla="*/ 303688 w 322113"/>
              <a:gd name="connsiteY21" fmla="*/ 1564493 h 1610508"/>
              <a:gd name="connsiteX22" fmla="*/ 322093 w 322113"/>
              <a:gd name="connsiteY22" fmla="*/ 1610508 h 16105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322113" h="1610508">
                <a:moveTo>
                  <a:pt x="46013" y="0"/>
                </a:moveTo>
                <a:cubicBezTo>
                  <a:pt x="23376" y="249005"/>
                  <a:pt x="53347" y="-23155"/>
                  <a:pt x="18405" y="174856"/>
                </a:cubicBezTo>
                <a:cubicBezTo>
                  <a:pt x="15493" y="191358"/>
                  <a:pt x="1206" y="337655"/>
                  <a:pt x="0" y="349711"/>
                </a:cubicBezTo>
                <a:cubicBezTo>
                  <a:pt x="6135" y="484687"/>
                  <a:pt x="6948" y="620010"/>
                  <a:pt x="18405" y="754638"/>
                </a:cubicBezTo>
                <a:cubicBezTo>
                  <a:pt x="19343" y="765659"/>
                  <a:pt x="28412" y="775049"/>
                  <a:pt x="36810" y="782247"/>
                </a:cubicBezTo>
                <a:cubicBezTo>
                  <a:pt x="50391" y="793888"/>
                  <a:pt x="67486" y="800653"/>
                  <a:pt x="82824" y="809856"/>
                </a:cubicBezTo>
                <a:cubicBezTo>
                  <a:pt x="104297" y="806788"/>
                  <a:pt x="129194" y="812685"/>
                  <a:pt x="147242" y="800653"/>
                </a:cubicBezTo>
                <a:cubicBezTo>
                  <a:pt x="151961" y="797507"/>
                  <a:pt x="170577" y="739848"/>
                  <a:pt x="174850" y="727029"/>
                </a:cubicBezTo>
                <a:cubicBezTo>
                  <a:pt x="171783" y="684082"/>
                  <a:pt x="183464" y="637386"/>
                  <a:pt x="165648" y="598189"/>
                </a:cubicBezTo>
                <a:cubicBezTo>
                  <a:pt x="159301" y="584226"/>
                  <a:pt x="138819" y="614152"/>
                  <a:pt x="128837" y="625798"/>
                </a:cubicBezTo>
                <a:cubicBezTo>
                  <a:pt x="119909" y="636214"/>
                  <a:pt x="116181" y="650153"/>
                  <a:pt x="110432" y="662609"/>
                </a:cubicBezTo>
                <a:cubicBezTo>
                  <a:pt x="97771" y="690041"/>
                  <a:pt x="85891" y="717826"/>
                  <a:pt x="73621" y="745435"/>
                </a:cubicBezTo>
                <a:cubicBezTo>
                  <a:pt x="64117" y="811962"/>
                  <a:pt x="52635" y="880793"/>
                  <a:pt x="55216" y="947899"/>
                </a:cubicBezTo>
                <a:cubicBezTo>
                  <a:pt x="56534" y="982171"/>
                  <a:pt x="66895" y="1015500"/>
                  <a:pt x="73621" y="1049131"/>
                </a:cubicBezTo>
                <a:cubicBezTo>
                  <a:pt x="81595" y="1089001"/>
                  <a:pt x="111468" y="1180045"/>
                  <a:pt x="119634" y="1196377"/>
                </a:cubicBezTo>
                <a:cubicBezTo>
                  <a:pt x="125769" y="1208648"/>
                  <a:pt x="132945" y="1220451"/>
                  <a:pt x="138040" y="1233189"/>
                </a:cubicBezTo>
                <a:cubicBezTo>
                  <a:pt x="167033" y="1305673"/>
                  <a:pt x="144672" y="1269034"/>
                  <a:pt x="174850" y="1334421"/>
                </a:cubicBezTo>
                <a:cubicBezTo>
                  <a:pt x="186348" y="1359333"/>
                  <a:pt x="202984" y="1382014"/>
                  <a:pt x="211661" y="1408044"/>
                </a:cubicBezTo>
                <a:cubicBezTo>
                  <a:pt x="214729" y="1417247"/>
                  <a:pt x="216051" y="1427230"/>
                  <a:pt x="220864" y="1435653"/>
                </a:cubicBezTo>
                <a:cubicBezTo>
                  <a:pt x="228474" y="1448970"/>
                  <a:pt x="240343" y="1459457"/>
                  <a:pt x="248472" y="1472464"/>
                </a:cubicBezTo>
                <a:cubicBezTo>
                  <a:pt x="288849" y="1537070"/>
                  <a:pt x="241853" y="1484251"/>
                  <a:pt x="294485" y="1536885"/>
                </a:cubicBezTo>
                <a:cubicBezTo>
                  <a:pt x="297553" y="1546088"/>
                  <a:pt x="299867" y="1555577"/>
                  <a:pt x="303688" y="1564493"/>
                </a:cubicBezTo>
                <a:cubicBezTo>
                  <a:pt x="323465" y="1610640"/>
                  <a:pt x="322093" y="1586112"/>
                  <a:pt x="322093" y="1610508"/>
                </a:cubicBezTo>
              </a:path>
            </a:pathLst>
          </a:custGeom>
          <a:ln>
            <a:solidFill>
              <a:srgbClr val="7F7F7F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lIns="91438" tIns="45719" rIns="91438" bIns="45719" rtlCol="0" anchor="ctr"/>
          <a:lstStyle/>
          <a:p>
            <a:pPr algn="ctr"/>
            <a:endParaRPr kumimoji="1" lang="zh-CN" altLang="en-US"/>
          </a:p>
        </p:txBody>
      </p:sp>
      <p:grpSp>
        <p:nvGrpSpPr>
          <p:cNvPr id="4" name="组 3"/>
          <p:cNvGrpSpPr/>
          <p:nvPr/>
        </p:nvGrpSpPr>
        <p:grpSpPr>
          <a:xfrm rot="20738916">
            <a:off x="1805596" y="540147"/>
            <a:ext cx="2357960" cy="1104953"/>
            <a:chOff x="2864027" y="897466"/>
            <a:chExt cx="2357960" cy="1104953"/>
          </a:xfrm>
        </p:grpSpPr>
        <p:sp>
          <p:nvSpPr>
            <p:cNvPr id="2" name="矩形 1"/>
            <p:cNvSpPr/>
            <p:nvPr/>
          </p:nvSpPr>
          <p:spPr>
            <a:xfrm>
              <a:off x="2864027" y="897466"/>
              <a:ext cx="2357960" cy="1104953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 w="76200" cmpd="sng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pic>
          <p:nvPicPr>
            <p:cNvPr id="3" name="图片 2" descr="PICTURE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08571" y="1133231"/>
              <a:ext cx="868872" cy="633422"/>
            </a:xfrm>
            <a:prstGeom prst="rect">
              <a:avLst/>
            </a:prstGeom>
          </p:spPr>
        </p:pic>
      </p:grpSp>
      <p:grpSp>
        <p:nvGrpSpPr>
          <p:cNvPr id="33" name="组 32"/>
          <p:cNvGrpSpPr/>
          <p:nvPr/>
        </p:nvGrpSpPr>
        <p:grpSpPr>
          <a:xfrm rot="21331181">
            <a:off x="2850975" y="1547466"/>
            <a:ext cx="1998396" cy="1104953"/>
            <a:chOff x="3043809" y="897466"/>
            <a:chExt cx="1998396" cy="1104953"/>
          </a:xfrm>
        </p:grpSpPr>
        <p:sp>
          <p:nvSpPr>
            <p:cNvPr id="34" name="矩形 33"/>
            <p:cNvSpPr/>
            <p:nvPr/>
          </p:nvSpPr>
          <p:spPr>
            <a:xfrm>
              <a:off x="3043809" y="897466"/>
              <a:ext cx="1998396" cy="1104953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 w="76200" cmpd="sng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pic>
          <p:nvPicPr>
            <p:cNvPr id="35" name="图片 34" descr="PICTURE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08571" y="1133231"/>
              <a:ext cx="868872" cy="633422"/>
            </a:xfrm>
            <a:prstGeom prst="rect">
              <a:avLst/>
            </a:prstGeom>
          </p:spPr>
        </p:pic>
      </p:grpSp>
      <p:grpSp>
        <p:nvGrpSpPr>
          <p:cNvPr id="37" name="组 36"/>
          <p:cNvGrpSpPr/>
          <p:nvPr/>
        </p:nvGrpSpPr>
        <p:grpSpPr>
          <a:xfrm rot="915053">
            <a:off x="5257664" y="630965"/>
            <a:ext cx="1998396" cy="1407550"/>
            <a:chOff x="3043809" y="746168"/>
            <a:chExt cx="1998396" cy="1407550"/>
          </a:xfrm>
        </p:grpSpPr>
        <p:sp>
          <p:nvSpPr>
            <p:cNvPr id="38" name="矩形 37"/>
            <p:cNvSpPr/>
            <p:nvPr/>
          </p:nvSpPr>
          <p:spPr>
            <a:xfrm>
              <a:off x="3043809" y="746168"/>
              <a:ext cx="1998396" cy="1407550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 w="76200" cmpd="sng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pic>
          <p:nvPicPr>
            <p:cNvPr id="39" name="图片 38" descr="PICTURE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08571" y="1133231"/>
              <a:ext cx="868872" cy="633422"/>
            </a:xfrm>
            <a:prstGeom prst="rect">
              <a:avLst/>
            </a:prstGeom>
          </p:spPr>
        </p:pic>
      </p:grpSp>
      <p:grpSp>
        <p:nvGrpSpPr>
          <p:cNvPr id="40" name="组 39"/>
          <p:cNvGrpSpPr/>
          <p:nvPr/>
        </p:nvGrpSpPr>
        <p:grpSpPr>
          <a:xfrm rot="21331181">
            <a:off x="6664035" y="1422741"/>
            <a:ext cx="1998396" cy="1104953"/>
            <a:chOff x="3043809" y="897466"/>
            <a:chExt cx="1998396" cy="1104953"/>
          </a:xfrm>
        </p:grpSpPr>
        <p:sp>
          <p:nvSpPr>
            <p:cNvPr id="41" name="矩形 40"/>
            <p:cNvSpPr/>
            <p:nvPr/>
          </p:nvSpPr>
          <p:spPr>
            <a:xfrm>
              <a:off x="3043809" y="897466"/>
              <a:ext cx="1998396" cy="1104953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 w="76200" cmpd="sng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pic>
          <p:nvPicPr>
            <p:cNvPr id="42" name="图片 41" descr="PICTURE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08571" y="1133231"/>
              <a:ext cx="868872" cy="633422"/>
            </a:xfrm>
            <a:prstGeom prst="rect">
              <a:avLst/>
            </a:prstGeom>
          </p:spPr>
        </p:pic>
      </p:grpSp>
      <p:grpSp>
        <p:nvGrpSpPr>
          <p:cNvPr id="43" name="组 42"/>
          <p:cNvGrpSpPr/>
          <p:nvPr/>
        </p:nvGrpSpPr>
        <p:grpSpPr>
          <a:xfrm rot="20398142">
            <a:off x="2112494" y="2920335"/>
            <a:ext cx="1998396" cy="1104953"/>
            <a:chOff x="3043809" y="897466"/>
            <a:chExt cx="1998396" cy="1104953"/>
          </a:xfrm>
        </p:grpSpPr>
        <p:sp>
          <p:nvSpPr>
            <p:cNvPr id="46" name="矩形 45"/>
            <p:cNvSpPr/>
            <p:nvPr/>
          </p:nvSpPr>
          <p:spPr>
            <a:xfrm>
              <a:off x="3043809" y="897466"/>
              <a:ext cx="1998396" cy="1104953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 w="76200" cmpd="sng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pic>
          <p:nvPicPr>
            <p:cNvPr id="47" name="图片 46" descr="PICTURE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08571" y="1133231"/>
              <a:ext cx="868872" cy="633422"/>
            </a:xfrm>
            <a:prstGeom prst="rect">
              <a:avLst/>
            </a:prstGeom>
          </p:spPr>
        </p:pic>
      </p:grpSp>
      <p:grpSp>
        <p:nvGrpSpPr>
          <p:cNvPr id="48" name="组 47"/>
          <p:cNvGrpSpPr/>
          <p:nvPr/>
        </p:nvGrpSpPr>
        <p:grpSpPr>
          <a:xfrm>
            <a:off x="76387" y="93269"/>
            <a:ext cx="1031051" cy="436516"/>
            <a:chOff x="1576591" y="136620"/>
            <a:chExt cx="1031051" cy="436516"/>
          </a:xfrm>
        </p:grpSpPr>
        <p:sp>
          <p:nvSpPr>
            <p:cNvPr id="49" name="文本框 48"/>
            <p:cNvSpPr txBox="1"/>
            <p:nvPr/>
          </p:nvSpPr>
          <p:spPr>
            <a:xfrm>
              <a:off x="1576591" y="136620"/>
              <a:ext cx="748923" cy="261610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rtlCol="0">
              <a:spAutoFit/>
            </a:bodyPr>
            <a:lstStyle/>
            <a:p>
              <a:r>
                <a:rPr kumimoji="1" lang="zh-CN" altLang="en-US" sz="1100" b="1" dirty="0">
                  <a:solidFill>
                    <a:schemeClr val="accent6">
                      <a:lumMod val="75000"/>
                    </a:schemeClr>
                  </a:solidFill>
                  <a:latin typeface="Arial"/>
                  <a:cs typeface="Arial"/>
                </a:rPr>
                <a:t>点击此处</a:t>
              </a:r>
            </a:p>
          </p:txBody>
        </p:sp>
        <p:sp>
          <p:nvSpPr>
            <p:cNvPr id="50" name="文本框 49"/>
            <p:cNvSpPr txBox="1"/>
            <p:nvPr/>
          </p:nvSpPr>
          <p:spPr>
            <a:xfrm>
              <a:off x="1576591" y="311526"/>
              <a:ext cx="1031051" cy="261610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rtlCol="0">
              <a:spAutoFit/>
            </a:bodyPr>
            <a:lstStyle/>
            <a:p>
              <a:r>
                <a:rPr kumimoji="1" lang="zh-CN" altLang="en-US" sz="1100" b="1" dirty="0">
                  <a:solidFill>
                    <a:srgbClr val="FFFFFF"/>
                  </a:solidFill>
                  <a:latin typeface="Arial"/>
                  <a:cs typeface="Arial"/>
                </a:rPr>
                <a:t>添加文字内容</a:t>
              </a:r>
            </a:p>
          </p:txBody>
        </p:sp>
      </p:grpSp>
      <p:grpSp>
        <p:nvGrpSpPr>
          <p:cNvPr id="51" name="组 50"/>
          <p:cNvGrpSpPr/>
          <p:nvPr/>
        </p:nvGrpSpPr>
        <p:grpSpPr>
          <a:xfrm>
            <a:off x="-305746" y="1471101"/>
            <a:ext cx="1427147" cy="356474"/>
            <a:chOff x="0" y="937679"/>
            <a:chExt cx="1151467" cy="356474"/>
          </a:xfrm>
        </p:grpSpPr>
        <p:sp>
          <p:nvSpPr>
            <p:cNvPr id="52" name="矩形 51"/>
            <p:cNvSpPr/>
            <p:nvPr/>
          </p:nvSpPr>
          <p:spPr>
            <a:xfrm>
              <a:off x="0" y="937679"/>
              <a:ext cx="1151467" cy="356474"/>
            </a:xfrm>
            <a:prstGeom prst="rect">
              <a:avLst/>
            </a:prstGeom>
            <a:solidFill>
              <a:schemeClr val="bg1">
                <a:alpha val="51000"/>
              </a:schemeClr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dirty="0"/>
            </a:p>
          </p:txBody>
        </p:sp>
        <p:sp>
          <p:nvSpPr>
            <p:cNvPr id="53" name="文本框 52"/>
            <p:cNvSpPr txBox="1"/>
            <p:nvPr/>
          </p:nvSpPr>
          <p:spPr>
            <a:xfrm>
              <a:off x="0" y="992806"/>
              <a:ext cx="1151467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kumimoji="1" lang="en-US" altLang="zh-CN" sz="1000" b="1" dirty="0">
                  <a:solidFill>
                    <a:srgbClr val="FFFFFF"/>
                  </a:solidFill>
                  <a:latin typeface="Arial"/>
                  <a:cs typeface="Arial"/>
                </a:rPr>
                <a:t>CONTENTS</a:t>
              </a:r>
              <a:endParaRPr kumimoji="1" lang="zh-CN" altLang="en-US" sz="1000" b="1" dirty="0">
                <a:solidFill>
                  <a:srgbClr val="FFFFFF"/>
                </a:solidFill>
                <a:latin typeface="Arial"/>
                <a:cs typeface="Arial"/>
              </a:endParaRPr>
            </a:p>
          </p:txBody>
        </p:sp>
      </p:grpSp>
      <p:grpSp>
        <p:nvGrpSpPr>
          <p:cNvPr id="54" name="组 53"/>
          <p:cNvGrpSpPr/>
          <p:nvPr/>
        </p:nvGrpSpPr>
        <p:grpSpPr>
          <a:xfrm>
            <a:off x="-305746" y="1920091"/>
            <a:ext cx="1427147" cy="356474"/>
            <a:chOff x="0" y="1377583"/>
            <a:chExt cx="1151467" cy="356474"/>
          </a:xfrm>
        </p:grpSpPr>
        <p:sp>
          <p:nvSpPr>
            <p:cNvPr id="55" name="矩形 54"/>
            <p:cNvSpPr/>
            <p:nvPr/>
          </p:nvSpPr>
          <p:spPr>
            <a:xfrm>
              <a:off x="0" y="1377583"/>
              <a:ext cx="1151467" cy="356474"/>
            </a:xfrm>
            <a:prstGeom prst="rect">
              <a:avLst/>
            </a:prstGeom>
            <a:solidFill>
              <a:schemeClr val="bg1">
                <a:alpha val="51000"/>
              </a:schemeClr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dirty="0"/>
            </a:p>
          </p:txBody>
        </p:sp>
        <p:sp>
          <p:nvSpPr>
            <p:cNvPr id="60" name="文本框 59"/>
            <p:cNvSpPr txBox="1"/>
            <p:nvPr/>
          </p:nvSpPr>
          <p:spPr>
            <a:xfrm>
              <a:off x="0" y="1432710"/>
              <a:ext cx="1151467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kumimoji="1" lang="zh-CN" altLang="en-US" sz="1000" b="1" dirty="0">
                  <a:solidFill>
                    <a:srgbClr val="FFFFFF"/>
                  </a:solidFill>
                  <a:latin typeface="Arial"/>
                  <a:cs typeface="Arial"/>
                </a:rPr>
                <a:t>用户困扰</a:t>
              </a:r>
            </a:p>
          </p:txBody>
        </p:sp>
      </p:grpSp>
      <p:grpSp>
        <p:nvGrpSpPr>
          <p:cNvPr id="65" name="组 64"/>
          <p:cNvGrpSpPr/>
          <p:nvPr/>
        </p:nvGrpSpPr>
        <p:grpSpPr>
          <a:xfrm>
            <a:off x="-305746" y="2369080"/>
            <a:ext cx="1427147" cy="356474"/>
            <a:chOff x="0" y="1825991"/>
            <a:chExt cx="1151467" cy="356474"/>
          </a:xfrm>
        </p:grpSpPr>
        <p:sp>
          <p:nvSpPr>
            <p:cNvPr id="71" name="矩形 70"/>
            <p:cNvSpPr/>
            <p:nvPr/>
          </p:nvSpPr>
          <p:spPr>
            <a:xfrm>
              <a:off x="0" y="1825991"/>
              <a:ext cx="1151467" cy="356474"/>
            </a:xfrm>
            <a:prstGeom prst="rect">
              <a:avLst/>
            </a:prstGeom>
            <a:solidFill>
              <a:schemeClr val="bg1">
                <a:alpha val="51000"/>
              </a:schemeClr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dirty="0"/>
            </a:p>
          </p:txBody>
        </p:sp>
        <p:sp>
          <p:nvSpPr>
            <p:cNvPr id="72" name="文本框 71"/>
            <p:cNvSpPr txBox="1"/>
            <p:nvPr/>
          </p:nvSpPr>
          <p:spPr>
            <a:xfrm>
              <a:off x="0" y="1881118"/>
              <a:ext cx="1151467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kumimoji="1" lang="zh-CN" altLang="en-US" sz="1000" b="1" dirty="0">
                  <a:solidFill>
                    <a:srgbClr val="FFFFFF"/>
                  </a:solidFill>
                  <a:latin typeface="Arial"/>
                  <a:cs typeface="Arial"/>
                </a:rPr>
                <a:t>提出需求</a:t>
              </a:r>
            </a:p>
          </p:txBody>
        </p:sp>
      </p:grpSp>
      <p:grpSp>
        <p:nvGrpSpPr>
          <p:cNvPr id="73" name="组 72"/>
          <p:cNvGrpSpPr/>
          <p:nvPr/>
        </p:nvGrpSpPr>
        <p:grpSpPr>
          <a:xfrm>
            <a:off x="-305746" y="2818070"/>
            <a:ext cx="1427147" cy="356474"/>
            <a:chOff x="0" y="2279893"/>
            <a:chExt cx="1151467" cy="356474"/>
          </a:xfrm>
        </p:grpSpPr>
        <p:sp>
          <p:nvSpPr>
            <p:cNvPr id="74" name="矩形 73"/>
            <p:cNvSpPr/>
            <p:nvPr/>
          </p:nvSpPr>
          <p:spPr>
            <a:xfrm>
              <a:off x="0" y="2279893"/>
              <a:ext cx="1151467" cy="356474"/>
            </a:xfrm>
            <a:prstGeom prst="rect">
              <a:avLst/>
            </a:prstGeom>
            <a:solidFill>
              <a:schemeClr val="bg1">
                <a:alpha val="51000"/>
              </a:schemeClr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dirty="0"/>
            </a:p>
          </p:txBody>
        </p:sp>
        <p:sp>
          <p:nvSpPr>
            <p:cNvPr id="75" name="文本框 74"/>
            <p:cNvSpPr txBox="1"/>
            <p:nvPr/>
          </p:nvSpPr>
          <p:spPr>
            <a:xfrm>
              <a:off x="0" y="2335020"/>
              <a:ext cx="1151467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kumimoji="1" lang="zh-CN" altLang="en-US" sz="1000" b="1" dirty="0">
                  <a:solidFill>
                    <a:srgbClr val="FFFFFF"/>
                  </a:solidFill>
                  <a:latin typeface="Arial"/>
                  <a:cs typeface="Arial"/>
                </a:rPr>
                <a:t>解决方案</a:t>
              </a:r>
            </a:p>
          </p:txBody>
        </p:sp>
      </p:grpSp>
      <p:grpSp>
        <p:nvGrpSpPr>
          <p:cNvPr id="76" name="组 75"/>
          <p:cNvGrpSpPr/>
          <p:nvPr/>
        </p:nvGrpSpPr>
        <p:grpSpPr>
          <a:xfrm>
            <a:off x="-85605" y="3267061"/>
            <a:ext cx="1427147" cy="356474"/>
            <a:chOff x="0" y="2733640"/>
            <a:chExt cx="1151467" cy="356474"/>
          </a:xfrm>
          <a:solidFill>
            <a:schemeClr val="accent6">
              <a:lumMod val="75000"/>
            </a:schemeClr>
          </a:solidFill>
        </p:grpSpPr>
        <p:sp>
          <p:nvSpPr>
            <p:cNvPr id="77" name="矩形 76"/>
            <p:cNvSpPr/>
            <p:nvPr/>
          </p:nvSpPr>
          <p:spPr>
            <a:xfrm>
              <a:off x="0" y="2733640"/>
              <a:ext cx="1151467" cy="356474"/>
            </a:xfrm>
            <a:prstGeom prst="rect">
              <a:avLst/>
            </a:prstGeom>
            <a:grpFill/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dirty="0"/>
            </a:p>
          </p:txBody>
        </p:sp>
        <p:sp>
          <p:nvSpPr>
            <p:cNvPr id="78" name="文本框 77"/>
            <p:cNvSpPr txBox="1"/>
            <p:nvPr/>
          </p:nvSpPr>
          <p:spPr>
            <a:xfrm>
              <a:off x="0" y="2788767"/>
              <a:ext cx="1151467" cy="246221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r"/>
              <a:r>
                <a:rPr kumimoji="1" lang="zh-CN" altLang="en-US" sz="1000" b="1" dirty="0">
                  <a:solidFill>
                    <a:schemeClr val="bg1"/>
                  </a:solidFill>
                  <a:latin typeface="Arial"/>
                  <a:cs typeface="Arial"/>
                </a:rPr>
                <a:t>产品展示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1162230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文本框 71"/>
          <p:cNvSpPr txBox="1"/>
          <p:nvPr/>
        </p:nvSpPr>
        <p:spPr>
          <a:xfrm>
            <a:off x="2265233" y="444396"/>
            <a:ext cx="2976959" cy="338554"/>
          </a:xfrm>
          <a:prstGeom prst="rect">
            <a:avLst/>
          </a:prstGeom>
          <a:noFill/>
        </p:spPr>
        <p:txBody>
          <a:bodyPr wrap="square" lIns="91438" tIns="45719" rIns="91438" bIns="45719" rtlCol="0">
            <a:spAutoFit/>
          </a:bodyPr>
          <a:lstStyle/>
          <a:p>
            <a:pPr lvl="0"/>
            <a:r>
              <a:rPr kumimoji="1" lang="en-US" altLang="zh-CN" sz="1600" b="1" dirty="0">
                <a:solidFill>
                  <a:schemeClr val="accent6">
                    <a:lumMod val="75000"/>
                  </a:schemeClr>
                </a:solidFill>
                <a:latin typeface="Arial"/>
                <a:cs typeface="Arial"/>
              </a:rPr>
              <a:t>PICTURE</a:t>
            </a:r>
            <a:r>
              <a:rPr kumimoji="1" lang="zh-CN" altLang="en-US" sz="1600" b="1" dirty="0">
                <a:solidFill>
                  <a:schemeClr val="accent6">
                    <a:lumMod val="75000"/>
                  </a:schemeClr>
                </a:solidFill>
                <a:latin typeface="Arial"/>
                <a:cs typeface="Arial"/>
              </a:rPr>
              <a:t> </a:t>
            </a:r>
            <a:r>
              <a:rPr kumimoji="1" lang="en-US" altLang="zh-CN" sz="1600" b="1" dirty="0">
                <a:solidFill>
                  <a:srgbClr val="FFFFFF"/>
                </a:solidFill>
                <a:latin typeface="Arial"/>
                <a:cs typeface="Arial"/>
              </a:rPr>
              <a:t>PRESENTATION</a:t>
            </a:r>
            <a:endParaRPr kumimoji="1" lang="zh-CN" altLang="en-US" sz="1600" b="1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grpSp>
        <p:nvGrpSpPr>
          <p:cNvPr id="87" name="组 86"/>
          <p:cNvGrpSpPr/>
          <p:nvPr/>
        </p:nvGrpSpPr>
        <p:grpSpPr>
          <a:xfrm>
            <a:off x="2358997" y="816728"/>
            <a:ext cx="1087254" cy="834321"/>
            <a:chOff x="2358996" y="830172"/>
            <a:chExt cx="1116804" cy="856997"/>
          </a:xfrm>
        </p:grpSpPr>
        <p:sp>
          <p:nvSpPr>
            <p:cNvPr id="100" name="矩形 99"/>
            <p:cNvSpPr/>
            <p:nvPr/>
          </p:nvSpPr>
          <p:spPr>
            <a:xfrm>
              <a:off x="2358996" y="830172"/>
              <a:ext cx="1116804" cy="856997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pic>
          <p:nvPicPr>
            <p:cNvPr id="101" name="图片 100" descr="PICTURE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90946" y="1020681"/>
              <a:ext cx="652905" cy="475979"/>
            </a:xfrm>
            <a:prstGeom prst="rect">
              <a:avLst/>
            </a:prstGeom>
          </p:spPr>
        </p:pic>
      </p:grpSp>
      <p:grpSp>
        <p:nvGrpSpPr>
          <p:cNvPr id="88" name="组 87"/>
          <p:cNvGrpSpPr/>
          <p:nvPr/>
        </p:nvGrpSpPr>
        <p:grpSpPr>
          <a:xfrm>
            <a:off x="7078631" y="816728"/>
            <a:ext cx="1087254" cy="834321"/>
            <a:chOff x="2358996" y="830172"/>
            <a:chExt cx="1116804" cy="856997"/>
          </a:xfrm>
        </p:grpSpPr>
        <p:sp>
          <p:nvSpPr>
            <p:cNvPr id="98" name="矩形 97"/>
            <p:cNvSpPr/>
            <p:nvPr/>
          </p:nvSpPr>
          <p:spPr>
            <a:xfrm>
              <a:off x="2358996" y="830172"/>
              <a:ext cx="1116804" cy="856997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pic>
          <p:nvPicPr>
            <p:cNvPr id="99" name="图片 98" descr="PICTURE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90946" y="1020681"/>
              <a:ext cx="652905" cy="475979"/>
            </a:xfrm>
            <a:prstGeom prst="rect">
              <a:avLst/>
            </a:prstGeom>
          </p:spPr>
        </p:pic>
      </p:grpSp>
      <p:grpSp>
        <p:nvGrpSpPr>
          <p:cNvPr id="89" name="组 88"/>
          <p:cNvGrpSpPr/>
          <p:nvPr/>
        </p:nvGrpSpPr>
        <p:grpSpPr>
          <a:xfrm>
            <a:off x="3538906" y="816728"/>
            <a:ext cx="1087254" cy="834321"/>
            <a:chOff x="2358996" y="830172"/>
            <a:chExt cx="1116804" cy="856997"/>
          </a:xfrm>
        </p:grpSpPr>
        <p:sp>
          <p:nvSpPr>
            <p:cNvPr id="96" name="矩形 95"/>
            <p:cNvSpPr/>
            <p:nvPr/>
          </p:nvSpPr>
          <p:spPr>
            <a:xfrm>
              <a:off x="2358996" y="830172"/>
              <a:ext cx="1116804" cy="856997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pic>
          <p:nvPicPr>
            <p:cNvPr id="97" name="图片 96" descr="PICTURE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90946" y="1020681"/>
              <a:ext cx="652905" cy="475979"/>
            </a:xfrm>
            <a:prstGeom prst="rect">
              <a:avLst/>
            </a:prstGeom>
          </p:spPr>
        </p:pic>
      </p:grpSp>
      <p:grpSp>
        <p:nvGrpSpPr>
          <p:cNvPr id="90" name="组 89"/>
          <p:cNvGrpSpPr/>
          <p:nvPr/>
        </p:nvGrpSpPr>
        <p:grpSpPr>
          <a:xfrm>
            <a:off x="4718814" y="816728"/>
            <a:ext cx="1087254" cy="834321"/>
            <a:chOff x="2358996" y="830172"/>
            <a:chExt cx="1116804" cy="856997"/>
          </a:xfrm>
        </p:grpSpPr>
        <p:sp>
          <p:nvSpPr>
            <p:cNvPr id="94" name="矩形 93"/>
            <p:cNvSpPr/>
            <p:nvPr/>
          </p:nvSpPr>
          <p:spPr>
            <a:xfrm>
              <a:off x="2358996" y="830172"/>
              <a:ext cx="1116804" cy="856997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pic>
          <p:nvPicPr>
            <p:cNvPr id="95" name="图片 94" descr="PICTURE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90946" y="1020681"/>
              <a:ext cx="652905" cy="475979"/>
            </a:xfrm>
            <a:prstGeom prst="rect">
              <a:avLst/>
            </a:prstGeom>
          </p:spPr>
        </p:pic>
      </p:grpSp>
      <p:grpSp>
        <p:nvGrpSpPr>
          <p:cNvPr id="91" name="组 90"/>
          <p:cNvGrpSpPr/>
          <p:nvPr/>
        </p:nvGrpSpPr>
        <p:grpSpPr>
          <a:xfrm>
            <a:off x="5898723" y="816728"/>
            <a:ext cx="1087254" cy="834321"/>
            <a:chOff x="2358996" y="830172"/>
            <a:chExt cx="1116804" cy="856997"/>
          </a:xfrm>
        </p:grpSpPr>
        <p:sp>
          <p:nvSpPr>
            <p:cNvPr id="92" name="矩形 91"/>
            <p:cNvSpPr/>
            <p:nvPr/>
          </p:nvSpPr>
          <p:spPr>
            <a:xfrm>
              <a:off x="2358996" y="830172"/>
              <a:ext cx="1116804" cy="856997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pic>
          <p:nvPicPr>
            <p:cNvPr id="93" name="图片 92" descr="PICTURE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90946" y="1020681"/>
              <a:ext cx="652905" cy="475979"/>
            </a:xfrm>
            <a:prstGeom prst="rect">
              <a:avLst/>
            </a:prstGeom>
          </p:spPr>
        </p:pic>
      </p:grpSp>
      <p:grpSp>
        <p:nvGrpSpPr>
          <p:cNvPr id="103" name="组 102"/>
          <p:cNvGrpSpPr/>
          <p:nvPr/>
        </p:nvGrpSpPr>
        <p:grpSpPr>
          <a:xfrm>
            <a:off x="2358997" y="1776863"/>
            <a:ext cx="1087254" cy="834321"/>
            <a:chOff x="2358996" y="830172"/>
            <a:chExt cx="1116804" cy="856997"/>
          </a:xfrm>
        </p:grpSpPr>
        <p:sp>
          <p:nvSpPr>
            <p:cNvPr id="116" name="矩形 115"/>
            <p:cNvSpPr/>
            <p:nvPr/>
          </p:nvSpPr>
          <p:spPr>
            <a:xfrm>
              <a:off x="2358996" y="830172"/>
              <a:ext cx="1116804" cy="856997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pic>
          <p:nvPicPr>
            <p:cNvPr id="117" name="图片 116" descr="PICTURE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90946" y="1020681"/>
              <a:ext cx="652905" cy="475979"/>
            </a:xfrm>
            <a:prstGeom prst="rect">
              <a:avLst/>
            </a:prstGeom>
          </p:spPr>
        </p:pic>
      </p:grpSp>
      <p:grpSp>
        <p:nvGrpSpPr>
          <p:cNvPr id="104" name="组 103"/>
          <p:cNvGrpSpPr/>
          <p:nvPr/>
        </p:nvGrpSpPr>
        <p:grpSpPr>
          <a:xfrm>
            <a:off x="7078631" y="1776863"/>
            <a:ext cx="1087254" cy="834321"/>
            <a:chOff x="2358996" y="830172"/>
            <a:chExt cx="1116804" cy="856997"/>
          </a:xfrm>
        </p:grpSpPr>
        <p:sp>
          <p:nvSpPr>
            <p:cNvPr id="114" name="矩形 113"/>
            <p:cNvSpPr/>
            <p:nvPr/>
          </p:nvSpPr>
          <p:spPr>
            <a:xfrm>
              <a:off x="2358996" y="830172"/>
              <a:ext cx="1116804" cy="856997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pic>
          <p:nvPicPr>
            <p:cNvPr id="115" name="图片 114" descr="PICTURE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90946" y="1020681"/>
              <a:ext cx="652905" cy="475979"/>
            </a:xfrm>
            <a:prstGeom prst="rect">
              <a:avLst/>
            </a:prstGeom>
          </p:spPr>
        </p:pic>
      </p:grpSp>
      <p:grpSp>
        <p:nvGrpSpPr>
          <p:cNvPr id="105" name="组 104"/>
          <p:cNvGrpSpPr/>
          <p:nvPr/>
        </p:nvGrpSpPr>
        <p:grpSpPr>
          <a:xfrm>
            <a:off x="3538906" y="1776863"/>
            <a:ext cx="1087254" cy="834321"/>
            <a:chOff x="2358996" y="830172"/>
            <a:chExt cx="1116804" cy="856997"/>
          </a:xfrm>
        </p:grpSpPr>
        <p:sp>
          <p:nvSpPr>
            <p:cNvPr id="112" name="矩形 111"/>
            <p:cNvSpPr/>
            <p:nvPr/>
          </p:nvSpPr>
          <p:spPr>
            <a:xfrm>
              <a:off x="2358996" y="830172"/>
              <a:ext cx="1116804" cy="856997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pic>
          <p:nvPicPr>
            <p:cNvPr id="113" name="图片 112" descr="PICTURE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90946" y="1020681"/>
              <a:ext cx="652905" cy="475979"/>
            </a:xfrm>
            <a:prstGeom prst="rect">
              <a:avLst/>
            </a:prstGeom>
          </p:spPr>
        </p:pic>
      </p:grpSp>
      <p:grpSp>
        <p:nvGrpSpPr>
          <p:cNvPr id="106" name="组 105"/>
          <p:cNvGrpSpPr/>
          <p:nvPr/>
        </p:nvGrpSpPr>
        <p:grpSpPr>
          <a:xfrm>
            <a:off x="4718814" y="1776863"/>
            <a:ext cx="1087254" cy="834321"/>
            <a:chOff x="2358996" y="830172"/>
            <a:chExt cx="1116804" cy="856997"/>
          </a:xfrm>
        </p:grpSpPr>
        <p:sp>
          <p:nvSpPr>
            <p:cNvPr id="110" name="矩形 109"/>
            <p:cNvSpPr/>
            <p:nvPr/>
          </p:nvSpPr>
          <p:spPr>
            <a:xfrm>
              <a:off x="2358996" y="830172"/>
              <a:ext cx="1116804" cy="856997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pic>
          <p:nvPicPr>
            <p:cNvPr id="111" name="图片 110" descr="PICTURE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90946" y="1020681"/>
              <a:ext cx="652905" cy="475979"/>
            </a:xfrm>
            <a:prstGeom prst="rect">
              <a:avLst/>
            </a:prstGeom>
          </p:spPr>
        </p:pic>
      </p:grpSp>
      <p:grpSp>
        <p:nvGrpSpPr>
          <p:cNvPr id="107" name="组 106"/>
          <p:cNvGrpSpPr/>
          <p:nvPr/>
        </p:nvGrpSpPr>
        <p:grpSpPr>
          <a:xfrm>
            <a:off x="5898723" y="1776863"/>
            <a:ext cx="1087254" cy="834321"/>
            <a:chOff x="2358996" y="830172"/>
            <a:chExt cx="1116804" cy="856997"/>
          </a:xfrm>
        </p:grpSpPr>
        <p:sp>
          <p:nvSpPr>
            <p:cNvPr id="108" name="矩形 107"/>
            <p:cNvSpPr/>
            <p:nvPr/>
          </p:nvSpPr>
          <p:spPr>
            <a:xfrm>
              <a:off x="2358996" y="830172"/>
              <a:ext cx="1116804" cy="856997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pic>
          <p:nvPicPr>
            <p:cNvPr id="109" name="图片 108" descr="PICTURE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90946" y="1020681"/>
              <a:ext cx="652905" cy="475979"/>
            </a:xfrm>
            <a:prstGeom prst="rect">
              <a:avLst/>
            </a:prstGeom>
          </p:spPr>
        </p:pic>
      </p:grpSp>
      <p:grpSp>
        <p:nvGrpSpPr>
          <p:cNvPr id="119" name="组 118"/>
          <p:cNvGrpSpPr/>
          <p:nvPr/>
        </p:nvGrpSpPr>
        <p:grpSpPr>
          <a:xfrm>
            <a:off x="2358997" y="2736998"/>
            <a:ext cx="1087254" cy="834321"/>
            <a:chOff x="2358996" y="830172"/>
            <a:chExt cx="1116804" cy="856997"/>
          </a:xfrm>
        </p:grpSpPr>
        <p:sp>
          <p:nvSpPr>
            <p:cNvPr id="132" name="矩形 131"/>
            <p:cNvSpPr/>
            <p:nvPr/>
          </p:nvSpPr>
          <p:spPr>
            <a:xfrm>
              <a:off x="2358996" y="830172"/>
              <a:ext cx="1116804" cy="856997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pic>
          <p:nvPicPr>
            <p:cNvPr id="133" name="图片 132" descr="PICTURE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90946" y="1020681"/>
              <a:ext cx="652905" cy="475979"/>
            </a:xfrm>
            <a:prstGeom prst="rect">
              <a:avLst/>
            </a:prstGeom>
          </p:spPr>
        </p:pic>
      </p:grpSp>
      <p:grpSp>
        <p:nvGrpSpPr>
          <p:cNvPr id="120" name="组 119"/>
          <p:cNvGrpSpPr/>
          <p:nvPr/>
        </p:nvGrpSpPr>
        <p:grpSpPr>
          <a:xfrm>
            <a:off x="7078631" y="2736998"/>
            <a:ext cx="1087254" cy="834321"/>
            <a:chOff x="2358996" y="830172"/>
            <a:chExt cx="1116804" cy="856997"/>
          </a:xfrm>
        </p:grpSpPr>
        <p:sp>
          <p:nvSpPr>
            <p:cNvPr id="130" name="矩形 129"/>
            <p:cNvSpPr/>
            <p:nvPr/>
          </p:nvSpPr>
          <p:spPr>
            <a:xfrm>
              <a:off x="2358996" y="830172"/>
              <a:ext cx="1116804" cy="856997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pic>
          <p:nvPicPr>
            <p:cNvPr id="131" name="图片 130" descr="PICTURE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90946" y="1020681"/>
              <a:ext cx="652905" cy="475979"/>
            </a:xfrm>
            <a:prstGeom prst="rect">
              <a:avLst/>
            </a:prstGeom>
          </p:spPr>
        </p:pic>
      </p:grpSp>
      <p:grpSp>
        <p:nvGrpSpPr>
          <p:cNvPr id="121" name="组 120"/>
          <p:cNvGrpSpPr/>
          <p:nvPr/>
        </p:nvGrpSpPr>
        <p:grpSpPr>
          <a:xfrm>
            <a:off x="3538906" y="2736998"/>
            <a:ext cx="1087254" cy="834321"/>
            <a:chOff x="2358996" y="830172"/>
            <a:chExt cx="1116804" cy="856997"/>
          </a:xfrm>
        </p:grpSpPr>
        <p:sp>
          <p:nvSpPr>
            <p:cNvPr id="128" name="矩形 127"/>
            <p:cNvSpPr/>
            <p:nvPr/>
          </p:nvSpPr>
          <p:spPr>
            <a:xfrm>
              <a:off x="2358996" y="830172"/>
              <a:ext cx="1116804" cy="856997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pic>
          <p:nvPicPr>
            <p:cNvPr id="129" name="图片 128" descr="PICTURE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90946" y="1020681"/>
              <a:ext cx="652905" cy="475979"/>
            </a:xfrm>
            <a:prstGeom prst="rect">
              <a:avLst/>
            </a:prstGeom>
          </p:spPr>
        </p:pic>
      </p:grpSp>
      <p:grpSp>
        <p:nvGrpSpPr>
          <p:cNvPr id="122" name="组 121"/>
          <p:cNvGrpSpPr/>
          <p:nvPr/>
        </p:nvGrpSpPr>
        <p:grpSpPr>
          <a:xfrm>
            <a:off x="4718814" y="2736998"/>
            <a:ext cx="1087254" cy="834321"/>
            <a:chOff x="2358996" y="830172"/>
            <a:chExt cx="1116804" cy="856997"/>
          </a:xfrm>
        </p:grpSpPr>
        <p:sp>
          <p:nvSpPr>
            <p:cNvPr id="126" name="矩形 125"/>
            <p:cNvSpPr/>
            <p:nvPr/>
          </p:nvSpPr>
          <p:spPr>
            <a:xfrm>
              <a:off x="2358996" y="830172"/>
              <a:ext cx="1116804" cy="856997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pic>
          <p:nvPicPr>
            <p:cNvPr id="127" name="图片 126" descr="PICTURE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90946" y="1020681"/>
              <a:ext cx="652905" cy="475979"/>
            </a:xfrm>
            <a:prstGeom prst="rect">
              <a:avLst/>
            </a:prstGeom>
          </p:spPr>
        </p:pic>
      </p:grpSp>
      <p:grpSp>
        <p:nvGrpSpPr>
          <p:cNvPr id="123" name="组 122"/>
          <p:cNvGrpSpPr/>
          <p:nvPr/>
        </p:nvGrpSpPr>
        <p:grpSpPr>
          <a:xfrm>
            <a:off x="5898723" y="2736998"/>
            <a:ext cx="1087254" cy="834321"/>
            <a:chOff x="2358996" y="830172"/>
            <a:chExt cx="1116804" cy="856997"/>
          </a:xfrm>
        </p:grpSpPr>
        <p:sp>
          <p:nvSpPr>
            <p:cNvPr id="124" name="矩形 123"/>
            <p:cNvSpPr/>
            <p:nvPr/>
          </p:nvSpPr>
          <p:spPr>
            <a:xfrm>
              <a:off x="2358996" y="830172"/>
              <a:ext cx="1116804" cy="856997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pic>
          <p:nvPicPr>
            <p:cNvPr id="125" name="图片 124" descr="PICTURE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90946" y="1020681"/>
              <a:ext cx="652905" cy="475979"/>
            </a:xfrm>
            <a:prstGeom prst="rect">
              <a:avLst/>
            </a:prstGeom>
          </p:spPr>
        </p:pic>
      </p:grpSp>
      <p:grpSp>
        <p:nvGrpSpPr>
          <p:cNvPr id="135" name="组 134"/>
          <p:cNvGrpSpPr/>
          <p:nvPr/>
        </p:nvGrpSpPr>
        <p:grpSpPr>
          <a:xfrm>
            <a:off x="2358997" y="3697133"/>
            <a:ext cx="1087254" cy="834321"/>
            <a:chOff x="2358996" y="830172"/>
            <a:chExt cx="1116804" cy="856997"/>
          </a:xfrm>
        </p:grpSpPr>
        <p:sp>
          <p:nvSpPr>
            <p:cNvPr id="148" name="矩形 147"/>
            <p:cNvSpPr/>
            <p:nvPr/>
          </p:nvSpPr>
          <p:spPr>
            <a:xfrm>
              <a:off x="2358996" y="830172"/>
              <a:ext cx="1116804" cy="856997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pic>
          <p:nvPicPr>
            <p:cNvPr id="149" name="图片 148" descr="PICTURE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90946" y="1020681"/>
              <a:ext cx="652905" cy="475979"/>
            </a:xfrm>
            <a:prstGeom prst="rect">
              <a:avLst/>
            </a:prstGeom>
          </p:spPr>
        </p:pic>
      </p:grpSp>
      <p:grpSp>
        <p:nvGrpSpPr>
          <p:cNvPr id="136" name="组 135"/>
          <p:cNvGrpSpPr/>
          <p:nvPr/>
        </p:nvGrpSpPr>
        <p:grpSpPr>
          <a:xfrm>
            <a:off x="7078631" y="3697133"/>
            <a:ext cx="1087254" cy="834321"/>
            <a:chOff x="2358996" y="830172"/>
            <a:chExt cx="1116804" cy="856997"/>
          </a:xfrm>
        </p:grpSpPr>
        <p:sp>
          <p:nvSpPr>
            <p:cNvPr id="146" name="矩形 145"/>
            <p:cNvSpPr/>
            <p:nvPr/>
          </p:nvSpPr>
          <p:spPr>
            <a:xfrm>
              <a:off x="2358996" y="830172"/>
              <a:ext cx="1116804" cy="856997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pic>
          <p:nvPicPr>
            <p:cNvPr id="147" name="图片 146" descr="PICTURE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90946" y="1020681"/>
              <a:ext cx="652905" cy="475979"/>
            </a:xfrm>
            <a:prstGeom prst="rect">
              <a:avLst/>
            </a:prstGeom>
          </p:spPr>
        </p:pic>
      </p:grpSp>
      <p:grpSp>
        <p:nvGrpSpPr>
          <p:cNvPr id="137" name="组 136"/>
          <p:cNvGrpSpPr/>
          <p:nvPr/>
        </p:nvGrpSpPr>
        <p:grpSpPr>
          <a:xfrm>
            <a:off x="3538906" y="3697133"/>
            <a:ext cx="1087254" cy="834321"/>
            <a:chOff x="2358996" y="830172"/>
            <a:chExt cx="1116804" cy="856997"/>
          </a:xfrm>
        </p:grpSpPr>
        <p:sp>
          <p:nvSpPr>
            <p:cNvPr id="144" name="矩形 143"/>
            <p:cNvSpPr/>
            <p:nvPr/>
          </p:nvSpPr>
          <p:spPr>
            <a:xfrm>
              <a:off x="2358996" y="830172"/>
              <a:ext cx="1116804" cy="856997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pic>
          <p:nvPicPr>
            <p:cNvPr id="145" name="图片 144" descr="PICTURE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90946" y="1020681"/>
              <a:ext cx="652905" cy="475979"/>
            </a:xfrm>
            <a:prstGeom prst="rect">
              <a:avLst/>
            </a:prstGeom>
          </p:spPr>
        </p:pic>
      </p:grpSp>
      <p:grpSp>
        <p:nvGrpSpPr>
          <p:cNvPr id="138" name="组 137"/>
          <p:cNvGrpSpPr/>
          <p:nvPr/>
        </p:nvGrpSpPr>
        <p:grpSpPr>
          <a:xfrm>
            <a:off x="4718814" y="3697133"/>
            <a:ext cx="1087254" cy="834321"/>
            <a:chOff x="2358996" y="830172"/>
            <a:chExt cx="1116804" cy="856997"/>
          </a:xfrm>
        </p:grpSpPr>
        <p:sp>
          <p:nvSpPr>
            <p:cNvPr id="142" name="矩形 141"/>
            <p:cNvSpPr/>
            <p:nvPr/>
          </p:nvSpPr>
          <p:spPr>
            <a:xfrm>
              <a:off x="2358996" y="830172"/>
              <a:ext cx="1116804" cy="856997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pic>
          <p:nvPicPr>
            <p:cNvPr id="143" name="图片 142" descr="PICTURE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90946" y="1020681"/>
              <a:ext cx="652905" cy="475979"/>
            </a:xfrm>
            <a:prstGeom prst="rect">
              <a:avLst/>
            </a:prstGeom>
          </p:spPr>
        </p:pic>
      </p:grpSp>
      <p:grpSp>
        <p:nvGrpSpPr>
          <p:cNvPr id="139" name="组 138"/>
          <p:cNvGrpSpPr/>
          <p:nvPr/>
        </p:nvGrpSpPr>
        <p:grpSpPr>
          <a:xfrm>
            <a:off x="5898723" y="3697133"/>
            <a:ext cx="1087254" cy="834321"/>
            <a:chOff x="2358996" y="830172"/>
            <a:chExt cx="1116804" cy="856997"/>
          </a:xfrm>
        </p:grpSpPr>
        <p:sp>
          <p:nvSpPr>
            <p:cNvPr id="140" name="矩形 139"/>
            <p:cNvSpPr/>
            <p:nvPr/>
          </p:nvSpPr>
          <p:spPr>
            <a:xfrm>
              <a:off x="2358996" y="830172"/>
              <a:ext cx="1116804" cy="856997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pic>
          <p:nvPicPr>
            <p:cNvPr id="141" name="图片 140" descr="PICTURE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90946" y="1020681"/>
              <a:ext cx="652905" cy="475979"/>
            </a:xfrm>
            <a:prstGeom prst="rect">
              <a:avLst/>
            </a:prstGeom>
          </p:spPr>
        </p:pic>
      </p:grpSp>
      <p:grpSp>
        <p:nvGrpSpPr>
          <p:cNvPr id="79" name="组 78"/>
          <p:cNvGrpSpPr/>
          <p:nvPr/>
        </p:nvGrpSpPr>
        <p:grpSpPr>
          <a:xfrm>
            <a:off x="76387" y="93269"/>
            <a:ext cx="1031051" cy="436516"/>
            <a:chOff x="1576591" y="136620"/>
            <a:chExt cx="1031051" cy="436516"/>
          </a:xfrm>
        </p:grpSpPr>
        <p:sp>
          <p:nvSpPr>
            <p:cNvPr id="80" name="文本框 79"/>
            <p:cNvSpPr txBox="1"/>
            <p:nvPr/>
          </p:nvSpPr>
          <p:spPr>
            <a:xfrm>
              <a:off x="1576591" y="136620"/>
              <a:ext cx="748923" cy="261610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rtlCol="0">
              <a:spAutoFit/>
            </a:bodyPr>
            <a:lstStyle/>
            <a:p>
              <a:r>
                <a:rPr kumimoji="1" lang="zh-CN" altLang="en-US" sz="1100" b="1" dirty="0">
                  <a:solidFill>
                    <a:schemeClr val="accent6">
                      <a:lumMod val="75000"/>
                    </a:schemeClr>
                  </a:solidFill>
                  <a:latin typeface="Arial"/>
                  <a:cs typeface="Arial"/>
                </a:rPr>
                <a:t>点击此处</a:t>
              </a:r>
            </a:p>
          </p:txBody>
        </p:sp>
        <p:sp>
          <p:nvSpPr>
            <p:cNvPr id="81" name="文本框 80"/>
            <p:cNvSpPr txBox="1"/>
            <p:nvPr/>
          </p:nvSpPr>
          <p:spPr>
            <a:xfrm>
              <a:off x="1576591" y="311526"/>
              <a:ext cx="1031051" cy="261610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rtlCol="0">
              <a:spAutoFit/>
            </a:bodyPr>
            <a:lstStyle/>
            <a:p>
              <a:r>
                <a:rPr kumimoji="1" lang="zh-CN" altLang="en-US" sz="1100" b="1" dirty="0">
                  <a:solidFill>
                    <a:srgbClr val="FFFFFF"/>
                  </a:solidFill>
                  <a:latin typeface="Arial"/>
                  <a:cs typeface="Arial"/>
                </a:rPr>
                <a:t>添加文字内容</a:t>
              </a:r>
            </a:p>
          </p:txBody>
        </p:sp>
      </p:grpSp>
      <p:grpSp>
        <p:nvGrpSpPr>
          <p:cNvPr id="157" name="组 156"/>
          <p:cNvGrpSpPr/>
          <p:nvPr/>
        </p:nvGrpSpPr>
        <p:grpSpPr>
          <a:xfrm>
            <a:off x="-305746" y="1471101"/>
            <a:ext cx="1427147" cy="356474"/>
            <a:chOff x="0" y="937679"/>
            <a:chExt cx="1151467" cy="356474"/>
          </a:xfrm>
        </p:grpSpPr>
        <p:sp>
          <p:nvSpPr>
            <p:cNvPr id="158" name="矩形 157"/>
            <p:cNvSpPr/>
            <p:nvPr/>
          </p:nvSpPr>
          <p:spPr>
            <a:xfrm>
              <a:off x="0" y="937679"/>
              <a:ext cx="1151467" cy="356474"/>
            </a:xfrm>
            <a:prstGeom prst="rect">
              <a:avLst/>
            </a:prstGeom>
            <a:solidFill>
              <a:schemeClr val="bg1">
                <a:alpha val="51000"/>
              </a:schemeClr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dirty="0"/>
            </a:p>
          </p:txBody>
        </p:sp>
        <p:sp>
          <p:nvSpPr>
            <p:cNvPr id="159" name="文本框 158"/>
            <p:cNvSpPr txBox="1"/>
            <p:nvPr/>
          </p:nvSpPr>
          <p:spPr>
            <a:xfrm>
              <a:off x="0" y="992806"/>
              <a:ext cx="1151467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kumimoji="1" lang="en-US" altLang="zh-CN" sz="1000" b="1" dirty="0">
                  <a:solidFill>
                    <a:srgbClr val="FFFFFF"/>
                  </a:solidFill>
                  <a:latin typeface="Arial"/>
                  <a:cs typeface="Arial"/>
                </a:rPr>
                <a:t>CONTENTS</a:t>
              </a:r>
              <a:endParaRPr kumimoji="1" lang="zh-CN" altLang="en-US" sz="1000" b="1" dirty="0">
                <a:solidFill>
                  <a:srgbClr val="FFFFFF"/>
                </a:solidFill>
                <a:latin typeface="Arial"/>
                <a:cs typeface="Arial"/>
              </a:endParaRPr>
            </a:p>
          </p:txBody>
        </p:sp>
      </p:grpSp>
      <p:grpSp>
        <p:nvGrpSpPr>
          <p:cNvPr id="160" name="组 159"/>
          <p:cNvGrpSpPr/>
          <p:nvPr/>
        </p:nvGrpSpPr>
        <p:grpSpPr>
          <a:xfrm>
            <a:off x="-305746" y="1920091"/>
            <a:ext cx="1427147" cy="356474"/>
            <a:chOff x="0" y="1377583"/>
            <a:chExt cx="1151467" cy="356474"/>
          </a:xfrm>
        </p:grpSpPr>
        <p:sp>
          <p:nvSpPr>
            <p:cNvPr id="161" name="矩形 160"/>
            <p:cNvSpPr/>
            <p:nvPr/>
          </p:nvSpPr>
          <p:spPr>
            <a:xfrm>
              <a:off x="0" y="1377583"/>
              <a:ext cx="1151467" cy="356474"/>
            </a:xfrm>
            <a:prstGeom prst="rect">
              <a:avLst/>
            </a:prstGeom>
            <a:solidFill>
              <a:schemeClr val="bg1">
                <a:alpha val="51000"/>
              </a:schemeClr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dirty="0"/>
            </a:p>
          </p:txBody>
        </p:sp>
        <p:sp>
          <p:nvSpPr>
            <p:cNvPr id="162" name="文本框 161"/>
            <p:cNvSpPr txBox="1"/>
            <p:nvPr/>
          </p:nvSpPr>
          <p:spPr>
            <a:xfrm>
              <a:off x="0" y="1432710"/>
              <a:ext cx="1151467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kumimoji="1" lang="zh-CN" altLang="en-US" sz="1000" b="1" dirty="0">
                  <a:solidFill>
                    <a:srgbClr val="FFFFFF"/>
                  </a:solidFill>
                  <a:latin typeface="Arial"/>
                  <a:cs typeface="Arial"/>
                </a:rPr>
                <a:t>用户困扰</a:t>
              </a:r>
            </a:p>
          </p:txBody>
        </p:sp>
      </p:grpSp>
      <p:grpSp>
        <p:nvGrpSpPr>
          <p:cNvPr id="163" name="组 162"/>
          <p:cNvGrpSpPr/>
          <p:nvPr/>
        </p:nvGrpSpPr>
        <p:grpSpPr>
          <a:xfrm>
            <a:off x="-305746" y="2369080"/>
            <a:ext cx="1427147" cy="356474"/>
            <a:chOff x="0" y="1825991"/>
            <a:chExt cx="1151467" cy="356474"/>
          </a:xfrm>
        </p:grpSpPr>
        <p:sp>
          <p:nvSpPr>
            <p:cNvPr id="164" name="矩形 163"/>
            <p:cNvSpPr/>
            <p:nvPr/>
          </p:nvSpPr>
          <p:spPr>
            <a:xfrm>
              <a:off x="0" y="1825991"/>
              <a:ext cx="1151467" cy="356474"/>
            </a:xfrm>
            <a:prstGeom prst="rect">
              <a:avLst/>
            </a:prstGeom>
            <a:solidFill>
              <a:schemeClr val="bg1">
                <a:alpha val="51000"/>
              </a:schemeClr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dirty="0"/>
            </a:p>
          </p:txBody>
        </p:sp>
        <p:sp>
          <p:nvSpPr>
            <p:cNvPr id="165" name="文本框 164"/>
            <p:cNvSpPr txBox="1"/>
            <p:nvPr/>
          </p:nvSpPr>
          <p:spPr>
            <a:xfrm>
              <a:off x="0" y="1881118"/>
              <a:ext cx="1151467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kumimoji="1" lang="zh-CN" altLang="en-US" sz="1000" b="1" dirty="0">
                  <a:solidFill>
                    <a:srgbClr val="FFFFFF"/>
                  </a:solidFill>
                  <a:latin typeface="Arial"/>
                  <a:cs typeface="Arial"/>
                </a:rPr>
                <a:t>提出需求</a:t>
              </a:r>
            </a:p>
          </p:txBody>
        </p:sp>
      </p:grpSp>
      <p:grpSp>
        <p:nvGrpSpPr>
          <p:cNvPr id="166" name="组 165"/>
          <p:cNvGrpSpPr/>
          <p:nvPr/>
        </p:nvGrpSpPr>
        <p:grpSpPr>
          <a:xfrm>
            <a:off x="-305746" y="2818070"/>
            <a:ext cx="1427147" cy="356474"/>
            <a:chOff x="0" y="2279893"/>
            <a:chExt cx="1151467" cy="356474"/>
          </a:xfrm>
        </p:grpSpPr>
        <p:sp>
          <p:nvSpPr>
            <p:cNvPr id="167" name="矩形 166"/>
            <p:cNvSpPr/>
            <p:nvPr/>
          </p:nvSpPr>
          <p:spPr>
            <a:xfrm>
              <a:off x="0" y="2279893"/>
              <a:ext cx="1151467" cy="356474"/>
            </a:xfrm>
            <a:prstGeom prst="rect">
              <a:avLst/>
            </a:prstGeom>
            <a:solidFill>
              <a:schemeClr val="bg1">
                <a:alpha val="51000"/>
              </a:schemeClr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dirty="0"/>
            </a:p>
          </p:txBody>
        </p:sp>
        <p:sp>
          <p:nvSpPr>
            <p:cNvPr id="168" name="文本框 167"/>
            <p:cNvSpPr txBox="1"/>
            <p:nvPr/>
          </p:nvSpPr>
          <p:spPr>
            <a:xfrm>
              <a:off x="0" y="2335020"/>
              <a:ext cx="1151467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kumimoji="1" lang="zh-CN" altLang="en-US" sz="1000" b="1" dirty="0">
                  <a:solidFill>
                    <a:srgbClr val="FFFFFF"/>
                  </a:solidFill>
                  <a:latin typeface="Arial"/>
                  <a:cs typeface="Arial"/>
                </a:rPr>
                <a:t>解决方案</a:t>
              </a:r>
            </a:p>
          </p:txBody>
        </p:sp>
      </p:grpSp>
      <p:grpSp>
        <p:nvGrpSpPr>
          <p:cNvPr id="169" name="组 168"/>
          <p:cNvGrpSpPr/>
          <p:nvPr/>
        </p:nvGrpSpPr>
        <p:grpSpPr>
          <a:xfrm>
            <a:off x="-85605" y="3267061"/>
            <a:ext cx="1427147" cy="356474"/>
            <a:chOff x="0" y="2733640"/>
            <a:chExt cx="1151467" cy="356474"/>
          </a:xfrm>
          <a:solidFill>
            <a:schemeClr val="accent6">
              <a:lumMod val="75000"/>
            </a:schemeClr>
          </a:solidFill>
        </p:grpSpPr>
        <p:sp>
          <p:nvSpPr>
            <p:cNvPr id="170" name="矩形 169"/>
            <p:cNvSpPr/>
            <p:nvPr/>
          </p:nvSpPr>
          <p:spPr>
            <a:xfrm>
              <a:off x="0" y="2733640"/>
              <a:ext cx="1151467" cy="356474"/>
            </a:xfrm>
            <a:prstGeom prst="rect">
              <a:avLst/>
            </a:prstGeom>
            <a:grpFill/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dirty="0"/>
            </a:p>
          </p:txBody>
        </p:sp>
        <p:sp>
          <p:nvSpPr>
            <p:cNvPr id="171" name="文本框 170"/>
            <p:cNvSpPr txBox="1"/>
            <p:nvPr/>
          </p:nvSpPr>
          <p:spPr>
            <a:xfrm>
              <a:off x="0" y="2788767"/>
              <a:ext cx="1151467" cy="246221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r"/>
              <a:r>
                <a:rPr kumimoji="1" lang="zh-CN" altLang="en-US" sz="1000" b="1" dirty="0">
                  <a:solidFill>
                    <a:schemeClr val="bg1"/>
                  </a:solidFill>
                  <a:latin typeface="Arial"/>
                  <a:cs typeface="Arial"/>
                </a:rPr>
                <a:t>产品展示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8232344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 3"/>
          <p:cNvGrpSpPr/>
          <p:nvPr/>
        </p:nvGrpSpPr>
        <p:grpSpPr>
          <a:xfrm>
            <a:off x="2443573" y="597669"/>
            <a:ext cx="5486400" cy="3653078"/>
            <a:chOff x="2670019" y="362687"/>
            <a:chExt cx="5486400" cy="3653078"/>
          </a:xfrm>
        </p:grpSpPr>
        <p:sp>
          <p:nvSpPr>
            <p:cNvPr id="2" name="矩形 1"/>
            <p:cNvSpPr/>
            <p:nvPr/>
          </p:nvSpPr>
          <p:spPr>
            <a:xfrm>
              <a:off x="3584419" y="362687"/>
              <a:ext cx="914400" cy="914400"/>
            </a:xfrm>
            <a:prstGeom prst="rect">
              <a:avLst/>
            </a:prstGeom>
            <a:solidFill>
              <a:schemeClr val="bg1">
                <a:lumMod val="50000"/>
                <a:alpha val="49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26" name="矩形 25"/>
            <p:cNvSpPr/>
            <p:nvPr/>
          </p:nvSpPr>
          <p:spPr>
            <a:xfrm>
              <a:off x="6327619" y="362687"/>
              <a:ext cx="914400" cy="914400"/>
            </a:xfrm>
            <a:prstGeom prst="rect">
              <a:avLst/>
            </a:prstGeom>
            <a:solidFill>
              <a:schemeClr val="bg1">
                <a:lumMod val="50000"/>
                <a:alpha val="68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34" name="矩形 33"/>
            <p:cNvSpPr/>
            <p:nvPr/>
          </p:nvSpPr>
          <p:spPr>
            <a:xfrm>
              <a:off x="3584419" y="1277553"/>
              <a:ext cx="914400" cy="914400"/>
            </a:xfrm>
            <a:prstGeom prst="rect">
              <a:avLst/>
            </a:prstGeom>
            <a:solidFill>
              <a:schemeClr val="bg1">
                <a:lumMod val="50000"/>
                <a:alpha val="31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35" name="矩形 34"/>
            <p:cNvSpPr/>
            <p:nvPr/>
          </p:nvSpPr>
          <p:spPr>
            <a:xfrm>
              <a:off x="2670019" y="362687"/>
              <a:ext cx="914400" cy="914400"/>
            </a:xfrm>
            <a:prstGeom prst="rect">
              <a:avLst/>
            </a:prstGeom>
            <a:solidFill>
              <a:schemeClr val="bg1">
                <a:lumMod val="50000"/>
                <a:alpha val="68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37" name="矩形 36"/>
            <p:cNvSpPr/>
            <p:nvPr/>
          </p:nvSpPr>
          <p:spPr>
            <a:xfrm>
              <a:off x="2670019" y="1277553"/>
              <a:ext cx="914400" cy="914400"/>
            </a:xfrm>
            <a:prstGeom prst="rect">
              <a:avLst/>
            </a:prstGeom>
            <a:solidFill>
              <a:schemeClr val="bg1">
                <a:lumMod val="50000"/>
                <a:alpha val="49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38" name="矩形 37"/>
            <p:cNvSpPr/>
            <p:nvPr/>
          </p:nvSpPr>
          <p:spPr>
            <a:xfrm>
              <a:off x="4498819" y="362687"/>
              <a:ext cx="914400" cy="914400"/>
            </a:xfrm>
            <a:prstGeom prst="rect">
              <a:avLst/>
            </a:prstGeom>
            <a:solidFill>
              <a:schemeClr val="bg1">
                <a:lumMod val="50000"/>
                <a:alpha val="31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39" name="矩形 38"/>
            <p:cNvSpPr/>
            <p:nvPr/>
          </p:nvSpPr>
          <p:spPr>
            <a:xfrm>
              <a:off x="7242019" y="362687"/>
              <a:ext cx="914400" cy="914400"/>
            </a:xfrm>
            <a:prstGeom prst="rect">
              <a:avLst/>
            </a:prstGeom>
            <a:solidFill>
              <a:schemeClr val="bg1">
                <a:lumMod val="50000"/>
                <a:alpha val="49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40" name="矩形 39"/>
            <p:cNvSpPr/>
            <p:nvPr/>
          </p:nvSpPr>
          <p:spPr>
            <a:xfrm>
              <a:off x="6327619" y="1277553"/>
              <a:ext cx="914400" cy="914400"/>
            </a:xfrm>
            <a:prstGeom prst="rect">
              <a:avLst/>
            </a:prstGeom>
            <a:solidFill>
              <a:schemeClr val="bg1">
                <a:lumMod val="50000"/>
                <a:alpha val="49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41" name="矩形 40"/>
            <p:cNvSpPr/>
            <p:nvPr/>
          </p:nvSpPr>
          <p:spPr>
            <a:xfrm>
              <a:off x="5413219" y="1277553"/>
              <a:ext cx="914400" cy="914400"/>
            </a:xfrm>
            <a:prstGeom prst="rect">
              <a:avLst/>
            </a:prstGeom>
            <a:solidFill>
              <a:schemeClr val="bg1">
                <a:lumMod val="50000"/>
                <a:alpha val="68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43" name="矩形 42"/>
            <p:cNvSpPr/>
            <p:nvPr/>
          </p:nvSpPr>
          <p:spPr>
            <a:xfrm>
              <a:off x="4498819" y="2191953"/>
              <a:ext cx="914400" cy="914400"/>
            </a:xfrm>
            <a:prstGeom prst="rect">
              <a:avLst/>
            </a:prstGeom>
            <a:solidFill>
              <a:schemeClr val="bg1">
                <a:lumMod val="50000"/>
                <a:alpha val="68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44" name="矩形 43"/>
            <p:cNvSpPr/>
            <p:nvPr/>
          </p:nvSpPr>
          <p:spPr>
            <a:xfrm>
              <a:off x="7242019" y="1277553"/>
              <a:ext cx="914400" cy="914400"/>
            </a:xfrm>
            <a:prstGeom prst="rect">
              <a:avLst/>
            </a:prstGeom>
            <a:solidFill>
              <a:schemeClr val="bg1">
                <a:lumMod val="50000"/>
                <a:alpha val="31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45" name="矩形 44"/>
            <p:cNvSpPr/>
            <p:nvPr/>
          </p:nvSpPr>
          <p:spPr>
            <a:xfrm>
              <a:off x="5413219" y="2191953"/>
              <a:ext cx="914400" cy="914400"/>
            </a:xfrm>
            <a:prstGeom prst="rect">
              <a:avLst/>
            </a:prstGeom>
            <a:solidFill>
              <a:schemeClr val="bg1">
                <a:lumMod val="50000"/>
                <a:alpha val="49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47" name="矩形 46"/>
            <p:cNvSpPr/>
            <p:nvPr/>
          </p:nvSpPr>
          <p:spPr>
            <a:xfrm>
              <a:off x="7242019" y="2191953"/>
              <a:ext cx="914400" cy="914400"/>
            </a:xfrm>
            <a:prstGeom prst="rect">
              <a:avLst/>
            </a:prstGeom>
            <a:solidFill>
              <a:schemeClr val="bg1">
                <a:lumMod val="50000"/>
                <a:alpha val="49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48" name="矩形 47"/>
            <p:cNvSpPr/>
            <p:nvPr/>
          </p:nvSpPr>
          <p:spPr>
            <a:xfrm>
              <a:off x="6327619" y="2191953"/>
              <a:ext cx="914400" cy="914400"/>
            </a:xfrm>
            <a:prstGeom prst="rect">
              <a:avLst/>
            </a:prstGeom>
            <a:solidFill>
              <a:schemeClr val="bg1">
                <a:lumMod val="50000"/>
                <a:alpha val="68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49" name="矩形 48"/>
            <p:cNvSpPr/>
            <p:nvPr/>
          </p:nvSpPr>
          <p:spPr>
            <a:xfrm>
              <a:off x="7242019" y="3101365"/>
              <a:ext cx="914400" cy="914400"/>
            </a:xfrm>
            <a:prstGeom prst="rect">
              <a:avLst/>
            </a:prstGeom>
            <a:solidFill>
              <a:schemeClr val="bg1">
                <a:lumMod val="50000"/>
                <a:alpha val="31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50" name="矩形 49"/>
            <p:cNvSpPr/>
            <p:nvPr/>
          </p:nvSpPr>
          <p:spPr>
            <a:xfrm>
              <a:off x="3584419" y="3101365"/>
              <a:ext cx="914400" cy="914400"/>
            </a:xfrm>
            <a:prstGeom prst="rect">
              <a:avLst/>
            </a:prstGeom>
            <a:solidFill>
              <a:schemeClr val="bg1">
                <a:lumMod val="50000"/>
                <a:alpha val="68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51" name="矩形 50"/>
            <p:cNvSpPr/>
            <p:nvPr/>
          </p:nvSpPr>
          <p:spPr>
            <a:xfrm>
              <a:off x="6327619" y="3101365"/>
              <a:ext cx="914400" cy="914400"/>
            </a:xfrm>
            <a:prstGeom prst="rect">
              <a:avLst/>
            </a:prstGeom>
            <a:solidFill>
              <a:schemeClr val="bg1">
                <a:lumMod val="50000"/>
                <a:alpha val="49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52" name="矩形 51"/>
            <p:cNvSpPr/>
            <p:nvPr/>
          </p:nvSpPr>
          <p:spPr>
            <a:xfrm>
              <a:off x="2670019" y="2191953"/>
              <a:ext cx="914400" cy="914400"/>
            </a:xfrm>
            <a:prstGeom prst="rect">
              <a:avLst/>
            </a:prstGeom>
            <a:solidFill>
              <a:schemeClr val="bg1">
                <a:lumMod val="50000"/>
                <a:alpha val="31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53" name="矩形 52"/>
            <p:cNvSpPr/>
            <p:nvPr/>
          </p:nvSpPr>
          <p:spPr>
            <a:xfrm>
              <a:off x="3584419" y="2191953"/>
              <a:ext cx="914400" cy="914400"/>
            </a:xfrm>
            <a:prstGeom prst="rect">
              <a:avLst/>
            </a:prstGeom>
            <a:solidFill>
              <a:schemeClr val="bg1">
                <a:lumMod val="50000"/>
                <a:alpha val="49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54" name="矩形 53"/>
            <p:cNvSpPr/>
            <p:nvPr/>
          </p:nvSpPr>
          <p:spPr>
            <a:xfrm>
              <a:off x="4498819" y="3101365"/>
              <a:ext cx="914400" cy="914400"/>
            </a:xfrm>
            <a:prstGeom prst="rect">
              <a:avLst/>
            </a:prstGeom>
            <a:solidFill>
              <a:schemeClr val="bg1">
                <a:lumMod val="50000"/>
                <a:alpha val="49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56" name="矩形 55"/>
            <p:cNvSpPr/>
            <p:nvPr/>
          </p:nvSpPr>
          <p:spPr>
            <a:xfrm>
              <a:off x="5413219" y="3101365"/>
              <a:ext cx="914400" cy="914400"/>
            </a:xfrm>
            <a:prstGeom prst="rect">
              <a:avLst/>
            </a:prstGeom>
            <a:solidFill>
              <a:schemeClr val="bg1">
                <a:lumMod val="50000"/>
                <a:alpha val="31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57" name="矩形 56"/>
            <p:cNvSpPr/>
            <p:nvPr/>
          </p:nvSpPr>
          <p:spPr>
            <a:xfrm>
              <a:off x="5413219" y="362687"/>
              <a:ext cx="914400" cy="914400"/>
            </a:xfrm>
            <a:prstGeom prst="rect">
              <a:avLst/>
            </a:prstGeom>
            <a:solidFill>
              <a:schemeClr val="bg1">
                <a:lumMod val="50000"/>
                <a:alpha val="49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58" name="矩形 57"/>
            <p:cNvSpPr/>
            <p:nvPr/>
          </p:nvSpPr>
          <p:spPr>
            <a:xfrm>
              <a:off x="4498819" y="1277553"/>
              <a:ext cx="914400" cy="914400"/>
            </a:xfrm>
            <a:prstGeom prst="rect">
              <a:avLst/>
            </a:prstGeom>
            <a:solidFill>
              <a:schemeClr val="bg1">
                <a:lumMod val="50000"/>
                <a:alpha val="49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59" name="矩形 58"/>
            <p:cNvSpPr/>
            <p:nvPr/>
          </p:nvSpPr>
          <p:spPr>
            <a:xfrm>
              <a:off x="2670019" y="3101365"/>
              <a:ext cx="914400" cy="914400"/>
            </a:xfrm>
            <a:prstGeom prst="rect">
              <a:avLst/>
            </a:prstGeom>
            <a:solidFill>
              <a:schemeClr val="bg1">
                <a:lumMod val="50000"/>
                <a:alpha val="49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</p:grpSp>
      <p:sp>
        <p:nvSpPr>
          <p:cNvPr id="61" name="文本框 60"/>
          <p:cNvSpPr txBox="1"/>
          <p:nvPr/>
        </p:nvSpPr>
        <p:spPr>
          <a:xfrm>
            <a:off x="4428067" y="1524626"/>
            <a:ext cx="1517412" cy="692495"/>
          </a:xfrm>
          <a:prstGeom prst="rect">
            <a:avLst/>
          </a:prstGeom>
          <a:noFill/>
        </p:spPr>
        <p:txBody>
          <a:bodyPr wrap="square" lIns="91438" tIns="45719" rIns="91438" bIns="45719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1000" kern="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STHeitiSC-Light"/>
              </a:rPr>
              <a:t>点击此处添加文本信息</a:t>
            </a:r>
            <a:r>
              <a:rPr lang="zh-CN" altLang="en-US" sz="1000" kern="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STHeitiSC-Light"/>
              </a:rPr>
              <a:t>，</a:t>
            </a:r>
            <a:r>
              <a:rPr lang="zh-CN" altLang="zh-CN" sz="1000" kern="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STHeitiSC-Light"/>
              </a:rPr>
              <a:t>建议正文</a:t>
            </a:r>
            <a:r>
              <a:rPr lang="en-US" altLang="zh-CN" sz="1000" kern="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STHeitiSC-Light"/>
              </a:rPr>
              <a:t>10</a:t>
            </a:r>
            <a:r>
              <a:rPr lang="zh-CN" altLang="zh-CN" sz="1000" kern="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STHeitiSC-Light"/>
              </a:rPr>
              <a:t>号字，</a:t>
            </a:r>
            <a:r>
              <a:rPr lang="en-US" altLang="zh-CN" sz="1000" kern="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STHeitiSC-Light"/>
              </a:rPr>
              <a:t>1.3</a:t>
            </a:r>
            <a:r>
              <a:rPr lang="zh-CN" altLang="zh-CN" sz="1000" kern="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STHeitiSC-Light"/>
              </a:rPr>
              <a:t>倍字间距。</a:t>
            </a:r>
            <a:endParaRPr kumimoji="1" lang="zh-CN" altLang="en-US" sz="10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cs typeface="Arial"/>
            </a:endParaRPr>
          </a:p>
        </p:txBody>
      </p:sp>
      <p:sp>
        <p:nvSpPr>
          <p:cNvPr id="62" name="文本框 61"/>
          <p:cNvSpPr txBox="1"/>
          <p:nvPr/>
        </p:nvSpPr>
        <p:spPr>
          <a:xfrm>
            <a:off x="6256867" y="1524626"/>
            <a:ext cx="1517412" cy="692495"/>
          </a:xfrm>
          <a:prstGeom prst="rect">
            <a:avLst/>
          </a:prstGeom>
          <a:noFill/>
        </p:spPr>
        <p:txBody>
          <a:bodyPr wrap="square" lIns="91438" tIns="45719" rIns="91438" bIns="45719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1000" kern="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STHeitiSC-Light"/>
              </a:rPr>
              <a:t>点击此处添加文本信息</a:t>
            </a:r>
            <a:r>
              <a:rPr lang="zh-CN" altLang="en-US" sz="1000" kern="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STHeitiSC-Light"/>
              </a:rPr>
              <a:t>，</a:t>
            </a:r>
            <a:r>
              <a:rPr lang="zh-CN" altLang="zh-CN" sz="1000" kern="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STHeitiSC-Light"/>
              </a:rPr>
              <a:t>建议正文</a:t>
            </a:r>
            <a:r>
              <a:rPr lang="en-US" altLang="zh-CN" sz="1000" kern="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STHeitiSC-Light"/>
              </a:rPr>
              <a:t>10</a:t>
            </a:r>
            <a:r>
              <a:rPr lang="zh-CN" altLang="zh-CN" sz="1000" kern="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STHeitiSC-Light"/>
              </a:rPr>
              <a:t>号字，</a:t>
            </a:r>
            <a:r>
              <a:rPr lang="en-US" altLang="zh-CN" sz="1000" kern="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STHeitiSC-Light"/>
              </a:rPr>
              <a:t>1.3</a:t>
            </a:r>
            <a:r>
              <a:rPr lang="zh-CN" altLang="zh-CN" sz="1000" kern="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STHeitiSC-Light"/>
              </a:rPr>
              <a:t>倍字间距。</a:t>
            </a:r>
            <a:endParaRPr kumimoji="1" lang="zh-CN" altLang="en-US" sz="10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cs typeface="Arial"/>
            </a:endParaRPr>
          </a:p>
        </p:txBody>
      </p:sp>
      <p:sp>
        <p:nvSpPr>
          <p:cNvPr id="63" name="文本框 62"/>
          <p:cNvSpPr txBox="1"/>
          <p:nvPr/>
        </p:nvSpPr>
        <p:spPr>
          <a:xfrm>
            <a:off x="2607731" y="3342953"/>
            <a:ext cx="1517412" cy="692495"/>
          </a:xfrm>
          <a:prstGeom prst="rect">
            <a:avLst/>
          </a:prstGeom>
          <a:noFill/>
        </p:spPr>
        <p:txBody>
          <a:bodyPr wrap="square" lIns="91438" tIns="45719" rIns="91438" bIns="45719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1000" kern="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STHeitiSC-Light"/>
              </a:rPr>
              <a:t>点击此处添加文本信息</a:t>
            </a:r>
            <a:r>
              <a:rPr lang="zh-CN" altLang="en-US" sz="1000" kern="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STHeitiSC-Light"/>
              </a:rPr>
              <a:t>，</a:t>
            </a:r>
            <a:r>
              <a:rPr lang="zh-CN" altLang="zh-CN" sz="1000" kern="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STHeitiSC-Light"/>
              </a:rPr>
              <a:t>建议正文</a:t>
            </a:r>
            <a:r>
              <a:rPr lang="en-US" altLang="zh-CN" sz="1000" kern="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STHeitiSC-Light"/>
              </a:rPr>
              <a:t>10</a:t>
            </a:r>
            <a:r>
              <a:rPr lang="zh-CN" altLang="zh-CN" sz="1000" kern="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STHeitiSC-Light"/>
              </a:rPr>
              <a:t>号字，</a:t>
            </a:r>
            <a:r>
              <a:rPr lang="en-US" altLang="zh-CN" sz="1000" kern="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STHeitiSC-Light"/>
              </a:rPr>
              <a:t>1.3</a:t>
            </a:r>
            <a:r>
              <a:rPr lang="zh-CN" altLang="zh-CN" sz="1000" kern="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STHeitiSC-Light"/>
              </a:rPr>
              <a:t>倍字间距。</a:t>
            </a:r>
            <a:endParaRPr kumimoji="1" lang="zh-CN" altLang="en-US" sz="10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cs typeface="Arial"/>
            </a:endParaRPr>
          </a:p>
        </p:txBody>
      </p:sp>
      <p:sp>
        <p:nvSpPr>
          <p:cNvPr id="64" name="文本框 63"/>
          <p:cNvSpPr txBox="1"/>
          <p:nvPr/>
        </p:nvSpPr>
        <p:spPr>
          <a:xfrm>
            <a:off x="4436531" y="3361489"/>
            <a:ext cx="1517412" cy="692495"/>
          </a:xfrm>
          <a:prstGeom prst="rect">
            <a:avLst/>
          </a:prstGeom>
          <a:noFill/>
        </p:spPr>
        <p:txBody>
          <a:bodyPr wrap="square" lIns="91438" tIns="45719" rIns="91438" bIns="45719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1000" kern="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STHeitiSC-Light"/>
              </a:rPr>
              <a:t>点击此处添加文本信息</a:t>
            </a:r>
            <a:r>
              <a:rPr lang="zh-CN" altLang="en-US" sz="1000" kern="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STHeitiSC-Light"/>
              </a:rPr>
              <a:t>，</a:t>
            </a:r>
            <a:r>
              <a:rPr lang="zh-CN" altLang="zh-CN" sz="1000" kern="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STHeitiSC-Light"/>
              </a:rPr>
              <a:t>建议正文</a:t>
            </a:r>
            <a:r>
              <a:rPr lang="en-US" altLang="zh-CN" sz="1000" kern="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STHeitiSC-Light"/>
              </a:rPr>
              <a:t>10</a:t>
            </a:r>
            <a:r>
              <a:rPr lang="zh-CN" altLang="zh-CN" sz="1000" kern="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STHeitiSC-Light"/>
              </a:rPr>
              <a:t>号字，</a:t>
            </a:r>
            <a:r>
              <a:rPr lang="en-US" altLang="zh-CN" sz="1000" kern="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STHeitiSC-Light"/>
              </a:rPr>
              <a:t>1.3</a:t>
            </a:r>
            <a:r>
              <a:rPr lang="zh-CN" altLang="zh-CN" sz="1000" kern="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STHeitiSC-Light"/>
              </a:rPr>
              <a:t>倍字间距。</a:t>
            </a:r>
            <a:endParaRPr kumimoji="1" lang="zh-CN" altLang="en-US" sz="10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cs typeface="Arial"/>
            </a:endParaRPr>
          </a:p>
        </p:txBody>
      </p:sp>
      <p:sp>
        <p:nvSpPr>
          <p:cNvPr id="65" name="文本框 64"/>
          <p:cNvSpPr txBox="1"/>
          <p:nvPr/>
        </p:nvSpPr>
        <p:spPr>
          <a:xfrm>
            <a:off x="6265331" y="3361489"/>
            <a:ext cx="1517412" cy="692495"/>
          </a:xfrm>
          <a:prstGeom prst="rect">
            <a:avLst/>
          </a:prstGeom>
          <a:noFill/>
        </p:spPr>
        <p:txBody>
          <a:bodyPr wrap="square" lIns="91438" tIns="45719" rIns="91438" bIns="45719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1000" kern="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STHeitiSC-Light"/>
              </a:rPr>
              <a:t>点击此处添加文本信息</a:t>
            </a:r>
            <a:r>
              <a:rPr lang="zh-CN" altLang="en-US" sz="1000" kern="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STHeitiSC-Light"/>
              </a:rPr>
              <a:t>，</a:t>
            </a:r>
            <a:r>
              <a:rPr lang="zh-CN" altLang="zh-CN" sz="1000" kern="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STHeitiSC-Light"/>
              </a:rPr>
              <a:t>建议正文</a:t>
            </a:r>
            <a:r>
              <a:rPr lang="en-US" altLang="zh-CN" sz="1000" kern="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STHeitiSC-Light"/>
              </a:rPr>
              <a:t>10</a:t>
            </a:r>
            <a:r>
              <a:rPr lang="zh-CN" altLang="zh-CN" sz="1000" kern="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STHeitiSC-Light"/>
              </a:rPr>
              <a:t>号字，</a:t>
            </a:r>
            <a:r>
              <a:rPr lang="en-US" altLang="zh-CN" sz="1000" kern="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STHeitiSC-Light"/>
              </a:rPr>
              <a:t>1.3</a:t>
            </a:r>
            <a:r>
              <a:rPr lang="zh-CN" altLang="zh-CN" sz="1000" kern="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STHeitiSC-Light"/>
              </a:rPr>
              <a:t>倍字间距。</a:t>
            </a:r>
            <a:endParaRPr kumimoji="1" lang="zh-CN" altLang="en-US" sz="10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cs typeface="Arial"/>
            </a:endParaRPr>
          </a:p>
        </p:txBody>
      </p:sp>
      <p:sp>
        <p:nvSpPr>
          <p:cNvPr id="111" name="文本框 110"/>
          <p:cNvSpPr txBox="1"/>
          <p:nvPr/>
        </p:nvSpPr>
        <p:spPr>
          <a:xfrm>
            <a:off x="2598037" y="1524626"/>
            <a:ext cx="1517412" cy="692495"/>
          </a:xfrm>
          <a:prstGeom prst="rect">
            <a:avLst/>
          </a:prstGeom>
          <a:noFill/>
        </p:spPr>
        <p:txBody>
          <a:bodyPr wrap="square" lIns="91438" tIns="45719" rIns="91438" bIns="45719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1000" kern="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STHeitiSC-Light"/>
              </a:rPr>
              <a:t>点击此处添加文本信息</a:t>
            </a:r>
            <a:r>
              <a:rPr lang="zh-CN" altLang="en-US" sz="1000" kern="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STHeitiSC-Light"/>
              </a:rPr>
              <a:t>，</a:t>
            </a:r>
            <a:r>
              <a:rPr lang="zh-CN" altLang="zh-CN" sz="1000" kern="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STHeitiSC-Light"/>
              </a:rPr>
              <a:t>建议正文</a:t>
            </a:r>
            <a:r>
              <a:rPr lang="en-US" altLang="zh-CN" sz="1000" kern="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STHeitiSC-Light"/>
              </a:rPr>
              <a:t>10</a:t>
            </a:r>
            <a:r>
              <a:rPr lang="zh-CN" altLang="zh-CN" sz="1000" kern="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STHeitiSC-Light"/>
              </a:rPr>
              <a:t>号字，</a:t>
            </a:r>
            <a:r>
              <a:rPr lang="en-US" altLang="zh-CN" sz="1000" kern="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STHeitiSC-Light"/>
              </a:rPr>
              <a:t>1.3</a:t>
            </a:r>
            <a:r>
              <a:rPr lang="zh-CN" altLang="zh-CN" sz="1000" kern="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STHeitiSC-Light"/>
              </a:rPr>
              <a:t>倍字间距。</a:t>
            </a:r>
            <a:endParaRPr kumimoji="1" lang="zh-CN" altLang="en-US" sz="10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cs typeface="Arial"/>
            </a:endParaRPr>
          </a:p>
        </p:txBody>
      </p:sp>
      <p:grpSp>
        <p:nvGrpSpPr>
          <p:cNvPr id="79" name="组 78"/>
          <p:cNvGrpSpPr/>
          <p:nvPr/>
        </p:nvGrpSpPr>
        <p:grpSpPr>
          <a:xfrm>
            <a:off x="2675623" y="714814"/>
            <a:ext cx="1364700" cy="678252"/>
            <a:chOff x="2055223" y="830172"/>
            <a:chExt cx="1724349" cy="856997"/>
          </a:xfrm>
        </p:grpSpPr>
        <p:sp>
          <p:nvSpPr>
            <p:cNvPr id="80" name="矩形 79"/>
            <p:cNvSpPr/>
            <p:nvPr/>
          </p:nvSpPr>
          <p:spPr>
            <a:xfrm>
              <a:off x="2055223" y="830172"/>
              <a:ext cx="1724349" cy="856997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pic>
          <p:nvPicPr>
            <p:cNvPr id="81" name="图片 80" descr="PICTURE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90946" y="1020681"/>
              <a:ext cx="652905" cy="475979"/>
            </a:xfrm>
            <a:prstGeom prst="rect">
              <a:avLst/>
            </a:prstGeom>
          </p:spPr>
        </p:pic>
      </p:grpSp>
      <p:grpSp>
        <p:nvGrpSpPr>
          <p:cNvPr id="82" name="组 81"/>
          <p:cNvGrpSpPr/>
          <p:nvPr/>
        </p:nvGrpSpPr>
        <p:grpSpPr>
          <a:xfrm>
            <a:off x="4504423" y="716439"/>
            <a:ext cx="1364700" cy="678252"/>
            <a:chOff x="2055223" y="830172"/>
            <a:chExt cx="1724349" cy="856997"/>
          </a:xfrm>
        </p:grpSpPr>
        <p:sp>
          <p:nvSpPr>
            <p:cNvPr id="83" name="矩形 82"/>
            <p:cNvSpPr/>
            <p:nvPr/>
          </p:nvSpPr>
          <p:spPr>
            <a:xfrm>
              <a:off x="2055223" y="830172"/>
              <a:ext cx="1724349" cy="856997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pic>
          <p:nvPicPr>
            <p:cNvPr id="84" name="图片 83" descr="PICTURE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90946" y="1020681"/>
              <a:ext cx="652905" cy="475979"/>
            </a:xfrm>
            <a:prstGeom prst="rect">
              <a:avLst/>
            </a:prstGeom>
          </p:spPr>
        </p:pic>
      </p:grpSp>
      <p:grpSp>
        <p:nvGrpSpPr>
          <p:cNvPr id="85" name="组 84"/>
          <p:cNvGrpSpPr/>
          <p:nvPr/>
        </p:nvGrpSpPr>
        <p:grpSpPr>
          <a:xfrm>
            <a:off x="6333223" y="716439"/>
            <a:ext cx="1364700" cy="678252"/>
            <a:chOff x="2055223" y="830172"/>
            <a:chExt cx="1724349" cy="856997"/>
          </a:xfrm>
        </p:grpSpPr>
        <p:sp>
          <p:nvSpPr>
            <p:cNvPr id="86" name="矩形 85"/>
            <p:cNvSpPr/>
            <p:nvPr/>
          </p:nvSpPr>
          <p:spPr>
            <a:xfrm>
              <a:off x="2055223" y="830172"/>
              <a:ext cx="1724349" cy="856997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pic>
          <p:nvPicPr>
            <p:cNvPr id="87" name="图片 86" descr="PICTURE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90946" y="1020681"/>
              <a:ext cx="652905" cy="475979"/>
            </a:xfrm>
            <a:prstGeom prst="rect">
              <a:avLst/>
            </a:prstGeom>
          </p:spPr>
        </p:pic>
      </p:grpSp>
      <p:grpSp>
        <p:nvGrpSpPr>
          <p:cNvPr id="88" name="组 87"/>
          <p:cNvGrpSpPr/>
          <p:nvPr/>
        </p:nvGrpSpPr>
        <p:grpSpPr>
          <a:xfrm>
            <a:off x="2660055" y="2534071"/>
            <a:ext cx="1364700" cy="678252"/>
            <a:chOff x="2055223" y="830172"/>
            <a:chExt cx="1724349" cy="856997"/>
          </a:xfrm>
        </p:grpSpPr>
        <p:sp>
          <p:nvSpPr>
            <p:cNvPr id="89" name="矩形 88"/>
            <p:cNvSpPr/>
            <p:nvPr/>
          </p:nvSpPr>
          <p:spPr>
            <a:xfrm>
              <a:off x="2055223" y="830172"/>
              <a:ext cx="1724349" cy="856997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pic>
          <p:nvPicPr>
            <p:cNvPr id="90" name="图片 89" descr="PICTURE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90946" y="1020681"/>
              <a:ext cx="652905" cy="475979"/>
            </a:xfrm>
            <a:prstGeom prst="rect">
              <a:avLst/>
            </a:prstGeom>
          </p:spPr>
        </p:pic>
      </p:grpSp>
      <p:grpSp>
        <p:nvGrpSpPr>
          <p:cNvPr id="91" name="组 90"/>
          <p:cNvGrpSpPr/>
          <p:nvPr/>
        </p:nvGrpSpPr>
        <p:grpSpPr>
          <a:xfrm>
            <a:off x="4488855" y="2535696"/>
            <a:ext cx="1364700" cy="678252"/>
            <a:chOff x="2055223" y="830172"/>
            <a:chExt cx="1724349" cy="856997"/>
          </a:xfrm>
        </p:grpSpPr>
        <p:sp>
          <p:nvSpPr>
            <p:cNvPr id="92" name="矩形 91"/>
            <p:cNvSpPr/>
            <p:nvPr/>
          </p:nvSpPr>
          <p:spPr>
            <a:xfrm>
              <a:off x="2055223" y="830172"/>
              <a:ext cx="1724349" cy="856997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pic>
          <p:nvPicPr>
            <p:cNvPr id="93" name="图片 92" descr="PICTURE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90946" y="1020681"/>
              <a:ext cx="652905" cy="475979"/>
            </a:xfrm>
            <a:prstGeom prst="rect">
              <a:avLst/>
            </a:prstGeom>
          </p:spPr>
        </p:pic>
      </p:grpSp>
      <p:grpSp>
        <p:nvGrpSpPr>
          <p:cNvPr id="94" name="组 93"/>
          <p:cNvGrpSpPr/>
          <p:nvPr/>
        </p:nvGrpSpPr>
        <p:grpSpPr>
          <a:xfrm>
            <a:off x="6317655" y="2535696"/>
            <a:ext cx="1364700" cy="678252"/>
            <a:chOff x="2055223" y="830172"/>
            <a:chExt cx="1724349" cy="856997"/>
          </a:xfrm>
        </p:grpSpPr>
        <p:sp>
          <p:nvSpPr>
            <p:cNvPr id="95" name="矩形 94"/>
            <p:cNvSpPr/>
            <p:nvPr/>
          </p:nvSpPr>
          <p:spPr>
            <a:xfrm>
              <a:off x="2055223" y="830172"/>
              <a:ext cx="1724349" cy="856997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pic>
          <p:nvPicPr>
            <p:cNvPr id="96" name="图片 95" descr="PICTURE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90946" y="1020681"/>
              <a:ext cx="652905" cy="475979"/>
            </a:xfrm>
            <a:prstGeom prst="rect">
              <a:avLst/>
            </a:prstGeom>
          </p:spPr>
        </p:pic>
      </p:grpSp>
      <p:grpSp>
        <p:nvGrpSpPr>
          <p:cNvPr id="67" name="组 66"/>
          <p:cNvGrpSpPr/>
          <p:nvPr/>
        </p:nvGrpSpPr>
        <p:grpSpPr>
          <a:xfrm>
            <a:off x="76387" y="93269"/>
            <a:ext cx="1031051" cy="436516"/>
            <a:chOff x="1576591" y="136620"/>
            <a:chExt cx="1031051" cy="436516"/>
          </a:xfrm>
        </p:grpSpPr>
        <p:sp>
          <p:nvSpPr>
            <p:cNvPr id="68" name="文本框 67"/>
            <p:cNvSpPr txBox="1"/>
            <p:nvPr/>
          </p:nvSpPr>
          <p:spPr>
            <a:xfrm>
              <a:off x="1576591" y="136620"/>
              <a:ext cx="748923" cy="261610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rtlCol="0">
              <a:spAutoFit/>
            </a:bodyPr>
            <a:lstStyle/>
            <a:p>
              <a:r>
                <a:rPr kumimoji="1" lang="zh-CN" altLang="en-US" sz="1100" b="1" dirty="0">
                  <a:solidFill>
                    <a:srgbClr val="FCC124"/>
                  </a:solidFill>
                  <a:latin typeface="Arial"/>
                  <a:cs typeface="Arial"/>
                </a:rPr>
                <a:t>点击此处</a:t>
              </a:r>
            </a:p>
          </p:txBody>
        </p:sp>
        <p:sp>
          <p:nvSpPr>
            <p:cNvPr id="69" name="文本框 68"/>
            <p:cNvSpPr txBox="1"/>
            <p:nvPr/>
          </p:nvSpPr>
          <p:spPr>
            <a:xfrm>
              <a:off x="1576591" y="311526"/>
              <a:ext cx="1031051" cy="261610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rtlCol="0">
              <a:spAutoFit/>
            </a:bodyPr>
            <a:lstStyle/>
            <a:p>
              <a:r>
                <a:rPr kumimoji="1" lang="zh-CN" altLang="en-US" sz="1100" b="1" dirty="0">
                  <a:solidFill>
                    <a:srgbClr val="FFFFFF"/>
                  </a:solidFill>
                  <a:latin typeface="Arial"/>
                  <a:cs typeface="Arial"/>
                </a:rPr>
                <a:t>添加文字内容</a:t>
              </a:r>
            </a:p>
          </p:txBody>
        </p:sp>
      </p:grpSp>
      <p:grpSp>
        <p:nvGrpSpPr>
          <p:cNvPr id="97" name="组 96"/>
          <p:cNvGrpSpPr/>
          <p:nvPr/>
        </p:nvGrpSpPr>
        <p:grpSpPr>
          <a:xfrm>
            <a:off x="-305746" y="1471101"/>
            <a:ext cx="1427147" cy="356474"/>
            <a:chOff x="0" y="937679"/>
            <a:chExt cx="1151467" cy="356474"/>
          </a:xfrm>
        </p:grpSpPr>
        <p:sp>
          <p:nvSpPr>
            <p:cNvPr id="98" name="矩形 97"/>
            <p:cNvSpPr/>
            <p:nvPr/>
          </p:nvSpPr>
          <p:spPr>
            <a:xfrm>
              <a:off x="0" y="937679"/>
              <a:ext cx="1151467" cy="356474"/>
            </a:xfrm>
            <a:prstGeom prst="rect">
              <a:avLst/>
            </a:prstGeom>
            <a:solidFill>
              <a:schemeClr val="bg1">
                <a:alpha val="51000"/>
              </a:schemeClr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dirty="0"/>
            </a:p>
          </p:txBody>
        </p:sp>
        <p:sp>
          <p:nvSpPr>
            <p:cNvPr id="99" name="文本框 98"/>
            <p:cNvSpPr txBox="1"/>
            <p:nvPr/>
          </p:nvSpPr>
          <p:spPr>
            <a:xfrm>
              <a:off x="0" y="992806"/>
              <a:ext cx="1151467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kumimoji="1" lang="en-US" altLang="zh-CN" sz="1000" b="1" dirty="0">
                  <a:solidFill>
                    <a:srgbClr val="FFFFFF"/>
                  </a:solidFill>
                  <a:latin typeface="Arial"/>
                  <a:cs typeface="Arial"/>
                </a:rPr>
                <a:t>CONTENTS</a:t>
              </a:r>
              <a:endParaRPr kumimoji="1" lang="zh-CN" altLang="en-US" sz="1000" b="1" dirty="0">
                <a:solidFill>
                  <a:srgbClr val="FFFFFF"/>
                </a:solidFill>
                <a:latin typeface="Arial"/>
                <a:cs typeface="Arial"/>
              </a:endParaRPr>
            </a:p>
          </p:txBody>
        </p:sp>
      </p:grpSp>
      <p:grpSp>
        <p:nvGrpSpPr>
          <p:cNvPr id="100" name="组 99"/>
          <p:cNvGrpSpPr/>
          <p:nvPr/>
        </p:nvGrpSpPr>
        <p:grpSpPr>
          <a:xfrm>
            <a:off x="-305746" y="1920091"/>
            <a:ext cx="1427147" cy="356474"/>
            <a:chOff x="0" y="1377583"/>
            <a:chExt cx="1151467" cy="356474"/>
          </a:xfrm>
        </p:grpSpPr>
        <p:sp>
          <p:nvSpPr>
            <p:cNvPr id="101" name="矩形 100"/>
            <p:cNvSpPr/>
            <p:nvPr/>
          </p:nvSpPr>
          <p:spPr>
            <a:xfrm>
              <a:off x="0" y="1377583"/>
              <a:ext cx="1151467" cy="356474"/>
            </a:xfrm>
            <a:prstGeom prst="rect">
              <a:avLst/>
            </a:prstGeom>
            <a:solidFill>
              <a:schemeClr val="bg1">
                <a:alpha val="51000"/>
              </a:schemeClr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dirty="0"/>
            </a:p>
          </p:txBody>
        </p:sp>
        <p:sp>
          <p:nvSpPr>
            <p:cNvPr id="102" name="文本框 101"/>
            <p:cNvSpPr txBox="1"/>
            <p:nvPr/>
          </p:nvSpPr>
          <p:spPr>
            <a:xfrm>
              <a:off x="0" y="1432710"/>
              <a:ext cx="1151467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kumimoji="1" lang="zh-CN" altLang="en-US" sz="1000" b="1" dirty="0">
                  <a:solidFill>
                    <a:srgbClr val="FFFFFF"/>
                  </a:solidFill>
                  <a:latin typeface="Arial"/>
                  <a:cs typeface="Arial"/>
                </a:rPr>
                <a:t>用户困扰</a:t>
              </a:r>
            </a:p>
          </p:txBody>
        </p:sp>
      </p:grpSp>
      <p:grpSp>
        <p:nvGrpSpPr>
          <p:cNvPr id="103" name="组 102"/>
          <p:cNvGrpSpPr/>
          <p:nvPr/>
        </p:nvGrpSpPr>
        <p:grpSpPr>
          <a:xfrm>
            <a:off x="-305746" y="2369080"/>
            <a:ext cx="1427147" cy="356474"/>
            <a:chOff x="0" y="1825991"/>
            <a:chExt cx="1151467" cy="356474"/>
          </a:xfrm>
        </p:grpSpPr>
        <p:sp>
          <p:nvSpPr>
            <p:cNvPr id="104" name="矩形 103"/>
            <p:cNvSpPr/>
            <p:nvPr/>
          </p:nvSpPr>
          <p:spPr>
            <a:xfrm>
              <a:off x="0" y="1825991"/>
              <a:ext cx="1151467" cy="356474"/>
            </a:xfrm>
            <a:prstGeom prst="rect">
              <a:avLst/>
            </a:prstGeom>
            <a:solidFill>
              <a:schemeClr val="bg1">
                <a:alpha val="51000"/>
              </a:schemeClr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dirty="0"/>
            </a:p>
          </p:txBody>
        </p:sp>
        <p:sp>
          <p:nvSpPr>
            <p:cNvPr id="105" name="文本框 104"/>
            <p:cNvSpPr txBox="1"/>
            <p:nvPr/>
          </p:nvSpPr>
          <p:spPr>
            <a:xfrm>
              <a:off x="0" y="1881118"/>
              <a:ext cx="1151467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kumimoji="1" lang="zh-CN" altLang="en-US" sz="1000" b="1" dirty="0">
                  <a:solidFill>
                    <a:srgbClr val="FFFFFF"/>
                  </a:solidFill>
                  <a:latin typeface="Arial"/>
                  <a:cs typeface="Arial"/>
                </a:rPr>
                <a:t>提出需求</a:t>
              </a:r>
            </a:p>
          </p:txBody>
        </p:sp>
      </p:grpSp>
      <p:grpSp>
        <p:nvGrpSpPr>
          <p:cNvPr id="106" name="组 105"/>
          <p:cNvGrpSpPr/>
          <p:nvPr/>
        </p:nvGrpSpPr>
        <p:grpSpPr>
          <a:xfrm>
            <a:off x="-305746" y="2818070"/>
            <a:ext cx="1427147" cy="356474"/>
            <a:chOff x="0" y="2279893"/>
            <a:chExt cx="1151467" cy="356474"/>
          </a:xfrm>
        </p:grpSpPr>
        <p:sp>
          <p:nvSpPr>
            <p:cNvPr id="107" name="矩形 106"/>
            <p:cNvSpPr/>
            <p:nvPr/>
          </p:nvSpPr>
          <p:spPr>
            <a:xfrm>
              <a:off x="0" y="2279893"/>
              <a:ext cx="1151467" cy="356474"/>
            </a:xfrm>
            <a:prstGeom prst="rect">
              <a:avLst/>
            </a:prstGeom>
            <a:solidFill>
              <a:schemeClr val="bg1">
                <a:alpha val="51000"/>
              </a:schemeClr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dirty="0"/>
            </a:p>
          </p:txBody>
        </p:sp>
        <p:sp>
          <p:nvSpPr>
            <p:cNvPr id="108" name="文本框 107"/>
            <p:cNvSpPr txBox="1"/>
            <p:nvPr/>
          </p:nvSpPr>
          <p:spPr>
            <a:xfrm>
              <a:off x="0" y="2335020"/>
              <a:ext cx="1151467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kumimoji="1" lang="zh-CN" altLang="en-US" sz="1000" b="1" dirty="0">
                  <a:solidFill>
                    <a:srgbClr val="FFFFFF"/>
                  </a:solidFill>
                  <a:latin typeface="Arial"/>
                  <a:cs typeface="Arial"/>
                </a:rPr>
                <a:t>解决方案</a:t>
              </a:r>
            </a:p>
          </p:txBody>
        </p:sp>
      </p:grpSp>
      <p:grpSp>
        <p:nvGrpSpPr>
          <p:cNvPr id="109" name="组 108"/>
          <p:cNvGrpSpPr/>
          <p:nvPr/>
        </p:nvGrpSpPr>
        <p:grpSpPr>
          <a:xfrm>
            <a:off x="-85605" y="3267061"/>
            <a:ext cx="1427147" cy="356474"/>
            <a:chOff x="0" y="2733640"/>
            <a:chExt cx="1151467" cy="356474"/>
          </a:xfrm>
          <a:solidFill>
            <a:schemeClr val="accent6">
              <a:lumMod val="75000"/>
            </a:schemeClr>
          </a:solidFill>
        </p:grpSpPr>
        <p:sp>
          <p:nvSpPr>
            <p:cNvPr id="110" name="矩形 109"/>
            <p:cNvSpPr/>
            <p:nvPr/>
          </p:nvSpPr>
          <p:spPr>
            <a:xfrm>
              <a:off x="0" y="2733640"/>
              <a:ext cx="1151467" cy="356474"/>
            </a:xfrm>
            <a:prstGeom prst="rect">
              <a:avLst/>
            </a:prstGeom>
            <a:grpFill/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dirty="0"/>
            </a:p>
          </p:txBody>
        </p:sp>
        <p:sp>
          <p:nvSpPr>
            <p:cNvPr id="112" name="文本框 111"/>
            <p:cNvSpPr txBox="1"/>
            <p:nvPr/>
          </p:nvSpPr>
          <p:spPr>
            <a:xfrm>
              <a:off x="0" y="2788767"/>
              <a:ext cx="1151467" cy="246221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r"/>
              <a:r>
                <a:rPr kumimoji="1" lang="zh-CN" altLang="en-US" sz="1000" b="1" dirty="0">
                  <a:solidFill>
                    <a:schemeClr val="bg1"/>
                  </a:solidFill>
                  <a:latin typeface="Arial"/>
                  <a:cs typeface="Arial"/>
                </a:rPr>
                <a:t>产品展示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681472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411041" y="1401088"/>
            <a:ext cx="2321920" cy="707886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91438" tIns="45719" rIns="91438" bIns="45719" rtlCol="0">
            <a:spAutoFit/>
          </a:bodyPr>
          <a:lstStyle/>
          <a:p>
            <a:pPr algn="ctr"/>
            <a:r>
              <a:rPr kumimoji="1" lang="en-US" altLang="zh-CN" sz="4000" b="1" dirty="0">
                <a:solidFill>
                  <a:schemeClr val="accent6">
                    <a:lumMod val="75000"/>
                  </a:schemeClr>
                </a:solidFill>
                <a:latin typeface="Arial"/>
                <a:cs typeface="Arial"/>
              </a:rPr>
              <a:t>THANKS</a:t>
            </a:r>
            <a:endParaRPr kumimoji="1" lang="zh-CN" altLang="en-US" sz="4000" b="1" dirty="0">
              <a:solidFill>
                <a:schemeClr val="accent6">
                  <a:lumMod val="75000"/>
                </a:schemeClr>
              </a:solidFill>
              <a:latin typeface="Arial"/>
              <a:cs typeface="Arial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411041" y="1985865"/>
            <a:ext cx="2321920" cy="415498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91438" tIns="45719" rIns="91438" bIns="45719" rtlCol="0">
            <a:spAutoFit/>
          </a:bodyPr>
          <a:lstStyle/>
          <a:p>
            <a:pPr algn="ctr"/>
            <a:r>
              <a:rPr kumimoji="1" lang="en-US" altLang="zh-CN" sz="2100" b="1" dirty="0">
                <a:solidFill>
                  <a:srgbClr val="FFFFFF"/>
                </a:solidFill>
                <a:latin typeface="Arial"/>
                <a:cs typeface="Arial"/>
              </a:rPr>
              <a:t>PLEASE ENJOY</a:t>
            </a:r>
            <a:endParaRPr kumimoji="1" lang="zh-CN" altLang="en-US" sz="2100" b="1" dirty="0"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3505029" y="2721415"/>
            <a:ext cx="2133944" cy="362624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8" name="文本框 7"/>
          <p:cNvSpPr txBox="1"/>
          <p:nvPr/>
        </p:nvSpPr>
        <p:spPr>
          <a:xfrm>
            <a:off x="4055301" y="2778273"/>
            <a:ext cx="1448516" cy="234036"/>
          </a:xfrm>
          <a:prstGeom prst="rect">
            <a:avLst/>
          </a:prstGeom>
          <a:noFill/>
        </p:spPr>
        <p:txBody>
          <a:bodyPr wrap="square" lIns="91438" tIns="45719" rIns="91438" bIns="45719" rtlCol="0">
            <a:spAutoFit/>
          </a:bodyPr>
          <a:lstStyle/>
          <a:p>
            <a:pPr marL="342900" lvl="0" indent="-342900" defTabSz="914400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900" kern="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</a:rPr>
              <a:t>www.downyi.com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3953685" y="3179012"/>
            <a:ext cx="1236632" cy="184663"/>
          </a:xfrm>
          <a:prstGeom prst="rect">
            <a:avLst/>
          </a:prstGeom>
          <a:noFill/>
        </p:spPr>
        <p:txBody>
          <a:bodyPr wrap="none" lIns="91438" tIns="45719" rIns="91438" bIns="45719" rtlCol="0">
            <a:spAutoFit/>
          </a:bodyPr>
          <a:lstStyle/>
          <a:p>
            <a:pPr algn="ctr"/>
            <a:r>
              <a:rPr kumimoji="1" lang="en-US" altLang="zh-CN" sz="600" dirty="0">
                <a:solidFill>
                  <a:srgbClr val="FFFFFF"/>
                </a:solidFill>
                <a:latin typeface="Arial"/>
                <a:cs typeface="Arial"/>
              </a:rPr>
              <a:t>LOGO    </a:t>
            </a:r>
            <a:r>
              <a:rPr kumimoji="1" lang="en-US" altLang="zh-CN" sz="600" b="1" dirty="0">
                <a:solidFill>
                  <a:srgbClr val="FCC124"/>
                </a:solidFill>
                <a:latin typeface="Arial"/>
                <a:cs typeface="Arial"/>
              </a:rPr>
              <a:t>|</a:t>
            </a:r>
            <a:r>
              <a:rPr kumimoji="1" lang="en-US" altLang="zh-CN" sz="600" dirty="0">
                <a:solidFill>
                  <a:srgbClr val="FFFFFF"/>
                </a:solidFill>
                <a:latin typeface="Arial"/>
                <a:cs typeface="Arial"/>
              </a:rPr>
              <a:t>    YOUR</a:t>
            </a:r>
            <a:r>
              <a:rPr kumimoji="1" lang="zh-CN" altLang="en-US" sz="6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kumimoji="1" lang="en-US" altLang="zh-CN" sz="600" dirty="0">
                <a:solidFill>
                  <a:srgbClr val="FFFFFF"/>
                </a:solidFill>
                <a:latin typeface="Arial"/>
                <a:cs typeface="Arial"/>
              </a:rPr>
              <a:t>COMPANY</a:t>
            </a:r>
            <a:endParaRPr kumimoji="1" lang="zh-CN" altLang="en-US" sz="600" dirty="0">
              <a:solidFill>
                <a:srgbClr val="FFFFFF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8778919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background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330452" y="569905"/>
            <a:ext cx="1281116" cy="311621"/>
          </a:xfrm>
          <a:prstGeom prst="rect">
            <a:avLst/>
          </a:prstGeom>
        </p:spPr>
        <p:txBody>
          <a:bodyPr wrap="none" lIns="91438" tIns="45719" rIns="91438" bIns="45719">
            <a:spAutoFit/>
          </a:bodyPr>
          <a:lstStyle/>
          <a:p>
            <a:r>
              <a:rPr lang="zh-CN" altLang="en-US" sz="1400" dirty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背景图片素材</a:t>
            </a:r>
          </a:p>
        </p:txBody>
      </p:sp>
    </p:spTree>
    <p:extLst>
      <p:ext uri="{BB962C8B-B14F-4D97-AF65-F5344CB8AC3E}">
        <p14:creationId xmlns:p14="http://schemas.microsoft.com/office/powerpoint/2010/main" val="33945117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矩形 43"/>
          <p:cNvSpPr/>
          <p:nvPr/>
        </p:nvSpPr>
        <p:spPr>
          <a:xfrm>
            <a:off x="2475353" y="3409950"/>
            <a:ext cx="5220852" cy="570515"/>
          </a:xfrm>
          <a:prstGeom prst="rect">
            <a:avLst/>
          </a:prstGeom>
          <a:gradFill>
            <a:gsLst>
              <a:gs pos="20000">
                <a:schemeClr val="bg1">
                  <a:alpha val="50000"/>
                </a:schemeClr>
              </a:gs>
              <a:gs pos="100000">
                <a:schemeClr val="accent1">
                  <a:tint val="50000"/>
                  <a:shade val="100000"/>
                  <a:satMod val="350000"/>
                  <a:alpha val="0"/>
                </a:schemeClr>
              </a:gs>
            </a:gsLst>
            <a:lin ang="0" scaled="0"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endParaRPr kumimoji="1" lang="zh-CN" altLang="en-US" sz="8000"/>
          </a:p>
        </p:txBody>
      </p:sp>
      <p:sp>
        <p:nvSpPr>
          <p:cNvPr id="39" name="矩形 38"/>
          <p:cNvSpPr/>
          <p:nvPr/>
        </p:nvSpPr>
        <p:spPr>
          <a:xfrm flipH="1">
            <a:off x="2475353" y="2647950"/>
            <a:ext cx="5220852" cy="570515"/>
          </a:xfrm>
          <a:prstGeom prst="rect">
            <a:avLst/>
          </a:prstGeom>
          <a:gradFill>
            <a:gsLst>
              <a:gs pos="20000">
                <a:schemeClr val="bg1">
                  <a:alpha val="50000"/>
                </a:schemeClr>
              </a:gs>
              <a:gs pos="100000">
                <a:schemeClr val="accent1">
                  <a:tint val="50000"/>
                  <a:shade val="100000"/>
                  <a:satMod val="350000"/>
                  <a:alpha val="0"/>
                </a:schemeClr>
              </a:gs>
            </a:gsLst>
            <a:lin ang="0" scaled="0"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endParaRPr kumimoji="1" lang="zh-CN" altLang="en-US" sz="8000"/>
          </a:p>
        </p:txBody>
      </p:sp>
      <p:sp>
        <p:nvSpPr>
          <p:cNvPr id="36" name="矩形 35"/>
          <p:cNvSpPr/>
          <p:nvPr/>
        </p:nvSpPr>
        <p:spPr>
          <a:xfrm>
            <a:off x="2475353" y="1885950"/>
            <a:ext cx="5220852" cy="570515"/>
          </a:xfrm>
          <a:prstGeom prst="rect">
            <a:avLst/>
          </a:prstGeom>
          <a:gradFill>
            <a:gsLst>
              <a:gs pos="20000">
                <a:schemeClr val="bg1">
                  <a:alpha val="50000"/>
                </a:schemeClr>
              </a:gs>
              <a:gs pos="100000">
                <a:schemeClr val="accent1">
                  <a:tint val="50000"/>
                  <a:shade val="100000"/>
                  <a:satMod val="350000"/>
                  <a:alpha val="0"/>
                </a:schemeClr>
              </a:gs>
            </a:gsLst>
            <a:lin ang="0" scaled="0"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endParaRPr kumimoji="1" lang="zh-CN" altLang="en-US" sz="8000"/>
          </a:p>
        </p:txBody>
      </p:sp>
      <p:sp>
        <p:nvSpPr>
          <p:cNvPr id="35" name="矩形 34"/>
          <p:cNvSpPr/>
          <p:nvPr/>
        </p:nvSpPr>
        <p:spPr>
          <a:xfrm flipH="1">
            <a:off x="2475353" y="1123950"/>
            <a:ext cx="5220852" cy="570515"/>
          </a:xfrm>
          <a:prstGeom prst="rect">
            <a:avLst/>
          </a:prstGeom>
          <a:gradFill>
            <a:gsLst>
              <a:gs pos="20000">
                <a:schemeClr val="bg1">
                  <a:alpha val="50000"/>
                </a:schemeClr>
              </a:gs>
              <a:gs pos="100000">
                <a:schemeClr val="accent1">
                  <a:tint val="50000"/>
                  <a:shade val="100000"/>
                  <a:satMod val="350000"/>
                  <a:alpha val="0"/>
                </a:schemeClr>
              </a:gs>
            </a:gsLst>
            <a:lin ang="0" scaled="0"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r"/>
            <a:endParaRPr kumimoji="1" lang="zh-CN" altLang="en-US" sz="8000" dirty="0"/>
          </a:p>
        </p:txBody>
      </p:sp>
      <p:grpSp>
        <p:nvGrpSpPr>
          <p:cNvPr id="29" name="组 28"/>
          <p:cNvGrpSpPr/>
          <p:nvPr/>
        </p:nvGrpSpPr>
        <p:grpSpPr>
          <a:xfrm>
            <a:off x="-85605" y="1471101"/>
            <a:ext cx="1427147" cy="356474"/>
            <a:chOff x="0" y="937679"/>
            <a:chExt cx="1151467" cy="356474"/>
          </a:xfrm>
          <a:solidFill>
            <a:schemeClr val="accent6">
              <a:lumMod val="75000"/>
            </a:schemeClr>
          </a:solidFill>
        </p:grpSpPr>
        <p:sp>
          <p:nvSpPr>
            <p:cNvPr id="5" name="矩形 4"/>
            <p:cNvSpPr/>
            <p:nvPr/>
          </p:nvSpPr>
          <p:spPr>
            <a:xfrm>
              <a:off x="0" y="937679"/>
              <a:ext cx="1151467" cy="356474"/>
            </a:xfrm>
            <a:prstGeom prst="rect">
              <a:avLst/>
            </a:prstGeom>
            <a:grpFill/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dirty="0"/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0" y="992806"/>
              <a:ext cx="1151467" cy="246221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r"/>
              <a:r>
                <a:rPr kumimoji="1" lang="en-US" altLang="zh-CN" sz="1000" b="1" dirty="0">
                  <a:solidFill>
                    <a:srgbClr val="FFFFFF"/>
                  </a:solidFill>
                  <a:latin typeface="Arial"/>
                  <a:cs typeface="Arial"/>
                </a:rPr>
                <a:t>CONTENTS</a:t>
              </a:r>
              <a:endParaRPr kumimoji="1" lang="zh-CN" altLang="en-US" sz="1000" b="1" dirty="0">
                <a:solidFill>
                  <a:srgbClr val="FFFFFF"/>
                </a:solidFill>
                <a:latin typeface="Arial"/>
                <a:cs typeface="Arial"/>
              </a:endParaRPr>
            </a:p>
          </p:txBody>
        </p:sp>
      </p:grpSp>
      <p:grpSp>
        <p:nvGrpSpPr>
          <p:cNvPr id="30" name="组 29"/>
          <p:cNvGrpSpPr/>
          <p:nvPr/>
        </p:nvGrpSpPr>
        <p:grpSpPr>
          <a:xfrm>
            <a:off x="-305746" y="1920091"/>
            <a:ext cx="1427147" cy="356474"/>
            <a:chOff x="0" y="1377583"/>
            <a:chExt cx="1151467" cy="356474"/>
          </a:xfrm>
        </p:grpSpPr>
        <p:sp>
          <p:nvSpPr>
            <p:cNvPr id="20" name="矩形 19"/>
            <p:cNvSpPr/>
            <p:nvPr/>
          </p:nvSpPr>
          <p:spPr>
            <a:xfrm>
              <a:off x="0" y="1377583"/>
              <a:ext cx="1151467" cy="356474"/>
            </a:xfrm>
            <a:prstGeom prst="rect">
              <a:avLst/>
            </a:prstGeom>
            <a:solidFill>
              <a:schemeClr val="bg1">
                <a:alpha val="51000"/>
              </a:schemeClr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dirty="0"/>
            </a:p>
          </p:txBody>
        </p:sp>
        <p:sp>
          <p:nvSpPr>
            <p:cNvPr id="21" name="文本框 20"/>
            <p:cNvSpPr txBox="1"/>
            <p:nvPr/>
          </p:nvSpPr>
          <p:spPr>
            <a:xfrm>
              <a:off x="0" y="1432710"/>
              <a:ext cx="1151467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kumimoji="1" lang="zh-CN" altLang="en-US" sz="1000" b="1" dirty="0">
                  <a:solidFill>
                    <a:srgbClr val="FFFFFF"/>
                  </a:solidFill>
                  <a:latin typeface="Arial"/>
                  <a:cs typeface="Arial"/>
                </a:rPr>
                <a:t>用户困扰</a:t>
              </a:r>
            </a:p>
          </p:txBody>
        </p:sp>
      </p:grpSp>
      <p:grpSp>
        <p:nvGrpSpPr>
          <p:cNvPr id="31" name="组 30"/>
          <p:cNvGrpSpPr/>
          <p:nvPr/>
        </p:nvGrpSpPr>
        <p:grpSpPr>
          <a:xfrm>
            <a:off x="-305746" y="2369080"/>
            <a:ext cx="1427147" cy="356474"/>
            <a:chOff x="0" y="1825991"/>
            <a:chExt cx="1151467" cy="356474"/>
          </a:xfrm>
        </p:grpSpPr>
        <p:sp>
          <p:nvSpPr>
            <p:cNvPr id="22" name="矩形 21"/>
            <p:cNvSpPr/>
            <p:nvPr/>
          </p:nvSpPr>
          <p:spPr>
            <a:xfrm>
              <a:off x="0" y="1825991"/>
              <a:ext cx="1151467" cy="356474"/>
            </a:xfrm>
            <a:prstGeom prst="rect">
              <a:avLst/>
            </a:prstGeom>
            <a:solidFill>
              <a:schemeClr val="bg1">
                <a:alpha val="51000"/>
              </a:schemeClr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dirty="0"/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0" y="1881118"/>
              <a:ext cx="1151467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kumimoji="1" lang="zh-CN" altLang="en-US" sz="1000" b="1" dirty="0">
                  <a:solidFill>
                    <a:srgbClr val="FFFFFF"/>
                  </a:solidFill>
                  <a:latin typeface="Arial"/>
                  <a:cs typeface="Arial"/>
                </a:rPr>
                <a:t>提出需求</a:t>
              </a:r>
            </a:p>
          </p:txBody>
        </p:sp>
      </p:grpSp>
      <p:grpSp>
        <p:nvGrpSpPr>
          <p:cNvPr id="32" name="组 31"/>
          <p:cNvGrpSpPr/>
          <p:nvPr/>
        </p:nvGrpSpPr>
        <p:grpSpPr>
          <a:xfrm>
            <a:off x="-305746" y="2818070"/>
            <a:ext cx="1427147" cy="356474"/>
            <a:chOff x="0" y="2279893"/>
            <a:chExt cx="1151467" cy="356474"/>
          </a:xfrm>
        </p:grpSpPr>
        <p:sp>
          <p:nvSpPr>
            <p:cNvPr id="24" name="矩形 23"/>
            <p:cNvSpPr/>
            <p:nvPr/>
          </p:nvSpPr>
          <p:spPr>
            <a:xfrm>
              <a:off x="0" y="2279893"/>
              <a:ext cx="1151467" cy="356474"/>
            </a:xfrm>
            <a:prstGeom prst="rect">
              <a:avLst/>
            </a:prstGeom>
            <a:solidFill>
              <a:schemeClr val="bg1">
                <a:alpha val="51000"/>
              </a:schemeClr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dirty="0"/>
            </a:p>
          </p:txBody>
        </p:sp>
        <p:sp>
          <p:nvSpPr>
            <p:cNvPr id="25" name="文本框 24"/>
            <p:cNvSpPr txBox="1"/>
            <p:nvPr/>
          </p:nvSpPr>
          <p:spPr>
            <a:xfrm>
              <a:off x="0" y="2335020"/>
              <a:ext cx="1151467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kumimoji="1" lang="zh-CN" altLang="en-US" sz="1000" b="1" dirty="0">
                  <a:solidFill>
                    <a:srgbClr val="FFFFFF"/>
                  </a:solidFill>
                  <a:latin typeface="Arial"/>
                  <a:cs typeface="Arial"/>
                </a:rPr>
                <a:t>解决方案</a:t>
              </a:r>
            </a:p>
          </p:txBody>
        </p:sp>
      </p:grpSp>
      <p:grpSp>
        <p:nvGrpSpPr>
          <p:cNvPr id="33" name="组 32"/>
          <p:cNvGrpSpPr/>
          <p:nvPr/>
        </p:nvGrpSpPr>
        <p:grpSpPr>
          <a:xfrm>
            <a:off x="-305746" y="3267061"/>
            <a:ext cx="1427147" cy="356474"/>
            <a:chOff x="0" y="2733640"/>
            <a:chExt cx="1151467" cy="356474"/>
          </a:xfrm>
        </p:grpSpPr>
        <p:sp>
          <p:nvSpPr>
            <p:cNvPr id="27" name="矩形 26"/>
            <p:cNvSpPr/>
            <p:nvPr/>
          </p:nvSpPr>
          <p:spPr>
            <a:xfrm>
              <a:off x="0" y="2733640"/>
              <a:ext cx="1151467" cy="356474"/>
            </a:xfrm>
            <a:prstGeom prst="rect">
              <a:avLst/>
            </a:prstGeom>
            <a:solidFill>
              <a:schemeClr val="bg1">
                <a:alpha val="51000"/>
              </a:schemeClr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dirty="0"/>
            </a:p>
          </p:txBody>
        </p:sp>
        <p:sp>
          <p:nvSpPr>
            <p:cNvPr id="28" name="文本框 27"/>
            <p:cNvSpPr txBox="1"/>
            <p:nvPr/>
          </p:nvSpPr>
          <p:spPr>
            <a:xfrm>
              <a:off x="0" y="2788767"/>
              <a:ext cx="1151467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kumimoji="1" lang="zh-CN" altLang="en-US" sz="1000" b="1" dirty="0">
                  <a:solidFill>
                    <a:schemeClr val="bg1"/>
                  </a:solidFill>
                  <a:latin typeface="Arial"/>
                  <a:cs typeface="Arial"/>
                </a:rPr>
                <a:t>产品展示</a:t>
              </a:r>
            </a:p>
          </p:txBody>
        </p:sp>
      </p:grpSp>
      <p:sp>
        <p:nvSpPr>
          <p:cNvPr id="43" name="文本框 42"/>
          <p:cNvSpPr txBox="1"/>
          <p:nvPr/>
        </p:nvSpPr>
        <p:spPr>
          <a:xfrm>
            <a:off x="2310990" y="1148581"/>
            <a:ext cx="4681344" cy="461665"/>
          </a:xfrm>
          <a:prstGeom prst="rect">
            <a:avLst/>
          </a:prstGeom>
          <a:noFill/>
        </p:spPr>
        <p:txBody>
          <a:bodyPr wrap="square" lIns="91438" tIns="45719" rIns="91438" bIns="45719" rtlCol="0">
            <a:spAutoFit/>
          </a:bodyPr>
          <a:lstStyle/>
          <a:p>
            <a:pPr algn="r"/>
            <a:r>
              <a:rPr kumimoji="1" lang="en-US" altLang="zh-CN" sz="2400" b="1" dirty="0">
                <a:solidFill>
                  <a:srgbClr val="FFFFFF"/>
                </a:solidFill>
                <a:latin typeface="Arial"/>
                <a:cs typeface="Arial"/>
              </a:rPr>
              <a:t>NO.</a:t>
            </a:r>
            <a:r>
              <a:rPr kumimoji="1" lang="zh-CN" altLang="en-US" sz="2400" b="1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kumimoji="1" lang="en-US" altLang="zh-CN" sz="2400" b="1" dirty="0">
                <a:solidFill>
                  <a:srgbClr val="FFFFFF"/>
                </a:solidFill>
                <a:latin typeface="Arial"/>
                <a:cs typeface="Arial"/>
              </a:rPr>
              <a:t>1</a:t>
            </a:r>
            <a:r>
              <a:rPr kumimoji="1" lang="zh-CN" altLang="en-US" sz="2400" b="1" dirty="0">
                <a:solidFill>
                  <a:srgbClr val="FFFFFF"/>
                </a:solidFill>
                <a:latin typeface="Arial"/>
                <a:cs typeface="Arial"/>
              </a:rPr>
              <a:t>  用户困扰</a:t>
            </a:r>
            <a:endParaRPr kumimoji="1" lang="zh-CN" altLang="en-US" sz="2400" b="1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3098396" y="2683074"/>
            <a:ext cx="3897139" cy="461665"/>
          </a:xfrm>
          <a:prstGeom prst="rect">
            <a:avLst/>
          </a:prstGeom>
          <a:noFill/>
        </p:spPr>
        <p:txBody>
          <a:bodyPr wrap="square" lIns="91438" tIns="45719" rIns="91438" bIns="45719" rtlCol="0">
            <a:spAutoFit/>
          </a:bodyPr>
          <a:lstStyle/>
          <a:p>
            <a:pPr algn="r"/>
            <a:r>
              <a:rPr kumimoji="1" lang="en-US" altLang="zh-CN" sz="2400" b="1" dirty="0">
                <a:solidFill>
                  <a:schemeClr val="bg1"/>
                </a:solidFill>
                <a:latin typeface="Arial"/>
                <a:cs typeface="Arial"/>
              </a:rPr>
              <a:t>NO.</a:t>
            </a:r>
            <a:r>
              <a:rPr kumimoji="1" lang="zh-CN" altLang="en-US" sz="2400" b="1" dirty="0">
                <a:solidFill>
                  <a:schemeClr val="bg1"/>
                </a:solidFill>
                <a:latin typeface="Arial"/>
                <a:cs typeface="Arial"/>
              </a:rPr>
              <a:t> </a:t>
            </a:r>
            <a:r>
              <a:rPr kumimoji="1" lang="en-US" altLang="zh-CN" sz="2400" b="1" dirty="0">
                <a:solidFill>
                  <a:schemeClr val="bg1"/>
                </a:solidFill>
                <a:latin typeface="Arial"/>
                <a:cs typeface="Arial"/>
              </a:rPr>
              <a:t>3</a:t>
            </a:r>
            <a:r>
              <a:rPr kumimoji="1" lang="zh-CN" altLang="en-US" sz="2400" b="1" dirty="0">
                <a:solidFill>
                  <a:schemeClr val="bg1"/>
                </a:solidFill>
                <a:latin typeface="Arial"/>
                <a:cs typeface="Arial"/>
              </a:rPr>
              <a:t>  解决方案</a:t>
            </a:r>
          </a:p>
        </p:txBody>
      </p:sp>
      <p:sp>
        <p:nvSpPr>
          <p:cNvPr id="37" name="文本框 36"/>
          <p:cNvSpPr txBox="1"/>
          <p:nvPr/>
        </p:nvSpPr>
        <p:spPr>
          <a:xfrm>
            <a:off x="3338562" y="1968860"/>
            <a:ext cx="3711696" cy="461665"/>
          </a:xfrm>
          <a:prstGeom prst="rect">
            <a:avLst/>
          </a:prstGeom>
          <a:noFill/>
        </p:spPr>
        <p:txBody>
          <a:bodyPr wrap="square" lIns="91438" tIns="45719" rIns="91438" bIns="45719" rtlCol="0">
            <a:spAutoFit/>
          </a:bodyPr>
          <a:lstStyle/>
          <a:p>
            <a:r>
              <a:rPr kumimoji="1" lang="zh-CN" altLang="en-US" sz="2400" b="1" dirty="0">
                <a:solidFill>
                  <a:schemeClr val="bg1"/>
                </a:solidFill>
                <a:latin typeface="Arial"/>
                <a:cs typeface="Arial"/>
              </a:rPr>
              <a:t> </a:t>
            </a:r>
            <a:r>
              <a:rPr kumimoji="1" lang="en-US" altLang="zh-CN" sz="2400" b="1" dirty="0">
                <a:solidFill>
                  <a:schemeClr val="bg1"/>
                </a:solidFill>
                <a:latin typeface="Arial"/>
                <a:cs typeface="Arial"/>
              </a:rPr>
              <a:t>NO. 2</a:t>
            </a:r>
            <a:r>
              <a:rPr kumimoji="1" lang="zh-CN" altLang="en-US" sz="2400" b="1" dirty="0">
                <a:solidFill>
                  <a:schemeClr val="bg1"/>
                </a:solidFill>
                <a:latin typeface="Arial"/>
                <a:cs typeface="Arial"/>
              </a:rPr>
              <a:t>  提出需求</a:t>
            </a:r>
          </a:p>
        </p:txBody>
      </p:sp>
      <p:sp>
        <p:nvSpPr>
          <p:cNvPr id="41" name="文本框 40"/>
          <p:cNvSpPr txBox="1"/>
          <p:nvPr/>
        </p:nvSpPr>
        <p:spPr>
          <a:xfrm>
            <a:off x="3446453" y="3453375"/>
            <a:ext cx="4035604" cy="461665"/>
          </a:xfrm>
          <a:prstGeom prst="rect">
            <a:avLst/>
          </a:prstGeom>
          <a:noFill/>
        </p:spPr>
        <p:txBody>
          <a:bodyPr wrap="square" lIns="91438" tIns="45719" rIns="91438" bIns="45719" rtlCol="0">
            <a:spAutoFit/>
          </a:bodyPr>
          <a:lstStyle/>
          <a:p>
            <a:r>
              <a:rPr kumimoji="1" lang="en-US" altLang="zh-CN" sz="2400" b="1" dirty="0">
                <a:solidFill>
                  <a:schemeClr val="bg1"/>
                </a:solidFill>
                <a:latin typeface="Arial"/>
                <a:cs typeface="Arial"/>
              </a:rPr>
              <a:t>NO.</a:t>
            </a:r>
            <a:r>
              <a:rPr kumimoji="1" lang="zh-CN" altLang="en-US" sz="2400" b="1" dirty="0">
                <a:solidFill>
                  <a:schemeClr val="bg1"/>
                </a:solidFill>
                <a:latin typeface="Arial"/>
                <a:cs typeface="Arial"/>
              </a:rPr>
              <a:t> </a:t>
            </a:r>
            <a:r>
              <a:rPr kumimoji="1" lang="en-US" altLang="zh-CN" sz="2400" b="1" dirty="0">
                <a:solidFill>
                  <a:schemeClr val="bg1"/>
                </a:solidFill>
                <a:latin typeface="Arial"/>
                <a:cs typeface="Arial"/>
              </a:rPr>
              <a:t>4</a:t>
            </a:r>
            <a:r>
              <a:rPr kumimoji="1" lang="zh-CN" altLang="en-US" sz="2400" b="1" dirty="0">
                <a:solidFill>
                  <a:schemeClr val="bg1"/>
                </a:solidFill>
                <a:latin typeface="Arial"/>
                <a:cs typeface="Arial"/>
              </a:rPr>
              <a:t>  产品展示</a:t>
            </a:r>
          </a:p>
        </p:txBody>
      </p:sp>
      <p:grpSp>
        <p:nvGrpSpPr>
          <p:cNvPr id="8" name="组 7"/>
          <p:cNvGrpSpPr/>
          <p:nvPr/>
        </p:nvGrpSpPr>
        <p:grpSpPr>
          <a:xfrm>
            <a:off x="76387" y="93269"/>
            <a:ext cx="1031051" cy="436516"/>
            <a:chOff x="1576591" y="136620"/>
            <a:chExt cx="1031051" cy="436516"/>
          </a:xfrm>
        </p:grpSpPr>
        <p:sp>
          <p:nvSpPr>
            <p:cNvPr id="42" name="文本框 41"/>
            <p:cNvSpPr txBox="1"/>
            <p:nvPr/>
          </p:nvSpPr>
          <p:spPr>
            <a:xfrm>
              <a:off x="1576591" y="136620"/>
              <a:ext cx="748923" cy="261610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rtlCol="0">
              <a:spAutoFit/>
            </a:bodyPr>
            <a:lstStyle/>
            <a:p>
              <a:r>
                <a:rPr kumimoji="1" lang="zh-CN" altLang="en-US" sz="1100" b="1" dirty="0">
                  <a:solidFill>
                    <a:schemeClr val="accent6">
                      <a:lumMod val="75000"/>
                    </a:schemeClr>
                  </a:solidFill>
                  <a:latin typeface="Arial"/>
                  <a:cs typeface="Arial"/>
                </a:rPr>
                <a:t>点击此处</a:t>
              </a:r>
            </a:p>
          </p:txBody>
        </p:sp>
        <p:sp>
          <p:nvSpPr>
            <p:cNvPr id="46" name="文本框 45"/>
            <p:cNvSpPr txBox="1"/>
            <p:nvPr/>
          </p:nvSpPr>
          <p:spPr>
            <a:xfrm>
              <a:off x="1576591" y="311526"/>
              <a:ext cx="1031051" cy="261610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rtlCol="0">
              <a:spAutoFit/>
            </a:bodyPr>
            <a:lstStyle/>
            <a:p>
              <a:r>
                <a:rPr kumimoji="1" lang="zh-CN" altLang="en-US" sz="1100" b="1" dirty="0">
                  <a:solidFill>
                    <a:srgbClr val="FFFFFF"/>
                  </a:solidFill>
                  <a:latin typeface="Arial"/>
                  <a:cs typeface="Arial"/>
                </a:rPr>
                <a:t>添加文字内容</a:t>
              </a:r>
            </a:p>
          </p:txBody>
        </p:sp>
      </p:grpSp>
      <p:sp>
        <p:nvSpPr>
          <p:cNvPr id="10" name="文本框 9"/>
          <p:cNvSpPr txBox="1"/>
          <p:nvPr/>
        </p:nvSpPr>
        <p:spPr>
          <a:xfrm flipH="1">
            <a:off x="7140784" y="657789"/>
            <a:ext cx="938338" cy="1323439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91438" tIns="45719" rIns="91438" bIns="45719" rtlCol="0">
            <a:spAutoFit/>
          </a:bodyPr>
          <a:lstStyle/>
          <a:p>
            <a:r>
              <a:rPr kumimoji="1" lang="en-US" altLang="zh-CN" sz="8000" b="1" dirty="0">
                <a:solidFill>
                  <a:schemeClr val="accent6">
                    <a:lumMod val="75000"/>
                  </a:schemeClr>
                </a:solidFill>
                <a:latin typeface="+mn-ea"/>
              </a:rPr>
              <a:t>1</a:t>
            </a:r>
            <a:endParaRPr kumimoji="1" lang="zh-CN" altLang="en-US" sz="8000" b="1" dirty="0">
              <a:solidFill>
                <a:schemeClr val="accent6">
                  <a:lumMod val="75000"/>
                </a:schemeClr>
              </a:solidFill>
              <a:latin typeface="+mn-ea"/>
            </a:endParaRPr>
          </a:p>
        </p:txBody>
      </p:sp>
      <p:sp>
        <p:nvSpPr>
          <p:cNvPr id="16" name="文本框 15"/>
          <p:cNvSpPr txBox="1"/>
          <p:nvPr/>
        </p:nvSpPr>
        <p:spPr>
          <a:xfrm flipH="1">
            <a:off x="2507840" y="1410119"/>
            <a:ext cx="938338" cy="1323439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91438" tIns="45719" rIns="91438" bIns="45719" rtlCol="0">
            <a:spAutoFit/>
          </a:bodyPr>
          <a:lstStyle/>
          <a:p>
            <a:r>
              <a:rPr kumimoji="1" lang="en-US" altLang="zh-CN" sz="8000" b="1" dirty="0">
                <a:solidFill>
                  <a:schemeClr val="accent6">
                    <a:lumMod val="75000"/>
                  </a:schemeClr>
                </a:solidFill>
                <a:latin typeface="+mn-ea"/>
              </a:rPr>
              <a:t>2</a:t>
            </a:r>
            <a:endParaRPr kumimoji="1" lang="zh-CN" altLang="en-US" sz="8000" b="1" dirty="0">
              <a:solidFill>
                <a:schemeClr val="accent6">
                  <a:lumMod val="75000"/>
                </a:schemeClr>
              </a:solidFill>
              <a:latin typeface="+mn-ea"/>
            </a:endParaRPr>
          </a:p>
        </p:txBody>
      </p:sp>
      <p:sp>
        <p:nvSpPr>
          <p:cNvPr id="12" name="文本框 11"/>
          <p:cNvSpPr txBox="1"/>
          <p:nvPr/>
        </p:nvSpPr>
        <p:spPr>
          <a:xfrm flipH="1">
            <a:off x="7020134" y="2194398"/>
            <a:ext cx="938338" cy="1323439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91438" tIns="45719" rIns="91438" bIns="45719" rtlCol="0">
            <a:spAutoFit/>
          </a:bodyPr>
          <a:lstStyle/>
          <a:p>
            <a:r>
              <a:rPr kumimoji="1" lang="en-US" altLang="zh-CN" sz="8000" b="1" dirty="0">
                <a:solidFill>
                  <a:schemeClr val="accent6">
                    <a:lumMod val="75000"/>
                  </a:schemeClr>
                </a:solidFill>
                <a:latin typeface="+mn-ea"/>
              </a:rPr>
              <a:t>3</a:t>
            </a:r>
            <a:endParaRPr kumimoji="1" lang="zh-CN" altLang="en-US" sz="8000" b="1" dirty="0">
              <a:solidFill>
                <a:schemeClr val="accent6">
                  <a:lumMod val="75000"/>
                </a:schemeClr>
              </a:solidFill>
              <a:latin typeface="+mn-ea"/>
            </a:endParaRPr>
          </a:p>
        </p:txBody>
      </p:sp>
      <p:sp>
        <p:nvSpPr>
          <p:cNvPr id="18" name="文本框 17"/>
          <p:cNvSpPr txBox="1"/>
          <p:nvPr/>
        </p:nvSpPr>
        <p:spPr>
          <a:xfrm flipH="1">
            <a:off x="2475353" y="2917413"/>
            <a:ext cx="938338" cy="1323439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91438" tIns="45719" rIns="91438" bIns="45719" rtlCol="0">
            <a:spAutoFit/>
          </a:bodyPr>
          <a:lstStyle/>
          <a:p>
            <a:r>
              <a:rPr kumimoji="1" lang="en-US" altLang="zh-CN" sz="8000" b="1" dirty="0">
                <a:solidFill>
                  <a:schemeClr val="accent6">
                    <a:lumMod val="75000"/>
                  </a:schemeClr>
                </a:solidFill>
                <a:latin typeface="+mn-ea"/>
              </a:rPr>
              <a:t>4</a:t>
            </a:r>
            <a:endParaRPr kumimoji="1" lang="zh-CN" altLang="en-US" sz="8000" b="1" dirty="0">
              <a:solidFill>
                <a:schemeClr val="accent6">
                  <a:lumMod val="75000"/>
                </a:schemeClr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7521605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圆角矩形 6"/>
          <p:cNvSpPr/>
          <p:nvPr/>
        </p:nvSpPr>
        <p:spPr>
          <a:xfrm>
            <a:off x="1485900" y="2255725"/>
            <a:ext cx="4696061" cy="5969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endParaRPr kumimoji="1"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1418506" y="1422279"/>
            <a:ext cx="1970762" cy="707886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91438" tIns="45719" rIns="91438" bIns="45719" rtlCol="0">
            <a:spAutoFit/>
          </a:bodyPr>
          <a:lstStyle/>
          <a:p>
            <a:r>
              <a:rPr kumimoji="1" lang="en-US" altLang="zh-CN" sz="4000" b="1" dirty="0">
                <a:solidFill>
                  <a:schemeClr val="accent6">
                    <a:lumMod val="75000"/>
                  </a:schemeClr>
                </a:solidFill>
                <a:latin typeface="Arial"/>
                <a:cs typeface="Arial"/>
              </a:rPr>
              <a:t>PART</a:t>
            </a:r>
            <a:r>
              <a:rPr kumimoji="1" lang="zh-CN" altLang="en-US" sz="4000" b="1" dirty="0">
                <a:solidFill>
                  <a:schemeClr val="accent6">
                    <a:lumMod val="75000"/>
                  </a:schemeClr>
                </a:solidFill>
                <a:latin typeface="Arial"/>
                <a:cs typeface="Arial"/>
              </a:rPr>
              <a:t> </a:t>
            </a:r>
            <a:r>
              <a:rPr kumimoji="1" lang="en-US" altLang="zh-CN" sz="4000" b="1" dirty="0">
                <a:solidFill>
                  <a:schemeClr val="accent6">
                    <a:lumMod val="75000"/>
                  </a:schemeClr>
                </a:solidFill>
                <a:latin typeface="Arial"/>
                <a:cs typeface="Arial"/>
              </a:rPr>
              <a:t>1</a:t>
            </a:r>
            <a:endParaRPr kumimoji="1" lang="zh-CN" altLang="en-US" sz="4000" b="1" dirty="0">
              <a:solidFill>
                <a:schemeClr val="accent6">
                  <a:lumMod val="75000"/>
                </a:schemeClr>
              </a:solidFill>
              <a:latin typeface="Arial"/>
              <a:cs typeface="Arial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89268" y="1421254"/>
            <a:ext cx="2236510" cy="707886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91438" tIns="45719" rIns="91438" bIns="45719" rtlCol="0">
            <a:spAutoFit/>
          </a:bodyPr>
          <a:lstStyle/>
          <a:p>
            <a:r>
              <a:rPr kumimoji="1" lang="zh-CN" altLang="en-US" sz="4000" b="1" dirty="0">
                <a:solidFill>
                  <a:srgbClr val="FFFFFF"/>
                </a:solidFill>
                <a:latin typeface="Arial"/>
                <a:cs typeface="Arial"/>
              </a:rPr>
              <a:t>用户困扰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1576086" y="2307955"/>
            <a:ext cx="4572000" cy="492440"/>
          </a:xfrm>
          <a:prstGeom prst="rect">
            <a:avLst/>
          </a:prstGeom>
          <a:noFill/>
        </p:spPr>
        <p:txBody>
          <a:bodyPr wrap="square" lIns="91438" tIns="45719" rIns="91438" bIns="45719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标题数字等都可以通过点击和重新输入进行更改，顶部</a:t>
            </a:r>
            <a:r>
              <a:rPr lang="en-US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“</a:t>
            </a:r>
            <a:r>
              <a:rPr lang="zh-CN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开始</a:t>
            </a:r>
            <a:r>
              <a:rPr lang="en-US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”</a:t>
            </a:r>
            <a:r>
              <a:rPr lang="zh-CN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面板中可以对字体、字号、颜色、行距等进行修改。建议正文</a:t>
            </a:r>
            <a:r>
              <a:rPr lang="en-US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10</a:t>
            </a:r>
            <a:r>
              <a:rPr lang="zh-CN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号字，</a:t>
            </a:r>
            <a:r>
              <a:rPr lang="en-US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1.3</a:t>
            </a:r>
            <a:r>
              <a:rPr lang="zh-CN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倍字间距。</a:t>
            </a:r>
          </a:p>
        </p:txBody>
      </p:sp>
    </p:spTree>
    <p:extLst>
      <p:ext uri="{BB962C8B-B14F-4D97-AF65-F5344CB8AC3E}">
        <p14:creationId xmlns:p14="http://schemas.microsoft.com/office/powerpoint/2010/main" val="42062001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2387600" y="1083732"/>
            <a:ext cx="6756400" cy="3115733"/>
          </a:xfrm>
          <a:prstGeom prst="rect">
            <a:avLst/>
          </a:prstGeom>
          <a:solidFill>
            <a:srgbClr val="FFFFFF">
              <a:alpha val="40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endParaRPr kumimoji="1"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3638450" y="1083732"/>
            <a:ext cx="1915683" cy="35350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endParaRPr kumimoji="1" lang="zh-CN" altLang="en-US"/>
          </a:p>
        </p:txBody>
      </p:sp>
      <p:sp>
        <p:nvSpPr>
          <p:cNvPr id="38" name="文本框 37"/>
          <p:cNvSpPr txBox="1"/>
          <p:nvPr/>
        </p:nvSpPr>
        <p:spPr>
          <a:xfrm>
            <a:off x="3629288" y="1106564"/>
            <a:ext cx="1924134" cy="276999"/>
          </a:xfrm>
          <a:prstGeom prst="rect">
            <a:avLst/>
          </a:prstGeom>
          <a:noFill/>
        </p:spPr>
        <p:txBody>
          <a:bodyPr wrap="square" lIns="91438" tIns="45719" rIns="91438" bIns="45719" rtlCol="0">
            <a:spAutoFit/>
          </a:bodyPr>
          <a:lstStyle/>
          <a:p>
            <a:pPr lvl="0" algn="ctr"/>
            <a:r>
              <a:rPr kumimoji="1" lang="en-US" altLang="zh-CN" sz="1200" b="1" dirty="0">
                <a:solidFill>
                  <a:prstClr val="white"/>
                </a:solidFill>
                <a:latin typeface="Arial"/>
                <a:cs typeface="Arial"/>
              </a:rPr>
              <a:t>YOUR</a:t>
            </a:r>
            <a:r>
              <a:rPr kumimoji="1" lang="zh-CN" altLang="en-US" sz="1200" b="1" dirty="0">
                <a:solidFill>
                  <a:prstClr val="white"/>
                </a:solidFill>
                <a:latin typeface="Arial"/>
                <a:cs typeface="Arial"/>
              </a:rPr>
              <a:t> </a:t>
            </a:r>
            <a:r>
              <a:rPr kumimoji="1" lang="en-US" altLang="zh-CN" sz="1200" b="1" dirty="0">
                <a:solidFill>
                  <a:prstClr val="white"/>
                </a:solidFill>
                <a:latin typeface="Arial"/>
                <a:cs typeface="Arial"/>
              </a:rPr>
              <a:t>TITLE</a:t>
            </a:r>
            <a:endParaRPr kumimoji="1" lang="zh-CN" altLang="en-US" sz="1200" b="1" dirty="0">
              <a:solidFill>
                <a:prstClr val="white"/>
              </a:solidFill>
              <a:latin typeface="Arial"/>
              <a:cs typeface="Arial"/>
            </a:endParaRPr>
          </a:p>
        </p:txBody>
      </p:sp>
      <p:grpSp>
        <p:nvGrpSpPr>
          <p:cNvPr id="24" name="组 23"/>
          <p:cNvGrpSpPr/>
          <p:nvPr/>
        </p:nvGrpSpPr>
        <p:grpSpPr>
          <a:xfrm>
            <a:off x="-305746" y="1471101"/>
            <a:ext cx="1427147" cy="356474"/>
            <a:chOff x="0" y="937679"/>
            <a:chExt cx="1151467" cy="356474"/>
          </a:xfrm>
          <a:solidFill>
            <a:srgbClr val="FCC124"/>
          </a:solidFill>
        </p:grpSpPr>
        <p:sp>
          <p:nvSpPr>
            <p:cNvPr id="25" name="矩形 24"/>
            <p:cNvSpPr/>
            <p:nvPr/>
          </p:nvSpPr>
          <p:spPr>
            <a:xfrm>
              <a:off x="0" y="937679"/>
              <a:ext cx="1151467" cy="356474"/>
            </a:xfrm>
            <a:prstGeom prst="rect">
              <a:avLst/>
            </a:prstGeom>
            <a:solidFill>
              <a:srgbClr val="FFFFFF">
                <a:alpha val="51000"/>
              </a:srgbClr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dirty="0"/>
            </a:p>
          </p:txBody>
        </p:sp>
        <p:sp>
          <p:nvSpPr>
            <p:cNvPr id="26" name="文本框 25"/>
            <p:cNvSpPr txBox="1"/>
            <p:nvPr/>
          </p:nvSpPr>
          <p:spPr>
            <a:xfrm>
              <a:off x="0" y="992806"/>
              <a:ext cx="1151467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kumimoji="1" lang="en-US" altLang="zh-CN" sz="1000" b="1" dirty="0">
                  <a:solidFill>
                    <a:srgbClr val="FFFFFF"/>
                  </a:solidFill>
                  <a:latin typeface="Arial"/>
                  <a:cs typeface="Arial"/>
                </a:rPr>
                <a:t>CONTENTS</a:t>
              </a:r>
              <a:endParaRPr kumimoji="1" lang="zh-CN" altLang="en-US" sz="1000" b="1" dirty="0">
                <a:solidFill>
                  <a:srgbClr val="FFFFFF"/>
                </a:solidFill>
                <a:latin typeface="Arial"/>
                <a:cs typeface="Arial"/>
              </a:endParaRPr>
            </a:p>
          </p:txBody>
        </p:sp>
      </p:grpSp>
      <p:grpSp>
        <p:nvGrpSpPr>
          <p:cNvPr id="27" name="组 26"/>
          <p:cNvGrpSpPr/>
          <p:nvPr/>
        </p:nvGrpSpPr>
        <p:grpSpPr>
          <a:xfrm>
            <a:off x="-85605" y="1920091"/>
            <a:ext cx="1427147" cy="455237"/>
            <a:chOff x="0" y="1377583"/>
            <a:chExt cx="1151467" cy="455236"/>
          </a:xfrm>
          <a:solidFill>
            <a:schemeClr val="accent6">
              <a:lumMod val="75000"/>
            </a:schemeClr>
          </a:solidFill>
        </p:grpSpPr>
        <p:sp>
          <p:nvSpPr>
            <p:cNvPr id="28" name="矩形 27"/>
            <p:cNvSpPr/>
            <p:nvPr/>
          </p:nvSpPr>
          <p:spPr>
            <a:xfrm>
              <a:off x="0" y="1377583"/>
              <a:ext cx="1151467" cy="356474"/>
            </a:xfrm>
            <a:prstGeom prst="rect">
              <a:avLst/>
            </a:prstGeom>
            <a:grpFill/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dirty="0"/>
            </a:p>
          </p:txBody>
        </p:sp>
        <p:sp>
          <p:nvSpPr>
            <p:cNvPr id="29" name="文本框 28"/>
            <p:cNvSpPr txBox="1"/>
            <p:nvPr/>
          </p:nvSpPr>
          <p:spPr>
            <a:xfrm>
              <a:off x="0" y="1432710"/>
              <a:ext cx="1151467" cy="400109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r"/>
              <a:r>
                <a:rPr kumimoji="1" lang="zh-CN" altLang="en-US" sz="1000" b="1" dirty="0">
                  <a:solidFill>
                    <a:srgbClr val="FFFFFF"/>
                  </a:solidFill>
                  <a:latin typeface="Arial"/>
                  <a:cs typeface="Arial"/>
                </a:rPr>
                <a:t>用户困扰</a:t>
              </a:r>
            </a:p>
            <a:p>
              <a:pPr algn="r"/>
              <a:endParaRPr kumimoji="1" lang="zh-CN" altLang="en-US" sz="1000" b="1" dirty="0">
                <a:solidFill>
                  <a:srgbClr val="FFFFFF"/>
                </a:solidFill>
                <a:latin typeface="Arial"/>
                <a:cs typeface="Arial"/>
              </a:endParaRPr>
            </a:p>
          </p:txBody>
        </p:sp>
      </p:grpSp>
      <p:grpSp>
        <p:nvGrpSpPr>
          <p:cNvPr id="30" name="组 29"/>
          <p:cNvGrpSpPr/>
          <p:nvPr/>
        </p:nvGrpSpPr>
        <p:grpSpPr>
          <a:xfrm>
            <a:off x="-305746" y="2369080"/>
            <a:ext cx="1427147" cy="356474"/>
            <a:chOff x="0" y="1825991"/>
            <a:chExt cx="1151467" cy="356474"/>
          </a:xfrm>
        </p:grpSpPr>
        <p:sp>
          <p:nvSpPr>
            <p:cNvPr id="31" name="矩形 30"/>
            <p:cNvSpPr/>
            <p:nvPr/>
          </p:nvSpPr>
          <p:spPr>
            <a:xfrm>
              <a:off x="0" y="1825991"/>
              <a:ext cx="1151467" cy="356474"/>
            </a:xfrm>
            <a:prstGeom prst="rect">
              <a:avLst/>
            </a:prstGeom>
            <a:solidFill>
              <a:schemeClr val="bg1">
                <a:alpha val="51000"/>
              </a:schemeClr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dirty="0"/>
            </a:p>
          </p:txBody>
        </p:sp>
        <p:sp>
          <p:nvSpPr>
            <p:cNvPr id="32" name="文本框 31"/>
            <p:cNvSpPr txBox="1"/>
            <p:nvPr/>
          </p:nvSpPr>
          <p:spPr>
            <a:xfrm>
              <a:off x="0" y="1881118"/>
              <a:ext cx="1151467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kumimoji="1" lang="zh-CN" altLang="en-US" sz="1000" b="1" dirty="0">
                  <a:solidFill>
                    <a:srgbClr val="FFFFFF"/>
                  </a:solidFill>
                  <a:latin typeface="Arial"/>
                  <a:cs typeface="Arial"/>
                </a:rPr>
                <a:t>提出需求</a:t>
              </a:r>
            </a:p>
          </p:txBody>
        </p:sp>
      </p:grpSp>
      <p:grpSp>
        <p:nvGrpSpPr>
          <p:cNvPr id="33" name="组 32"/>
          <p:cNvGrpSpPr/>
          <p:nvPr/>
        </p:nvGrpSpPr>
        <p:grpSpPr>
          <a:xfrm>
            <a:off x="-305746" y="2818070"/>
            <a:ext cx="1427147" cy="356474"/>
            <a:chOff x="0" y="2279893"/>
            <a:chExt cx="1151467" cy="356474"/>
          </a:xfrm>
        </p:grpSpPr>
        <p:sp>
          <p:nvSpPr>
            <p:cNvPr id="34" name="矩形 33"/>
            <p:cNvSpPr/>
            <p:nvPr/>
          </p:nvSpPr>
          <p:spPr>
            <a:xfrm>
              <a:off x="0" y="2279893"/>
              <a:ext cx="1151467" cy="356474"/>
            </a:xfrm>
            <a:prstGeom prst="rect">
              <a:avLst/>
            </a:prstGeom>
            <a:solidFill>
              <a:schemeClr val="bg1">
                <a:alpha val="51000"/>
              </a:schemeClr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dirty="0"/>
            </a:p>
          </p:txBody>
        </p:sp>
        <p:sp>
          <p:nvSpPr>
            <p:cNvPr id="35" name="文本框 34"/>
            <p:cNvSpPr txBox="1"/>
            <p:nvPr/>
          </p:nvSpPr>
          <p:spPr>
            <a:xfrm>
              <a:off x="0" y="2335020"/>
              <a:ext cx="1151467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kumimoji="1" lang="zh-CN" altLang="en-US" sz="1000" b="1" dirty="0">
                  <a:solidFill>
                    <a:srgbClr val="FFFFFF"/>
                  </a:solidFill>
                  <a:latin typeface="Arial"/>
                  <a:cs typeface="Arial"/>
                </a:rPr>
                <a:t>解决方案</a:t>
              </a:r>
            </a:p>
          </p:txBody>
        </p:sp>
      </p:grpSp>
      <p:grpSp>
        <p:nvGrpSpPr>
          <p:cNvPr id="37" name="组 36"/>
          <p:cNvGrpSpPr/>
          <p:nvPr/>
        </p:nvGrpSpPr>
        <p:grpSpPr>
          <a:xfrm>
            <a:off x="-305746" y="3267061"/>
            <a:ext cx="1427147" cy="356474"/>
            <a:chOff x="0" y="2733640"/>
            <a:chExt cx="1151467" cy="356474"/>
          </a:xfrm>
        </p:grpSpPr>
        <p:sp>
          <p:nvSpPr>
            <p:cNvPr id="40" name="矩形 39"/>
            <p:cNvSpPr/>
            <p:nvPr/>
          </p:nvSpPr>
          <p:spPr>
            <a:xfrm>
              <a:off x="0" y="2733640"/>
              <a:ext cx="1151467" cy="356474"/>
            </a:xfrm>
            <a:prstGeom prst="rect">
              <a:avLst/>
            </a:prstGeom>
            <a:solidFill>
              <a:schemeClr val="bg1">
                <a:alpha val="51000"/>
              </a:schemeClr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dirty="0"/>
            </a:p>
          </p:txBody>
        </p:sp>
        <p:sp>
          <p:nvSpPr>
            <p:cNvPr id="41" name="文本框 40"/>
            <p:cNvSpPr txBox="1"/>
            <p:nvPr/>
          </p:nvSpPr>
          <p:spPr>
            <a:xfrm>
              <a:off x="0" y="2788767"/>
              <a:ext cx="1151467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kumimoji="1" lang="zh-CN" altLang="en-US" sz="1000" b="1" dirty="0">
                  <a:solidFill>
                    <a:schemeClr val="bg1"/>
                  </a:solidFill>
                  <a:latin typeface="Arial"/>
                  <a:cs typeface="Arial"/>
                </a:rPr>
                <a:t>产品展示</a:t>
              </a:r>
            </a:p>
          </p:txBody>
        </p:sp>
      </p:grpSp>
      <p:sp>
        <p:nvSpPr>
          <p:cNvPr id="44" name="文本框 43"/>
          <p:cNvSpPr txBox="1"/>
          <p:nvPr/>
        </p:nvSpPr>
        <p:spPr>
          <a:xfrm>
            <a:off x="2734735" y="1686167"/>
            <a:ext cx="2993258" cy="2092881"/>
          </a:xfrm>
          <a:prstGeom prst="rect">
            <a:avLst/>
          </a:prstGeom>
          <a:noFill/>
        </p:spPr>
        <p:txBody>
          <a:bodyPr wrap="square" lIns="91438" tIns="45719" rIns="91438" bIns="45719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点击此处添加文本信息。</a:t>
            </a:r>
          </a:p>
          <a:p>
            <a:pPr>
              <a:lnSpc>
                <a:spcPct val="130000"/>
              </a:lnSpc>
            </a:pPr>
            <a:r>
              <a:rPr lang="zh-CN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标题数字等都可以通过点击和重新输入进行更改，顶部</a:t>
            </a:r>
            <a:r>
              <a:rPr lang="en-US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“</a:t>
            </a:r>
            <a:r>
              <a:rPr lang="zh-CN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开始</a:t>
            </a:r>
            <a:r>
              <a:rPr lang="en-US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”</a:t>
            </a:r>
            <a:r>
              <a:rPr lang="zh-CN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面板中可以对字体、字号、颜色、行距等进行修改。建议正文</a:t>
            </a:r>
            <a:r>
              <a:rPr lang="en-US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10</a:t>
            </a:r>
            <a:r>
              <a:rPr lang="zh-CN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号字，</a:t>
            </a:r>
            <a:r>
              <a:rPr lang="en-US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1.3</a:t>
            </a:r>
            <a:r>
              <a:rPr lang="zh-CN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倍字间距。</a:t>
            </a:r>
            <a:endParaRPr lang="en-US" altLang="zh-CN" sz="10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30000"/>
              </a:lnSpc>
            </a:pPr>
            <a:endParaRPr lang="en-US" altLang="zh-CN" sz="10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30000"/>
              </a:lnSpc>
            </a:pPr>
            <a:r>
              <a:rPr lang="zh-CN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点击此处添加文本信息。</a:t>
            </a:r>
          </a:p>
          <a:p>
            <a:pPr>
              <a:lnSpc>
                <a:spcPct val="130000"/>
              </a:lnSpc>
            </a:pPr>
            <a:r>
              <a:rPr lang="zh-CN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标题数字等都可以通过点击和重新输入进行更改，顶部</a:t>
            </a:r>
            <a:r>
              <a:rPr lang="en-US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“</a:t>
            </a:r>
            <a:r>
              <a:rPr lang="zh-CN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开始</a:t>
            </a:r>
            <a:r>
              <a:rPr lang="en-US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”</a:t>
            </a:r>
            <a:r>
              <a:rPr lang="zh-CN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面板中可以对字体、字号、颜色、行距等进行修改。建议正文</a:t>
            </a:r>
            <a:r>
              <a:rPr lang="en-US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10</a:t>
            </a:r>
            <a:r>
              <a:rPr lang="zh-CN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号字，</a:t>
            </a:r>
            <a:r>
              <a:rPr lang="en-US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1.3</a:t>
            </a:r>
            <a:r>
              <a:rPr lang="zh-CN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倍字间距。</a:t>
            </a:r>
          </a:p>
          <a:p>
            <a:pPr>
              <a:lnSpc>
                <a:spcPct val="130000"/>
              </a:lnSpc>
            </a:pPr>
            <a:endParaRPr lang="zh-CN" altLang="zh-CN" sz="10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23" name="组 22"/>
          <p:cNvGrpSpPr/>
          <p:nvPr/>
        </p:nvGrpSpPr>
        <p:grpSpPr>
          <a:xfrm>
            <a:off x="76387" y="93269"/>
            <a:ext cx="1031051" cy="436516"/>
            <a:chOff x="1576591" y="136620"/>
            <a:chExt cx="1031051" cy="436516"/>
          </a:xfrm>
        </p:grpSpPr>
        <p:sp>
          <p:nvSpPr>
            <p:cNvPr id="39" name="文本框 38"/>
            <p:cNvSpPr txBox="1"/>
            <p:nvPr/>
          </p:nvSpPr>
          <p:spPr>
            <a:xfrm>
              <a:off x="1576591" y="136620"/>
              <a:ext cx="748923" cy="261610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rtlCol="0">
              <a:spAutoFit/>
            </a:bodyPr>
            <a:lstStyle/>
            <a:p>
              <a:r>
                <a:rPr kumimoji="1" lang="zh-CN" altLang="en-US" sz="1100" b="1" dirty="0">
                  <a:solidFill>
                    <a:schemeClr val="accent6">
                      <a:lumMod val="75000"/>
                    </a:schemeClr>
                  </a:solidFill>
                  <a:latin typeface="Arial"/>
                  <a:cs typeface="Arial"/>
                </a:rPr>
                <a:t>点击此处</a:t>
              </a:r>
            </a:p>
          </p:txBody>
        </p:sp>
        <p:sp>
          <p:nvSpPr>
            <p:cNvPr id="42" name="文本框 41"/>
            <p:cNvSpPr txBox="1"/>
            <p:nvPr/>
          </p:nvSpPr>
          <p:spPr>
            <a:xfrm>
              <a:off x="1576591" y="311526"/>
              <a:ext cx="1031051" cy="261610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rtlCol="0">
              <a:spAutoFit/>
            </a:bodyPr>
            <a:lstStyle/>
            <a:p>
              <a:r>
                <a:rPr kumimoji="1" lang="zh-CN" altLang="en-US" sz="1100" b="1" dirty="0">
                  <a:solidFill>
                    <a:srgbClr val="FFFFFF"/>
                  </a:solidFill>
                  <a:latin typeface="Arial"/>
                  <a:cs typeface="Arial"/>
                </a:rPr>
                <a:t>添加文字内容</a:t>
              </a:r>
            </a:p>
          </p:txBody>
        </p:sp>
      </p:grpSp>
      <p:sp>
        <p:nvSpPr>
          <p:cNvPr id="45" name="矩形 44"/>
          <p:cNvSpPr/>
          <p:nvPr/>
        </p:nvSpPr>
        <p:spPr>
          <a:xfrm>
            <a:off x="5765800" y="4325502"/>
            <a:ext cx="792088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400"/>
            <a:r>
              <a:rPr lang="en-US" altLang="zh-CN" sz="100" dirty="0">
                <a:solidFill>
                  <a:prstClr val="black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black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black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black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black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black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black"/>
                </a:solidFill>
                <a:latin typeface="Calibri"/>
                <a:ea typeface="宋体"/>
              </a:rPr>
              <a:t>www.1ppt.com/hangye/ </a:t>
            </a:r>
          </a:p>
          <a:p>
            <a:pPr defTabSz="914400"/>
            <a:r>
              <a:rPr lang="zh-CN" altLang="en-US" sz="100" dirty="0">
                <a:solidFill>
                  <a:prstClr val="black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black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black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black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black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black"/>
                </a:solidFill>
                <a:latin typeface="Calibri"/>
                <a:ea typeface="宋体"/>
              </a:rPr>
              <a:t>www.1ppt.com/sucai/</a:t>
            </a:r>
          </a:p>
          <a:p>
            <a:pPr defTabSz="914400"/>
            <a:r>
              <a:rPr lang="en-US" altLang="zh-CN" sz="100" dirty="0">
                <a:solidFill>
                  <a:prstClr val="black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black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black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black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black"/>
                </a:solidFill>
                <a:latin typeface="Calibri"/>
                <a:ea typeface="宋体"/>
              </a:rPr>
              <a:t>www.1ppt.com/tubiao/      </a:t>
            </a:r>
          </a:p>
          <a:p>
            <a:pPr defTabSz="914400"/>
            <a:r>
              <a:rPr lang="zh-CN" altLang="en-US" sz="100" dirty="0">
                <a:solidFill>
                  <a:prstClr val="black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black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black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black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black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black"/>
                </a:solidFill>
                <a:latin typeface="Calibri"/>
                <a:ea typeface="宋体"/>
              </a:rPr>
              <a:t>www.1ppt.com/powerpoint/      </a:t>
            </a:r>
          </a:p>
          <a:p>
            <a:pPr defTabSz="914400"/>
            <a:r>
              <a:rPr lang="en-US" altLang="zh-CN" sz="100" dirty="0">
                <a:solidFill>
                  <a:prstClr val="black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black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black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black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black"/>
                </a:solidFill>
                <a:latin typeface="Calibri"/>
                <a:ea typeface="宋体"/>
              </a:rPr>
              <a:t>www.1ppt.com/excel/  </a:t>
            </a:r>
          </a:p>
          <a:p>
            <a:pPr defTabSz="914400"/>
            <a:r>
              <a:rPr lang="zh-CN" altLang="en-US" sz="100" dirty="0">
                <a:solidFill>
                  <a:prstClr val="black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black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black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black"/>
                </a:solidFill>
                <a:latin typeface="Calibri"/>
                <a:ea typeface="宋体"/>
              </a:rPr>
              <a:t>www.1ppt.com/kejian/ </a:t>
            </a:r>
          </a:p>
          <a:p>
            <a:pPr defTabSz="914400"/>
            <a:r>
              <a:rPr lang="zh-CN" altLang="en-US" sz="100" dirty="0">
                <a:solidFill>
                  <a:prstClr val="black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black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black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black"/>
                </a:solidFill>
                <a:latin typeface="Calibri"/>
                <a:ea typeface="宋体"/>
              </a:rPr>
              <a:t>www.1ppt.com/shiti/  </a:t>
            </a:r>
          </a:p>
          <a:p>
            <a:pPr defTabSz="914400"/>
            <a:r>
              <a:rPr lang="zh-CN" altLang="en-US" sz="100" dirty="0">
                <a:solidFill>
                  <a:prstClr val="black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black"/>
                </a:solidFill>
                <a:latin typeface="Calibri"/>
                <a:ea typeface="宋体"/>
              </a:rPr>
              <a:t>www.1ppt.com/jiaoan/  </a:t>
            </a:r>
          </a:p>
          <a:p>
            <a:pPr defTabSz="914400"/>
            <a:r>
              <a:rPr lang="en-US" altLang="zh-CN" sz="100" dirty="0">
                <a:solidFill>
                  <a:prstClr val="black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black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29788810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椭圆 3"/>
          <p:cNvSpPr/>
          <p:nvPr/>
        </p:nvSpPr>
        <p:spPr>
          <a:xfrm>
            <a:off x="6697134" y="468582"/>
            <a:ext cx="1303866" cy="1303866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endParaRPr kumimoji="1" lang="zh-CN" altLang="en-US"/>
          </a:p>
        </p:txBody>
      </p:sp>
      <p:sp>
        <p:nvSpPr>
          <p:cNvPr id="26" name="椭圆 25"/>
          <p:cNvSpPr/>
          <p:nvPr/>
        </p:nvSpPr>
        <p:spPr>
          <a:xfrm rot="1254325">
            <a:off x="2022575" y="2032027"/>
            <a:ext cx="2580325" cy="2580325"/>
          </a:xfrm>
          <a:prstGeom prst="ellipse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endParaRPr kumimoji="1" lang="zh-CN" altLang="en-US"/>
          </a:p>
        </p:txBody>
      </p:sp>
      <p:sp>
        <p:nvSpPr>
          <p:cNvPr id="34" name="椭圆 33"/>
          <p:cNvSpPr/>
          <p:nvPr/>
        </p:nvSpPr>
        <p:spPr>
          <a:xfrm>
            <a:off x="3415789" y="368242"/>
            <a:ext cx="1357838" cy="1357838"/>
          </a:xfrm>
          <a:prstGeom prst="ellipse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endParaRPr kumimoji="1" lang="zh-CN" altLang="en-US"/>
          </a:p>
        </p:txBody>
      </p:sp>
      <p:sp>
        <p:nvSpPr>
          <p:cNvPr id="35" name="椭圆 34"/>
          <p:cNvSpPr/>
          <p:nvPr/>
        </p:nvSpPr>
        <p:spPr>
          <a:xfrm>
            <a:off x="6302241" y="2795488"/>
            <a:ext cx="1865309" cy="1865309"/>
          </a:xfrm>
          <a:prstGeom prst="ellipse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endParaRPr kumimoji="1" lang="zh-CN" altLang="en-US"/>
          </a:p>
        </p:txBody>
      </p:sp>
      <p:cxnSp>
        <p:nvCxnSpPr>
          <p:cNvPr id="8" name="直线连接符 7"/>
          <p:cNvCxnSpPr>
            <a:stCxn id="4" idx="2"/>
            <a:endCxn id="34" idx="6"/>
          </p:cNvCxnSpPr>
          <p:nvPr/>
        </p:nvCxnSpPr>
        <p:spPr>
          <a:xfrm flipH="1" flipV="1">
            <a:off x="4773627" y="1047161"/>
            <a:ext cx="1923508" cy="73355"/>
          </a:xfrm>
          <a:prstGeom prst="line">
            <a:avLst/>
          </a:prstGeom>
          <a:ln w="9525" cmpd="sng">
            <a:solidFill>
              <a:srgbClr val="FCC124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直线连接符 36"/>
          <p:cNvCxnSpPr>
            <a:stCxn id="4" idx="3"/>
            <a:endCxn id="26" idx="7"/>
          </p:cNvCxnSpPr>
          <p:nvPr/>
        </p:nvCxnSpPr>
        <p:spPr>
          <a:xfrm flipH="1">
            <a:off x="4490491" y="1581501"/>
            <a:ext cx="2397590" cy="1213986"/>
          </a:xfrm>
          <a:prstGeom prst="line">
            <a:avLst/>
          </a:prstGeom>
          <a:ln w="9525" cmpd="sng">
            <a:solidFill>
              <a:srgbClr val="FCC124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直线连接符 39"/>
          <p:cNvCxnSpPr>
            <a:stCxn id="4" idx="4"/>
            <a:endCxn id="35" idx="0"/>
          </p:cNvCxnSpPr>
          <p:nvPr/>
        </p:nvCxnSpPr>
        <p:spPr>
          <a:xfrm flipH="1">
            <a:off x="7234896" y="1772449"/>
            <a:ext cx="114172" cy="1023039"/>
          </a:xfrm>
          <a:prstGeom prst="line">
            <a:avLst/>
          </a:prstGeom>
          <a:ln w="9525" cmpd="sng">
            <a:solidFill>
              <a:srgbClr val="FCC124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5" name="文本框 44"/>
          <p:cNvSpPr txBox="1"/>
          <p:nvPr/>
        </p:nvSpPr>
        <p:spPr>
          <a:xfrm flipH="1">
            <a:off x="6879899" y="858906"/>
            <a:ext cx="938338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91438" tIns="45719" rIns="91438" bIns="45719" rtlCol="0">
            <a:spAutoFit/>
          </a:bodyPr>
          <a:lstStyle/>
          <a:p>
            <a:pPr algn="ctr"/>
            <a:r>
              <a:rPr kumimoji="1" lang="en-US" altLang="zh-CN" sz="2800" b="1" dirty="0">
                <a:solidFill>
                  <a:srgbClr val="FFFFFF"/>
                </a:solidFill>
              </a:rPr>
              <a:t>TITLE</a:t>
            </a:r>
            <a:endParaRPr kumimoji="1" lang="zh-CN" altLang="en-US" sz="2800" b="1" dirty="0">
              <a:solidFill>
                <a:srgbClr val="FFFFFF"/>
              </a:solidFill>
            </a:endParaRPr>
          </a:p>
        </p:txBody>
      </p:sp>
      <p:sp>
        <p:nvSpPr>
          <p:cNvPr id="46" name="文本框 45"/>
          <p:cNvSpPr txBox="1"/>
          <p:nvPr/>
        </p:nvSpPr>
        <p:spPr>
          <a:xfrm>
            <a:off x="2208021" y="2795488"/>
            <a:ext cx="2282470" cy="1092605"/>
          </a:xfrm>
          <a:prstGeom prst="rect">
            <a:avLst/>
          </a:prstGeom>
          <a:noFill/>
        </p:spPr>
        <p:txBody>
          <a:bodyPr wrap="square" lIns="91438" tIns="45719" rIns="91438" bIns="45719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标题数字等都可以通过点击和重新输入进行更改，顶部</a:t>
            </a:r>
            <a:r>
              <a:rPr lang="en-US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“</a:t>
            </a:r>
            <a:r>
              <a:rPr lang="zh-CN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开始</a:t>
            </a:r>
            <a:r>
              <a:rPr lang="en-US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”</a:t>
            </a:r>
            <a:r>
              <a:rPr lang="zh-CN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面板中可以对字体、字号、颜色、行距等进行修改。建议正文</a:t>
            </a:r>
            <a:r>
              <a:rPr lang="en-US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10</a:t>
            </a:r>
            <a:r>
              <a:rPr lang="zh-CN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号字，</a:t>
            </a:r>
            <a:r>
              <a:rPr lang="en-US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1.3</a:t>
            </a:r>
            <a:r>
              <a:rPr lang="zh-CN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倍字间距。</a:t>
            </a:r>
          </a:p>
        </p:txBody>
      </p:sp>
      <p:grpSp>
        <p:nvGrpSpPr>
          <p:cNvPr id="27" name="组 26"/>
          <p:cNvGrpSpPr/>
          <p:nvPr/>
        </p:nvGrpSpPr>
        <p:grpSpPr>
          <a:xfrm>
            <a:off x="76387" y="93269"/>
            <a:ext cx="1031051" cy="436516"/>
            <a:chOff x="1576591" y="136620"/>
            <a:chExt cx="1031051" cy="436516"/>
          </a:xfrm>
        </p:grpSpPr>
        <p:sp>
          <p:nvSpPr>
            <p:cNvPr id="28" name="文本框 27"/>
            <p:cNvSpPr txBox="1"/>
            <p:nvPr/>
          </p:nvSpPr>
          <p:spPr>
            <a:xfrm>
              <a:off x="1576591" y="136620"/>
              <a:ext cx="748923" cy="261610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rtlCol="0">
              <a:spAutoFit/>
            </a:bodyPr>
            <a:lstStyle/>
            <a:p>
              <a:r>
                <a:rPr kumimoji="1" lang="zh-CN" altLang="en-US" sz="1100" b="1" dirty="0">
                  <a:solidFill>
                    <a:schemeClr val="accent6">
                      <a:lumMod val="75000"/>
                    </a:schemeClr>
                  </a:solidFill>
                  <a:latin typeface="Arial"/>
                  <a:cs typeface="Arial"/>
                </a:rPr>
                <a:t>点击此处</a:t>
              </a:r>
            </a:p>
          </p:txBody>
        </p:sp>
        <p:sp>
          <p:nvSpPr>
            <p:cNvPr id="29" name="文本框 28"/>
            <p:cNvSpPr txBox="1"/>
            <p:nvPr/>
          </p:nvSpPr>
          <p:spPr>
            <a:xfrm>
              <a:off x="1576591" y="311526"/>
              <a:ext cx="1031051" cy="261610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rtlCol="0">
              <a:spAutoFit/>
            </a:bodyPr>
            <a:lstStyle/>
            <a:p>
              <a:r>
                <a:rPr kumimoji="1" lang="zh-CN" altLang="en-US" sz="1100" b="1" dirty="0">
                  <a:solidFill>
                    <a:srgbClr val="FFFFFF"/>
                  </a:solidFill>
                  <a:latin typeface="Arial"/>
                  <a:cs typeface="Arial"/>
                </a:rPr>
                <a:t>添加文字内容</a:t>
              </a:r>
            </a:p>
          </p:txBody>
        </p:sp>
      </p:grpSp>
      <p:sp>
        <p:nvSpPr>
          <p:cNvPr id="30" name="文本框 29"/>
          <p:cNvSpPr txBox="1"/>
          <p:nvPr/>
        </p:nvSpPr>
        <p:spPr>
          <a:xfrm>
            <a:off x="6502226" y="3267061"/>
            <a:ext cx="1465339" cy="884858"/>
          </a:xfrm>
          <a:prstGeom prst="rect">
            <a:avLst/>
          </a:prstGeom>
          <a:noFill/>
        </p:spPr>
        <p:txBody>
          <a:bodyPr wrap="square" lIns="91438" tIns="45719" rIns="91438" bIns="45719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标题数字等都可以通过点击和重新输入进行更改，建议正文</a:t>
            </a:r>
            <a:r>
              <a:rPr lang="en-US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10</a:t>
            </a:r>
            <a:r>
              <a:rPr lang="zh-CN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号字，</a:t>
            </a:r>
            <a:r>
              <a:rPr lang="en-US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1.3</a:t>
            </a:r>
            <a:r>
              <a:rPr lang="zh-CN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倍字间距。</a:t>
            </a:r>
          </a:p>
        </p:txBody>
      </p:sp>
      <p:sp>
        <p:nvSpPr>
          <p:cNvPr id="31" name="文本框 30"/>
          <p:cNvSpPr txBox="1"/>
          <p:nvPr/>
        </p:nvSpPr>
        <p:spPr>
          <a:xfrm>
            <a:off x="3512995" y="765460"/>
            <a:ext cx="1260632" cy="492440"/>
          </a:xfrm>
          <a:prstGeom prst="rect">
            <a:avLst/>
          </a:prstGeom>
          <a:noFill/>
        </p:spPr>
        <p:txBody>
          <a:bodyPr wrap="square" lIns="91438" tIns="45719" rIns="91438" bIns="45719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建议正文</a:t>
            </a:r>
            <a:r>
              <a:rPr lang="en-US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10</a:t>
            </a:r>
            <a:r>
              <a:rPr lang="zh-CN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号字，</a:t>
            </a:r>
            <a:r>
              <a:rPr lang="en-US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1.3</a:t>
            </a:r>
            <a:r>
              <a:rPr lang="zh-CN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倍字间距。</a:t>
            </a:r>
          </a:p>
        </p:txBody>
      </p:sp>
      <p:grpSp>
        <p:nvGrpSpPr>
          <p:cNvPr id="53" name="组 52"/>
          <p:cNvGrpSpPr/>
          <p:nvPr/>
        </p:nvGrpSpPr>
        <p:grpSpPr>
          <a:xfrm>
            <a:off x="-305746" y="1471101"/>
            <a:ext cx="1427147" cy="356474"/>
            <a:chOff x="0" y="937679"/>
            <a:chExt cx="1151467" cy="356474"/>
          </a:xfrm>
          <a:solidFill>
            <a:srgbClr val="FCC124"/>
          </a:solidFill>
        </p:grpSpPr>
        <p:sp>
          <p:nvSpPr>
            <p:cNvPr id="54" name="矩形 53"/>
            <p:cNvSpPr/>
            <p:nvPr/>
          </p:nvSpPr>
          <p:spPr>
            <a:xfrm>
              <a:off x="0" y="937679"/>
              <a:ext cx="1151467" cy="356474"/>
            </a:xfrm>
            <a:prstGeom prst="rect">
              <a:avLst/>
            </a:prstGeom>
            <a:solidFill>
              <a:srgbClr val="FFFFFF">
                <a:alpha val="51000"/>
              </a:srgbClr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dirty="0"/>
            </a:p>
          </p:txBody>
        </p:sp>
        <p:sp>
          <p:nvSpPr>
            <p:cNvPr id="55" name="文本框 54"/>
            <p:cNvSpPr txBox="1"/>
            <p:nvPr/>
          </p:nvSpPr>
          <p:spPr>
            <a:xfrm>
              <a:off x="0" y="992806"/>
              <a:ext cx="1151467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kumimoji="1" lang="en-US" altLang="zh-CN" sz="1000" b="1" dirty="0">
                  <a:solidFill>
                    <a:srgbClr val="FFFFFF"/>
                  </a:solidFill>
                  <a:latin typeface="Arial"/>
                  <a:cs typeface="Arial"/>
                </a:rPr>
                <a:t>CONTENTS</a:t>
              </a:r>
              <a:endParaRPr kumimoji="1" lang="zh-CN" altLang="en-US" sz="1000" b="1" dirty="0">
                <a:solidFill>
                  <a:srgbClr val="FFFFFF"/>
                </a:solidFill>
                <a:latin typeface="Arial"/>
                <a:cs typeface="Arial"/>
              </a:endParaRPr>
            </a:p>
          </p:txBody>
        </p:sp>
      </p:grpSp>
      <p:grpSp>
        <p:nvGrpSpPr>
          <p:cNvPr id="56" name="组 55"/>
          <p:cNvGrpSpPr/>
          <p:nvPr/>
        </p:nvGrpSpPr>
        <p:grpSpPr>
          <a:xfrm>
            <a:off x="-85605" y="1920091"/>
            <a:ext cx="1427147" cy="455237"/>
            <a:chOff x="0" y="1377583"/>
            <a:chExt cx="1151467" cy="455236"/>
          </a:xfrm>
        </p:grpSpPr>
        <p:sp>
          <p:nvSpPr>
            <p:cNvPr id="57" name="矩形 56"/>
            <p:cNvSpPr/>
            <p:nvPr/>
          </p:nvSpPr>
          <p:spPr>
            <a:xfrm>
              <a:off x="0" y="1377583"/>
              <a:ext cx="1151467" cy="356474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dirty="0"/>
            </a:p>
          </p:txBody>
        </p:sp>
        <p:sp>
          <p:nvSpPr>
            <p:cNvPr id="58" name="文本框 57"/>
            <p:cNvSpPr txBox="1"/>
            <p:nvPr/>
          </p:nvSpPr>
          <p:spPr>
            <a:xfrm>
              <a:off x="0" y="1432710"/>
              <a:ext cx="1151467" cy="4001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kumimoji="1" lang="zh-CN" altLang="en-US" sz="1000" b="1" dirty="0">
                  <a:solidFill>
                    <a:srgbClr val="FFFFFF"/>
                  </a:solidFill>
                  <a:latin typeface="Arial"/>
                  <a:cs typeface="Arial"/>
                </a:rPr>
                <a:t>用户困扰</a:t>
              </a:r>
            </a:p>
            <a:p>
              <a:pPr algn="r"/>
              <a:endParaRPr kumimoji="1" lang="zh-CN" altLang="en-US" sz="1000" b="1" dirty="0">
                <a:solidFill>
                  <a:srgbClr val="FFFFFF"/>
                </a:solidFill>
                <a:latin typeface="Arial"/>
                <a:cs typeface="Arial"/>
              </a:endParaRPr>
            </a:p>
          </p:txBody>
        </p:sp>
      </p:grpSp>
      <p:grpSp>
        <p:nvGrpSpPr>
          <p:cNvPr id="59" name="组 58"/>
          <p:cNvGrpSpPr/>
          <p:nvPr/>
        </p:nvGrpSpPr>
        <p:grpSpPr>
          <a:xfrm>
            <a:off x="-305746" y="2369080"/>
            <a:ext cx="1427147" cy="356474"/>
            <a:chOff x="0" y="1825991"/>
            <a:chExt cx="1151467" cy="356474"/>
          </a:xfrm>
        </p:grpSpPr>
        <p:sp>
          <p:nvSpPr>
            <p:cNvPr id="60" name="矩形 59"/>
            <p:cNvSpPr/>
            <p:nvPr/>
          </p:nvSpPr>
          <p:spPr>
            <a:xfrm>
              <a:off x="0" y="1825991"/>
              <a:ext cx="1151467" cy="356474"/>
            </a:xfrm>
            <a:prstGeom prst="rect">
              <a:avLst/>
            </a:prstGeom>
            <a:solidFill>
              <a:schemeClr val="bg1">
                <a:alpha val="51000"/>
              </a:schemeClr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dirty="0"/>
            </a:p>
          </p:txBody>
        </p:sp>
        <p:sp>
          <p:nvSpPr>
            <p:cNvPr id="61" name="文本框 60"/>
            <p:cNvSpPr txBox="1"/>
            <p:nvPr/>
          </p:nvSpPr>
          <p:spPr>
            <a:xfrm>
              <a:off x="0" y="1881118"/>
              <a:ext cx="1151467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kumimoji="1" lang="zh-CN" altLang="en-US" sz="1000" b="1" dirty="0">
                  <a:solidFill>
                    <a:srgbClr val="FFFFFF"/>
                  </a:solidFill>
                  <a:latin typeface="Arial"/>
                  <a:cs typeface="Arial"/>
                </a:rPr>
                <a:t>提出需求</a:t>
              </a:r>
            </a:p>
          </p:txBody>
        </p:sp>
      </p:grpSp>
      <p:grpSp>
        <p:nvGrpSpPr>
          <p:cNvPr id="62" name="组 61"/>
          <p:cNvGrpSpPr/>
          <p:nvPr/>
        </p:nvGrpSpPr>
        <p:grpSpPr>
          <a:xfrm>
            <a:off x="-305746" y="2818070"/>
            <a:ext cx="1427147" cy="356474"/>
            <a:chOff x="0" y="2279893"/>
            <a:chExt cx="1151467" cy="356474"/>
          </a:xfrm>
        </p:grpSpPr>
        <p:sp>
          <p:nvSpPr>
            <p:cNvPr id="63" name="矩形 62"/>
            <p:cNvSpPr/>
            <p:nvPr/>
          </p:nvSpPr>
          <p:spPr>
            <a:xfrm>
              <a:off x="0" y="2279893"/>
              <a:ext cx="1151467" cy="356474"/>
            </a:xfrm>
            <a:prstGeom prst="rect">
              <a:avLst/>
            </a:prstGeom>
            <a:solidFill>
              <a:schemeClr val="bg1">
                <a:alpha val="51000"/>
              </a:schemeClr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dirty="0"/>
            </a:p>
          </p:txBody>
        </p:sp>
        <p:sp>
          <p:nvSpPr>
            <p:cNvPr id="64" name="文本框 63"/>
            <p:cNvSpPr txBox="1"/>
            <p:nvPr/>
          </p:nvSpPr>
          <p:spPr>
            <a:xfrm>
              <a:off x="0" y="2335020"/>
              <a:ext cx="1151467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kumimoji="1" lang="zh-CN" altLang="en-US" sz="1000" b="1" dirty="0">
                  <a:solidFill>
                    <a:srgbClr val="FFFFFF"/>
                  </a:solidFill>
                  <a:latin typeface="Arial"/>
                  <a:cs typeface="Arial"/>
                </a:rPr>
                <a:t>解决方案</a:t>
              </a:r>
            </a:p>
          </p:txBody>
        </p:sp>
      </p:grpSp>
      <p:grpSp>
        <p:nvGrpSpPr>
          <p:cNvPr id="65" name="组 64"/>
          <p:cNvGrpSpPr/>
          <p:nvPr/>
        </p:nvGrpSpPr>
        <p:grpSpPr>
          <a:xfrm>
            <a:off x="-305746" y="3267061"/>
            <a:ext cx="1427147" cy="356474"/>
            <a:chOff x="0" y="2733640"/>
            <a:chExt cx="1151467" cy="356474"/>
          </a:xfrm>
        </p:grpSpPr>
        <p:sp>
          <p:nvSpPr>
            <p:cNvPr id="66" name="矩形 65"/>
            <p:cNvSpPr/>
            <p:nvPr/>
          </p:nvSpPr>
          <p:spPr>
            <a:xfrm>
              <a:off x="0" y="2733640"/>
              <a:ext cx="1151467" cy="356474"/>
            </a:xfrm>
            <a:prstGeom prst="rect">
              <a:avLst/>
            </a:prstGeom>
            <a:solidFill>
              <a:schemeClr val="bg1">
                <a:alpha val="51000"/>
              </a:schemeClr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dirty="0"/>
            </a:p>
          </p:txBody>
        </p:sp>
        <p:sp>
          <p:nvSpPr>
            <p:cNvPr id="67" name="文本框 66"/>
            <p:cNvSpPr txBox="1"/>
            <p:nvPr/>
          </p:nvSpPr>
          <p:spPr>
            <a:xfrm>
              <a:off x="0" y="2788767"/>
              <a:ext cx="1151467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kumimoji="1" lang="zh-CN" altLang="en-US" sz="1000" b="1" dirty="0">
                  <a:solidFill>
                    <a:schemeClr val="bg1"/>
                  </a:solidFill>
                  <a:latin typeface="Arial"/>
                  <a:cs typeface="Arial"/>
                </a:rPr>
                <a:t>产品展示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0958784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组 26"/>
          <p:cNvGrpSpPr/>
          <p:nvPr/>
        </p:nvGrpSpPr>
        <p:grpSpPr>
          <a:xfrm>
            <a:off x="76387" y="93269"/>
            <a:ext cx="1031051" cy="436516"/>
            <a:chOff x="1576591" y="136620"/>
            <a:chExt cx="1031051" cy="436516"/>
          </a:xfrm>
        </p:grpSpPr>
        <p:sp>
          <p:nvSpPr>
            <p:cNvPr id="28" name="文本框 27"/>
            <p:cNvSpPr txBox="1"/>
            <p:nvPr/>
          </p:nvSpPr>
          <p:spPr>
            <a:xfrm>
              <a:off x="1576591" y="136620"/>
              <a:ext cx="748923" cy="261610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rtlCol="0">
              <a:spAutoFit/>
            </a:bodyPr>
            <a:lstStyle/>
            <a:p>
              <a:r>
                <a:rPr kumimoji="1" lang="zh-CN" altLang="en-US" sz="1100" b="1" dirty="0">
                  <a:solidFill>
                    <a:srgbClr val="FCC124"/>
                  </a:solidFill>
                  <a:latin typeface="Arial"/>
                  <a:cs typeface="Arial"/>
                </a:rPr>
                <a:t>点击此处</a:t>
              </a:r>
            </a:p>
          </p:txBody>
        </p:sp>
        <p:sp>
          <p:nvSpPr>
            <p:cNvPr id="29" name="文本框 28"/>
            <p:cNvSpPr txBox="1"/>
            <p:nvPr/>
          </p:nvSpPr>
          <p:spPr>
            <a:xfrm>
              <a:off x="1576591" y="311526"/>
              <a:ext cx="1031051" cy="261610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rtlCol="0">
              <a:spAutoFit/>
            </a:bodyPr>
            <a:lstStyle/>
            <a:p>
              <a:r>
                <a:rPr kumimoji="1" lang="zh-CN" altLang="en-US" sz="1100" b="1" dirty="0">
                  <a:solidFill>
                    <a:srgbClr val="FFFFFF"/>
                  </a:solidFill>
                  <a:latin typeface="Arial"/>
                  <a:cs typeface="Arial"/>
                </a:rPr>
                <a:t>添加文字内容</a:t>
              </a:r>
            </a:p>
          </p:txBody>
        </p:sp>
      </p:grpSp>
      <p:grpSp>
        <p:nvGrpSpPr>
          <p:cNvPr id="3" name="组 2"/>
          <p:cNvGrpSpPr/>
          <p:nvPr/>
        </p:nvGrpSpPr>
        <p:grpSpPr>
          <a:xfrm>
            <a:off x="2360428" y="786298"/>
            <a:ext cx="5655812" cy="692497"/>
            <a:chOff x="2360428" y="573936"/>
            <a:chExt cx="5655812" cy="692497"/>
          </a:xfrm>
        </p:grpSpPr>
        <p:sp>
          <p:nvSpPr>
            <p:cNvPr id="53" name="文本框 8"/>
            <p:cNvSpPr txBox="1"/>
            <p:nvPr/>
          </p:nvSpPr>
          <p:spPr>
            <a:xfrm>
              <a:off x="2978736" y="573936"/>
              <a:ext cx="5037504" cy="6924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30000"/>
                </a:lnSpc>
              </a:pPr>
              <a:r>
                <a:rPr lang="zh-CN" altLang="en-US" sz="1000" dirty="0">
                  <a:solidFill>
                    <a:schemeClr val="bg1"/>
                  </a:solidFill>
                </a:rPr>
                <a:t>点击此处添加文本信息。</a:t>
              </a:r>
            </a:p>
            <a:p>
              <a:pPr>
                <a:lnSpc>
                  <a:spcPct val="130000"/>
                </a:lnSpc>
              </a:pPr>
              <a:r>
                <a:rPr lang="zh-CN" altLang="en-US" sz="1000" dirty="0">
                  <a:solidFill>
                    <a:schemeClr val="bg1"/>
                  </a:solidFill>
                </a:rPr>
                <a:t>标题数字等都可以通过点击和重新输入进行更改，顶部“开始”面板中可以对字体、字号、颜色、行距等进行修改。建议正文</a:t>
              </a:r>
              <a:r>
                <a:rPr lang="en-US" altLang="zh-CN" sz="1000" dirty="0">
                  <a:solidFill>
                    <a:schemeClr val="bg1"/>
                  </a:solidFill>
                </a:rPr>
                <a:t>10</a:t>
              </a:r>
              <a:r>
                <a:rPr lang="zh-CN" altLang="en-US" sz="1000" dirty="0">
                  <a:solidFill>
                    <a:schemeClr val="bg1"/>
                  </a:solidFill>
                </a:rPr>
                <a:t>号字，</a:t>
              </a:r>
              <a:r>
                <a:rPr lang="en-US" altLang="zh-CN" sz="1000" dirty="0">
                  <a:solidFill>
                    <a:schemeClr val="bg1"/>
                  </a:solidFill>
                </a:rPr>
                <a:t>1.3</a:t>
              </a:r>
              <a:r>
                <a:rPr lang="zh-CN" altLang="en-US" sz="1000" dirty="0">
                  <a:solidFill>
                    <a:schemeClr val="bg1"/>
                  </a:solidFill>
                </a:rPr>
                <a:t>倍字间距。</a:t>
              </a:r>
            </a:p>
          </p:txBody>
        </p:sp>
        <p:sp>
          <p:nvSpPr>
            <p:cNvPr id="57" name="矩形 56"/>
            <p:cNvSpPr/>
            <p:nvPr/>
          </p:nvSpPr>
          <p:spPr>
            <a:xfrm>
              <a:off x="2360428" y="653748"/>
              <a:ext cx="606677" cy="558361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</p:grpSp>
      <p:grpSp>
        <p:nvGrpSpPr>
          <p:cNvPr id="5" name="组 4"/>
          <p:cNvGrpSpPr/>
          <p:nvPr/>
        </p:nvGrpSpPr>
        <p:grpSpPr>
          <a:xfrm>
            <a:off x="2488020" y="1727990"/>
            <a:ext cx="5528220" cy="692497"/>
            <a:chOff x="2488020" y="1603808"/>
            <a:chExt cx="5528220" cy="692497"/>
          </a:xfrm>
        </p:grpSpPr>
        <p:sp>
          <p:nvSpPr>
            <p:cNvPr id="54" name="文本框 53"/>
            <p:cNvSpPr txBox="1"/>
            <p:nvPr/>
          </p:nvSpPr>
          <p:spPr>
            <a:xfrm>
              <a:off x="2978736" y="1603808"/>
              <a:ext cx="5037504" cy="6924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457189">
                <a:lnSpc>
                  <a:spcPct val="130000"/>
                </a:lnSpc>
              </a:pPr>
              <a:r>
                <a:rPr lang="zh-CN" altLang="en-US" sz="1000" dirty="0">
                  <a:solidFill>
                    <a:prstClr val="white"/>
                  </a:solidFill>
                </a:rPr>
                <a:t>点击此处添加文本信息。</a:t>
              </a:r>
            </a:p>
            <a:p>
              <a:pPr defTabSz="457189">
                <a:lnSpc>
                  <a:spcPct val="130000"/>
                </a:lnSpc>
              </a:pPr>
              <a:r>
                <a:rPr lang="zh-CN" altLang="en-US" sz="1000" dirty="0">
                  <a:solidFill>
                    <a:prstClr val="white"/>
                  </a:solidFill>
                </a:rPr>
                <a:t>标题数字等都可以通过点击和重新输入进行更改，顶部“开始”面板中可以对字体、字号、颜色、行距等进行修改。建议正文</a:t>
              </a:r>
              <a:r>
                <a:rPr lang="en-US" altLang="zh-CN" sz="1000" dirty="0">
                  <a:solidFill>
                    <a:prstClr val="white"/>
                  </a:solidFill>
                </a:rPr>
                <a:t>10</a:t>
              </a:r>
              <a:r>
                <a:rPr lang="zh-CN" altLang="en-US" sz="1000" dirty="0">
                  <a:solidFill>
                    <a:prstClr val="white"/>
                  </a:solidFill>
                </a:rPr>
                <a:t>号字，</a:t>
              </a:r>
              <a:r>
                <a:rPr lang="en-US" altLang="zh-CN" sz="1000" dirty="0">
                  <a:solidFill>
                    <a:prstClr val="white"/>
                  </a:solidFill>
                </a:rPr>
                <a:t>1.3</a:t>
              </a:r>
              <a:r>
                <a:rPr lang="zh-CN" altLang="en-US" sz="1000" dirty="0">
                  <a:solidFill>
                    <a:prstClr val="white"/>
                  </a:solidFill>
                </a:rPr>
                <a:t>倍字间距。</a:t>
              </a:r>
            </a:p>
          </p:txBody>
        </p:sp>
        <p:sp>
          <p:nvSpPr>
            <p:cNvPr id="58" name="矩形 57"/>
            <p:cNvSpPr/>
            <p:nvPr/>
          </p:nvSpPr>
          <p:spPr>
            <a:xfrm>
              <a:off x="2488020" y="1681669"/>
              <a:ext cx="479086" cy="558361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</p:grpSp>
      <p:grpSp>
        <p:nvGrpSpPr>
          <p:cNvPr id="6" name="组 5"/>
          <p:cNvGrpSpPr/>
          <p:nvPr/>
        </p:nvGrpSpPr>
        <p:grpSpPr>
          <a:xfrm>
            <a:off x="2663766" y="2669682"/>
            <a:ext cx="5352474" cy="692497"/>
            <a:chOff x="2663766" y="2633681"/>
            <a:chExt cx="5352474" cy="692497"/>
          </a:xfrm>
        </p:grpSpPr>
        <p:sp>
          <p:nvSpPr>
            <p:cNvPr id="55" name="文本框 8"/>
            <p:cNvSpPr txBox="1"/>
            <p:nvPr/>
          </p:nvSpPr>
          <p:spPr>
            <a:xfrm>
              <a:off x="2978736" y="2633681"/>
              <a:ext cx="5037504" cy="6924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457189">
                <a:lnSpc>
                  <a:spcPct val="130000"/>
                </a:lnSpc>
              </a:pPr>
              <a:r>
                <a:rPr lang="zh-CN" altLang="en-US" sz="1000" dirty="0">
                  <a:solidFill>
                    <a:prstClr val="white"/>
                  </a:solidFill>
                </a:rPr>
                <a:t>点击此处添加文本信息。</a:t>
              </a:r>
            </a:p>
            <a:p>
              <a:pPr defTabSz="457189">
                <a:lnSpc>
                  <a:spcPct val="130000"/>
                </a:lnSpc>
              </a:pPr>
              <a:r>
                <a:rPr lang="zh-CN" altLang="en-US" sz="1000" dirty="0">
                  <a:solidFill>
                    <a:prstClr val="white"/>
                  </a:solidFill>
                </a:rPr>
                <a:t>标题数字等都可以通过点击和重新输入进行更改，顶部“开始”面板中可以对字体、字号、颜色、行距等进行修改。建议正文</a:t>
              </a:r>
              <a:r>
                <a:rPr lang="en-US" altLang="zh-CN" sz="1000" dirty="0">
                  <a:solidFill>
                    <a:prstClr val="white"/>
                  </a:solidFill>
                </a:rPr>
                <a:t>10</a:t>
              </a:r>
              <a:r>
                <a:rPr lang="zh-CN" altLang="en-US" sz="1000" dirty="0">
                  <a:solidFill>
                    <a:prstClr val="white"/>
                  </a:solidFill>
                </a:rPr>
                <a:t>号字，</a:t>
              </a:r>
              <a:r>
                <a:rPr lang="en-US" altLang="zh-CN" sz="1000" dirty="0">
                  <a:solidFill>
                    <a:prstClr val="white"/>
                  </a:solidFill>
                </a:rPr>
                <a:t>1.3</a:t>
              </a:r>
              <a:r>
                <a:rPr lang="zh-CN" altLang="en-US" sz="1000" dirty="0">
                  <a:solidFill>
                    <a:prstClr val="white"/>
                  </a:solidFill>
                </a:rPr>
                <a:t>倍字间距。</a:t>
              </a:r>
            </a:p>
          </p:txBody>
        </p:sp>
        <p:sp>
          <p:nvSpPr>
            <p:cNvPr id="59" name="矩形 58"/>
            <p:cNvSpPr/>
            <p:nvPr/>
          </p:nvSpPr>
          <p:spPr>
            <a:xfrm>
              <a:off x="2663766" y="2711541"/>
              <a:ext cx="303339" cy="558361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</p:grpSp>
      <p:grpSp>
        <p:nvGrpSpPr>
          <p:cNvPr id="7" name="组 6"/>
          <p:cNvGrpSpPr/>
          <p:nvPr/>
        </p:nvGrpSpPr>
        <p:grpSpPr>
          <a:xfrm>
            <a:off x="2901204" y="3611373"/>
            <a:ext cx="5115036" cy="692497"/>
            <a:chOff x="2901204" y="3663553"/>
            <a:chExt cx="5115036" cy="692497"/>
          </a:xfrm>
        </p:grpSpPr>
        <p:sp>
          <p:nvSpPr>
            <p:cNvPr id="56" name="文本框 8"/>
            <p:cNvSpPr txBox="1"/>
            <p:nvPr/>
          </p:nvSpPr>
          <p:spPr>
            <a:xfrm>
              <a:off x="2978736" y="3663553"/>
              <a:ext cx="5037504" cy="6924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457189">
                <a:lnSpc>
                  <a:spcPct val="130000"/>
                </a:lnSpc>
              </a:pPr>
              <a:r>
                <a:rPr lang="zh-CN" altLang="en-US" sz="1000" dirty="0">
                  <a:solidFill>
                    <a:prstClr val="white"/>
                  </a:solidFill>
                </a:rPr>
                <a:t>点击此处添加文本信息。</a:t>
              </a:r>
            </a:p>
            <a:p>
              <a:pPr defTabSz="457189">
                <a:lnSpc>
                  <a:spcPct val="130000"/>
                </a:lnSpc>
              </a:pPr>
              <a:r>
                <a:rPr lang="zh-CN" altLang="en-US" sz="1000" dirty="0">
                  <a:solidFill>
                    <a:prstClr val="white"/>
                  </a:solidFill>
                </a:rPr>
                <a:t>标题数字等都可以通过点击和重新输入进行更改，顶部“开始”面板中可以对字体、字号、颜色、行距等进行修改。建议正文</a:t>
              </a:r>
              <a:r>
                <a:rPr lang="en-US" altLang="zh-CN" sz="1000" dirty="0">
                  <a:solidFill>
                    <a:prstClr val="white"/>
                  </a:solidFill>
                </a:rPr>
                <a:t>10</a:t>
              </a:r>
              <a:r>
                <a:rPr lang="zh-CN" altLang="en-US" sz="1000" dirty="0">
                  <a:solidFill>
                    <a:prstClr val="white"/>
                  </a:solidFill>
                </a:rPr>
                <a:t>号字，</a:t>
              </a:r>
              <a:r>
                <a:rPr lang="en-US" altLang="zh-CN" sz="1000" dirty="0">
                  <a:solidFill>
                    <a:prstClr val="white"/>
                  </a:solidFill>
                </a:rPr>
                <a:t>1.3</a:t>
              </a:r>
              <a:r>
                <a:rPr lang="zh-CN" altLang="en-US" sz="1000" dirty="0">
                  <a:solidFill>
                    <a:prstClr val="white"/>
                  </a:solidFill>
                </a:rPr>
                <a:t>倍字间距。</a:t>
              </a:r>
            </a:p>
          </p:txBody>
        </p:sp>
        <p:sp>
          <p:nvSpPr>
            <p:cNvPr id="60" name="矩形 59"/>
            <p:cNvSpPr/>
            <p:nvPr/>
          </p:nvSpPr>
          <p:spPr>
            <a:xfrm>
              <a:off x="2901204" y="3741413"/>
              <a:ext cx="65901" cy="558361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</p:grpSp>
      <p:grpSp>
        <p:nvGrpSpPr>
          <p:cNvPr id="34" name="组 33"/>
          <p:cNvGrpSpPr/>
          <p:nvPr/>
        </p:nvGrpSpPr>
        <p:grpSpPr>
          <a:xfrm>
            <a:off x="-305746" y="1471101"/>
            <a:ext cx="1427147" cy="356474"/>
            <a:chOff x="0" y="937679"/>
            <a:chExt cx="1151467" cy="356474"/>
          </a:xfrm>
          <a:solidFill>
            <a:srgbClr val="FCC124"/>
          </a:solidFill>
        </p:grpSpPr>
        <p:sp>
          <p:nvSpPr>
            <p:cNvPr id="35" name="矩形 34"/>
            <p:cNvSpPr/>
            <p:nvPr/>
          </p:nvSpPr>
          <p:spPr>
            <a:xfrm>
              <a:off x="0" y="937679"/>
              <a:ext cx="1151467" cy="356474"/>
            </a:xfrm>
            <a:prstGeom prst="rect">
              <a:avLst/>
            </a:prstGeom>
            <a:solidFill>
              <a:srgbClr val="FFFFFF">
                <a:alpha val="51000"/>
              </a:srgbClr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dirty="0"/>
            </a:p>
          </p:txBody>
        </p:sp>
        <p:sp>
          <p:nvSpPr>
            <p:cNvPr id="37" name="文本框 36"/>
            <p:cNvSpPr txBox="1"/>
            <p:nvPr/>
          </p:nvSpPr>
          <p:spPr>
            <a:xfrm>
              <a:off x="0" y="992806"/>
              <a:ext cx="1151467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kumimoji="1" lang="en-US" altLang="zh-CN" sz="1000" b="1" dirty="0">
                  <a:solidFill>
                    <a:srgbClr val="FFFFFF"/>
                  </a:solidFill>
                  <a:latin typeface="Arial"/>
                  <a:cs typeface="Arial"/>
                </a:rPr>
                <a:t>CONTENTS</a:t>
              </a:r>
              <a:endParaRPr kumimoji="1" lang="zh-CN" altLang="en-US" sz="1000" b="1" dirty="0">
                <a:solidFill>
                  <a:srgbClr val="FFFFFF"/>
                </a:solidFill>
                <a:latin typeface="Arial"/>
                <a:cs typeface="Arial"/>
              </a:endParaRPr>
            </a:p>
          </p:txBody>
        </p:sp>
      </p:grpSp>
      <p:grpSp>
        <p:nvGrpSpPr>
          <p:cNvPr id="40" name="组 39"/>
          <p:cNvGrpSpPr/>
          <p:nvPr/>
        </p:nvGrpSpPr>
        <p:grpSpPr>
          <a:xfrm>
            <a:off x="-85605" y="1920091"/>
            <a:ext cx="1427147" cy="455237"/>
            <a:chOff x="0" y="1377583"/>
            <a:chExt cx="1151467" cy="455236"/>
          </a:xfrm>
        </p:grpSpPr>
        <p:sp>
          <p:nvSpPr>
            <p:cNvPr id="45" name="矩形 44"/>
            <p:cNvSpPr/>
            <p:nvPr/>
          </p:nvSpPr>
          <p:spPr>
            <a:xfrm>
              <a:off x="0" y="1377583"/>
              <a:ext cx="1151467" cy="356474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dirty="0"/>
            </a:p>
          </p:txBody>
        </p:sp>
        <p:sp>
          <p:nvSpPr>
            <p:cNvPr id="46" name="文本框 45"/>
            <p:cNvSpPr txBox="1"/>
            <p:nvPr/>
          </p:nvSpPr>
          <p:spPr>
            <a:xfrm>
              <a:off x="0" y="1432710"/>
              <a:ext cx="1151467" cy="4001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kumimoji="1" lang="zh-CN" altLang="en-US" sz="1000" b="1" dirty="0">
                  <a:solidFill>
                    <a:srgbClr val="FFFFFF"/>
                  </a:solidFill>
                  <a:latin typeface="Arial"/>
                  <a:cs typeface="Arial"/>
                </a:rPr>
                <a:t>用户困扰</a:t>
              </a:r>
            </a:p>
            <a:p>
              <a:pPr algn="r"/>
              <a:endParaRPr kumimoji="1" lang="zh-CN" altLang="en-US" sz="1000" b="1" dirty="0">
                <a:solidFill>
                  <a:srgbClr val="FFFFFF"/>
                </a:solidFill>
                <a:latin typeface="Arial"/>
                <a:cs typeface="Arial"/>
              </a:endParaRPr>
            </a:p>
          </p:txBody>
        </p:sp>
      </p:grpSp>
      <p:grpSp>
        <p:nvGrpSpPr>
          <p:cNvPr id="61" name="组 60"/>
          <p:cNvGrpSpPr/>
          <p:nvPr/>
        </p:nvGrpSpPr>
        <p:grpSpPr>
          <a:xfrm>
            <a:off x="-305746" y="2369080"/>
            <a:ext cx="1427147" cy="356474"/>
            <a:chOff x="0" y="1825991"/>
            <a:chExt cx="1151467" cy="356474"/>
          </a:xfrm>
        </p:grpSpPr>
        <p:sp>
          <p:nvSpPr>
            <p:cNvPr id="62" name="矩形 61"/>
            <p:cNvSpPr/>
            <p:nvPr/>
          </p:nvSpPr>
          <p:spPr>
            <a:xfrm>
              <a:off x="0" y="1825991"/>
              <a:ext cx="1151467" cy="356474"/>
            </a:xfrm>
            <a:prstGeom prst="rect">
              <a:avLst/>
            </a:prstGeom>
            <a:solidFill>
              <a:schemeClr val="bg1">
                <a:alpha val="51000"/>
              </a:schemeClr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dirty="0"/>
            </a:p>
          </p:txBody>
        </p:sp>
        <p:sp>
          <p:nvSpPr>
            <p:cNvPr id="63" name="文本框 62"/>
            <p:cNvSpPr txBox="1"/>
            <p:nvPr/>
          </p:nvSpPr>
          <p:spPr>
            <a:xfrm>
              <a:off x="0" y="1881118"/>
              <a:ext cx="1151467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kumimoji="1" lang="zh-CN" altLang="en-US" sz="1000" b="1" dirty="0">
                  <a:solidFill>
                    <a:srgbClr val="FFFFFF"/>
                  </a:solidFill>
                  <a:latin typeface="Arial"/>
                  <a:cs typeface="Arial"/>
                </a:rPr>
                <a:t>提出需求</a:t>
              </a:r>
            </a:p>
          </p:txBody>
        </p:sp>
      </p:grpSp>
      <p:grpSp>
        <p:nvGrpSpPr>
          <p:cNvPr id="64" name="组 63"/>
          <p:cNvGrpSpPr/>
          <p:nvPr/>
        </p:nvGrpSpPr>
        <p:grpSpPr>
          <a:xfrm>
            <a:off x="-305746" y="2818070"/>
            <a:ext cx="1427147" cy="356474"/>
            <a:chOff x="0" y="2279893"/>
            <a:chExt cx="1151467" cy="356474"/>
          </a:xfrm>
        </p:grpSpPr>
        <p:sp>
          <p:nvSpPr>
            <p:cNvPr id="65" name="矩形 64"/>
            <p:cNvSpPr/>
            <p:nvPr/>
          </p:nvSpPr>
          <p:spPr>
            <a:xfrm>
              <a:off x="0" y="2279893"/>
              <a:ext cx="1151467" cy="356474"/>
            </a:xfrm>
            <a:prstGeom prst="rect">
              <a:avLst/>
            </a:prstGeom>
            <a:solidFill>
              <a:schemeClr val="bg1">
                <a:alpha val="51000"/>
              </a:schemeClr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dirty="0"/>
            </a:p>
          </p:txBody>
        </p:sp>
        <p:sp>
          <p:nvSpPr>
            <p:cNvPr id="66" name="文本框 65"/>
            <p:cNvSpPr txBox="1"/>
            <p:nvPr/>
          </p:nvSpPr>
          <p:spPr>
            <a:xfrm>
              <a:off x="0" y="2335020"/>
              <a:ext cx="1151467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kumimoji="1" lang="zh-CN" altLang="en-US" sz="1000" b="1" dirty="0">
                  <a:solidFill>
                    <a:srgbClr val="FFFFFF"/>
                  </a:solidFill>
                  <a:latin typeface="Arial"/>
                  <a:cs typeface="Arial"/>
                </a:rPr>
                <a:t>解决方案</a:t>
              </a:r>
            </a:p>
          </p:txBody>
        </p:sp>
      </p:grpSp>
      <p:grpSp>
        <p:nvGrpSpPr>
          <p:cNvPr id="67" name="组 66"/>
          <p:cNvGrpSpPr/>
          <p:nvPr/>
        </p:nvGrpSpPr>
        <p:grpSpPr>
          <a:xfrm>
            <a:off x="-305746" y="3267061"/>
            <a:ext cx="1427147" cy="356474"/>
            <a:chOff x="0" y="2733640"/>
            <a:chExt cx="1151467" cy="356474"/>
          </a:xfrm>
        </p:grpSpPr>
        <p:sp>
          <p:nvSpPr>
            <p:cNvPr id="68" name="矩形 67"/>
            <p:cNvSpPr/>
            <p:nvPr/>
          </p:nvSpPr>
          <p:spPr>
            <a:xfrm>
              <a:off x="0" y="2733640"/>
              <a:ext cx="1151467" cy="356474"/>
            </a:xfrm>
            <a:prstGeom prst="rect">
              <a:avLst/>
            </a:prstGeom>
            <a:solidFill>
              <a:schemeClr val="bg1">
                <a:alpha val="51000"/>
              </a:schemeClr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dirty="0"/>
            </a:p>
          </p:txBody>
        </p:sp>
        <p:sp>
          <p:nvSpPr>
            <p:cNvPr id="69" name="文本框 68"/>
            <p:cNvSpPr txBox="1"/>
            <p:nvPr/>
          </p:nvSpPr>
          <p:spPr>
            <a:xfrm>
              <a:off x="0" y="2788767"/>
              <a:ext cx="1151467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kumimoji="1" lang="zh-CN" altLang="en-US" sz="1000" b="1" dirty="0">
                  <a:solidFill>
                    <a:schemeClr val="bg1"/>
                  </a:solidFill>
                  <a:latin typeface="Arial"/>
                  <a:cs typeface="Arial"/>
                </a:rPr>
                <a:t>产品展示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7919970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1485900" y="2255725"/>
            <a:ext cx="4696061" cy="5969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endParaRPr kumimoji="1"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1576086" y="2307955"/>
            <a:ext cx="4572000" cy="492440"/>
          </a:xfrm>
          <a:prstGeom prst="rect">
            <a:avLst/>
          </a:prstGeom>
          <a:noFill/>
        </p:spPr>
        <p:txBody>
          <a:bodyPr wrap="square" lIns="91438" tIns="45719" rIns="91438" bIns="45719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标题数字等都可以通过点击和重新输入进行更改，顶部</a:t>
            </a:r>
            <a:r>
              <a:rPr lang="en-US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“</a:t>
            </a:r>
            <a:r>
              <a:rPr lang="zh-CN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开始</a:t>
            </a:r>
            <a:r>
              <a:rPr lang="en-US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”</a:t>
            </a:r>
            <a:r>
              <a:rPr lang="zh-CN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面板中可以对字体、字号、颜色、行距等进行修改。建议正文</a:t>
            </a:r>
            <a:r>
              <a:rPr lang="en-US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10</a:t>
            </a:r>
            <a:r>
              <a:rPr lang="zh-CN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号字，</a:t>
            </a:r>
            <a:r>
              <a:rPr lang="en-US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1.3</a:t>
            </a:r>
            <a:r>
              <a:rPr lang="zh-CN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倍字间距。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1418506" y="1422279"/>
            <a:ext cx="1970762" cy="707886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91438" tIns="45719" rIns="91438" bIns="45719" rtlCol="0">
            <a:spAutoFit/>
          </a:bodyPr>
          <a:lstStyle/>
          <a:p>
            <a:r>
              <a:rPr kumimoji="1" lang="en-US" altLang="zh-CN" sz="4000" b="1" dirty="0">
                <a:solidFill>
                  <a:schemeClr val="accent6">
                    <a:lumMod val="75000"/>
                  </a:schemeClr>
                </a:solidFill>
                <a:latin typeface="Arial"/>
                <a:cs typeface="Arial"/>
              </a:rPr>
              <a:t>PART</a:t>
            </a:r>
            <a:r>
              <a:rPr kumimoji="1" lang="zh-CN" altLang="en-US" sz="4000" b="1" dirty="0">
                <a:solidFill>
                  <a:schemeClr val="accent6">
                    <a:lumMod val="75000"/>
                  </a:schemeClr>
                </a:solidFill>
                <a:latin typeface="Arial"/>
                <a:cs typeface="Arial"/>
              </a:rPr>
              <a:t> </a:t>
            </a:r>
            <a:r>
              <a:rPr kumimoji="1" lang="en-US" altLang="zh-CN" sz="4000" b="1" dirty="0">
                <a:solidFill>
                  <a:schemeClr val="accent6">
                    <a:lumMod val="75000"/>
                  </a:schemeClr>
                </a:solidFill>
                <a:latin typeface="Arial"/>
                <a:cs typeface="Arial"/>
              </a:rPr>
              <a:t>2</a:t>
            </a:r>
            <a:endParaRPr kumimoji="1" lang="zh-CN" altLang="en-US" sz="4000" b="1" dirty="0">
              <a:solidFill>
                <a:schemeClr val="accent6">
                  <a:lumMod val="75000"/>
                </a:schemeClr>
              </a:solidFill>
              <a:latin typeface="Arial"/>
              <a:cs typeface="Arial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3389268" y="1421254"/>
            <a:ext cx="2236510" cy="707886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91438" tIns="45719" rIns="91438" bIns="45719" rtlCol="0">
            <a:spAutoFit/>
          </a:bodyPr>
          <a:lstStyle/>
          <a:p>
            <a:r>
              <a:rPr kumimoji="1" lang="zh-CN" altLang="en-US" sz="4000" b="1" dirty="0">
                <a:solidFill>
                  <a:srgbClr val="FFFFFF"/>
                </a:solidFill>
                <a:latin typeface="Arial"/>
                <a:cs typeface="Arial"/>
              </a:rPr>
              <a:t>提出需求</a:t>
            </a:r>
          </a:p>
        </p:txBody>
      </p:sp>
    </p:spTree>
    <p:extLst>
      <p:ext uri="{BB962C8B-B14F-4D97-AF65-F5344CB8AC3E}">
        <p14:creationId xmlns:p14="http://schemas.microsoft.com/office/powerpoint/2010/main" val="13403322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椭圆 7"/>
          <p:cNvSpPr/>
          <p:nvPr/>
        </p:nvSpPr>
        <p:spPr>
          <a:xfrm>
            <a:off x="2225818" y="882084"/>
            <a:ext cx="1353692" cy="1353691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endParaRPr kumimoji="1" lang="zh-CN" altLang="en-US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42" name="椭圆 41"/>
          <p:cNvSpPr/>
          <p:nvPr/>
        </p:nvSpPr>
        <p:spPr>
          <a:xfrm>
            <a:off x="2300190" y="960776"/>
            <a:ext cx="1204951" cy="1204950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endParaRPr kumimoji="1" lang="zh-CN" altLang="en-US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46" name="椭圆 45"/>
          <p:cNvSpPr/>
          <p:nvPr/>
        </p:nvSpPr>
        <p:spPr>
          <a:xfrm>
            <a:off x="2392366" y="1058312"/>
            <a:ext cx="1020599" cy="102059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endParaRPr kumimoji="1" lang="zh-CN" altLang="en-US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2300188" y="2265202"/>
            <a:ext cx="1204952" cy="311621"/>
          </a:xfrm>
          <a:prstGeom prst="rect">
            <a:avLst/>
          </a:prstGeom>
          <a:noFill/>
        </p:spPr>
        <p:txBody>
          <a:bodyPr wrap="square" lIns="91438" tIns="45719" rIns="91438" bIns="45719" rtlCol="0">
            <a:spAutoFit/>
          </a:bodyPr>
          <a:lstStyle/>
          <a:p>
            <a:pPr algn="ctr"/>
            <a:r>
              <a:rPr kumimoji="1" lang="en-US" altLang="zh-CN" sz="1400" b="1" dirty="0">
                <a:solidFill>
                  <a:srgbClr val="FCC124"/>
                </a:solidFill>
                <a:latin typeface="Arial"/>
                <a:cs typeface="Arial"/>
              </a:rPr>
              <a:t>TEXT</a:t>
            </a:r>
            <a:endParaRPr kumimoji="1" lang="zh-CN" altLang="en-US" sz="1400" b="1" dirty="0">
              <a:solidFill>
                <a:srgbClr val="FCC124"/>
              </a:solidFill>
              <a:latin typeface="Arial"/>
              <a:cs typeface="Arial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2136474" y="2514756"/>
            <a:ext cx="1532380" cy="692497"/>
          </a:xfrm>
          <a:prstGeom prst="rect">
            <a:avLst/>
          </a:prstGeom>
          <a:noFill/>
        </p:spPr>
        <p:txBody>
          <a:bodyPr wrap="square" lIns="91438" tIns="45719" rIns="91438" bIns="45719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1000" kern="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STHeitiSC-Light"/>
              </a:rPr>
              <a:t>点击此处添加文本信息</a:t>
            </a:r>
            <a:r>
              <a:rPr lang="zh-CN" altLang="en-US" sz="1000" kern="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STHeitiSC-Light"/>
              </a:rPr>
              <a:t>，</a:t>
            </a:r>
            <a:r>
              <a:rPr lang="zh-CN" altLang="zh-CN" sz="1000" kern="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STHeitiSC-Light"/>
              </a:rPr>
              <a:t>建议正文</a:t>
            </a:r>
            <a:r>
              <a:rPr lang="en-US" altLang="zh-CN" sz="1000" kern="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STHeitiSC-Light"/>
              </a:rPr>
              <a:t>10</a:t>
            </a:r>
            <a:r>
              <a:rPr lang="zh-CN" altLang="zh-CN" sz="1000" kern="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STHeitiSC-Light"/>
              </a:rPr>
              <a:t>号字，</a:t>
            </a:r>
            <a:r>
              <a:rPr lang="en-US" altLang="zh-CN" sz="1000" kern="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STHeitiSC-Light"/>
              </a:rPr>
              <a:t>1.3</a:t>
            </a:r>
            <a:r>
              <a:rPr lang="zh-CN" altLang="zh-CN" sz="1000" kern="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STHeitiSC-Light"/>
              </a:rPr>
              <a:t>倍字间距。</a:t>
            </a:r>
            <a:endParaRPr kumimoji="1" lang="zh-CN" altLang="en-US" sz="10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cs typeface="Arial"/>
            </a:endParaRPr>
          </a:p>
        </p:txBody>
      </p:sp>
      <p:sp>
        <p:nvSpPr>
          <p:cNvPr id="94" name="文本框 93"/>
          <p:cNvSpPr txBox="1"/>
          <p:nvPr/>
        </p:nvSpPr>
        <p:spPr>
          <a:xfrm>
            <a:off x="1988337" y="3564102"/>
            <a:ext cx="6484404" cy="630942"/>
          </a:xfrm>
          <a:prstGeom prst="rect">
            <a:avLst/>
          </a:prstGeom>
          <a:noFill/>
        </p:spPr>
        <p:txBody>
          <a:bodyPr wrap="square" lIns="91438" tIns="45719" rIns="91438" bIns="45719" rtlCol="0">
            <a:spAutoFit/>
          </a:bodyPr>
          <a:lstStyle/>
          <a:p>
            <a:pPr algn="ctr"/>
            <a:r>
              <a:rPr kumimoji="1" lang="en-US" altLang="zh-CN" sz="3400" b="1" dirty="0">
                <a:solidFill>
                  <a:schemeClr val="accent6">
                    <a:lumMod val="75000"/>
                  </a:schemeClr>
                </a:solidFill>
                <a:latin typeface="Arial"/>
                <a:cs typeface="Arial"/>
              </a:rPr>
              <a:t>HOW</a:t>
            </a:r>
            <a:r>
              <a:rPr kumimoji="1" lang="zh-CN" altLang="en-US" sz="3400" b="1" dirty="0">
                <a:solidFill>
                  <a:schemeClr val="accent6">
                    <a:lumMod val="75000"/>
                  </a:schemeClr>
                </a:solidFill>
                <a:latin typeface="Arial"/>
                <a:cs typeface="Arial"/>
              </a:rPr>
              <a:t> </a:t>
            </a:r>
            <a:r>
              <a:rPr kumimoji="1" lang="en-US" altLang="zh-CN" sz="3400" b="1" dirty="0">
                <a:solidFill>
                  <a:schemeClr val="accent6">
                    <a:lumMod val="75000"/>
                  </a:schemeClr>
                </a:solidFill>
                <a:latin typeface="Arial"/>
                <a:cs typeface="Arial"/>
              </a:rPr>
              <a:t>DO</a:t>
            </a:r>
            <a:r>
              <a:rPr kumimoji="1" lang="zh-CN" altLang="en-US" sz="3400" b="1" dirty="0">
                <a:solidFill>
                  <a:schemeClr val="accent6">
                    <a:lumMod val="75000"/>
                  </a:schemeClr>
                </a:solidFill>
                <a:latin typeface="Arial"/>
                <a:cs typeface="Arial"/>
              </a:rPr>
              <a:t> </a:t>
            </a:r>
            <a:r>
              <a:rPr kumimoji="1" lang="en-US" altLang="zh-CN" sz="3400" b="1" dirty="0">
                <a:solidFill>
                  <a:schemeClr val="accent6">
                    <a:lumMod val="75000"/>
                  </a:schemeClr>
                </a:solidFill>
                <a:latin typeface="Arial"/>
                <a:cs typeface="Arial"/>
              </a:rPr>
              <a:t>I</a:t>
            </a:r>
            <a:r>
              <a:rPr kumimoji="1" lang="zh-CN" altLang="en-US" sz="3400" b="1" dirty="0">
                <a:solidFill>
                  <a:schemeClr val="accent6">
                    <a:lumMod val="75000"/>
                  </a:schemeClr>
                </a:solidFill>
                <a:latin typeface="Arial"/>
                <a:cs typeface="Arial"/>
              </a:rPr>
              <a:t> </a:t>
            </a:r>
            <a:r>
              <a:rPr kumimoji="1" lang="en-US" altLang="zh-CN" sz="3400" b="1" dirty="0">
                <a:solidFill>
                  <a:schemeClr val="accent6">
                    <a:lumMod val="75000"/>
                  </a:schemeClr>
                </a:solidFill>
                <a:latin typeface="Arial"/>
                <a:cs typeface="Arial"/>
              </a:rPr>
              <a:t>GET</a:t>
            </a:r>
            <a:r>
              <a:rPr kumimoji="1" lang="zh-CN" altLang="en-US" sz="3400" b="1" dirty="0">
                <a:solidFill>
                  <a:schemeClr val="accent6">
                    <a:lumMod val="75000"/>
                  </a:schemeClr>
                </a:solidFill>
                <a:latin typeface="Arial"/>
                <a:cs typeface="Arial"/>
              </a:rPr>
              <a:t> </a:t>
            </a:r>
            <a:r>
              <a:rPr kumimoji="1" lang="en-US" altLang="zh-CN" sz="3400" b="1" dirty="0">
                <a:solidFill>
                  <a:schemeClr val="accent6">
                    <a:lumMod val="75000"/>
                  </a:schemeClr>
                </a:solidFill>
                <a:latin typeface="Arial"/>
                <a:cs typeface="Arial"/>
              </a:rPr>
              <a:t>THESE</a:t>
            </a:r>
            <a:r>
              <a:rPr kumimoji="1" lang="zh-CN" altLang="en-US" sz="3400" b="1" dirty="0">
                <a:solidFill>
                  <a:schemeClr val="accent6">
                    <a:lumMod val="75000"/>
                  </a:schemeClr>
                </a:solidFill>
                <a:latin typeface="Arial"/>
                <a:cs typeface="Arial"/>
              </a:rPr>
              <a:t> </a:t>
            </a:r>
            <a:r>
              <a:rPr kumimoji="1" lang="en-US" altLang="zh-CN" sz="3400" b="1" dirty="0">
                <a:solidFill>
                  <a:schemeClr val="accent6">
                    <a:lumMod val="75000"/>
                  </a:schemeClr>
                </a:solidFill>
                <a:latin typeface="Arial"/>
                <a:cs typeface="Arial"/>
              </a:rPr>
              <a:t>IDEAS</a:t>
            </a:r>
            <a:endParaRPr kumimoji="1" lang="zh-CN" altLang="en-US" sz="3400" b="1" dirty="0">
              <a:solidFill>
                <a:schemeClr val="accent6">
                  <a:lumMod val="75000"/>
                </a:schemeClr>
              </a:solidFill>
              <a:latin typeface="Arial"/>
              <a:cs typeface="Arial"/>
            </a:endParaRPr>
          </a:p>
        </p:txBody>
      </p:sp>
      <p:sp>
        <p:nvSpPr>
          <p:cNvPr id="96" name="椭圆 95"/>
          <p:cNvSpPr/>
          <p:nvPr/>
        </p:nvSpPr>
        <p:spPr>
          <a:xfrm>
            <a:off x="3784813" y="882084"/>
            <a:ext cx="1353692" cy="1353692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endParaRPr kumimoji="1" lang="zh-CN" altLang="en-US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97" name="椭圆 96"/>
          <p:cNvSpPr/>
          <p:nvPr/>
        </p:nvSpPr>
        <p:spPr>
          <a:xfrm>
            <a:off x="3859185" y="960776"/>
            <a:ext cx="1204951" cy="1204950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endParaRPr kumimoji="1" lang="zh-CN" altLang="en-US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98" name="椭圆 97"/>
          <p:cNvSpPr/>
          <p:nvPr/>
        </p:nvSpPr>
        <p:spPr>
          <a:xfrm>
            <a:off x="3951361" y="1058312"/>
            <a:ext cx="1020599" cy="102059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endParaRPr kumimoji="1" lang="zh-CN" altLang="en-US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99" name="文本框 98"/>
          <p:cNvSpPr txBox="1"/>
          <p:nvPr/>
        </p:nvSpPr>
        <p:spPr>
          <a:xfrm>
            <a:off x="3951359" y="2265202"/>
            <a:ext cx="1020600" cy="311621"/>
          </a:xfrm>
          <a:prstGeom prst="rect">
            <a:avLst/>
          </a:prstGeom>
          <a:noFill/>
        </p:spPr>
        <p:txBody>
          <a:bodyPr wrap="square" lIns="91438" tIns="45719" rIns="91438" bIns="45719" rtlCol="0">
            <a:spAutoFit/>
          </a:bodyPr>
          <a:lstStyle/>
          <a:p>
            <a:pPr algn="ctr"/>
            <a:r>
              <a:rPr kumimoji="1" lang="en-US" altLang="zh-CN" sz="1400" b="1" dirty="0">
                <a:solidFill>
                  <a:srgbClr val="FCC124"/>
                </a:solidFill>
                <a:latin typeface="Arial"/>
                <a:cs typeface="Arial"/>
              </a:rPr>
              <a:t>TEXT</a:t>
            </a:r>
            <a:endParaRPr kumimoji="1" lang="zh-CN" altLang="en-US" sz="1400" b="1" dirty="0">
              <a:solidFill>
                <a:srgbClr val="FCC124"/>
              </a:solidFill>
              <a:latin typeface="Arial"/>
              <a:cs typeface="Arial"/>
            </a:endParaRPr>
          </a:p>
        </p:txBody>
      </p:sp>
      <p:sp>
        <p:nvSpPr>
          <p:cNvPr id="100" name="文本框 99"/>
          <p:cNvSpPr txBox="1"/>
          <p:nvPr/>
        </p:nvSpPr>
        <p:spPr>
          <a:xfrm>
            <a:off x="3695469" y="2514756"/>
            <a:ext cx="1532380" cy="692497"/>
          </a:xfrm>
          <a:prstGeom prst="rect">
            <a:avLst/>
          </a:prstGeom>
          <a:noFill/>
        </p:spPr>
        <p:txBody>
          <a:bodyPr wrap="square" lIns="91438" tIns="45719" rIns="91438" bIns="45719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1000" kern="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STHeitiSC-Light"/>
              </a:rPr>
              <a:t>点击此处添加文本信息</a:t>
            </a:r>
            <a:r>
              <a:rPr lang="zh-CN" altLang="en-US" sz="1000" kern="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STHeitiSC-Light"/>
              </a:rPr>
              <a:t>，</a:t>
            </a:r>
            <a:r>
              <a:rPr lang="zh-CN" altLang="zh-CN" sz="1000" kern="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STHeitiSC-Light"/>
              </a:rPr>
              <a:t>建议正文</a:t>
            </a:r>
            <a:r>
              <a:rPr lang="en-US" altLang="zh-CN" sz="1000" kern="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STHeitiSC-Light"/>
              </a:rPr>
              <a:t>10</a:t>
            </a:r>
            <a:r>
              <a:rPr lang="zh-CN" altLang="zh-CN" sz="1000" kern="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STHeitiSC-Light"/>
              </a:rPr>
              <a:t>号字，</a:t>
            </a:r>
            <a:r>
              <a:rPr lang="en-US" altLang="zh-CN" sz="1000" kern="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STHeitiSC-Light"/>
              </a:rPr>
              <a:t>1.3</a:t>
            </a:r>
            <a:r>
              <a:rPr lang="zh-CN" altLang="zh-CN" sz="1000" kern="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STHeitiSC-Light"/>
              </a:rPr>
              <a:t>倍字间距。</a:t>
            </a:r>
            <a:endParaRPr kumimoji="1" lang="zh-CN" altLang="en-US" sz="10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cs typeface="Arial"/>
            </a:endParaRPr>
          </a:p>
        </p:txBody>
      </p:sp>
      <p:sp>
        <p:nvSpPr>
          <p:cNvPr id="102" name="椭圆 101"/>
          <p:cNvSpPr/>
          <p:nvPr/>
        </p:nvSpPr>
        <p:spPr>
          <a:xfrm>
            <a:off x="5343808" y="882084"/>
            <a:ext cx="1353692" cy="1353691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endParaRPr kumimoji="1" lang="zh-CN" altLang="en-US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03" name="椭圆 102"/>
          <p:cNvSpPr/>
          <p:nvPr/>
        </p:nvSpPr>
        <p:spPr>
          <a:xfrm>
            <a:off x="5418180" y="960776"/>
            <a:ext cx="1204951" cy="1204950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endParaRPr kumimoji="1" lang="zh-CN" altLang="en-US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04" name="椭圆 103"/>
          <p:cNvSpPr/>
          <p:nvPr/>
        </p:nvSpPr>
        <p:spPr>
          <a:xfrm>
            <a:off x="5510356" y="1058312"/>
            <a:ext cx="1020599" cy="1020599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endParaRPr kumimoji="1" lang="zh-CN" altLang="en-US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05" name="文本框 104"/>
          <p:cNvSpPr txBox="1"/>
          <p:nvPr/>
        </p:nvSpPr>
        <p:spPr>
          <a:xfrm>
            <a:off x="5418178" y="2265202"/>
            <a:ext cx="1204952" cy="311621"/>
          </a:xfrm>
          <a:prstGeom prst="rect">
            <a:avLst/>
          </a:prstGeom>
          <a:noFill/>
        </p:spPr>
        <p:txBody>
          <a:bodyPr wrap="square" lIns="91438" tIns="45719" rIns="91438" bIns="45719" rtlCol="0">
            <a:spAutoFit/>
          </a:bodyPr>
          <a:lstStyle/>
          <a:p>
            <a:pPr algn="ctr"/>
            <a:r>
              <a:rPr kumimoji="1" lang="en-US" altLang="zh-CN" sz="1400" b="1" dirty="0">
                <a:solidFill>
                  <a:srgbClr val="FCC124"/>
                </a:solidFill>
                <a:latin typeface="Arial"/>
                <a:cs typeface="Arial"/>
              </a:rPr>
              <a:t>TEXT</a:t>
            </a:r>
            <a:endParaRPr kumimoji="1" lang="zh-CN" altLang="en-US" sz="1400" b="1" dirty="0">
              <a:solidFill>
                <a:srgbClr val="FCC124"/>
              </a:solidFill>
              <a:latin typeface="Arial"/>
              <a:cs typeface="Arial"/>
            </a:endParaRPr>
          </a:p>
        </p:txBody>
      </p:sp>
      <p:sp>
        <p:nvSpPr>
          <p:cNvPr id="106" name="文本框 105"/>
          <p:cNvSpPr txBox="1"/>
          <p:nvPr/>
        </p:nvSpPr>
        <p:spPr>
          <a:xfrm>
            <a:off x="5254464" y="2514757"/>
            <a:ext cx="1532380" cy="692497"/>
          </a:xfrm>
          <a:prstGeom prst="rect">
            <a:avLst/>
          </a:prstGeom>
          <a:noFill/>
        </p:spPr>
        <p:txBody>
          <a:bodyPr wrap="square" lIns="91438" tIns="45719" rIns="91438" bIns="45719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1000" kern="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STHeitiSC-Light"/>
              </a:rPr>
              <a:t>点击此处添加文本信息</a:t>
            </a:r>
            <a:r>
              <a:rPr lang="zh-CN" altLang="en-US" sz="1000" kern="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STHeitiSC-Light"/>
              </a:rPr>
              <a:t>，</a:t>
            </a:r>
            <a:r>
              <a:rPr lang="zh-CN" altLang="zh-CN" sz="1000" kern="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STHeitiSC-Light"/>
              </a:rPr>
              <a:t>建议正文</a:t>
            </a:r>
            <a:r>
              <a:rPr lang="en-US" altLang="zh-CN" sz="1000" kern="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STHeitiSC-Light"/>
              </a:rPr>
              <a:t>10</a:t>
            </a:r>
            <a:r>
              <a:rPr lang="zh-CN" altLang="zh-CN" sz="1000" kern="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STHeitiSC-Light"/>
              </a:rPr>
              <a:t>号字，</a:t>
            </a:r>
            <a:r>
              <a:rPr lang="en-US" altLang="zh-CN" sz="1000" kern="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STHeitiSC-Light"/>
              </a:rPr>
              <a:t>1.3</a:t>
            </a:r>
            <a:r>
              <a:rPr lang="zh-CN" altLang="zh-CN" sz="1000" kern="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STHeitiSC-Light"/>
              </a:rPr>
              <a:t>倍字间距。</a:t>
            </a:r>
            <a:endParaRPr kumimoji="1" lang="zh-CN" altLang="en-US" sz="10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cs typeface="Arial"/>
            </a:endParaRPr>
          </a:p>
        </p:txBody>
      </p:sp>
      <p:sp>
        <p:nvSpPr>
          <p:cNvPr id="108" name="椭圆 107"/>
          <p:cNvSpPr/>
          <p:nvPr/>
        </p:nvSpPr>
        <p:spPr>
          <a:xfrm>
            <a:off x="6902803" y="882084"/>
            <a:ext cx="1353692" cy="1353691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endParaRPr kumimoji="1" lang="zh-CN" altLang="en-US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09" name="椭圆 108"/>
          <p:cNvSpPr/>
          <p:nvPr/>
        </p:nvSpPr>
        <p:spPr>
          <a:xfrm>
            <a:off x="6977174" y="960776"/>
            <a:ext cx="1204951" cy="1204950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endParaRPr kumimoji="1" lang="zh-CN" altLang="en-US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0" name="椭圆 109"/>
          <p:cNvSpPr/>
          <p:nvPr/>
        </p:nvSpPr>
        <p:spPr>
          <a:xfrm>
            <a:off x="7069350" y="1058312"/>
            <a:ext cx="1020599" cy="102059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endParaRPr kumimoji="1" lang="zh-CN" altLang="en-US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1" name="文本框 110"/>
          <p:cNvSpPr txBox="1"/>
          <p:nvPr/>
        </p:nvSpPr>
        <p:spPr>
          <a:xfrm>
            <a:off x="6977173" y="2265202"/>
            <a:ext cx="1204952" cy="311621"/>
          </a:xfrm>
          <a:prstGeom prst="rect">
            <a:avLst/>
          </a:prstGeom>
          <a:noFill/>
        </p:spPr>
        <p:txBody>
          <a:bodyPr wrap="square" lIns="91438" tIns="45719" rIns="91438" bIns="45719" rtlCol="0">
            <a:spAutoFit/>
          </a:bodyPr>
          <a:lstStyle/>
          <a:p>
            <a:pPr algn="ctr"/>
            <a:r>
              <a:rPr kumimoji="1" lang="en-US" altLang="zh-CN" sz="1400" b="1" dirty="0">
                <a:solidFill>
                  <a:srgbClr val="FCC124"/>
                </a:solidFill>
                <a:latin typeface="Arial"/>
                <a:cs typeface="Arial"/>
              </a:rPr>
              <a:t>TEXT</a:t>
            </a:r>
            <a:endParaRPr kumimoji="1" lang="zh-CN" altLang="en-US" sz="1400" b="1" dirty="0">
              <a:solidFill>
                <a:srgbClr val="FCC124"/>
              </a:solidFill>
              <a:latin typeface="Arial"/>
              <a:cs typeface="Arial"/>
            </a:endParaRPr>
          </a:p>
        </p:txBody>
      </p:sp>
      <p:sp>
        <p:nvSpPr>
          <p:cNvPr id="112" name="文本框 111"/>
          <p:cNvSpPr txBox="1"/>
          <p:nvPr/>
        </p:nvSpPr>
        <p:spPr>
          <a:xfrm>
            <a:off x="6813459" y="2514756"/>
            <a:ext cx="1532380" cy="692497"/>
          </a:xfrm>
          <a:prstGeom prst="rect">
            <a:avLst/>
          </a:prstGeom>
          <a:noFill/>
        </p:spPr>
        <p:txBody>
          <a:bodyPr wrap="square" lIns="91438" tIns="45719" rIns="91438" bIns="45719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1000" kern="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STHeitiSC-Light"/>
              </a:rPr>
              <a:t>点击此处添加文本信息</a:t>
            </a:r>
            <a:r>
              <a:rPr lang="zh-CN" altLang="en-US" sz="1000" kern="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STHeitiSC-Light"/>
              </a:rPr>
              <a:t>，</a:t>
            </a:r>
            <a:r>
              <a:rPr lang="zh-CN" altLang="zh-CN" sz="1000" kern="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STHeitiSC-Light"/>
              </a:rPr>
              <a:t>建议正文</a:t>
            </a:r>
            <a:r>
              <a:rPr lang="en-US" altLang="zh-CN" sz="1000" kern="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STHeitiSC-Light"/>
              </a:rPr>
              <a:t>10</a:t>
            </a:r>
            <a:r>
              <a:rPr lang="zh-CN" altLang="zh-CN" sz="1000" kern="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STHeitiSC-Light"/>
              </a:rPr>
              <a:t>号字，</a:t>
            </a:r>
            <a:r>
              <a:rPr lang="en-US" altLang="zh-CN" sz="1000" kern="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STHeitiSC-Light"/>
              </a:rPr>
              <a:t>1.3</a:t>
            </a:r>
            <a:r>
              <a:rPr lang="zh-CN" altLang="zh-CN" sz="1000" kern="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STHeitiSC-Light"/>
              </a:rPr>
              <a:t>倍字间距。</a:t>
            </a:r>
            <a:endParaRPr kumimoji="1" lang="zh-CN" altLang="en-US" sz="10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cs typeface="Arial"/>
            </a:endParaRPr>
          </a:p>
        </p:txBody>
      </p:sp>
      <p:pic>
        <p:nvPicPr>
          <p:cNvPr id="113" name="图片 112" descr="BOOK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29357" y="1250468"/>
            <a:ext cx="452292" cy="599224"/>
          </a:xfrm>
          <a:prstGeom prst="rect">
            <a:avLst/>
          </a:prstGeom>
          <a:effectLst/>
        </p:spPr>
      </p:pic>
      <p:pic>
        <p:nvPicPr>
          <p:cNvPr id="114" name="图片 113" descr="CLASS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39914" y="1321676"/>
            <a:ext cx="744890" cy="439903"/>
          </a:xfrm>
          <a:prstGeom prst="rect">
            <a:avLst/>
          </a:prstGeom>
        </p:spPr>
      </p:pic>
      <p:pic>
        <p:nvPicPr>
          <p:cNvPr id="115" name="图片 114" descr="INTERNET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1074" y="1248740"/>
            <a:ext cx="632773" cy="632773"/>
          </a:xfrm>
          <a:prstGeom prst="rect">
            <a:avLst/>
          </a:prstGeom>
        </p:spPr>
      </p:pic>
      <p:pic>
        <p:nvPicPr>
          <p:cNvPr id="116" name="图片 115" descr="TALK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58314" y="1266549"/>
            <a:ext cx="650276" cy="646760"/>
          </a:xfrm>
          <a:prstGeom prst="rect">
            <a:avLst/>
          </a:prstGeom>
        </p:spPr>
      </p:pic>
      <p:grpSp>
        <p:nvGrpSpPr>
          <p:cNvPr id="43" name="组 42"/>
          <p:cNvGrpSpPr/>
          <p:nvPr/>
        </p:nvGrpSpPr>
        <p:grpSpPr>
          <a:xfrm>
            <a:off x="76387" y="93269"/>
            <a:ext cx="1031051" cy="436516"/>
            <a:chOff x="1576591" y="136620"/>
            <a:chExt cx="1031051" cy="436516"/>
          </a:xfrm>
        </p:grpSpPr>
        <p:sp>
          <p:nvSpPr>
            <p:cNvPr id="44" name="文本框 43"/>
            <p:cNvSpPr txBox="1"/>
            <p:nvPr/>
          </p:nvSpPr>
          <p:spPr>
            <a:xfrm>
              <a:off x="1576591" y="136620"/>
              <a:ext cx="748923" cy="261610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rtlCol="0">
              <a:spAutoFit/>
            </a:bodyPr>
            <a:lstStyle/>
            <a:p>
              <a:r>
                <a:rPr kumimoji="1" lang="zh-CN" altLang="en-US" sz="1100" b="1" dirty="0">
                  <a:solidFill>
                    <a:schemeClr val="accent6">
                      <a:lumMod val="75000"/>
                    </a:schemeClr>
                  </a:solidFill>
                  <a:latin typeface="Arial"/>
                  <a:cs typeface="Arial"/>
                </a:rPr>
                <a:t>点击此处</a:t>
              </a:r>
            </a:p>
          </p:txBody>
        </p:sp>
        <p:sp>
          <p:nvSpPr>
            <p:cNvPr id="45" name="文本框 44"/>
            <p:cNvSpPr txBox="1"/>
            <p:nvPr/>
          </p:nvSpPr>
          <p:spPr>
            <a:xfrm>
              <a:off x="1576591" y="311526"/>
              <a:ext cx="1031051" cy="261610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rtlCol="0">
              <a:spAutoFit/>
            </a:bodyPr>
            <a:lstStyle/>
            <a:p>
              <a:r>
                <a:rPr kumimoji="1" lang="zh-CN" altLang="en-US" sz="1100" b="1" dirty="0">
                  <a:solidFill>
                    <a:srgbClr val="FFFFFF"/>
                  </a:solidFill>
                  <a:latin typeface="Arial"/>
                  <a:cs typeface="Arial"/>
                </a:rPr>
                <a:t>添加文字内容</a:t>
              </a:r>
            </a:p>
          </p:txBody>
        </p:sp>
      </p:grpSp>
      <p:grpSp>
        <p:nvGrpSpPr>
          <p:cNvPr id="47" name="组 46"/>
          <p:cNvGrpSpPr/>
          <p:nvPr/>
        </p:nvGrpSpPr>
        <p:grpSpPr>
          <a:xfrm>
            <a:off x="-305746" y="1471101"/>
            <a:ext cx="1427147" cy="356474"/>
            <a:chOff x="0" y="937679"/>
            <a:chExt cx="1151467" cy="356474"/>
          </a:xfrm>
        </p:grpSpPr>
        <p:sp>
          <p:nvSpPr>
            <p:cNvPr id="48" name="矩形 47"/>
            <p:cNvSpPr/>
            <p:nvPr/>
          </p:nvSpPr>
          <p:spPr>
            <a:xfrm>
              <a:off x="0" y="937679"/>
              <a:ext cx="1151467" cy="356474"/>
            </a:xfrm>
            <a:prstGeom prst="rect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dirty="0"/>
            </a:p>
          </p:txBody>
        </p:sp>
        <p:sp>
          <p:nvSpPr>
            <p:cNvPr id="49" name="文本框 48"/>
            <p:cNvSpPr txBox="1"/>
            <p:nvPr/>
          </p:nvSpPr>
          <p:spPr>
            <a:xfrm>
              <a:off x="0" y="992806"/>
              <a:ext cx="1151467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kumimoji="1" lang="en-US" altLang="zh-CN" sz="1000" b="1" dirty="0">
                  <a:solidFill>
                    <a:srgbClr val="FFFFFF"/>
                  </a:solidFill>
                  <a:latin typeface="Arial"/>
                  <a:cs typeface="Arial"/>
                </a:rPr>
                <a:t>CONTENTS</a:t>
              </a:r>
              <a:endParaRPr kumimoji="1" lang="zh-CN" altLang="en-US" sz="1000" b="1" dirty="0">
                <a:solidFill>
                  <a:srgbClr val="FFFFFF"/>
                </a:solidFill>
                <a:latin typeface="Arial"/>
                <a:cs typeface="Arial"/>
              </a:endParaRPr>
            </a:p>
          </p:txBody>
        </p:sp>
      </p:grpSp>
      <p:grpSp>
        <p:nvGrpSpPr>
          <p:cNvPr id="50" name="组 49"/>
          <p:cNvGrpSpPr/>
          <p:nvPr/>
        </p:nvGrpSpPr>
        <p:grpSpPr>
          <a:xfrm>
            <a:off x="-305746" y="1920091"/>
            <a:ext cx="1427147" cy="356474"/>
            <a:chOff x="0" y="1377583"/>
            <a:chExt cx="1151467" cy="356474"/>
          </a:xfrm>
        </p:grpSpPr>
        <p:sp>
          <p:nvSpPr>
            <p:cNvPr id="51" name="矩形 50"/>
            <p:cNvSpPr/>
            <p:nvPr/>
          </p:nvSpPr>
          <p:spPr>
            <a:xfrm>
              <a:off x="0" y="1377583"/>
              <a:ext cx="1151467" cy="356474"/>
            </a:xfrm>
            <a:prstGeom prst="rect">
              <a:avLst/>
            </a:prstGeom>
            <a:solidFill>
              <a:schemeClr val="bg1">
                <a:alpha val="51000"/>
              </a:schemeClr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dirty="0"/>
            </a:p>
          </p:txBody>
        </p:sp>
        <p:sp>
          <p:nvSpPr>
            <p:cNvPr id="52" name="文本框 51"/>
            <p:cNvSpPr txBox="1"/>
            <p:nvPr/>
          </p:nvSpPr>
          <p:spPr>
            <a:xfrm>
              <a:off x="0" y="1432710"/>
              <a:ext cx="1151467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kumimoji="1" lang="zh-CN" altLang="en-US" sz="1000" b="1" dirty="0">
                  <a:solidFill>
                    <a:srgbClr val="FFFFFF"/>
                  </a:solidFill>
                  <a:latin typeface="Arial"/>
                  <a:cs typeface="Arial"/>
                </a:rPr>
                <a:t>用户困扰</a:t>
              </a:r>
            </a:p>
          </p:txBody>
        </p:sp>
      </p:grpSp>
      <p:grpSp>
        <p:nvGrpSpPr>
          <p:cNvPr id="53" name="组 52"/>
          <p:cNvGrpSpPr/>
          <p:nvPr/>
        </p:nvGrpSpPr>
        <p:grpSpPr>
          <a:xfrm>
            <a:off x="-85605" y="2369080"/>
            <a:ext cx="1427147" cy="356474"/>
            <a:chOff x="0" y="1825991"/>
            <a:chExt cx="1151467" cy="356474"/>
          </a:xfrm>
        </p:grpSpPr>
        <p:sp>
          <p:nvSpPr>
            <p:cNvPr id="54" name="矩形 53"/>
            <p:cNvSpPr/>
            <p:nvPr/>
          </p:nvSpPr>
          <p:spPr>
            <a:xfrm>
              <a:off x="0" y="1825991"/>
              <a:ext cx="1151467" cy="356474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dirty="0"/>
            </a:p>
          </p:txBody>
        </p:sp>
        <p:sp>
          <p:nvSpPr>
            <p:cNvPr id="55" name="文本框 54"/>
            <p:cNvSpPr txBox="1"/>
            <p:nvPr/>
          </p:nvSpPr>
          <p:spPr>
            <a:xfrm>
              <a:off x="0" y="1881118"/>
              <a:ext cx="1151467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kumimoji="1" lang="zh-CN" altLang="en-US" sz="1000" b="1" dirty="0">
                  <a:solidFill>
                    <a:srgbClr val="FFFFFF"/>
                  </a:solidFill>
                  <a:latin typeface="Arial"/>
                  <a:cs typeface="Arial"/>
                </a:rPr>
                <a:t>提出需求</a:t>
              </a:r>
            </a:p>
          </p:txBody>
        </p:sp>
      </p:grpSp>
      <p:grpSp>
        <p:nvGrpSpPr>
          <p:cNvPr id="56" name="组 55"/>
          <p:cNvGrpSpPr/>
          <p:nvPr/>
        </p:nvGrpSpPr>
        <p:grpSpPr>
          <a:xfrm>
            <a:off x="-305746" y="2818070"/>
            <a:ext cx="1427147" cy="356474"/>
            <a:chOff x="0" y="2279893"/>
            <a:chExt cx="1151467" cy="356474"/>
          </a:xfrm>
        </p:grpSpPr>
        <p:sp>
          <p:nvSpPr>
            <p:cNvPr id="57" name="矩形 56"/>
            <p:cNvSpPr/>
            <p:nvPr/>
          </p:nvSpPr>
          <p:spPr>
            <a:xfrm>
              <a:off x="0" y="2279893"/>
              <a:ext cx="1151467" cy="356474"/>
            </a:xfrm>
            <a:prstGeom prst="rect">
              <a:avLst/>
            </a:prstGeom>
            <a:solidFill>
              <a:schemeClr val="bg1">
                <a:alpha val="51000"/>
              </a:schemeClr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dirty="0"/>
            </a:p>
          </p:txBody>
        </p:sp>
        <p:sp>
          <p:nvSpPr>
            <p:cNvPr id="58" name="文本框 57"/>
            <p:cNvSpPr txBox="1"/>
            <p:nvPr/>
          </p:nvSpPr>
          <p:spPr>
            <a:xfrm>
              <a:off x="0" y="2335020"/>
              <a:ext cx="1151467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kumimoji="1" lang="zh-CN" altLang="en-US" sz="1000" b="1" dirty="0">
                  <a:solidFill>
                    <a:srgbClr val="FFFFFF"/>
                  </a:solidFill>
                  <a:latin typeface="Arial"/>
                  <a:cs typeface="Arial"/>
                </a:rPr>
                <a:t>解决方案</a:t>
              </a:r>
            </a:p>
          </p:txBody>
        </p:sp>
      </p:grpSp>
      <p:grpSp>
        <p:nvGrpSpPr>
          <p:cNvPr id="59" name="组 58"/>
          <p:cNvGrpSpPr/>
          <p:nvPr/>
        </p:nvGrpSpPr>
        <p:grpSpPr>
          <a:xfrm>
            <a:off x="-305746" y="3267061"/>
            <a:ext cx="1427147" cy="356474"/>
            <a:chOff x="0" y="2733640"/>
            <a:chExt cx="1151467" cy="356474"/>
          </a:xfrm>
        </p:grpSpPr>
        <p:sp>
          <p:nvSpPr>
            <p:cNvPr id="60" name="矩形 59"/>
            <p:cNvSpPr/>
            <p:nvPr/>
          </p:nvSpPr>
          <p:spPr>
            <a:xfrm>
              <a:off x="0" y="2733640"/>
              <a:ext cx="1151467" cy="356474"/>
            </a:xfrm>
            <a:prstGeom prst="rect">
              <a:avLst/>
            </a:prstGeom>
            <a:solidFill>
              <a:schemeClr val="bg1">
                <a:alpha val="51000"/>
              </a:schemeClr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dirty="0"/>
            </a:p>
          </p:txBody>
        </p:sp>
        <p:sp>
          <p:nvSpPr>
            <p:cNvPr id="61" name="文本框 60"/>
            <p:cNvSpPr txBox="1"/>
            <p:nvPr/>
          </p:nvSpPr>
          <p:spPr>
            <a:xfrm>
              <a:off x="0" y="2788767"/>
              <a:ext cx="1151467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kumimoji="1" lang="zh-CN" altLang="en-US" sz="1000" b="1" dirty="0">
                  <a:solidFill>
                    <a:schemeClr val="bg1"/>
                  </a:solidFill>
                  <a:latin typeface="Arial"/>
                  <a:cs typeface="Arial"/>
                </a:rPr>
                <a:t>产品展示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1684803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椭圆 1"/>
          <p:cNvSpPr/>
          <p:nvPr/>
        </p:nvSpPr>
        <p:spPr>
          <a:xfrm>
            <a:off x="2006596" y="2599267"/>
            <a:ext cx="1337732" cy="133773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 w="76200" cmpd="sng">
            <a:solidFill>
              <a:srgbClr val="FFFF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endParaRPr kumimoji="1" lang="zh-CN" altLang="en-US"/>
          </a:p>
        </p:txBody>
      </p:sp>
      <p:grpSp>
        <p:nvGrpSpPr>
          <p:cNvPr id="10" name="组 9"/>
          <p:cNvGrpSpPr/>
          <p:nvPr/>
        </p:nvGrpSpPr>
        <p:grpSpPr>
          <a:xfrm>
            <a:off x="1904997" y="2564070"/>
            <a:ext cx="508000" cy="508000"/>
            <a:chOff x="2827869" y="1400911"/>
            <a:chExt cx="508000" cy="508000"/>
          </a:xfrm>
        </p:grpSpPr>
        <p:sp>
          <p:nvSpPr>
            <p:cNvPr id="7" name="椭圆 6"/>
            <p:cNvSpPr/>
            <p:nvPr/>
          </p:nvSpPr>
          <p:spPr>
            <a:xfrm>
              <a:off x="2827869" y="1400911"/>
              <a:ext cx="508000" cy="508000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2903951" y="1497817"/>
              <a:ext cx="356188" cy="34881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ts val="2000"/>
                </a:lnSpc>
              </a:pPr>
              <a:r>
                <a:rPr kumimoji="1" lang="en-US" altLang="zh-CN" sz="2400" b="1" dirty="0">
                  <a:solidFill>
                    <a:schemeClr val="bg1"/>
                  </a:solidFill>
                  <a:latin typeface="Arial"/>
                  <a:cs typeface="Arial"/>
                </a:rPr>
                <a:t>1</a:t>
              </a:r>
              <a:endParaRPr kumimoji="1" lang="zh-CN" altLang="en-US" sz="2400" b="1" dirty="0">
                <a:solidFill>
                  <a:schemeClr val="bg1"/>
                </a:solidFill>
                <a:latin typeface="Arial"/>
                <a:cs typeface="Arial"/>
              </a:endParaRPr>
            </a:p>
          </p:txBody>
        </p:sp>
      </p:grpSp>
      <p:sp>
        <p:nvSpPr>
          <p:cNvPr id="35" name="文本框 34"/>
          <p:cNvSpPr txBox="1"/>
          <p:nvPr/>
        </p:nvSpPr>
        <p:spPr>
          <a:xfrm>
            <a:off x="2006596" y="856440"/>
            <a:ext cx="651135" cy="311621"/>
          </a:xfrm>
          <a:prstGeom prst="rect">
            <a:avLst/>
          </a:prstGeom>
          <a:noFill/>
        </p:spPr>
        <p:txBody>
          <a:bodyPr wrap="none" lIns="91438" tIns="45719" rIns="91438" bIns="45719" rtlCol="0">
            <a:spAutoFit/>
          </a:bodyPr>
          <a:lstStyle/>
          <a:p>
            <a:r>
              <a:rPr kumimoji="1" lang="en-US" altLang="zh-CN" sz="1400" b="1" dirty="0">
                <a:solidFill>
                  <a:srgbClr val="FCC124"/>
                </a:solidFill>
                <a:latin typeface="Arial"/>
                <a:cs typeface="Arial"/>
              </a:rPr>
              <a:t>TEXT</a:t>
            </a:r>
            <a:endParaRPr kumimoji="1" lang="zh-CN" altLang="en-US" sz="1400" b="1" dirty="0">
              <a:solidFill>
                <a:srgbClr val="FCC124"/>
              </a:solidFill>
              <a:latin typeface="Arial"/>
              <a:cs typeface="Arial"/>
            </a:endParaRPr>
          </a:p>
        </p:txBody>
      </p:sp>
      <p:sp>
        <p:nvSpPr>
          <p:cNvPr id="37" name="文本框 36"/>
          <p:cNvSpPr txBox="1"/>
          <p:nvPr/>
        </p:nvSpPr>
        <p:spPr>
          <a:xfrm>
            <a:off x="2006596" y="1130156"/>
            <a:ext cx="1337732" cy="692495"/>
          </a:xfrm>
          <a:prstGeom prst="rect">
            <a:avLst/>
          </a:prstGeom>
          <a:noFill/>
        </p:spPr>
        <p:txBody>
          <a:bodyPr wrap="square" lIns="91438" tIns="45719" rIns="91438" bIns="45719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1000" kern="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STHeitiSC-Light"/>
              </a:rPr>
              <a:t>点击此处添加文本信息</a:t>
            </a:r>
            <a:r>
              <a:rPr lang="zh-CN" altLang="en-US" sz="1000" kern="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STHeitiSC-Light"/>
              </a:rPr>
              <a:t>，</a:t>
            </a:r>
            <a:r>
              <a:rPr lang="zh-CN" altLang="zh-CN" sz="1000" kern="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STHeitiSC-Light"/>
              </a:rPr>
              <a:t>建议正文</a:t>
            </a:r>
            <a:r>
              <a:rPr lang="en-US" altLang="zh-CN" sz="1000" kern="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STHeitiSC-Light"/>
              </a:rPr>
              <a:t>10</a:t>
            </a:r>
            <a:r>
              <a:rPr lang="zh-CN" altLang="zh-CN" sz="1000" kern="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STHeitiSC-Light"/>
              </a:rPr>
              <a:t>号字，</a:t>
            </a:r>
            <a:r>
              <a:rPr lang="en-US" altLang="zh-CN" sz="1000" kern="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STHeitiSC-Light"/>
              </a:rPr>
              <a:t>1.3</a:t>
            </a:r>
            <a:r>
              <a:rPr lang="zh-CN" altLang="zh-CN" sz="1000" kern="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STHeitiSC-Light"/>
              </a:rPr>
              <a:t>倍字间距。</a:t>
            </a:r>
            <a:endParaRPr kumimoji="1" lang="zh-CN" altLang="en-US" sz="10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cs typeface="Arial"/>
            </a:endParaRPr>
          </a:p>
        </p:txBody>
      </p:sp>
      <p:sp>
        <p:nvSpPr>
          <p:cNvPr id="46" name="椭圆 45"/>
          <p:cNvSpPr/>
          <p:nvPr/>
        </p:nvSpPr>
        <p:spPr>
          <a:xfrm>
            <a:off x="5486397" y="2658531"/>
            <a:ext cx="1337732" cy="133773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 w="76200" cmpd="sng"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endParaRPr kumimoji="1" lang="zh-CN" altLang="en-US"/>
          </a:p>
        </p:txBody>
      </p:sp>
      <p:grpSp>
        <p:nvGrpSpPr>
          <p:cNvPr id="47" name="组 46"/>
          <p:cNvGrpSpPr/>
          <p:nvPr/>
        </p:nvGrpSpPr>
        <p:grpSpPr>
          <a:xfrm>
            <a:off x="5384798" y="2623333"/>
            <a:ext cx="508000" cy="508000"/>
            <a:chOff x="2827869" y="1400911"/>
            <a:chExt cx="508000" cy="508000"/>
          </a:xfrm>
          <a:solidFill>
            <a:schemeClr val="accent6">
              <a:lumMod val="75000"/>
            </a:schemeClr>
          </a:solidFill>
        </p:grpSpPr>
        <p:sp>
          <p:nvSpPr>
            <p:cNvPr id="48" name="椭圆 47"/>
            <p:cNvSpPr/>
            <p:nvPr/>
          </p:nvSpPr>
          <p:spPr>
            <a:xfrm>
              <a:off x="2827869" y="1400911"/>
              <a:ext cx="508000" cy="508000"/>
            </a:xfrm>
            <a:prstGeom prst="ellipse">
              <a:avLst/>
            </a:prstGeom>
            <a:grpFill/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49" name="文本框 48"/>
            <p:cNvSpPr txBox="1"/>
            <p:nvPr/>
          </p:nvSpPr>
          <p:spPr>
            <a:xfrm>
              <a:off x="2903951" y="1497817"/>
              <a:ext cx="356188" cy="348813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pPr>
                <a:lnSpc>
                  <a:spcPts val="2000"/>
                </a:lnSpc>
              </a:pPr>
              <a:r>
                <a:rPr kumimoji="1" lang="en-US" altLang="zh-CN" sz="2400" b="1" dirty="0">
                  <a:solidFill>
                    <a:schemeClr val="bg1"/>
                  </a:solidFill>
                  <a:latin typeface="Arial"/>
                  <a:cs typeface="Arial"/>
                </a:rPr>
                <a:t>3</a:t>
              </a:r>
              <a:endParaRPr kumimoji="1" lang="zh-CN" altLang="en-US" sz="2400" b="1" dirty="0">
                <a:solidFill>
                  <a:schemeClr val="bg1"/>
                </a:solidFill>
                <a:latin typeface="Arial"/>
                <a:cs typeface="Arial"/>
              </a:endParaRPr>
            </a:p>
          </p:txBody>
        </p:sp>
      </p:grpSp>
      <p:sp>
        <p:nvSpPr>
          <p:cNvPr id="50" name="文本框 49"/>
          <p:cNvSpPr txBox="1"/>
          <p:nvPr/>
        </p:nvSpPr>
        <p:spPr>
          <a:xfrm>
            <a:off x="5486396" y="915703"/>
            <a:ext cx="651135" cy="311621"/>
          </a:xfrm>
          <a:prstGeom prst="rect">
            <a:avLst/>
          </a:prstGeom>
          <a:noFill/>
        </p:spPr>
        <p:txBody>
          <a:bodyPr wrap="none" lIns="91438" tIns="45719" rIns="91438" bIns="45719" rtlCol="0">
            <a:spAutoFit/>
          </a:bodyPr>
          <a:lstStyle/>
          <a:p>
            <a:r>
              <a:rPr kumimoji="1" lang="en-US" altLang="zh-CN" sz="1400" b="1" dirty="0">
                <a:solidFill>
                  <a:srgbClr val="FCC124"/>
                </a:solidFill>
                <a:latin typeface="Arial"/>
                <a:cs typeface="Arial"/>
              </a:rPr>
              <a:t>TEXT</a:t>
            </a:r>
            <a:endParaRPr kumimoji="1" lang="zh-CN" altLang="en-US" sz="1400" b="1" dirty="0">
              <a:solidFill>
                <a:srgbClr val="FCC124"/>
              </a:solidFill>
              <a:latin typeface="Arial"/>
              <a:cs typeface="Arial"/>
            </a:endParaRPr>
          </a:p>
        </p:txBody>
      </p:sp>
      <p:sp>
        <p:nvSpPr>
          <p:cNvPr id="51" name="文本框 50"/>
          <p:cNvSpPr txBox="1"/>
          <p:nvPr/>
        </p:nvSpPr>
        <p:spPr>
          <a:xfrm>
            <a:off x="5486397" y="1189419"/>
            <a:ext cx="1337732" cy="692497"/>
          </a:xfrm>
          <a:prstGeom prst="rect">
            <a:avLst/>
          </a:prstGeom>
          <a:noFill/>
        </p:spPr>
        <p:txBody>
          <a:bodyPr wrap="square" lIns="91438" tIns="45719" rIns="91438" bIns="45719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1000" kern="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STHeitiSC-Light"/>
              </a:rPr>
              <a:t>点击此处添加文本信息</a:t>
            </a:r>
            <a:r>
              <a:rPr lang="zh-CN" altLang="en-US" sz="1000" kern="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STHeitiSC-Light"/>
              </a:rPr>
              <a:t>，</a:t>
            </a:r>
            <a:r>
              <a:rPr lang="zh-CN" altLang="zh-CN" sz="1000" kern="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STHeitiSC-Light"/>
              </a:rPr>
              <a:t>建议正文</a:t>
            </a:r>
            <a:r>
              <a:rPr lang="en-US" altLang="zh-CN" sz="1000" kern="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STHeitiSC-Light"/>
              </a:rPr>
              <a:t>10</a:t>
            </a:r>
            <a:r>
              <a:rPr lang="zh-CN" altLang="zh-CN" sz="1000" kern="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STHeitiSC-Light"/>
              </a:rPr>
              <a:t>号字，</a:t>
            </a:r>
            <a:r>
              <a:rPr lang="en-US" altLang="zh-CN" sz="1000" kern="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STHeitiSC-Light"/>
              </a:rPr>
              <a:t>1.3</a:t>
            </a:r>
            <a:r>
              <a:rPr lang="zh-CN" altLang="zh-CN" sz="1000" kern="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STHeitiSC-Light"/>
              </a:rPr>
              <a:t>倍字间距。</a:t>
            </a:r>
            <a:endParaRPr kumimoji="1" lang="zh-CN" altLang="en-US" sz="10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cs typeface="Arial"/>
            </a:endParaRPr>
          </a:p>
        </p:txBody>
      </p:sp>
      <p:sp>
        <p:nvSpPr>
          <p:cNvPr id="52" name="椭圆 51"/>
          <p:cNvSpPr/>
          <p:nvPr/>
        </p:nvSpPr>
        <p:spPr>
          <a:xfrm>
            <a:off x="3725331" y="927601"/>
            <a:ext cx="1337732" cy="133773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 w="76200" cap="flat" cmpd="sng"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endParaRPr kumimoji="1" lang="zh-CN" altLang="en-US"/>
          </a:p>
        </p:txBody>
      </p:sp>
      <p:grpSp>
        <p:nvGrpSpPr>
          <p:cNvPr id="53" name="组 52"/>
          <p:cNvGrpSpPr/>
          <p:nvPr/>
        </p:nvGrpSpPr>
        <p:grpSpPr>
          <a:xfrm flipH="1">
            <a:off x="3623732" y="1792529"/>
            <a:ext cx="508000" cy="508000"/>
            <a:chOff x="2827869" y="1400911"/>
            <a:chExt cx="508000" cy="508000"/>
          </a:xfrm>
          <a:solidFill>
            <a:schemeClr val="accent6">
              <a:lumMod val="75000"/>
            </a:schemeClr>
          </a:solidFill>
        </p:grpSpPr>
        <p:sp>
          <p:nvSpPr>
            <p:cNvPr id="54" name="椭圆 53"/>
            <p:cNvSpPr/>
            <p:nvPr/>
          </p:nvSpPr>
          <p:spPr>
            <a:xfrm>
              <a:off x="2827869" y="1400911"/>
              <a:ext cx="508000" cy="508000"/>
            </a:xfrm>
            <a:prstGeom prst="ellipse">
              <a:avLst/>
            </a:prstGeom>
            <a:grpFill/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55" name="文本框 54"/>
            <p:cNvSpPr txBox="1"/>
            <p:nvPr/>
          </p:nvSpPr>
          <p:spPr>
            <a:xfrm>
              <a:off x="2903600" y="1497817"/>
              <a:ext cx="356188" cy="348813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pPr>
                <a:lnSpc>
                  <a:spcPts val="2000"/>
                </a:lnSpc>
              </a:pPr>
              <a:r>
                <a:rPr kumimoji="1" lang="en-US" altLang="zh-CN" sz="2400" b="1" dirty="0">
                  <a:solidFill>
                    <a:schemeClr val="bg1"/>
                  </a:solidFill>
                  <a:latin typeface="Arial"/>
                  <a:cs typeface="Arial"/>
                </a:rPr>
                <a:t>2</a:t>
              </a:r>
              <a:endParaRPr kumimoji="1" lang="zh-CN" altLang="en-US" sz="2400" b="1" dirty="0">
                <a:solidFill>
                  <a:schemeClr val="bg1"/>
                </a:solidFill>
                <a:latin typeface="Arial"/>
                <a:cs typeface="Arial"/>
              </a:endParaRPr>
            </a:p>
          </p:txBody>
        </p:sp>
      </p:grpSp>
      <p:sp>
        <p:nvSpPr>
          <p:cNvPr id="60" name="文本框 59"/>
          <p:cNvSpPr txBox="1"/>
          <p:nvPr/>
        </p:nvSpPr>
        <p:spPr>
          <a:xfrm>
            <a:off x="3725330" y="2564893"/>
            <a:ext cx="651135" cy="311621"/>
          </a:xfrm>
          <a:prstGeom prst="rect">
            <a:avLst/>
          </a:prstGeom>
          <a:noFill/>
        </p:spPr>
        <p:txBody>
          <a:bodyPr wrap="none" lIns="91438" tIns="45719" rIns="91438" bIns="45719" rtlCol="0">
            <a:spAutoFit/>
          </a:bodyPr>
          <a:lstStyle/>
          <a:p>
            <a:r>
              <a:rPr kumimoji="1" lang="en-US" altLang="zh-CN" sz="1400" b="1" dirty="0">
                <a:solidFill>
                  <a:srgbClr val="FCC124"/>
                </a:solidFill>
                <a:latin typeface="Arial"/>
                <a:cs typeface="Arial"/>
              </a:rPr>
              <a:t>TEXT</a:t>
            </a:r>
            <a:endParaRPr kumimoji="1" lang="zh-CN" altLang="en-US" sz="1400" b="1" dirty="0">
              <a:solidFill>
                <a:srgbClr val="FCC124"/>
              </a:solidFill>
              <a:latin typeface="Arial"/>
              <a:cs typeface="Arial"/>
            </a:endParaRPr>
          </a:p>
        </p:txBody>
      </p:sp>
      <p:sp>
        <p:nvSpPr>
          <p:cNvPr id="65" name="文本框 64"/>
          <p:cNvSpPr txBox="1"/>
          <p:nvPr/>
        </p:nvSpPr>
        <p:spPr>
          <a:xfrm>
            <a:off x="3725331" y="2838610"/>
            <a:ext cx="1337732" cy="692497"/>
          </a:xfrm>
          <a:prstGeom prst="rect">
            <a:avLst/>
          </a:prstGeom>
          <a:noFill/>
        </p:spPr>
        <p:txBody>
          <a:bodyPr wrap="square" lIns="91438" tIns="45719" rIns="91438" bIns="45719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1000" kern="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STHeitiSC-Light"/>
              </a:rPr>
              <a:t>点击此处添加文本信息</a:t>
            </a:r>
            <a:r>
              <a:rPr lang="zh-CN" altLang="en-US" sz="1000" kern="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STHeitiSC-Light"/>
              </a:rPr>
              <a:t>，</a:t>
            </a:r>
            <a:r>
              <a:rPr lang="zh-CN" altLang="zh-CN" sz="1000" kern="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STHeitiSC-Light"/>
              </a:rPr>
              <a:t>建议正文</a:t>
            </a:r>
            <a:r>
              <a:rPr lang="en-US" altLang="zh-CN" sz="1000" kern="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STHeitiSC-Light"/>
              </a:rPr>
              <a:t>10</a:t>
            </a:r>
            <a:r>
              <a:rPr lang="zh-CN" altLang="zh-CN" sz="1000" kern="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STHeitiSC-Light"/>
              </a:rPr>
              <a:t>号字，</a:t>
            </a:r>
            <a:r>
              <a:rPr lang="en-US" altLang="zh-CN" sz="1000" kern="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STHeitiSC-Light"/>
              </a:rPr>
              <a:t>1.3</a:t>
            </a:r>
            <a:r>
              <a:rPr lang="zh-CN" altLang="zh-CN" sz="1000" kern="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STHeitiSC-Light"/>
              </a:rPr>
              <a:t>倍字间距。</a:t>
            </a:r>
            <a:endParaRPr kumimoji="1" lang="zh-CN" altLang="en-US" sz="10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cs typeface="Arial"/>
            </a:endParaRPr>
          </a:p>
        </p:txBody>
      </p:sp>
      <p:sp>
        <p:nvSpPr>
          <p:cNvPr id="73" name="椭圆 72"/>
          <p:cNvSpPr/>
          <p:nvPr/>
        </p:nvSpPr>
        <p:spPr>
          <a:xfrm>
            <a:off x="7238998" y="938833"/>
            <a:ext cx="1337732" cy="133773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 w="76200" cmpd="sng">
            <a:solidFill>
              <a:srgbClr val="FFFF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endParaRPr kumimoji="1" lang="zh-CN" altLang="en-US"/>
          </a:p>
        </p:txBody>
      </p:sp>
      <p:grpSp>
        <p:nvGrpSpPr>
          <p:cNvPr id="74" name="组 73"/>
          <p:cNvGrpSpPr/>
          <p:nvPr/>
        </p:nvGrpSpPr>
        <p:grpSpPr>
          <a:xfrm flipH="1">
            <a:off x="7137399" y="1803762"/>
            <a:ext cx="508000" cy="508000"/>
            <a:chOff x="2827869" y="1400911"/>
            <a:chExt cx="508000" cy="508000"/>
          </a:xfrm>
          <a:solidFill>
            <a:schemeClr val="accent6">
              <a:lumMod val="75000"/>
            </a:schemeClr>
          </a:solidFill>
        </p:grpSpPr>
        <p:sp>
          <p:nvSpPr>
            <p:cNvPr id="75" name="椭圆 74"/>
            <p:cNvSpPr/>
            <p:nvPr/>
          </p:nvSpPr>
          <p:spPr>
            <a:xfrm>
              <a:off x="2827869" y="1400911"/>
              <a:ext cx="508000" cy="508000"/>
            </a:xfrm>
            <a:prstGeom prst="ellipse">
              <a:avLst/>
            </a:prstGeom>
            <a:grpFill/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76" name="文本框 75"/>
            <p:cNvSpPr txBox="1"/>
            <p:nvPr/>
          </p:nvSpPr>
          <p:spPr>
            <a:xfrm>
              <a:off x="2903600" y="1497817"/>
              <a:ext cx="356188" cy="348813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pPr>
                <a:lnSpc>
                  <a:spcPts val="2000"/>
                </a:lnSpc>
              </a:pPr>
              <a:r>
                <a:rPr kumimoji="1" lang="en-US" altLang="zh-CN" sz="2400" b="1" dirty="0">
                  <a:solidFill>
                    <a:schemeClr val="bg1"/>
                  </a:solidFill>
                  <a:latin typeface="Arial"/>
                  <a:cs typeface="Arial"/>
                </a:rPr>
                <a:t>4</a:t>
              </a:r>
              <a:endParaRPr kumimoji="1" lang="zh-CN" altLang="en-US" sz="2400" b="1" dirty="0">
                <a:solidFill>
                  <a:schemeClr val="bg1"/>
                </a:solidFill>
                <a:latin typeface="Arial"/>
                <a:cs typeface="Arial"/>
              </a:endParaRPr>
            </a:p>
          </p:txBody>
        </p:sp>
      </p:grpSp>
      <p:sp>
        <p:nvSpPr>
          <p:cNvPr id="78" name="文本框 77"/>
          <p:cNvSpPr txBox="1"/>
          <p:nvPr/>
        </p:nvSpPr>
        <p:spPr>
          <a:xfrm>
            <a:off x="7238997" y="2576125"/>
            <a:ext cx="651135" cy="311621"/>
          </a:xfrm>
          <a:prstGeom prst="rect">
            <a:avLst/>
          </a:prstGeom>
          <a:noFill/>
        </p:spPr>
        <p:txBody>
          <a:bodyPr wrap="none" lIns="91438" tIns="45719" rIns="91438" bIns="45719" rtlCol="0">
            <a:spAutoFit/>
          </a:bodyPr>
          <a:lstStyle/>
          <a:p>
            <a:r>
              <a:rPr kumimoji="1" lang="en-US" altLang="zh-CN" sz="1400" b="1" dirty="0">
                <a:solidFill>
                  <a:srgbClr val="FCC124"/>
                </a:solidFill>
                <a:latin typeface="Arial"/>
                <a:cs typeface="Arial"/>
              </a:rPr>
              <a:t>TEXT</a:t>
            </a:r>
            <a:endParaRPr kumimoji="1" lang="zh-CN" altLang="en-US" sz="1400" b="1" dirty="0">
              <a:solidFill>
                <a:srgbClr val="FCC124"/>
              </a:solidFill>
              <a:latin typeface="Arial"/>
              <a:cs typeface="Arial"/>
            </a:endParaRPr>
          </a:p>
        </p:txBody>
      </p:sp>
      <p:sp>
        <p:nvSpPr>
          <p:cNvPr id="79" name="文本框 78"/>
          <p:cNvSpPr txBox="1"/>
          <p:nvPr/>
        </p:nvSpPr>
        <p:spPr>
          <a:xfrm>
            <a:off x="7238998" y="2849842"/>
            <a:ext cx="1337732" cy="846386"/>
          </a:xfrm>
          <a:prstGeom prst="rect">
            <a:avLst/>
          </a:prstGeom>
          <a:noFill/>
        </p:spPr>
        <p:txBody>
          <a:bodyPr wrap="square" lIns="91438" tIns="45719" rIns="91438" bIns="45719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1000" kern="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STHeitiSC-Light"/>
              </a:rPr>
              <a:t>点击此处添加文本信息</a:t>
            </a:r>
            <a:r>
              <a:rPr lang="zh-CN" altLang="en-US" sz="1000" kern="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STHeitiSC-Light"/>
              </a:rPr>
              <a:t>，</a:t>
            </a:r>
            <a:r>
              <a:rPr lang="zh-CN" altLang="zh-CN" sz="1000" kern="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STHeitiSC-Light"/>
              </a:rPr>
              <a:t>建议正文</a:t>
            </a:r>
            <a:r>
              <a:rPr lang="en-US" altLang="zh-CN" sz="1000" kern="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STHeitiSC-Light"/>
              </a:rPr>
              <a:t>10</a:t>
            </a:r>
            <a:r>
              <a:rPr lang="zh-CN" altLang="zh-CN" sz="1000" kern="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STHeitiSC-Light"/>
              </a:rPr>
              <a:t>号字，</a:t>
            </a:r>
            <a:r>
              <a:rPr lang="en-US" altLang="zh-CN" sz="1000" kern="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STHeitiSC-Light"/>
              </a:rPr>
              <a:t>1.3</a:t>
            </a:r>
            <a:r>
              <a:rPr lang="zh-CN" altLang="zh-CN" sz="1000" kern="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STHeitiSC-Light"/>
              </a:rPr>
              <a:t>倍字间距。</a:t>
            </a:r>
            <a:endParaRPr kumimoji="1" lang="zh-CN" altLang="en-US" sz="10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cs typeface="Arial"/>
            </a:endParaRPr>
          </a:p>
          <a:p>
            <a:pPr>
              <a:lnSpc>
                <a:spcPts val="1200"/>
              </a:lnSpc>
            </a:pPr>
            <a:r>
              <a:rPr kumimoji="1" lang="en-US" altLang="zh-CN" sz="800" dirty="0">
                <a:solidFill>
                  <a:srgbClr val="FFFFFF"/>
                </a:solidFill>
                <a:latin typeface="Arial"/>
                <a:ea typeface="微软雅黑"/>
                <a:cs typeface="Arial"/>
              </a:rPr>
              <a:t> </a:t>
            </a:r>
            <a:endParaRPr kumimoji="1" lang="zh-CN" altLang="en-US" sz="800" dirty="0">
              <a:solidFill>
                <a:prstClr val="white"/>
              </a:solidFill>
              <a:latin typeface="微软雅黑"/>
              <a:ea typeface="微软雅黑"/>
              <a:cs typeface="微软雅黑"/>
            </a:endParaRPr>
          </a:p>
        </p:txBody>
      </p:sp>
      <p:pic>
        <p:nvPicPr>
          <p:cNvPr id="3" name="图片 2" descr="PICTURE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44924" y="1341841"/>
            <a:ext cx="698546" cy="509252"/>
          </a:xfrm>
          <a:prstGeom prst="rect">
            <a:avLst/>
          </a:prstGeom>
        </p:spPr>
      </p:pic>
      <p:pic>
        <p:nvPicPr>
          <p:cNvPr id="72" name="图片 71" descr="PICTURE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26189" y="3013507"/>
            <a:ext cx="698546" cy="509252"/>
          </a:xfrm>
          <a:prstGeom prst="rect">
            <a:avLst/>
          </a:prstGeom>
        </p:spPr>
      </p:pic>
      <p:pic>
        <p:nvPicPr>
          <p:cNvPr id="77" name="图片 76" descr="PICTURE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5990" y="3072771"/>
            <a:ext cx="698546" cy="509252"/>
          </a:xfrm>
          <a:prstGeom prst="rect">
            <a:avLst/>
          </a:prstGeom>
        </p:spPr>
      </p:pic>
      <p:pic>
        <p:nvPicPr>
          <p:cNvPr id="82" name="图片 81" descr="PICTURE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8591" y="1353073"/>
            <a:ext cx="698546" cy="509252"/>
          </a:xfrm>
          <a:prstGeom prst="rect">
            <a:avLst/>
          </a:prstGeom>
        </p:spPr>
      </p:pic>
      <p:grpSp>
        <p:nvGrpSpPr>
          <p:cNvPr id="71" name="组 70"/>
          <p:cNvGrpSpPr/>
          <p:nvPr/>
        </p:nvGrpSpPr>
        <p:grpSpPr>
          <a:xfrm>
            <a:off x="76387" y="93269"/>
            <a:ext cx="1031051" cy="436516"/>
            <a:chOff x="1576591" y="136620"/>
            <a:chExt cx="1031051" cy="436516"/>
          </a:xfrm>
        </p:grpSpPr>
        <p:sp>
          <p:nvSpPr>
            <p:cNvPr id="80" name="文本框 79"/>
            <p:cNvSpPr txBox="1"/>
            <p:nvPr/>
          </p:nvSpPr>
          <p:spPr>
            <a:xfrm>
              <a:off x="1576591" y="136620"/>
              <a:ext cx="748923" cy="261610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rtlCol="0">
              <a:spAutoFit/>
            </a:bodyPr>
            <a:lstStyle/>
            <a:p>
              <a:r>
                <a:rPr kumimoji="1" lang="zh-CN" altLang="en-US" sz="1100" b="1" dirty="0">
                  <a:solidFill>
                    <a:schemeClr val="accent6">
                      <a:lumMod val="75000"/>
                    </a:schemeClr>
                  </a:solidFill>
                  <a:latin typeface="Arial"/>
                  <a:cs typeface="Arial"/>
                </a:rPr>
                <a:t>点击此处</a:t>
              </a:r>
            </a:p>
          </p:txBody>
        </p:sp>
        <p:sp>
          <p:nvSpPr>
            <p:cNvPr id="81" name="文本框 80"/>
            <p:cNvSpPr txBox="1"/>
            <p:nvPr/>
          </p:nvSpPr>
          <p:spPr>
            <a:xfrm>
              <a:off x="1576591" y="311526"/>
              <a:ext cx="1031051" cy="261610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rtlCol="0">
              <a:spAutoFit/>
            </a:bodyPr>
            <a:lstStyle/>
            <a:p>
              <a:r>
                <a:rPr kumimoji="1" lang="zh-CN" altLang="en-US" sz="1100" b="1" dirty="0">
                  <a:solidFill>
                    <a:srgbClr val="FFFFFF"/>
                  </a:solidFill>
                  <a:latin typeface="Arial"/>
                  <a:cs typeface="Arial"/>
                </a:rPr>
                <a:t>添加文字内容</a:t>
              </a:r>
            </a:p>
          </p:txBody>
        </p:sp>
      </p:grpSp>
      <p:grpSp>
        <p:nvGrpSpPr>
          <p:cNvPr id="56" name="组 55"/>
          <p:cNvGrpSpPr/>
          <p:nvPr/>
        </p:nvGrpSpPr>
        <p:grpSpPr>
          <a:xfrm>
            <a:off x="-305746" y="1471101"/>
            <a:ext cx="1427147" cy="356474"/>
            <a:chOff x="0" y="937679"/>
            <a:chExt cx="1151467" cy="356474"/>
          </a:xfrm>
        </p:grpSpPr>
        <p:sp>
          <p:nvSpPr>
            <p:cNvPr id="57" name="矩形 56"/>
            <p:cNvSpPr/>
            <p:nvPr/>
          </p:nvSpPr>
          <p:spPr>
            <a:xfrm>
              <a:off x="0" y="937679"/>
              <a:ext cx="1151467" cy="356474"/>
            </a:xfrm>
            <a:prstGeom prst="rect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dirty="0"/>
            </a:p>
          </p:txBody>
        </p:sp>
        <p:sp>
          <p:nvSpPr>
            <p:cNvPr id="58" name="文本框 57"/>
            <p:cNvSpPr txBox="1"/>
            <p:nvPr/>
          </p:nvSpPr>
          <p:spPr>
            <a:xfrm>
              <a:off x="0" y="992806"/>
              <a:ext cx="1151467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kumimoji="1" lang="en-US" altLang="zh-CN" sz="1000" b="1" dirty="0">
                  <a:solidFill>
                    <a:srgbClr val="FFFFFF"/>
                  </a:solidFill>
                  <a:latin typeface="Arial"/>
                  <a:cs typeface="Arial"/>
                </a:rPr>
                <a:t>CONTENTS</a:t>
              </a:r>
              <a:endParaRPr kumimoji="1" lang="zh-CN" altLang="en-US" sz="1000" b="1" dirty="0">
                <a:solidFill>
                  <a:srgbClr val="FFFFFF"/>
                </a:solidFill>
                <a:latin typeface="Arial"/>
                <a:cs typeface="Arial"/>
              </a:endParaRPr>
            </a:p>
          </p:txBody>
        </p:sp>
      </p:grpSp>
      <p:grpSp>
        <p:nvGrpSpPr>
          <p:cNvPr id="59" name="组 58"/>
          <p:cNvGrpSpPr/>
          <p:nvPr/>
        </p:nvGrpSpPr>
        <p:grpSpPr>
          <a:xfrm>
            <a:off x="-305746" y="1920091"/>
            <a:ext cx="1427147" cy="356474"/>
            <a:chOff x="0" y="1377583"/>
            <a:chExt cx="1151467" cy="356474"/>
          </a:xfrm>
        </p:grpSpPr>
        <p:sp>
          <p:nvSpPr>
            <p:cNvPr id="61" name="矩形 60"/>
            <p:cNvSpPr/>
            <p:nvPr/>
          </p:nvSpPr>
          <p:spPr>
            <a:xfrm>
              <a:off x="0" y="1377583"/>
              <a:ext cx="1151467" cy="356474"/>
            </a:xfrm>
            <a:prstGeom prst="rect">
              <a:avLst/>
            </a:prstGeom>
            <a:solidFill>
              <a:schemeClr val="bg1">
                <a:alpha val="51000"/>
              </a:schemeClr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dirty="0"/>
            </a:p>
          </p:txBody>
        </p:sp>
        <p:sp>
          <p:nvSpPr>
            <p:cNvPr id="62" name="文本框 61"/>
            <p:cNvSpPr txBox="1"/>
            <p:nvPr/>
          </p:nvSpPr>
          <p:spPr>
            <a:xfrm>
              <a:off x="0" y="1432710"/>
              <a:ext cx="1151467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kumimoji="1" lang="zh-CN" altLang="en-US" sz="1000" b="1" dirty="0">
                  <a:solidFill>
                    <a:srgbClr val="FFFFFF"/>
                  </a:solidFill>
                  <a:latin typeface="Arial"/>
                  <a:cs typeface="Arial"/>
                </a:rPr>
                <a:t>用户困扰</a:t>
              </a:r>
            </a:p>
          </p:txBody>
        </p:sp>
      </p:grpSp>
      <p:grpSp>
        <p:nvGrpSpPr>
          <p:cNvPr id="63" name="组 62"/>
          <p:cNvGrpSpPr/>
          <p:nvPr/>
        </p:nvGrpSpPr>
        <p:grpSpPr>
          <a:xfrm>
            <a:off x="-85605" y="2369080"/>
            <a:ext cx="1427147" cy="356474"/>
            <a:chOff x="0" y="1825991"/>
            <a:chExt cx="1151467" cy="356474"/>
          </a:xfrm>
          <a:solidFill>
            <a:schemeClr val="accent6">
              <a:lumMod val="75000"/>
            </a:schemeClr>
          </a:solidFill>
        </p:grpSpPr>
        <p:sp>
          <p:nvSpPr>
            <p:cNvPr id="64" name="矩形 63"/>
            <p:cNvSpPr/>
            <p:nvPr/>
          </p:nvSpPr>
          <p:spPr>
            <a:xfrm>
              <a:off x="0" y="1825991"/>
              <a:ext cx="1151467" cy="356474"/>
            </a:xfrm>
            <a:prstGeom prst="rect">
              <a:avLst/>
            </a:prstGeom>
            <a:grpFill/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dirty="0"/>
            </a:p>
          </p:txBody>
        </p:sp>
        <p:sp>
          <p:nvSpPr>
            <p:cNvPr id="66" name="文本框 65"/>
            <p:cNvSpPr txBox="1"/>
            <p:nvPr/>
          </p:nvSpPr>
          <p:spPr>
            <a:xfrm>
              <a:off x="0" y="1881118"/>
              <a:ext cx="1151467" cy="246221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r"/>
              <a:r>
                <a:rPr kumimoji="1" lang="zh-CN" altLang="en-US" sz="1000" b="1" dirty="0">
                  <a:solidFill>
                    <a:srgbClr val="FFFFFF"/>
                  </a:solidFill>
                  <a:latin typeface="Arial"/>
                  <a:cs typeface="Arial"/>
                </a:rPr>
                <a:t>提出需求</a:t>
              </a:r>
            </a:p>
          </p:txBody>
        </p:sp>
      </p:grpSp>
      <p:grpSp>
        <p:nvGrpSpPr>
          <p:cNvPr id="67" name="组 66"/>
          <p:cNvGrpSpPr/>
          <p:nvPr/>
        </p:nvGrpSpPr>
        <p:grpSpPr>
          <a:xfrm>
            <a:off x="-305746" y="2818070"/>
            <a:ext cx="1427147" cy="356474"/>
            <a:chOff x="0" y="2279893"/>
            <a:chExt cx="1151467" cy="356474"/>
          </a:xfrm>
        </p:grpSpPr>
        <p:sp>
          <p:nvSpPr>
            <p:cNvPr id="68" name="矩形 67"/>
            <p:cNvSpPr/>
            <p:nvPr/>
          </p:nvSpPr>
          <p:spPr>
            <a:xfrm>
              <a:off x="0" y="2279893"/>
              <a:ext cx="1151467" cy="356474"/>
            </a:xfrm>
            <a:prstGeom prst="rect">
              <a:avLst/>
            </a:prstGeom>
            <a:solidFill>
              <a:schemeClr val="bg1">
                <a:alpha val="51000"/>
              </a:schemeClr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dirty="0"/>
            </a:p>
          </p:txBody>
        </p:sp>
        <p:sp>
          <p:nvSpPr>
            <p:cNvPr id="69" name="文本框 68"/>
            <p:cNvSpPr txBox="1"/>
            <p:nvPr/>
          </p:nvSpPr>
          <p:spPr>
            <a:xfrm>
              <a:off x="0" y="2335020"/>
              <a:ext cx="1151467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kumimoji="1" lang="zh-CN" altLang="en-US" sz="1000" b="1" dirty="0">
                  <a:solidFill>
                    <a:srgbClr val="FFFFFF"/>
                  </a:solidFill>
                  <a:latin typeface="Arial"/>
                  <a:cs typeface="Arial"/>
                </a:rPr>
                <a:t>解决方案</a:t>
              </a:r>
            </a:p>
          </p:txBody>
        </p:sp>
      </p:grpSp>
      <p:grpSp>
        <p:nvGrpSpPr>
          <p:cNvPr id="70" name="组 69"/>
          <p:cNvGrpSpPr/>
          <p:nvPr/>
        </p:nvGrpSpPr>
        <p:grpSpPr>
          <a:xfrm>
            <a:off x="-305746" y="3267061"/>
            <a:ext cx="1427147" cy="356474"/>
            <a:chOff x="0" y="2733640"/>
            <a:chExt cx="1151467" cy="356474"/>
          </a:xfrm>
        </p:grpSpPr>
        <p:sp>
          <p:nvSpPr>
            <p:cNvPr id="98" name="矩形 97"/>
            <p:cNvSpPr/>
            <p:nvPr/>
          </p:nvSpPr>
          <p:spPr>
            <a:xfrm>
              <a:off x="0" y="2733640"/>
              <a:ext cx="1151467" cy="356474"/>
            </a:xfrm>
            <a:prstGeom prst="rect">
              <a:avLst/>
            </a:prstGeom>
            <a:solidFill>
              <a:schemeClr val="bg1">
                <a:alpha val="51000"/>
              </a:schemeClr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dirty="0"/>
            </a:p>
          </p:txBody>
        </p:sp>
        <p:sp>
          <p:nvSpPr>
            <p:cNvPr id="99" name="文本框 98"/>
            <p:cNvSpPr txBox="1"/>
            <p:nvPr/>
          </p:nvSpPr>
          <p:spPr>
            <a:xfrm>
              <a:off x="0" y="2788767"/>
              <a:ext cx="1151467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kumimoji="1" lang="zh-CN" altLang="en-US" sz="1000" b="1" dirty="0">
                  <a:solidFill>
                    <a:schemeClr val="bg1"/>
                  </a:solidFill>
                  <a:latin typeface="Arial"/>
                  <a:cs typeface="Arial"/>
                </a:rPr>
                <a:t>产品展示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7739959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第一PPT，www.1ppt.com">
  <a:themeElements>
    <a:clrScheme name="办公室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奥斯汀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办公室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2_Office 主题">
  <a:themeElements>
    <a:clrScheme name="办公室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奥斯汀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办公室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1210</TotalTime>
  <Words>1625</Words>
  <Application>Microsoft Office PowerPoint</Application>
  <PresentationFormat>全屏显示(16:9)</PresentationFormat>
  <Paragraphs>193</Paragraphs>
  <Slides>19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19</vt:i4>
      </vt:variant>
    </vt:vector>
  </HeadingPairs>
  <TitlesOfParts>
    <vt:vector size="26" baseType="lpstr">
      <vt:lpstr>微软雅黑</vt:lpstr>
      <vt:lpstr>Arial</vt:lpstr>
      <vt:lpstr>Calibri</vt:lpstr>
      <vt:lpstr>Century Gothic</vt:lpstr>
      <vt:lpstr>Segoe UI Light</vt:lpstr>
      <vt:lpstr>第一PPT，www.1ppt.com</vt:lpstr>
      <vt:lpstr>2_Office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第一PPT，www.1ppt.com</dc:creator>
  <dc:description>第一PPT，www.1ppt.com</dc:description>
  <cp:lastModifiedBy>wuhan</cp:lastModifiedBy>
  <cp:revision>189</cp:revision>
  <dcterms:created xsi:type="dcterms:W3CDTF">2015-01-11T01:37:17Z</dcterms:created>
  <dcterms:modified xsi:type="dcterms:W3CDTF">2019-02-18T07:48:14Z</dcterms:modified>
</cp:coreProperties>
</file>