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4"/>
  </p:notesMasterIdLst>
  <p:handoutMasterIdLst>
    <p:handoutMasterId r:id="rId25"/>
  </p:handoutMasterIdLst>
  <p:sldIdLst>
    <p:sldId id="3203" r:id="rId2"/>
    <p:sldId id="3199" r:id="rId3"/>
    <p:sldId id="3198" r:id="rId4"/>
    <p:sldId id="3096" r:id="rId5"/>
    <p:sldId id="3080" r:id="rId6"/>
    <p:sldId id="3092" r:id="rId7"/>
    <p:sldId id="3073" r:id="rId8"/>
    <p:sldId id="3200" r:id="rId9"/>
    <p:sldId id="3093" r:id="rId10"/>
    <p:sldId id="3075" r:id="rId11"/>
    <p:sldId id="3078" r:id="rId12"/>
    <p:sldId id="3085" r:id="rId13"/>
    <p:sldId id="3201" r:id="rId14"/>
    <p:sldId id="3094" r:id="rId15"/>
    <p:sldId id="3074" r:id="rId16"/>
    <p:sldId id="3095" r:id="rId17"/>
    <p:sldId id="3082" r:id="rId18"/>
    <p:sldId id="3202" r:id="rId19"/>
    <p:sldId id="3077" r:id="rId20"/>
    <p:sldId id="3097" r:id="rId21"/>
    <p:sldId id="3076" r:id="rId22"/>
    <p:sldId id="3204"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3993"/>
    <a:srgbClr val="81C23F"/>
    <a:srgbClr val="4FA1D9"/>
    <a:srgbClr val="0B213B"/>
    <a:srgbClr val="106A36"/>
    <a:srgbClr val="FFFFFF"/>
    <a:srgbClr val="FFD2FB"/>
    <a:srgbClr val="D34179"/>
    <a:srgbClr val="271F66"/>
    <a:srgbClr val="FBB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2986" autoAdjust="0"/>
  </p:normalViewPr>
  <p:slideViewPr>
    <p:cSldViewPr>
      <p:cViewPr varScale="1">
        <p:scale>
          <a:sx n="58" d="100"/>
          <a:sy n="58" d="100"/>
        </p:scale>
        <p:origin x="108" y="492"/>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3" d="100"/>
          <a:sy n="83"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2019-02-20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2019-02-20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204664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870716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t>11</a:t>
            </a:fld>
            <a:endParaRPr lang="zh-CN" altLang="en-US"/>
          </a:p>
        </p:txBody>
      </p:sp>
    </p:spTree>
    <p:extLst>
      <p:ext uri="{BB962C8B-B14F-4D97-AF65-F5344CB8AC3E}">
        <p14:creationId xmlns:p14="http://schemas.microsoft.com/office/powerpoint/2010/main" val="1630065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401721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730288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646046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15</a:t>
            </a:fld>
            <a:endParaRPr lang="zh-CN" altLang="en-US"/>
          </a:p>
        </p:txBody>
      </p:sp>
    </p:spTree>
    <p:extLst>
      <p:ext uri="{BB962C8B-B14F-4D97-AF65-F5344CB8AC3E}">
        <p14:creationId xmlns:p14="http://schemas.microsoft.com/office/powerpoint/2010/main" val="3333771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355334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138020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642873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2319348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6186084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348023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21</a:t>
            </a:fld>
            <a:endParaRPr lang="zh-CN" altLang="en-US"/>
          </a:p>
        </p:txBody>
      </p:sp>
    </p:spTree>
    <p:extLst>
      <p:ext uri="{BB962C8B-B14F-4D97-AF65-F5344CB8AC3E}">
        <p14:creationId xmlns:p14="http://schemas.microsoft.com/office/powerpoint/2010/main" val="2835804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513067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374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8374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746784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87055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4170224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332427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004501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724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219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164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2047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2019-02-20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770568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2019-02-20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8" r:id="rId1"/>
    <p:sldLayoutId id="2147483963" r:id="rId2"/>
    <p:sldLayoutId id="2147483964" r:id="rId3"/>
    <p:sldLayoutId id="2147483965" r:id="rId4"/>
    <p:sldLayoutId id="214748396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794" y="446"/>
            <a:ext cx="12857163" cy="72428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079" y="3760324"/>
            <a:ext cx="12792718" cy="3471880"/>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11" name="Freeform 7"/>
          <p:cNvSpPr>
            <a:spLocks/>
          </p:cNvSpPr>
          <p:nvPr/>
        </p:nvSpPr>
        <p:spPr bwMode="auto">
          <a:xfrm>
            <a:off x="-15079" y="4653764"/>
            <a:ext cx="12873036" cy="2578440"/>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802" y="6561950"/>
            <a:ext cx="5529081" cy="5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438850" y="5440480"/>
            <a:ext cx="5673080" cy="120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199" cap="all" dirty="0">
                <a:solidFill>
                  <a:schemeClr val="bg1"/>
                </a:solidFill>
                <a:effectLst>
                  <a:outerShdw blurRad="38100" dist="38100" dir="2700000" algn="tl">
                    <a:srgbClr val="000000">
                      <a:alpha val="43137"/>
                    </a:srgbClr>
                  </a:outerShdw>
                </a:effectLst>
                <a:cs typeface="Arial" panose="020B0604020202020204" pitchFamily="34" charset="0"/>
              </a:rPr>
              <a:t>餐厅美食文化</a:t>
            </a:r>
          </a:p>
        </p:txBody>
      </p:sp>
    </p:spTree>
    <p:extLst>
      <p:ext uri="{BB962C8B-B14F-4D97-AF65-F5344CB8AC3E}">
        <p14:creationId xmlns:p14="http://schemas.microsoft.com/office/powerpoint/2010/main" val="301793158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17"/>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79303500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弧形 57"/>
          <p:cNvSpPr/>
          <p:nvPr/>
        </p:nvSpPr>
        <p:spPr>
          <a:xfrm rot="13095499">
            <a:off x="2093564" y="2118937"/>
            <a:ext cx="3674344" cy="3905933"/>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弧形 93"/>
          <p:cNvSpPr/>
          <p:nvPr/>
        </p:nvSpPr>
        <p:spPr>
          <a:xfrm rot="13095499">
            <a:off x="3137781" y="2862844"/>
            <a:ext cx="2274740" cy="241811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弧形 94"/>
          <p:cNvSpPr/>
          <p:nvPr/>
        </p:nvSpPr>
        <p:spPr>
          <a:xfrm rot="13095499">
            <a:off x="3684159" y="3470930"/>
            <a:ext cx="1013310" cy="1077178"/>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6041742" y="4783892"/>
            <a:ext cx="1577637" cy="784879"/>
            <a:chOff x="6040947" y="4783891"/>
            <a:chExt cx="1577637" cy="784879"/>
          </a:xfrm>
        </p:grpSpPr>
        <p:grpSp>
          <p:nvGrpSpPr>
            <p:cNvPr id="30" name="组合 29"/>
            <p:cNvGrpSpPr/>
            <p:nvPr/>
          </p:nvGrpSpPr>
          <p:grpSpPr>
            <a:xfrm>
              <a:off x="6957175" y="4783891"/>
              <a:ext cx="661409" cy="784879"/>
              <a:chOff x="5950416" y="3480496"/>
              <a:chExt cx="627191" cy="744273"/>
            </a:xfrm>
          </p:grpSpPr>
          <p:sp>
            <p:nvSpPr>
              <p:cNvPr id="31" name="弧形 30"/>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饼形 31"/>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饼形 32"/>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6040947" y="5191152"/>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021655" y="3287241"/>
            <a:ext cx="1587680" cy="784879"/>
            <a:chOff x="6020861" y="3287240"/>
            <a:chExt cx="1587680" cy="784879"/>
          </a:xfrm>
        </p:grpSpPr>
        <p:grpSp>
          <p:nvGrpSpPr>
            <p:cNvPr id="25" name="组合 24"/>
            <p:cNvGrpSpPr/>
            <p:nvPr/>
          </p:nvGrpSpPr>
          <p:grpSpPr>
            <a:xfrm>
              <a:off x="6947132" y="3287240"/>
              <a:ext cx="661409" cy="784879"/>
              <a:chOff x="5950416" y="3480496"/>
              <a:chExt cx="627191" cy="744273"/>
            </a:xfrm>
          </p:grpSpPr>
          <p:sp>
            <p:nvSpPr>
              <p:cNvPr id="22" name="弧形 21"/>
              <p:cNvSpPr/>
              <p:nvPr/>
            </p:nvSpPr>
            <p:spPr>
              <a:xfrm rot="13095499">
                <a:off x="5950416" y="3516891"/>
                <a:ext cx="627191" cy="666722"/>
              </a:xfrm>
              <a:prstGeom prst="arc">
                <a:avLst>
                  <a:gd name="adj1" fmla="val 13430170"/>
                  <a:gd name="adj2" fmla="val 33965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饼形 22"/>
              <p:cNvSpPr/>
              <p:nvPr/>
            </p:nvSpPr>
            <p:spPr>
              <a:xfrm>
                <a:off x="6273537" y="3480496"/>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饼形 23"/>
              <p:cNvSpPr/>
              <p:nvPr/>
            </p:nvSpPr>
            <p:spPr>
              <a:xfrm>
                <a:off x="6273537" y="4142484"/>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020861" y="3692237"/>
              <a:ext cx="89397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026678" y="1774334"/>
            <a:ext cx="1582656" cy="784879"/>
            <a:chOff x="6025884" y="1774333"/>
            <a:chExt cx="1582656" cy="784879"/>
          </a:xfrm>
        </p:grpSpPr>
        <p:grpSp>
          <p:nvGrpSpPr>
            <p:cNvPr id="26" name="组合 25"/>
            <p:cNvGrpSpPr/>
            <p:nvPr/>
          </p:nvGrpSpPr>
          <p:grpSpPr>
            <a:xfrm>
              <a:off x="6947131" y="1774333"/>
              <a:ext cx="661409" cy="784879"/>
              <a:chOff x="5950416" y="3480496"/>
              <a:chExt cx="627191" cy="744273"/>
            </a:xfrm>
          </p:grpSpPr>
          <p:sp>
            <p:nvSpPr>
              <p:cNvPr id="27" name="弧形 26"/>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饼形 27"/>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饼形 28"/>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025884" y="2171554"/>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19335" y="1941777"/>
            <a:ext cx="1907425" cy="4219617"/>
            <a:chOff x="4118540" y="1941776"/>
            <a:chExt cx="1907425" cy="4219617"/>
          </a:xfrm>
          <a:solidFill>
            <a:srgbClr val="0170C1"/>
          </a:solidFill>
        </p:grpSpPr>
        <p:sp>
          <p:nvSpPr>
            <p:cNvPr id="81" name="矩形 80"/>
            <p:cNvSpPr/>
            <p:nvPr/>
          </p:nvSpPr>
          <p:spPr>
            <a:xfrm>
              <a:off x="4119300" y="5725074"/>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4118540" y="4182002"/>
              <a:ext cx="1901640" cy="436319"/>
            </a:xfrm>
            <a:prstGeom prst="rect">
              <a:avLst/>
            </a:prstGeom>
            <a:solidFill>
              <a:schemeClr val="accent4"/>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4120162" y="3459009"/>
              <a:ext cx="1901640" cy="436319"/>
            </a:xfrm>
            <a:prstGeom prst="rect">
              <a:avLst/>
            </a:prstGeom>
            <a:solidFill>
              <a:schemeClr val="accent3"/>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4" name="矩形 83"/>
            <p:cNvSpPr/>
            <p:nvPr/>
          </p:nvSpPr>
          <p:spPr>
            <a:xfrm>
              <a:off x="4120162" y="4955660"/>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5" name="矩形 84"/>
            <p:cNvSpPr/>
            <p:nvPr/>
          </p:nvSpPr>
          <p:spPr>
            <a:xfrm>
              <a:off x="4124325" y="2680221"/>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4120162" y="1941776"/>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grpSp>
      <p:sp>
        <p:nvSpPr>
          <p:cNvPr id="90" name="矩形 89"/>
          <p:cNvSpPr/>
          <p:nvPr/>
        </p:nvSpPr>
        <p:spPr>
          <a:xfrm>
            <a:off x="1096675" y="3767184"/>
            <a:ext cx="2294270" cy="584648"/>
          </a:xfrm>
          <a:prstGeom prst="rect">
            <a:avLst/>
          </a:prstGeom>
          <a:solidFill>
            <a:schemeClr val="accent4"/>
          </a:solidFill>
          <a:ln>
            <a:noFill/>
          </a:ln>
          <a:effectLst>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2800" b="1" dirty="0">
                <a:solidFill>
                  <a:schemeClr val="bg1"/>
                </a:solidFill>
                <a:latin typeface="Franklin Gothic Book" panose="020B0503020102020204" pitchFamily="34" charset="0"/>
                <a:ea typeface="Segoe UI Emoji" panose="020B0502040204020203" pitchFamily="34" charset="0"/>
              </a:rPr>
              <a:t>YOUR TITLE</a:t>
            </a:r>
            <a:endParaRPr lang="zh-CN" altLang="en-US" sz="2800" b="1" dirty="0">
              <a:solidFill>
                <a:schemeClr val="bg1"/>
              </a:solidFill>
              <a:latin typeface="Franklin Gothic Book" panose="020B0503020102020204" pitchFamily="34" charset="0"/>
            </a:endParaRPr>
          </a:p>
        </p:txBody>
      </p:sp>
      <p:sp>
        <p:nvSpPr>
          <p:cNvPr id="74" name="TextBox 41"/>
          <p:cNvSpPr txBox="1"/>
          <p:nvPr/>
        </p:nvSpPr>
        <p:spPr>
          <a:xfrm>
            <a:off x="7731817" y="2152047"/>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5" name="TextBox 170"/>
          <p:cNvSpPr txBox="1"/>
          <p:nvPr/>
        </p:nvSpPr>
        <p:spPr>
          <a:xfrm>
            <a:off x="7731817" y="184996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41"/>
          <p:cNvSpPr txBox="1"/>
          <p:nvPr/>
        </p:nvSpPr>
        <p:spPr>
          <a:xfrm>
            <a:off x="7731817" y="3795110"/>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1" name="TextBox 170"/>
          <p:cNvSpPr txBox="1"/>
          <p:nvPr/>
        </p:nvSpPr>
        <p:spPr>
          <a:xfrm>
            <a:off x="7731817" y="349302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Box 41"/>
          <p:cNvSpPr txBox="1"/>
          <p:nvPr/>
        </p:nvSpPr>
        <p:spPr>
          <a:xfrm>
            <a:off x="7731817" y="5366735"/>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7731817" y="50646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124981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16" presetClass="entr" presetSubtype="42" fill="hold" grpId="0" nodeType="with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barn(outHorizontal)">
                                      <p:cBhvr>
                                        <p:cTn id="14" dur="500"/>
                                        <p:tgtEl>
                                          <p:spTgt spid="94"/>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barn(outHorizontal)">
                                      <p:cBhvr>
                                        <p:cTn id="17" dur="500"/>
                                        <p:tgtEl>
                                          <p:spTgt spid="95"/>
                                        </p:tgtEl>
                                      </p:cBhvr>
                                    </p:animEffect>
                                  </p:childTnLst>
                                </p:cTn>
                              </p:par>
                            </p:childTnLst>
                          </p:cTn>
                        </p:par>
                        <p:par>
                          <p:cTn id="18" fill="hold">
                            <p:stCondLst>
                              <p:cond delay="1500"/>
                            </p:stCondLst>
                            <p:childTnLst>
                              <p:par>
                                <p:cTn id="19" presetID="16" presetClass="entr" presetSubtype="4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Horizontal)">
                                      <p:cBhvr>
                                        <p:cTn id="21" dur="500"/>
                                        <p:tgtEl>
                                          <p:spTgt spid="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anim calcmode="lin" valueType="num">
                                      <p:cBhvr>
                                        <p:cTn id="34" dur="500" fill="hold"/>
                                        <p:tgtEl>
                                          <p:spTgt spid="74"/>
                                        </p:tgtEl>
                                        <p:attrNameLst>
                                          <p:attrName>ppt_x</p:attrName>
                                        </p:attrNameLst>
                                      </p:cBhvr>
                                      <p:tavLst>
                                        <p:tav tm="0">
                                          <p:val>
                                            <p:strVal val="#ppt_x"/>
                                          </p:val>
                                        </p:tav>
                                        <p:tav tm="100000">
                                          <p:val>
                                            <p:strVal val="#ppt_x"/>
                                          </p:val>
                                        </p:tav>
                                      </p:tavLst>
                                    </p:anim>
                                    <p:anim calcmode="lin" valueType="num">
                                      <p:cBhvr>
                                        <p:cTn id="35" dur="500" fill="hold"/>
                                        <p:tgtEl>
                                          <p:spTgt spid="7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7"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anim calcmode="lin" valueType="num">
                                      <p:cBhvr>
                                        <p:cTn id="48" dur="500" fill="hold"/>
                                        <p:tgtEl>
                                          <p:spTgt spid="88"/>
                                        </p:tgtEl>
                                        <p:attrNameLst>
                                          <p:attrName>ppt_x</p:attrName>
                                        </p:attrNameLst>
                                      </p:cBhvr>
                                      <p:tavLst>
                                        <p:tav tm="0">
                                          <p:val>
                                            <p:strVal val="#ppt_x"/>
                                          </p:val>
                                        </p:tav>
                                        <p:tav tm="100000">
                                          <p:val>
                                            <p:strVal val="#ppt_x"/>
                                          </p:val>
                                        </p:tav>
                                      </p:tavLst>
                                    </p:anim>
                                    <p:anim calcmode="lin" valueType="num">
                                      <p:cBhvr>
                                        <p:cTn id="49" dur="500" fill="hold"/>
                                        <p:tgtEl>
                                          <p:spTgt spid="88"/>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anim calcmode="lin" valueType="num">
                                      <p:cBhvr>
                                        <p:cTn id="62" dur="500" fill="hold"/>
                                        <p:tgtEl>
                                          <p:spTgt spid="92"/>
                                        </p:tgtEl>
                                        <p:attrNameLst>
                                          <p:attrName>ppt_x</p:attrName>
                                        </p:attrNameLst>
                                      </p:cBhvr>
                                      <p:tavLst>
                                        <p:tav tm="0">
                                          <p:val>
                                            <p:strVal val="#ppt_x"/>
                                          </p:val>
                                        </p:tav>
                                        <p:tav tm="100000">
                                          <p:val>
                                            <p:strVal val="#ppt_x"/>
                                          </p:val>
                                        </p:tav>
                                      </p:tavLst>
                                    </p:anim>
                                    <p:anim calcmode="lin" valueType="num">
                                      <p:cBhvr>
                                        <p:cTn id="63"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4" grpId="0" animBg="1"/>
      <p:bldP spid="95" grpId="0" animBg="1"/>
      <p:bldP spid="90" grpId="0" animBg="1"/>
      <p:bldP spid="74" grpId="0"/>
      <p:bldP spid="75" grpId="0"/>
      <p:bldP spid="88" grpId="0"/>
      <p:bldP spid="91" grpId="0"/>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文本框 5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167666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第三部分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03</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a:solidFill>
                  <a:schemeClr val="accent1"/>
                </a:solidFill>
                <a:latin typeface="Arial" panose="020B0604020202020204" pitchFamily="34" charset="0"/>
                <a:ea typeface="+mj-ea"/>
                <a:cs typeface="Arial" panose="020B0604020202020204" pitchFamily="34" charset="0"/>
              </a:rPr>
              <a:t>03</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91491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spect="1"/>
          </p:cNvSpPr>
          <p:nvPr/>
        </p:nvSpPr>
        <p:spPr>
          <a:xfrm>
            <a:off x="1369869" y="2358983"/>
            <a:ext cx="1898571" cy="189857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9" name="Oval 8"/>
          <p:cNvSpPr>
            <a:spLocks noChangeAspect="1"/>
          </p:cNvSpPr>
          <p:nvPr/>
        </p:nvSpPr>
        <p:spPr>
          <a:xfrm>
            <a:off x="5518597" y="2358983"/>
            <a:ext cx="1898571" cy="189857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1" name="Oval 10"/>
          <p:cNvSpPr>
            <a:spLocks noChangeAspect="1"/>
          </p:cNvSpPr>
          <p:nvPr/>
        </p:nvSpPr>
        <p:spPr>
          <a:xfrm>
            <a:off x="9667326" y="2358983"/>
            <a:ext cx="1898571" cy="1898571"/>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cxnSp>
        <p:nvCxnSpPr>
          <p:cNvPr id="12" name="Straight Connector 11"/>
          <p:cNvCxnSpPr/>
          <p:nvPr/>
        </p:nvCxnSpPr>
        <p:spPr>
          <a:xfrm>
            <a:off x="2319154" y="4371401"/>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3"/>
          <p:cNvSpPr txBox="1">
            <a:spLocks/>
          </p:cNvSpPr>
          <p:nvPr/>
        </p:nvSpPr>
        <p:spPr bwMode="auto">
          <a:xfrm>
            <a:off x="1369869" y="4761495"/>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4" name="Straight Connector 13"/>
          <p:cNvCxnSpPr/>
          <p:nvPr/>
        </p:nvCxnSpPr>
        <p:spPr>
          <a:xfrm>
            <a:off x="4393518" y="4637602"/>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itle 13"/>
          <p:cNvSpPr txBox="1">
            <a:spLocks/>
          </p:cNvSpPr>
          <p:nvPr/>
        </p:nvSpPr>
        <p:spPr bwMode="auto">
          <a:xfrm>
            <a:off x="3444234"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6" name="Straight Connector 15"/>
          <p:cNvCxnSpPr/>
          <p:nvPr/>
        </p:nvCxnSpPr>
        <p:spPr>
          <a:xfrm>
            <a:off x="6466208" y="4411583"/>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itle 13"/>
          <p:cNvSpPr txBox="1">
            <a:spLocks/>
          </p:cNvSpPr>
          <p:nvPr/>
        </p:nvSpPr>
        <p:spPr bwMode="auto">
          <a:xfrm>
            <a:off x="5516923"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8" name="Straight Connector 17"/>
          <p:cNvCxnSpPr/>
          <p:nvPr/>
        </p:nvCxnSpPr>
        <p:spPr>
          <a:xfrm>
            <a:off x="8537224" y="4679458"/>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itle 13"/>
          <p:cNvSpPr txBox="1">
            <a:spLocks/>
          </p:cNvSpPr>
          <p:nvPr/>
        </p:nvSpPr>
        <p:spPr bwMode="auto">
          <a:xfrm>
            <a:off x="7589613"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3" name="Straight Connector 22"/>
          <p:cNvCxnSpPr/>
          <p:nvPr/>
        </p:nvCxnSpPr>
        <p:spPr>
          <a:xfrm>
            <a:off x="10608239" y="4453437"/>
            <a:ext cx="0" cy="430276"/>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itle 13"/>
          <p:cNvSpPr txBox="1">
            <a:spLocks/>
          </p:cNvSpPr>
          <p:nvPr/>
        </p:nvSpPr>
        <p:spPr bwMode="auto">
          <a:xfrm>
            <a:off x="9660629"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8" name="Oval 7"/>
          <p:cNvSpPr>
            <a:spLocks noChangeAspect="1"/>
          </p:cNvSpPr>
          <p:nvPr/>
        </p:nvSpPr>
        <p:spPr>
          <a:xfrm>
            <a:off x="3060836" y="1893548"/>
            <a:ext cx="2656995" cy="2658669"/>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0" name="Oval 9"/>
          <p:cNvSpPr>
            <a:spLocks noChangeAspect="1"/>
          </p:cNvSpPr>
          <p:nvPr/>
        </p:nvSpPr>
        <p:spPr>
          <a:xfrm>
            <a:off x="7209564" y="1923684"/>
            <a:ext cx="2656995" cy="2658669"/>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22" name="TextBox 4"/>
          <p:cNvSpPr txBox="1"/>
          <p:nvPr/>
        </p:nvSpPr>
        <p:spPr>
          <a:xfrm>
            <a:off x="3896275" y="1086572"/>
            <a:ext cx="5066203" cy="905889"/>
          </a:xfrm>
          <a:prstGeom prst="rect">
            <a:avLst/>
          </a:prstGeom>
          <a:noFill/>
        </p:spPr>
        <p:txBody>
          <a:bodyPr>
            <a:spAutoFit/>
          </a:bodyPr>
          <a:lstStyle/>
          <a:p>
            <a:pPr>
              <a:lnSpc>
                <a:spcPct val="150000"/>
              </a:lnSpc>
            </a:pPr>
            <a:r>
              <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文本框 18"/>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696375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grpId="0" nodeType="withEffect">
                                  <p:stCondLst>
                                    <p:cond delay="15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4" fill="hold" grpId="0" nodeType="withEffect">
                                  <p:stCondLst>
                                    <p:cond delay="15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50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grpId="0" nodeType="withEffect">
                                  <p:stCondLst>
                                    <p:cond delay="15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150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00"/>
                                        <p:tgtEl>
                                          <p:spTgt spid="24"/>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p:bldP spid="15" grpId="0"/>
      <p:bldP spid="17" grpId="0"/>
      <p:bldP spid="20" grpId="0"/>
      <p:bldP spid="24" grpId="0"/>
      <p:bldP spid="8" grpId="0" animBg="1"/>
      <p:bldP spid="10" grpId="0" animBg="1"/>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5493173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0" name="文本框 3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311814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文本框 2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1094644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第四部分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04</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a:solidFill>
                  <a:schemeClr val="accent1"/>
                </a:solidFill>
                <a:latin typeface="Arial" panose="020B0604020202020204" pitchFamily="34" charset="0"/>
                <a:ea typeface="+mj-ea"/>
                <a:cs typeface="Arial" panose="020B0604020202020204" pitchFamily="34" charset="0"/>
              </a:rPr>
              <a:t>04</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94081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74096940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94" y="448"/>
            <a:ext cx="12857163" cy="72317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795" y="448"/>
            <a:ext cx="9301115" cy="7231757"/>
          </a:xfrm>
          <a:prstGeom prst="rtTriangle">
            <a:avLst/>
          </a:prstGeom>
          <a:blipFill dpi="0" rotWithShape="1">
            <a:blip r:embed="rId3" cstate="screen">
              <a:extLst>
                <a:ext uri="{28A0092B-C50C-407E-A947-70E740481C1C}">
                  <a14:useLocalDpi xmlns:a14="http://schemas.microsoft.com/office/drawing/2010/main"/>
                </a:ext>
              </a:extLst>
            </a:blip>
            <a:srcRect/>
            <a:stretch>
              <a:fillRect r="96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117615" y="2168612"/>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2787231" y="2096765"/>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01</a:t>
            </a:r>
            <a:endParaRPr lang="zh-CN" altLang="en-US" sz="4000" dirty="0">
              <a:solidFill>
                <a:schemeClr val="bg1"/>
              </a:solidFill>
              <a:latin typeface="Impact" panose="020B0806030902050204" pitchFamily="34" charset="0"/>
              <a:cs typeface="+mn-ea"/>
              <a:sym typeface="+mn-lt"/>
            </a:endParaRPr>
          </a:p>
        </p:txBody>
      </p:sp>
      <p:sp>
        <p:nvSpPr>
          <p:cNvPr id="46" name="矩形 45"/>
          <p:cNvSpPr/>
          <p:nvPr/>
        </p:nvSpPr>
        <p:spPr>
          <a:xfrm>
            <a:off x="5336664" y="3082899"/>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圆角矩形 46"/>
          <p:cNvSpPr/>
          <p:nvPr/>
        </p:nvSpPr>
        <p:spPr bwMode="auto">
          <a:xfrm>
            <a:off x="4006280" y="3011052"/>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02</a:t>
            </a:r>
            <a:endParaRPr lang="zh-CN" altLang="en-US" sz="4000" dirty="0">
              <a:solidFill>
                <a:schemeClr val="bg1"/>
              </a:solidFill>
              <a:latin typeface="Impact" panose="020B0806030902050204" pitchFamily="34" charset="0"/>
              <a:cs typeface="+mn-ea"/>
              <a:sym typeface="+mn-lt"/>
            </a:endParaRPr>
          </a:p>
        </p:txBody>
      </p:sp>
      <p:sp>
        <p:nvSpPr>
          <p:cNvPr id="48" name="矩形 47"/>
          <p:cNvSpPr/>
          <p:nvPr/>
        </p:nvSpPr>
        <p:spPr>
          <a:xfrm>
            <a:off x="6464285" y="405813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圆角矩形 48"/>
          <p:cNvSpPr/>
          <p:nvPr/>
        </p:nvSpPr>
        <p:spPr bwMode="auto">
          <a:xfrm>
            <a:off x="5133901" y="3986292"/>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03</a:t>
            </a:r>
            <a:endParaRPr lang="zh-CN" altLang="en-US" sz="4000" dirty="0">
              <a:solidFill>
                <a:schemeClr val="bg1"/>
              </a:solidFill>
              <a:latin typeface="Impact" panose="020B0806030902050204" pitchFamily="34" charset="0"/>
              <a:cs typeface="+mn-ea"/>
              <a:sym typeface="+mn-lt"/>
            </a:endParaRPr>
          </a:p>
        </p:txBody>
      </p:sp>
      <p:sp>
        <p:nvSpPr>
          <p:cNvPr id="50" name="矩形 49"/>
          <p:cNvSpPr/>
          <p:nvPr/>
        </p:nvSpPr>
        <p:spPr>
          <a:xfrm>
            <a:off x="7881430" y="503337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圆角矩形 50"/>
          <p:cNvSpPr/>
          <p:nvPr/>
        </p:nvSpPr>
        <p:spPr bwMode="auto">
          <a:xfrm>
            <a:off x="6551046" y="4961531"/>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04</a:t>
            </a:r>
            <a:endParaRPr lang="zh-CN" altLang="en-US" sz="4000" dirty="0">
              <a:solidFill>
                <a:schemeClr val="bg1"/>
              </a:solidFill>
              <a:latin typeface="Impact" panose="020B0806030902050204" pitchFamily="34" charset="0"/>
              <a:cs typeface="+mn-ea"/>
              <a:sym typeface="+mn-lt"/>
            </a:endParaRPr>
          </a:p>
        </p:txBody>
      </p:sp>
      <p:sp>
        <p:nvSpPr>
          <p:cNvPr id="52" name="文本框 51"/>
          <p:cNvSpPr txBox="1"/>
          <p:nvPr/>
        </p:nvSpPr>
        <p:spPr>
          <a:xfrm>
            <a:off x="1395760" y="371273"/>
            <a:ext cx="2850081" cy="830894"/>
          </a:xfrm>
          <a:prstGeom prst="rect">
            <a:avLst/>
          </a:prstGeom>
          <a:noFill/>
        </p:spPr>
        <p:txBody>
          <a:bodyPr wrap="square" rtlCol="0">
            <a:spAutoFit/>
          </a:bodyPr>
          <a:lstStyle/>
          <a:p>
            <a:pPr algn="ctr">
              <a:lnSpc>
                <a:spcPct val="120000"/>
              </a:lnSpc>
            </a:pPr>
            <a:r>
              <a:rPr lang="zh-CN" altLang="en-US" sz="4000" b="1" cap="all" spc="3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000" b="1" cap="all" spc="300" dirty="0">
                <a:solidFill>
                  <a:schemeClr val="bg1"/>
                </a:solidFill>
                <a:latin typeface="微软雅黑" panose="020B0503020204020204" pitchFamily="34" charset="-122"/>
                <a:ea typeface="微软雅黑" panose="020B0503020204020204" pitchFamily="34" charset="-122"/>
                <a:cs typeface="+mn-ea"/>
                <a:sym typeface="+mn-lt"/>
              </a:rPr>
              <a:t>/</a:t>
            </a:r>
            <a:r>
              <a:rPr lang="en-US" altLang="zh-CN" sz="2000"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000" b="1" cap="all" dirty="0">
              <a:solidFill>
                <a:schemeClr val="bg1"/>
              </a:solidFill>
              <a:latin typeface="Franklin Gothic Book" panose="020B0503020102020204" pitchFamily="34" charset="0"/>
              <a:cs typeface="+mn-ea"/>
              <a:sym typeface="+mn-lt"/>
            </a:endParaRPr>
          </a:p>
        </p:txBody>
      </p:sp>
    </p:spTree>
    <p:extLst>
      <p:ext uri="{BB962C8B-B14F-4D97-AF65-F5344CB8AC3E}">
        <p14:creationId xmlns:p14="http://schemas.microsoft.com/office/powerpoint/2010/main" val="30657196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anim calcmode="lin" valueType="num">
                                      <p:cBhvr>
                                        <p:cTn id="8" dur="250" fill="hold"/>
                                        <p:tgtEl>
                                          <p:spTgt spid="41"/>
                                        </p:tgtEl>
                                        <p:attrNameLst>
                                          <p:attrName>ppt_x</p:attrName>
                                        </p:attrNameLst>
                                      </p:cBhvr>
                                      <p:tavLst>
                                        <p:tav tm="0">
                                          <p:val>
                                            <p:strVal val="#ppt_x"/>
                                          </p:val>
                                        </p:tav>
                                        <p:tav tm="100000">
                                          <p:val>
                                            <p:strVal val="#ppt_x"/>
                                          </p:val>
                                        </p:tav>
                                      </p:tavLst>
                                    </p:anim>
                                    <p:anim calcmode="lin" valueType="num">
                                      <p:cBhvr>
                                        <p:cTn id="9" dur="25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250"/>
                            </p:stCondLst>
                            <p:childTnLst>
                              <p:par>
                                <p:cTn id="19" presetID="26" presetClass="emph" presetSubtype="0" fill="hold" grpId="1" nodeType="after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childTnLst>
                          </p:cTn>
                        </p:par>
                        <p:par>
                          <p:cTn id="22" fill="hold">
                            <p:stCondLst>
                              <p:cond delay="1750"/>
                            </p:stCondLst>
                            <p:childTnLst>
                              <p:par>
                                <p:cTn id="23" presetID="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750"/>
                            </p:stCondLst>
                            <p:childTnLst>
                              <p:par>
                                <p:cTn id="32" presetID="2" presetClass="entr" presetSubtype="1"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ppt_x"/>
                                          </p:val>
                                        </p:tav>
                                        <p:tav tm="100000">
                                          <p:val>
                                            <p:strVal val="#ppt_x"/>
                                          </p:val>
                                        </p:tav>
                                      </p:tavLst>
                                    </p:anim>
                                    <p:anim calcmode="lin" valueType="num">
                                      <p:cBhvr additive="base">
                                        <p:cTn id="35" dur="500" fill="hold"/>
                                        <p:tgtEl>
                                          <p:spTgt spid="47"/>
                                        </p:tgtEl>
                                        <p:attrNameLst>
                                          <p:attrName>ppt_y</p:attrName>
                                        </p:attrNameLst>
                                      </p:cBhvr>
                                      <p:tavLst>
                                        <p:tav tm="0">
                                          <p:val>
                                            <p:strVal val="0-#ppt_h/2"/>
                                          </p:val>
                                        </p:tav>
                                        <p:tav tm="100000">
                                          <p:val>
                                            <p:strVal val="#ppt_y"/>
                                          </p:val>
                                        </p:tav>
                                      </p:tavLst>
                                    </p:anim>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5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4750"/>
                            </p:stCondLst>
                            <p:childTnLst>
                              <p:par>
                                <p:cTn id="50" presetID="2" presetClass="entr" presetSubtype="1"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0-#ppt_h/2"/>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animBg="1"/>
      <p:bldP spid="44" grpId="0"/>
      <p:bldP spid="45" grpId="0" animBg="1"/>
      <p:bldP spid="46" grpId="0"/>
      <p:bldP spid="47" grpId="0" animBg="1"/>
      <p:bldP spid="48" grpId="0"/>
      <p:bldP spid="49" grpId="0" animBg="1"/>
      <p:bldP spid="50" grpId="0"/>
      <p:bldP spid="51" grpId="0" animBg="1"/>
      <p:bldP spid="52" grpId="0"/>
      <p:bldP spid="5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5074369" y="3915453"/>
            <a:ext cx="2803768" cy="2797072"/>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Freeform 8"/>
          <p:cNvSpPr>
            <a:spLocks/>
          </p:cNvSpPr>
          <p:nvPr/>
        </p:nvSpPr>
        <p:spPr bwMode="auto">
          <a:xfrm>
            <a:off x="5761917" y="2252390"/>
            <a:ext cx="1424207" cy="1421975"/>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9"/>
          <p:cNvSpPr>
            <a:spLocks/>
          </p:cNvSpPr>
          <p:nvPr/>
        </p:nvSpPr>
        <p:spPr bwMode="auto">
          <a:xfrm>
            <a:off x="7244165" y="2649740"/>
            <a:ext cx="633973" cy="629508"/>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chemeClr val="bg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0" name="Freeform 10"/>
          <p:cNvSpPr>
            <a:spLocks/>
          </p:cNvSpPr>
          <p:nvPr/>
        </p:nvSpPr>
        <p:spPr bwMode="auto">
          <a:xfrm>
            <a:off x="-59920" y="2232"/>
            <a:ext cx="6464739" cy="7237116"/>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r>
              <a:rPr lang="en-US" altLang="zh-CN" dirty="0"/>
              <a:t>                                          </a:t>
            </a:r>
            <a:endParaRPr lang="zh-CN" altLang="en-US" dirty="0"/>
          </a:p>
        </p:txBody>
      </p:sp>
      <p:sp>
        <p:nvSpPr>
          <p:cNvPr id="2" name="矩形 1"/>
          <p:cNvSpPr/>
          <p:nvPr/>
        </p:nvSpPr>
        <p:spPr>
          <a:xfrm>
            <a:off x="8104899" y="0"/>
            <a:ext cx="4753851" cy="72393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a:spLocks noChangeArrowheads="1"/>
          </p:cNvSpPr>
          <p:nvPr/>
        </p:nvSpPr>
        <p:spPr bwMode="auto">
          <a:xfrm>
            <a:off x="8671102" y="3279248"/>
            <a:ext cx="3775956" cy="2624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11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11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8671102" y="1498337"/>
            <a:ext cx="3775957" cy="1508105"/>
          </a:xfrm>
          <a:prstGeom prst="rect">
            <a:avLst/>
          </a:prstGeom>
          <a:noFill/>
        </p:spPr>
        <p:txBody>
          <a:bodyPr wrap="square">
            <a:spAutoFit/>
          </a:bodyPr>
          <a:lstStyle/>
          <a:p>
            <a:pPr algn="ctr"/>
            <a:r>
              <a:rPr lang="en-US" altLang="zh-CN" sz="4400" dirty="0">
                <a:solidFill>
                  <a:schemeClr val="bg1"/>
                </a:solidFill>
                <a:ea typeface="Cambria Math" panose="02040503050406030204" pitchFamily="18" charset="0"/>
              </a:rPr>
              <a:t>ADD RELATED</a:t>
            </a:r>
          </a:p>
          <a:p>
            <a:pPr algn="ctr"/>
            <a:r>
              <a:rPr lang="en-US" altLang="zh-CN" sz="4800" dirty="0">
                <a:solidFill>
                  <a:schemeClr val="bg1"/>
                </a:solidFill>
                <a:latin typeface="Impact" panose="020B0806030902050204" pitchFamily="34" charset="0"/>
                <a:ea typeface="Cambria Math" panose="02040503050406030204" pitchFamily="18" charset="0"/>
              </a:rPr>
              <a:t>TITLE WORDS</a:t>
            </a:r>
            <a:endParaRPr lang="zh-CN" altLang="en-US" sz="4800"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11" name="文本框 1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8156914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000"/>
                            </p:stCondLst>
                            <p:childTnLst>
                              <p:par>
                                <p:cTn id="19" presetID="1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15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7317" y="1990607"/>
            <a:ext cx="4434189" cy="5175051"/>
            <a:chOff x="-36513" y="1887493"/>
            <a:chExt cx="4204499" cy="4906984"/>
          </a:xfrm>
        </p:grpSpPr>
        <p:sp>
          <p:nvSpPr>
            <p:cNvPr id="6" name="Line 29"/>
            <p:cNvSpPr>
              <a:spLocks noChangeShapeType="1"/>
            </p:cNvSpPr>
            <p:nvPr/>
          </p:nvSpPr>
          <p:spPr bwMode="gray">
            <a:xfrm flipH="1">
              <a:off x="2814" y="6365566"/>
              <a:ext cx="3036678" cy="246217"/>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7" name="Line 30"/>
            <p:cNvSpPr>
              <a:spLocks noChangeShapeType="1"/>
            </p:cNvSpPr>
            <p:nvPr/>
          </p:nvSpPr>
          <p:spPr bwMode="gray">
            <a:xfrm flipH="1">
              <a:off x="2814" y="3739251"/>
              <a:ext cx="656579" cy="287253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1" name="Line 34"/>
            <p:cNvSpPr>
              <a:spLocks noChangeShapeType="1"/>
            </p:cNvSpPr>
            <p:nvPr/>
          </p:nvSpPr>
          <p:spPr bwMode="gray">
            <a:xfrm flipH="1">
              <a:off x="2814" y="3511842"/>
              <a:ext cx="1793624" cy="3099940"/>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2" name="Line 35"/>
            <p:cNvSpPr>
              <a:spLocks noChangeShapeType="1"/>
            </p:cNvSpPr>
            <p:nvPr/>
          </p:nvSpPr>
          <p:spPr bwMode="gray">
            <a:xfrm flipH="1">
              <a:off x="2814" y="5375568"/>
              <a:ext cx="3118750" cy="1236215"/>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3" name="Line 36"/>
            <p:cNvSpPr>
              <a:spLocks noChangeShapeType="1"/>
            </p:cNvSpPr>
            <p:nvPr/>
          </p:nvSpPr>
          <p:spPr bwMode="gray">
            <a:xfrm flipH="1">
              <a:off x="2814" y="1887493"/>
              <a:ext cx="2010772" cy="472429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4" name="Line 37"/>
            <p:cNvSpPr>
              <a:spLocks noChangeShapeType="1"/>
            </p:cNvSpPr>
            <p:nvPr/>
          </p:nvSpPr>
          <p:spPr bwMode="gray">
            <a:xfrm flipH="1">
              <a:off x="2814" y="3316921"/>
              <a:ext cx="2487819" cy="3294862"/>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5" name="Line 38"/>
            <p:cNvSpPr>
              <a:spLocks noChangeShapeType="1"/>
            </p:cNvSpPr>
            <p:nvPr/>
          </p:nvSpPr>
          <p:spPr bwMode="gray">
            <a:xfrm flipH="1">
              <a:off x="2814" y="4681373"/>
              <a:ext cx="3065745" cy="193041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6" name="Line 39"/>
            <p:cNvSpPr>
              <a:spLocks noChangeShapeType="1"/>
            </p:cNvSpPr>
            <p:nvPr/>
          </p:nvSpPr>
          <p:spPr bwMode="gray">
            <a:xfrm flipH="1">
              <a:off x="2814" y="5808158"/>
              <a:ext cx="4165172" cy="803625"/>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3" name="Line 42"/>
            <p:cNvSpPr>
              <a:spLocks noChangeShapeType="1"/>
            </p:cNvSpPr>
            <p:nvPr/>
          </p:nvSpPr>
          <p:spPr bwMode="gray">
            <a:xfrm flipH="1">
              <a:off x="-36513" y="4250234"/>
              <a:ext cx="2708447" cy="254424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sp>
        <p:nvSpPr>
          <p:cNvPr id="8" name="AutoShape 31"/>
          <p:cNvSpPr>
            <a:spLocks noChangeArrowheads="1"/>
          </p:cNvSpPr>
          <p:nvPr/>
        </p:nvSpPr>
        <p:spPr bwMode="gray">
          <a:xfrm>
            <a:off x="1895767" y="346746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9" name="AutoShape 32"/>
          <p:cNvSpPr>
            <a:spLocks noChangeArrowheads="1"/>
          </p:cNvSpPr>
          <p:nvPr/>
        </p:nvSpPr>
        <p:spPr bwMode="gray">
          <a:xfrm>
            <a:off x="2773948" y="428974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0" name="AutoShape 33"/>
          <p:cNvSpPr>
            <a:spLocks noChangeArrowheads="1"/>
          </p:cNvSpPr>
          <p:nvPr/>
        </p:nvSpPr>
        <p:spPr bwMode="gray">
          <a:xfrm>
            <a:off x="3307710" y="5497925"/>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nvGrpSpPr>
          <p:cNvPr id="38" name="组合 37"/>
          <p:cNvGrpSpPr/>
          <p:nvPr/>
        </p:nvGrpSpPr>
        <p:grpSpPr>
          <a:xfrm>
            <a:off x="3952" y="4799758"/>
            <a:ext cx="2479621" cy="2432893"/>
            <a:chOff x="2617" y="4551130"/>
            <a:chExt cx="2351177" cy="2306870"/>
          </a:xfrm>
          <a:solidFill>
            <a:srgbClr val="0170C1"/>
          </a:solidFill>
        </p:grpSpPr>
        <p:sp>
          <p:nvSpPr>
            <p:cNvPr id="34" name="Arc 43"/>
            <p:cNvSpPr>
              <a:spLocks/>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accent3"/>
            </a:solidFill>
            <a:ln w="76200">
              <a:solidFill>
                <a:srgbClr val="E8E8E6"/>
              </a:solid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6" name="Text Box 45"/>
            <p:cNvSpPr txBox="1">
              <a:spLocks noChangeArrowheads="1"/>
            </p:cNvSpPr>
            <p:nvPr/>
          </p:nvSpPr>
          <p:spPr bwMode="gray">
            <a:xfrm>
              <a:off x="102992" y="5646057"/>
              <a:ext cx="1401860" cy="787952"/>
            </a:xfrm>
            <a:prstGeom prst="rect">
              <a:avLst/>
            </a:prstGeom>
            <a:noFill/>
            <a:ln>
              <a:noFill/>
            </a:ln>
            <a:effectLst/>
            <a:extLst/>
          </p:spPr>
          <p:txBody>
            <a:bodyPr>
              <a:spAutoFit/>
            </a:bodyPr>
            <a:lstStyle/>
            <a:p>
              <a:pPr algn="ctr" fontAlgn="auto">
                <a:spcBef>
                  <a:spcPts val="0"/>
                </a:spcBef>
                <a:spcAft>
                  <a:spcPts val="0"/>
                </a:spcAft>
                <a:defRPr/>
              </a:pPr>
              <a:r>
                <a:rPr lang="en-US" altLang="zh-CN" sz="2400" b="1" dirty="0">
                  <a:solidFill>
                    <a:schemeClr val="bg1"/>
                  </a:solidFill>
                  <a:latin typeface="Franklin Gothic Book" panose="020B0503020102020204" pitchFamily="34" charset="0"/>
                  <a:ea typeface="Segoe UI Emoji" panose="020B0502040204020203" pitchFamily="34" charset="0"/>
                </a:rPr>
                <a:t>YOUR TITLE</a:t>
              </a:r>
              <a:endParaRPr lang="zh-CN" altLang="en-US" sz="2400" b="1" dirty="0">
                <a:solidFill>
                  <a:schemeClr val="bg1"/>
                </a:solidFill>
                <a:latin typeface="Franklin Gothic Book" panose="020B0503020102020204" pitchFamily="34" charset="0"/>
              </a:endParaRPr>
            </a:p>
          </p:txBody>
        </p:sp>
      </p:grpSp>
      <p:sp>
        <p:nvSpPr>
          <p:cNvPr id="22" name="AutoShape 50"/>
          <p:cNvSpPr>
            <a:spLocks noChangeArrowheads="1"/>
          </p:cNvSpPr>
          <p:nvPr/>
        </p:nvSpPr>
        <p:spPr bwMode="gray">
          <a:xfrm>
            <a:off x="4349988" y="5681857"/>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6" name="AutoShape 55"/>
          <p:cNvSpPr>
            <a:spLocks noChangeArrowheads="1"/>
          </p:cNvSpPr>
          <p:nvPr/>
        </p:nvSpPr>
        <p:spPr bwMode="gray">
          <a:xfrm>
            <a:off x="1930029" y="1381109"/>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7" name="AutoShape 56"/>
          <p:cNvSpPr>
            <a:spLocks noChangeArrowheads="1"/>
          </p:cNvSpPr>
          <p:nvPr/>
        </p:nvSpPr>
        <p:spPr bwMode="gray">
          <a:xfrm>
            <a:off x="2481822" y="2931903"/>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8" name="AutoShape 57"/>
          <p:cNvSpPr>
            <a:spLocks noChangeArrowheads="1"/>
          </p:cNvSpPr>
          <p:nvPr/>
        </p:nvSpPr>
        <p:spPr bwMode="gray">
          <a:xfrm>
            <a:off x="3158041" y="4421386"/>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9" name="AutoShape 58"/>
          <p:cNvSpPr>
            <a:spLocks noChangeArrowheads="1"/>
          </p:cNvSpPr>
          <p:nvPr/>
        </p:nvSpPr>
        <p:spPr bwMode="gray">
          <a:xfrm>
            <a:off x="669559" y="3682054"/>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0" name="AutoShape 59"/>
          <p:cNvSpPr>
            <a:spLocks noChangeArrowheads="1"/>
          </p:cNvSpPr>
          <p:nvPr/>
        </p:nvSpPr>
        <p:spPr bwMode="gray">
          <a:xfrm>
            <a:off x="3233777" y="6597907"/>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9" name="TextBox 38"/>
          <p:cNvSpPr txBox="1"/>
          <p:nvPr/>
        </p:nvSpPr>
        <p:spPr>
          <a:xfrm>
            <a:off x="2855094" y="1215764"/>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39"/>
          <p:cNvSpPr txBox="1"/>
          <p:nvPr/>
        </p:nvSpPr>
        <p:spPr>
          <a:xfrm>
            <a:off x="3437544" y="2766558"/>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40"/>
          <p:cNvSpPr txBox="1"/>
          <p:nvPr/>
        </p:nvSpPr>
        <p:spPr>
          <a:xfrm>
            <a:off x="4151123" y="4256041"/>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41"/>
          <p:cNvSpPr txBox="1"/>
          <p:nvPr/>
        </p:nvSpPr>
        <p:spPr>
          <a:xfrm>
            <a:off x="5326831" y="5626867"/>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855094" y="96171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0"/>
          <p:cNvSpPr txBox="1"/>
          <p:nvPr/>
        </p:nvSpPr>
        <p:spPr>
          <a:xfrm>
            <a:off x="3437544" y="24619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70"/>
          <p:cNvSpPr txBox="1"/>
          <p:nvPr/>
        </p:nvSpPr>
        <p:spPr>
          <a:xfrm>
            <a:off x="4151123" y="3919229"/>
            <a:ext cx="2430227" cy="312815"/>
          </a:xfrm>
          <a:prstGeom prst="rect">
            <a:avLst/>
          </a:prstGeom>
          <a:noFill/>
        </p:spPr>
        <p:txBody>
          <a:bodyPr wrap="square" lIns="96431" tIns="48215" rIns="96431" bIns="48215" rtlCol="0">
            <a:spAutoFit/>
          </a:bodyPr>
          <a:lstStyle/>
          <a:p>
            <a:pPr fontAlgn="auto">
              <a:spcBef>
                <a:spcPts val="0"/>
              </a:spcBef>
              <a:spcAft>
                <a:spcPts val="0"/>
              </a:spcAft>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170"/>
          <p:cNvSpPr txBox="1"/>
          <p:nvPr/>
        </p:nvSpPr>
        <p:spPr>
          <a:xfrm>
            <a:off x="5326831" y="533369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585788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diamond(out)">
                                      <p:cBhvr>
                                        <p:cTn id="11" dur="2000"/>
                                        <p:tgtEl>
                                          <p:spTgt spid="37"/>
                                        </p:tgtEl>
                                      </p:cBhvr>
                                    </p:animEffect>
                                  </p:childTnLst>
                                </p:cTn>
                              </p:par>
                            </p:childTnLst>
                          </p:cTn>
                        </p:par>
                        <p:par>
                          <p:cTn id="12" fill="hold">
                            <p:stCondLst>
                              <p:cond delay="2500"/>
                            </p:stCondLst>
                            <p:childTnLst>
                              <p:par>
                                <p:cTn id="13" presetID="6" presetClass="entr" presetSubtype="16"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circle(in)">
                                      <p:cBhvr>
                                        <p:cTn id="15" dur="2000"/>
                                        <p:tgtEl>
                                          <p:spTgt spid="29"/>
                                        </p:tgtEl>
                                      </p:cBhvr>
                                    </p:animEffect>
                                  </p:childTnLst>
                                </p:cTn>
                              </p:par>
                              <p:par>
                                <p:cTn id="16" presetID="6" presetClass="entr" presetSubtype="16" fill="hold" grpId="0" nodeType="withEffect">
                                  <p:stCondLst>
                                    <p:cond delay="40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par>
                                <p:cTn id="19" presetID="6" presetClass="entr" presetSubtype="16" fill="hold" grpId="0" nodeType="with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par>
                                <p:cTn id="22" presetID="6" presetClass="entr" presetSubtype="16" fill="hold" grpId="0" nodeType="withEffect">
                                  <p:stCondLst>
                                    <p:cond delay="80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cTn>
                              </p:par>
                              <p:par>
                                <p:cTn id="25" presetID="6"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Effect transition="in" filter="circle(in)">
                                      <p:cBhvr>
                                        <p:cTn id="27" dur="2000"/>
                                        <p:tgtEl>
                                          <p:spTgt spid="30"/>
                                        </p:tgtEl>
                                      </p:cBhvr>
                                    </p:animEffect>
                                  </p:childTnLst>
                                </p:cTn>
                              </p:par>
                              <p:par>
                                <p:cTn id="28" presetID="6" presetClass="entr" presetSubtype="16" fill="hold" grpId="0" nodeType="withEffect">
                                  <p:stCondLst>
                                    <p:cond delay="700"/>
                                  </p:stCondLst>
                                  <p:childTnLst>
                                    <p:set>
                                      <p:cBhvr>
                                        <p:cTn id="29" dur="1" fill="hold">
                                          <p:stCondLst>
                                            <p:cond delay="0"/>
                                          </p:stCondLst>
                                        </p:cTn>
                                        <p:tgtEl>
                                          <p:spTgt spid="22"/>
                                        </p:tgtEl>
                                        <p:attrNameLst>
                                          <p:attrName>style.visibility</p:attrName>
                                        </p:attrNameLst>
                                      </p:cBhvr>
                                      <p:to>
                                        <p:strVal val="visible"/>
                                      </p:to>
                                    </p:set>
                                    <p:animEffect transition="in" filter="circle(in)">
                                      <p:cBhvr>
                                        <p:cTn id="30" dur="2000"/>
                                        <p:tgtEl>
                                          <p:spTgt spid="22"/>
                                        </p:tgtEl>
                                      </p:cBhvr>
                                    </p:animEffect>
                                  </p:childTnLst>
                                </p:cTn>
                              </p:par>
                              <p:par>
                                <p:cTn id="31" presetID="6" presetClass="entr" presetSubtype="16"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Effect transition="in" filter="circle(in)">
                                      <p:cBhvr>
                                        <p:cTn id="33" dur="2000"/>
                                        <p:tgtEl>
                                          <p:spTgt spid="28"/>
                                        </p:tgtEl>
                                      </p:cBhvr>
                                    </p:animEffect>
                                  </p:childTnLst>
                                </p:cTn>
                              </p:par>
                              <p:par>
                                <p:cTn id="34" presetID="6" presetClass="entr" presetSubtype="16" fill="hold" grpId="0" nodeType="withEffect">
                                  <p:stCondLst>
                                    <p:cond delay="300"/>
                                  </p:stCondLst>
                                  <p:childTnLst>
                                    <p:set>
                                      <p:cBhvr>
                                        <p:cTn id="35" dur="1" fill="hold">
                                          <p:stCondLst>
                                            <p:cond delay="0"/>
                                          </p:stCondLst>
                                        </p:cTn>
                                        <p:tgtEl>
                                          <p:spTgt spid="27"/>
                                        </p:tgtEl>
                                        <p:attrNameLst>
                                          <p:attrName>style.visibility</p:attrName>
                                        </p:attrNameLst>
                                      </p:cBhvr>
                                      <p:to>
                                        <p:strVal val="visible"/>
                                      </p:to>
                                    </p:set>
                                    <p:animEffect transition="in" filter="circle(in)">
                                      <p:cBhvr>
                                        <p:cTn id="36" dur="2000"/>
                                        <p:tgtEl>
                                          <p:spTgt spid="27"/>
                                        </p:tgtEl>
                                      </p:cBhvr>
                                    </p:animEffect>
                                  </p:childTnLst>
                                </p:cTn>
                              </p:par>
                              <p:par>
                                <p:cTn id="37" presetID="6" presetClass="entr" presetSubtype="16" fill="hold" grpId="0" nodeType="withEffect">
                                  <p:stCondLst>
                                    <p:cond delay="600"/>
                                  </p:stCondLst>
                                  <p:childTnLst>
                                    <p:set>
                                      <p:cBhvr>
                                        <p:cTn id="38" dur="1" fill="hold">
                                          <p:stCondLst>
                                            <p:cond delay="0"/>
                                          </p:stCondLst>
                                        </p:cTn>
                                        <p:tgtEl>
                                          <p:spTgt spid="26"/>
                                        </p:tgtEl>
                                        <p:attrNameLst>
                                          <p:attrName>style.visibility</p:attrName>
                                        </p:attrNameLst>
                                      </p:cBhvr>
                                      <p:to>
                                        <p:strVal val="visible"/>
                                      </p:to>
                                    </p:set>
                                    <p:animEffect transition="in" filter="circle(in)">
                                      <p:cBhvr>
                                        <p:cTn id="39" dur="2000"/>
                                        <p:tgtEl>
                                          <p:spTgt spid="26"/>
                                        </p:tgtEl>
                                      </p:cBhvr>
                                    </p:animEffect>
                                  </p:childTnLst>
                                </p:cTn>
                              </p:par>
                            </p:childTnLst>
                          </p:cTn>
                        </p:par>
                        <p:par>
                          <p:cTn id="40" fill="hold">
                            <p:stCondLst>
                              <p:cond delay="5300"/>
                            </p:stCondLst>
                            <p:childTnLst>
                              <p:par>
                                <p:cTn id="41" presetID="12" presetClass="entr" presetSubtype="2"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left)">
                                      <p:cBhvr>
                                        <p:cTn id="44" dur="500"/>
                                        <p:tgtEl>
                                          <p:spTgt spid="31"/>
                                        </p:tgtEl>
                                      </p:cBhvr>
                                    </p:animEffect>
                                  </p:childTnLst>
                                </p:cTn>
                              </p:par>
                            </p:childTnLst>
                          </p:cTn>
                        </p:par>
                        <p:par>
                          <p:cTn id="45" fill="hold">
                            <p:stCondLst>
                              <p:cond delay="5800"/>
                            </p:stCondLst>
                            <p:childTnLst>
                              <p:par>
                                <p:cTn id="46" presetID="22" presetClass="entr" presetSubtype="8" fill="hold" grpId="0" nodeType="afterEffect">
                                  <p:stCondLst>
                                    <p:cond delay="0"/>
                                  </p:stCondLst>
                                  <p:iterate type="lt">
                                    <p:tmPct val="0"/>
                                  </p:iterate>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par>
                          <p:cTn id="49" fill="hold">
                            <p:stCondLst>
                              <p:cond delay="6300"/>
                            </p:stCondLst>
                            <p:childTnLst>
                              <p:par>
                                <p:cTn id="50" presetID="12" presetClass="entr" presetSubtype="2"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p:tgtEl>
                                          <p:spTgt spid="32"/>
                                        </p:tgtEl>
                                        <p:attrNameLst>
                                          <p:attrName>ppt_x</p:attrName>
                                        </p:attrNameLst>
                                      </p:cBhvr>
                                      <p:tavLst>
                                        <p:tav tm="0">
                                          <p:val>
                                            <p:strVal val="#ppt_x+#ppt_w*1.125000"/>
                                          </p:val>
                                        </p:tav>
                                        <p:tav tm="100000">
                                          <p:val>
                                            <p:strVal val="#ppt_x"/>
                                          </p:val>
                                        </p:tav>
                                      </p:tavLst>
                                    </p:anim>
                                    <p:animEffect transition="in" filter="wipe(left)">
                                      <p:cBhvr>
                                        <p:cTn id="53" dur="500"/>
                                        <p:tgtEl>
                                          <p:spTgt spid="32"/>
                                        </p:tgtEl>
                                      </p:cBhvr>
                                    </p:animEffect>
                                  </p:childTnLst>
                                </p:cTn>
                              </p:par>
                            </p:childTnLst>
                          </p:cTn>
                        </p:par>
                        <p:par>
                          <p:cTn id="54" fill="hold">
                            <p:stCondLst>
                              <p:cond delay="6800"/>
                            </p:stCondLst>
                            <p:childTnLst>
                              <p:par>
                                <p:cTn id="55" presetID="22" presetClass="entr" presetSubtype="8" fill="hold" grpId="0" nodeType="afterEffect">
                                  <p:stCondLst>
                                    <p:cond delay="0"/>
                                  </p:stCondLst>
                                  <p:iterate type="lt">
                                    <p:tmPct val="0"/>
                                  </p:iterate>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7300"/>
                            </p:stCondLst>
                            <p:childTnLst>
                              <p:par>
                                <p:cTn id="59" presetID="12" presetClass="entr" presetSubtype="2"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p:tgtEl>
                                          <p:spTgt spid="35"/>
                                        </p:tgtEl>
                                        <p:attrNameLst>
                                          <p:attrName>ppt_x</p:attrName>
                                        </p:attrNameLst>
                                      </p:cBhvr>
                                      <p:tavLst>
                                        <p:tav tm="0">
                                          <p:val>
                                            <p:strVal val="#ppt_x+#ppt_w*1.125000"/>
                                          </p:val>
                                        </p:tav>
                                        <p:tav tm="100000">
                                          <p:val>
                                            <p:strVal val="#ppt_x"/>
                                          </p:val>
                                        </p:tav>
                                      </p:tavLst>
                                    </p:anim>
                                    <p:animEffect transition="in" filter="wipe(left)">
                                      <p:cBhvr>
                                        <p:cTn id="62" dur="500"/>
                                        <p:tgtEl>
                                          <p:spTgt spid="35"/>
                                        </p:tgtEl>
                                      </p:cBhvr>
                                    </p:animEffect>
                                  </p:childTnLst>
                                </p:cTn>
                              </p:par>
                            </p:childTnLst>
                          </p:cTn>
                        </p:par>
                        <p:par>
                          <p:cTn id="63" fill="hold">
                            <p:stCondLst>
                              <p:cond delay="7800"/>
                            </p:stCondLst>
                            <p:childTnLst>
                              <p:par>
                                <p:cTn id="64" presetID="22" presetClass="entr" presetSubtype="8" fill="hold" grpId="0" nodeType="afterEffect">
                                  <p:stCondLst>
                                    <p:cond delay="0"/>
                                  </p:stCondLst>
                                  <p:iterate type="lt">
                                    <p:tmPct val="0"/>
                                  </p:iterate>
                                  <p:childTnLst>
                                    <p:set>
                                      <p:cBhvr>
                                        <p:cTn id="65" dur="1" fill="hold">
                                          <p:stCondLst>
                                            <p:cond delay="0"/>
                                          </p:stCondLst>
                                        </p:cTn>
                                        <p:tgtEl>
                                          <p:spTgt spid="41"/>
                                        </p:tgtEl>
                                        <p:attrNameLst>
                                          <p:attrName>style.visibility</p:attrName>
                                        </p:attrNameLst>
                                      </p:cBhvr>
                                      <p:to>
                                        <p:strVal val="visible"/>
                                      </p:to>
                                    </p:set>
                                    <p:animEffect transition="in" filter="wipe(left)">
                                      <p:cBhvr>
                                        <p:cTn id="66" dur="500"/>
                                        <p:tgtEl>
                                          <p:spTgt spid="41"/>
                                        </p:tgtEl>
                                      </p:cBhvr>
                                    </p:animEffect>
                                  </p:childTnLst>
                                </p:cTn>
                              </p:par>
                            </p:childTnLst>
                          </p:cTn>
                        </p:par>
                        <p:par>
                          <p:cTn id="67" fill="hold">
                            <p:stCondLst>
                              <p:cond delay="8300"/>
                            </p:stCondLst>
                            <p:childTnLst>
                              <p:par>
                                <p:cTn id="68" presetID="12" presetClass="entr" presetSubtype="2"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p:tgtEl>
                                          <p:spTgt spid="43"/>
                                        </p:tgtEl>
                                        <p:attrNameLst>
                                          <p:attrName>ppt_x</p:attrName>
                                        </p:attrNameLst>
                                      </p:cBhvr>
                                      <p:tavLst>
                                        <p:tav tm="0">
                                          <p:val>
                                            <p:strVal val="#ppt_x+#ppt_w*1.125000"/>
                                          </p:val>
                                        </p:tav>
                                        <p:tav tm="100000">
                                          <p:val>
                                            <p:strVal val="#ppt_x"/>
                                          </p:val>
                                        </p:tav>
                                      </p:tavLst>
                                    </p:anim>
                                    <p:animEffect transition="in" filter="wipe(left)">
                                      <p:cBhvr>
                                        <p:cTn id="71" dur="500"/>
                                        <p:tgtEl>
                                          <p:spTgt spid="43"/>
                                        </p:tgtEl>
                                      </p:cBhvr>
                                    </p:animEffect>
                                  </p:childTnLst>
                                </p:cTn>
                              </p:par>
                            </p:childTnLst>
                          </p:cTn>
                        </p:par>
                        <p:par>
                          <p:cTn id="72" fill="hold">
                            <p:stCondLst>
                              <p:cond delay="8800"/>
                            </p:stCondLst>
                            <p:childTnLst>
                              <p:par>
                                <p:cTn id="73" presetID="22" presetClass="entr" presetSubtype="8" fill="hold" grpId="0" nodeType="afterEffect">
                                  <p:stCondLst>
                                    <p:cond delay="0"/>
                                  </p:stCondLst>
                                  <p:iterate type="lt">
                                    <p:tmPct val="0"/>
                                  </p:iterate>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40" grpId="0"/>
      <p:bldP spid="41" grpId="0"/>
      <p:bldP spid="42" grpId="0"/>
      <p:bldP spid="31" grpId="0"/>
      <p:bldP spid="32" grpId="0"/>
      <p:bldP spid="35"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794" y="446"/>
            <a:ext cx="12857163" cy="72428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079" y="3760324"/>
            <a:ext cx="12792718" cy="3471880"/>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11" name="Freeform 7"/>
          <p:cNvSpPr>
            <a:spLocks/>
          </p:cNvSpPr>
          <p:nvPr/>
        </p:nvSpPr>
        <p:spPr bwMode="auto">
          <a:xfrm>
            <a:off x="-15079" y="4653764"/>
            <a:ext cx="12873036" cy="2578440"/>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802" y="6561950"/>
            <a:ext cx="5529081" cy="5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328802" y="5632301"/>
            <a:ext cx="5673080" cy="12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199" cap="all" dirty="0">
                <a:solidFill>
                  <a:schemeClr val="bg1"/>
                </a:solidFill>
                <a:latin typeface="Arial" panose="020B0604020202020204" pitchFamily="34" charset="0"/>
                <a:ea typeface="方正正准黑简体" panose="02000000000000000000" pitchFamily="2" charset="-122"/>
                <a:cs typeface="Arial" panose="020B0604020202020204" pitchFamily="34" charset="0"/>
              </a:rPr>
              <a:t>thank you</a:t>
            </a:r>
            <a:endParaRPr lang="zh-CN" altLang="en-US" sz="7199" cap="all" dirty="0">
              <a:solidFill>
                <a:schemeClr val="bg1"/>
              </a:solidFill>
              <a:latin typeface="Arial" panose="020B0604020202020204" pitchFamily="34" charset="0"/>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427460493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1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6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1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a:solidFill>
                  <a:schemeClr val="accent1"/>
                </a:solidFill>
                <a:latin typeface="Arial" panose="020B0604020202020204" pitchFamily="34" charset="0"/>
                <a:ea typeface="+mj-ea"/>
                <a:cs typeface="Arial" panose="020B0604020202020204" pitchFamily="34" charset="0"/>
              </a:rPr>
              <a:t>01</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09180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1529479" y="852739"/>
            <a:ext cx="4119693" cy="2045172"/>
            <a:chOff x="2875615" y="364103"/>
            <a:chExt cx="2929118" cy="1454633"/>
          </a:xfrm>
        </p:grpSpPr>
        <p:sp>
          <p:nvSpPr>
            <p:cNvPr id="19466"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7" name="文本框 13"/>
            <p:cNvSpPr txBox="1">
              <a:spLocks noChangeArrowheads="1"/>
            </p:cNvSpPr>
            <p:nvPr/>
          </p:nvSpPr>
          <p:spPr bwMode="auto">
            <a:xfrm>
              <a:off x="4332935" y="364103"/>
              <a:ext cx="1444280" cy="29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3" name="文本框 66"/>
            <p:cNvSpPr txBox="1">
              <a:spLocks noChangeArrowheads="1"/>
            </p:cNvSpPr>
            <p:nvPr/>
          </p:nvSpPr>
          <p:spPr bwMode="auto">
            <a:xfrm>
              <a:off x="2875615" y="880115"/>
              <a:ext cx="2901600" cy="281204"/>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969" dirty="0">
                  <a:solidFill>
                    <a:schemeClr val="bg1">
                      <a:lumMod val="65000"/>
                    </a:schemeClr>
                  </a:solidFill>
                  <a:latin typeface="Helvetica" panose="020B0604020202020204" pitchFamily="34" charset="0"/>
                </a:rPr>
                <a:t>PLEASE ADD YOUR TITLE HERE</a:t>
              </a:r>
              <a:endParaRPr lang="zh-CN" altLang="en-US" sz="1969" dirty="0">
                <a:solidFill>
                  <a:schemeClr val="bg1">
                    <a:lumMod val="65000"/>
                  </a:schemeClr>
                </a:solidFill>
                <a:latin typeface="Helvetica" panose="020B0604020202020204" pitchFamily="34" charset="0"/>
              </a:endParaRPr>
            </a:p>
          </p:txBody>
        </p:sp>
        <p:sp>
          <p:nvSpPr>
            <p:cNvPr id="24" name="任意多边形 23"/>
            <p:cNvSpPr/>
            <p:nvPr/>
          </p:nvSpPr>
          <p:spPr>
            <a:xfrm>
              <a:off x="5356367" y="1286573"/>
              <a:ext cx="28727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41" name="任意多边形 40"/>
          <p:cNvSpPr/>
          <p:nvPr/>
        </p:nvSpPr>
        <p:spPr>
          <a:xfrm>
            <a:off x="6576708" y="1"/>
            <a:ext cx="6281690" cy="3576144"/>
          </a:xfrm>
          <a:custGeom>
            <a:avLst/>
            <a:gdLst>
              <a:gd name="connsiteX0" fmla="*/ 0 w 4467225"/>
              <a:gd name="connsiteY0" fmla="*/ 0 h 2543175"/>
              <a:gd name="connsiteX1" fmla="*/ 4467225 w 4467225"/>
              <a:gd name="connsiteY1" fmla="*/ 0 h 2543175"/>
              <a:gd name="connsiteX2" fmla="*/ 4467225 w 4467225"/>
              <a:gd name="connsiteY2" fmla="*/ 2543175 h 2543175"/>
              <a:gd name="connsiteX3" fmla="*/ 0 w 4467225"/>
              <a:gd name="connsiteY3" fmla="*/ 2543175 h 2543175"/>
              <a:gd name="connsiteX4" fmla="*/ 0 w 4467225"/>
              <a:gd name="connsiteY4" fmla="*/ 1386931 h 2543175"/>
              <a:gd name="connsiteX5" fmla="*/ 198867 w 4467225"/>
              <a:gd name="connsiteY5" fmla="*/ 1271588 h 2543175"/>
              <a:gd name="connsiteX6" fmla="*/ 0 w 4467225"/>
              <a:gd name="connsiteY6" fmla="*/ 1156245 h 2543175"/>
              <a:gd name="connsiteX7" fmla="*/ 0 w 4467225"/>
              <a:gd name="connsiteY7" fmla="*/ 0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7225" h="2543175">
                <a:moveTo>
                  <a:pt x="0" y="0"/>
                </a:moveTo>
                <a:lnTo>
                  <a:pt x="4467225" y="0"/>
                </a:lnTo>
                <a:lnTo>
                  <a:pt x="4467225" y="2543175"/>
                </a:lnTo>
                <a:lnTo>
                  <a:pt x="0" y="2543175"/>
                </a:lnTo>
                <a:lnTo>
                  <a:pt x="0" y="1386931"/>
                </a:lnTo>
                <a:lnTo>
                  <a:pt x="198867" y="1271588"/>
                </a:lnTo>
                <a:lnTo>
                  <a:pt x="0" y="1156245"/>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4" name="任意多边形 43"/>
          <p:cNvSpPr/>
          <p:nvPr/>
        </p:nvSpPr>
        <p:spPr>
          <a:xfrm>
            <a:off x="0" y="3196913"/>
            <a:ext cx="6576708" cy="4035737"/>
          </a:xfrm>
          <a:custGeom>
            <a:avLst/>
            <a:gdLst>
              <a:gd name="connsiteX0" fmla="*/ 2590802 w 2590802"/>
              <a:gd name="connsiteY0" fmla="*/ 0 h 4676776"/>
              <a:gd name="connsiteX1" fmla="*/ 2590802 w 2590802"/>
              <a:gd name="connsiteY1" fmla="*/ 4676776 h 4676776"/>
              <a:gd name="connsiteX2" fmla="*/ 1401458 w 2590802"/>
              <a:gd name="connsiteY2" fmla="*/ 4676776 h 4676776"/>
              <a:gd name="connsiteX3" fmla="*/ 1295401 w 2590802"/>
              <a:gd name="connsiteY3" fmla="*/ 4493919 h 4676776"/>
              <a:gd name="connsiteX4" fmla="*/ 1189344 w 2590802"/>
              <a:gd name="connsiteY4" fmla="*/ 4676776 h 4676776"/>
              <a:gd name="connsiteX5" fmla="*/ 0 w 2590802"/>
              <a:gd name="connsiteY5" fmla="*/ 4676776 h 4676776"/>
              <a:gd name="connsiteX6" fmla="*/ 1 w 2590802"/>
              <a:gd name="connsiteY6" fmla="*/ 0 h 4676776"/>
              <a:gd name="connsiteX7" fmla="*/ 2590802 w 2590802"/>
              <a:gd name="connsiteY7" fmla="*/ 0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0802" h="4676776">
                <a:moveTo>
                  <a:pt x="2590802" y="0"/>
                </a:moveTo>
                <a:lnTo>
                  <a:pt x="2590802" y="4676776"/>
                </a:lnTo>
                <a:lnTo>
                  <a:pt x="1401458" y="4676776"/>
                </a:lnTo>
                <a:lnTo>
                  <a:pt x="1295401" y="4493919"/>
                </a:lnTo>
                <a:lnTo>
                  <a:pt x="1189344" y="4676776"/>
                </a:lnTo>
                <a:lnTo>
                  <a:pt x="0" y="4676776"/>
                </a:lnTo>
                <a:lnTo>
                  <a:pt x="1" y="0"/>
                </a:lnTo>
                <a:lnTo>
                  <a:pt x="2590802" y="0"/>
                </a:lnTo>
                <a:close/>
              </a:path>
            </a:pathLst>
          </a:cu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1"/>
          <p:cNvGrpSpPr>
            <a:grpSpLocks/>
          </p:cNvGrpSpPr>
          <p:nvPr/>
        </p:nvGrpSpPr>
        <p:grpSpPr bwMode="auto">
          <a:xfrm>
            <a:off x="5690485" y="4018139"/>
            <a:ext cx="6792886" cy="2759122"/>
            <a:chOff x="4046335" y="2857499"/>
            <a:chExt cx="4830965" cy="1962150"/>
          </a:xfrm>
        </p:grpSpPr>
        <p:grpSp>
          <p:nvGrpSpPr>
            <p:cNvPr id="19462" name="组合 6"/>
            <p:cNvGrpSpPr>
              <a:grpSpLocks/>
            </p:cNvGrpSpPr>
            <p:nvPr/>
          </p:nvGrpSpPr>
          <p:grpSpPr bwMode="auto">
            <a:xfrm>
              <a:off x="5125880" y="3275012"/>
              <a:ext cx="3303726" cy="883396"/>
              <a:chOff x="5125880" y="3227387"/>
              <a:chExt cx="3303726" cy="883396"/>
            </a:xfrm>
          </p:grpSpPr>
          <p:sp>
            <p:nvSpPr>
              <p:cNvPr id="46" name="文本框 66"/>
              <p:cNvSpPr txBox="1">
                <a:spLocks noChangeArrowheads="1"/>
              </p:cNvSpPr>
              <p:nvPr/>
            </p:nvSpPr>
            <p:spPr bwMode="auto">
              <a:xfrm>
                <a:off x="5175094" y="3619499"/>
                <a:ext cx="3254512" cy="491284"/>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7" name="文本框 66"/>
              <p:cNvSpPr txBox="1">
                <a:spLocks noChangeArrowheads="1"/>
              </p:cNvSpPr>
              <p:nvPr/>
            </p:nvSpPr>
            <p:spPr bwMode="auto">
              <a:xfrm>
                <a:off x="5125880" y="3227387"/>
                <a:ext cx="1444638" cy="297078"/>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nSpc>
                    <a:spcPct val="150000"/>
                  </a:lnSpc>
                </a:pPr>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54" name="任意多边形 53"/>
            <p:cNvSpPr/>
            <p:nvPr/>
          </p:nvSpPr>
          <p:spPr>
            <a:xfrm>
              <a:off x="4046335" y="2857499"/>
              <a:ext cx="4830965" cy="1962150"/>
            </a:xfrm>
            <a:custGeom>
              <a:avLst/>
              <a:gdLst>
                <a:gd name="connsiteX0" fmla="*/ 0 w 4830965"/>
                <a:gd name="connsiteY0" fmla="*/ 0 h 1962150"/>
                <a:gd name="connsiteX1" fmla="*/ 4830965 w 4830965"/>
                <a:gd name="connsiteY1" fmla="*/ 0 h 1962150"/>
                <a:gd name="connsiteX2" fmla="*/ 4830965 w 4830965"/>
                <a:gd name="connsiteY2" fmla="*/ 1962150 h 1962150"/>
                <a:gd name="connsiteX3" fmla="*/ 0 w 4830965"/>
                <a:gd name="connsiteY3" fmla="*/ 1962150 h 1962150"/>
                <a:gd name="connsiteX4" fmla="*/ 0 w 4830965"/>
                <a:gd name="connsiteY4" fmla="*/ 0 h 1962150"/>
                <a:gd name="connsiteX5" fmla="*/ 95250 w 4830965"/>
                <a:gd name="connsiteY5" fmla="*/ 95250 h 1962150"/>
                <a:gd name="connsiteX6" fmla="*/ 95250 w 4830965"/>
                <a:gd name="connsiteY6" fmla="*/ 1876425 h 1962150"/>
                <a:gd name="connsiteX7" fmla="*/ 4726190 w 4830965"/>
                <a:gd name="connsiteY7" fmla="*/ 1876425 h 1962150"/>
                <a:gd name="connsiteX8" fmla="*/ 4726190 w 4830965"/>
                <a:gd name="connsiteY8" fmla="*/ 95250 h 1962150"/>
                <a:gd name="connsiteX9" fmla="*/ 95250 w 4830965"/>
                <a:gd name="connsiteY9" fmla="*/ 95250 h 19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30965" h="1962150">
                  <a:moveTo>
                    <a:pt x="0" y="0"/>
                  </a:moveTo>
                  <a:lnTo>
                    <a:pt x="4830965" y="0"/>
                  </a:lnTo>
                  <a:lnTo>
                    <a:pt x="4830965" y="1962150"/>
                  </a:lnTo>
                  <a:lnTo>
                    <a:pt x="0" y="1962150"/>
                  </a:lnTo>
                  <a:lnTo>
                    <a:pt x="0" y="0"/>
                  </a:lnTo>
                  <a:close/>
                  <a:moveTo>
                    <a:pt x="95250" y="95250"/>
                  </a:moveTo>
                  <a:lnTo>
                    <a:pt x="95250" y="1876425"/>
                  </a:lnTo>
                  <a:lnTo>
                    <a:pt x="4726190" y="1876425"/>
                  </a:lnTo>
                  <a:lnTo>
                    <a:pt x="4726190" y="95250"/>
                  </a:lnTo>
                  <a:lnTo>
                    <a:pt x="95250" y="952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87946304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1+#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2069794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695" y="1672109"/>
            <a:ext cx="7632848" cy="44208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00078" y="1948972"/>
            <a:ext cx="5329867"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3" name="矩形 12"/>
          <p:cNvSpPr/>
          <p:nvPr/>
        </p:nvSpPr>
        <p:spPr>
          <a:xfrm>
            <a:off x="9619565" y="5594188"/>
            <a:ext cx="2510380"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5" name="Content Placeholder 2"/>
          <p:cNvSpPr txBox="1">
            <a:spLocks/>
          </p:cNvSpPr>
          <p:nvPr/>
        </p:nvSpPr>
        <p:spPr>
          <a:xfrm>
            <a:off x="6922334" y="2181185"/>
            <a:ext cx="1091217" cy="58746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a:t>
            </a:r>
            <a:endParaRPr lang="en-US" altLang="zh-CN"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258031" y="37813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8258031" y="21811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9715229" y="5679758"/>
            <a:ext cx="1610690" cy="31283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文本框 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233388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513201" y="1799222"/>
            <a:ext cx="3841675" cy="3799715"/>
            <a:chOff x="4512406" y="1799221"/>
            <a:chExt cx="3841675" cy="3799715"/>
          </a:xfrm>
        </p:grpSpPr>
        <p:sp>
          <p:nvSpPr>
            <p:cNvPr id="2" name="任意多边形 1"/>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2"/>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任意多边形 3"/>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任意多边形 4"/>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 name="矩形 3"/>
          <p:cNvSpPr>
            <a:spLocks noChangeArrowheads="1"/>
          </p:cNvSpPr>
          <p:nvPr/>
        </p:nvSpPr>
        <p:spPr bwMode="auto">
          <a:xfrm>
            <a:off x="5332072" y="3563142"/>
            <a:ext cx="2128308" cy="350865"/>
          </a:xfrm>
          <a:prstGeom prst="rect">
            <a:avLst/>
          </a:prstGeom>
          <a:solidFill>
            <a:schemeClr val="accent1"/>
          </a:solidFill>
          <a:ln>
            <a:noFill/>
          </a:ln>
          <a:extLst/>
        </p:spPr>
        <p:txBody>
          <a:bodyPr>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a:lnSpc>
                <a:spcPct val="120000"/>
              </a:lnSpc>
              <a:buNone/>
            </a:pPr>
            <a:r>
              <a:rPr lang="zh-CN" altLang="en-US" sz="1400" dirty="0">
                <a:solidFill>
                  <a:schemeClr val="bg1"/>
                </a:solidFill>
                <a:latin typeface="Arial" panose="020B0604020202020204" pitchFamily="34" charset="0"/>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cs typeface="+mn-ea"/>
              <a:sym typeface="Arial" panose="020B0604020202020204" pitchFamily="34" charset="0"/>
            </a:endParaRPr>
          </a:p>
        </p:txBody>
      </p:sp>
      <p:sp>
        <p:nvSpPr>
          <p:cNvPr id="25" name="TextBox 170"/>
          <p:cNvSpPr txBox="1"/>
          <p:nvPr/>
        </p:nvSpPr>
        <p:spPr>
          <a:xfrm>
            <a:off x="1644457" y="2101984"/>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171"/>
          <p:cNvSpPr txBox="1"/>
          <p:nvPr/>
        </p:nvSpPr>
        <p:spPr>
          <a:xfrm>
            <a:off x="1532831" y="2390296"/>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170"/>
          <p:cNvSpPr txBox="1"/>
          <p:nvPr/>
        </p:nvSpPr>
        <p:spPr>
          <a:xfrm>
            <a:off x="1644457" y="3798049"/>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171"/>
          <p:cNvSpPr txBox="1"/>
          <p:nvPr/>
        </p:nvSpPr>
        <p:spPr>
          <a:xfrm>
            <a:off x="1532831" y="4086361"/>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70"/>
          <p:cNvSpPr txBox="1"/>
          <p:nvPr/>
        </p:nvSpPr>
        <p:spPr>
          <a:xfrm>
            <a:off x="1644457" y="5390875"/>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71"/>
          <p:cNvSpPr txBox="1"/>
          <p:nvPr/>
        </p:nvSpPr>
        <p:spPr>
          <a:xfrm>
            <a:off x="1532831" y="5679187"/>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8489872" y="537701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1"/>
          <p:cNvSpPr txBox="1"/>
          <p:nvPr/>
        </p:nvSpPr>
        <p:spPr>
          <a:xfrm>
            <a:off x="8489872" y="5665322"/>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40595" y="37980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71"/>
          <p:cNvSpPr txBox="1"/>
          <p:nvPr/>
        </p:nvSpPr>
        <p:spPr>
          <a:xfrm>
            <a:off x="8740595" y="4086361"/>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548866" y="210198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8548866" y="2390296"/>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6066987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2000"/>
                            </p:stCondLst>
                            <p:childTnLst>
                              <p:par>
                                <p:cTn id="34" presetID="1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2500"/>
                            </p:stCondLst>
                            <p:childTnLst>
                              <p:par>
                                <p:cTn id="43" presetID="1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ppt_x</p:attrName>
                                        </p:attrNameLst>
                                      </p:cBhvr>
                                      <p:tavLst>
                                        <p:tav tm="0">
                                          <p:val>
                                            <p:strVal val="#ppt_x+#ppt_w*1.125000"/>
                                          </p:val>
                                        </p:tav>
                                        <p:tav tm="100000">
                                          <p:val>
                                            <p:strVal val="#ppt_x"/>
                                          </p:val>
                                        </p:tav>
                                      </p:tavLst>
                                    </p:anim>
                                    <p:animEffect transition="in" filter="wipe(left)">
                                      <p:cBhvr>
                                        <p:cTn id="46" dur="500"/>
                                        <p:tgtEl>
                                          <p:spTgt spid="31"/>
                                        </p:tgtEl>
                                      </p:cBhvr>
                                    </p:animEffect>
                                  </p:childTnLst>
                                </p:cTn>
                              </p:par>
                              <p:par>
                                <p:cTn id="47" presetID="12" presetClass="entr" presetSubtype="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left)">
                                      <p:cBhvr>
                                        <p:cTn id="50" dur="500"/>
                                        <p:tgtEl>
                                          <p:spTgt spid="32"/>
                                        </p:tgtEl>
                                      </p:cBhvr>
                                    </p:animEffect>
                                  </p:childTnLst>
                                </p:cTn>
                              </p:par>
                            </p:childTnLst>
                          </p:cTn>
                        </p:par>
                        <p:par>
                          <p:cTn id="51" fill="hold">
                            <p:stCondLst>
                              <p:cond delay="3000"/>
                            </p:stCondLst>
                            <p:childTnLst>
                              <p:par>
                                <p:cTn id="52" presetID="1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left)">
                                      <p:cBhvr>
                                        <p:cTn id="55" dur="500"/>
                                        <p:tgtEl>
                                          <p:spTgt spid="3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left)">
                                      <p:cBhvr>
                                        <p:cTn id="59" dur="500"/>
                                        <p:tgtEl>
                                          <p:spTgt spid="34"/>
                                        </p:tgtEl>
                                      </p:cBhvr>
                                    </p:animEffect>
                                  </p:childTnLst>
                                </p:cTn>
                              </p:par>
                            </p:childTnLst>
                          </p:cTn>
                        </p:par>
                        <p:par>
                          <p:cTn id="60" fill="hold">
                            <p:stCondLst>
                              <p:cond delay="3500"/>
                            </p:stCondLst>
                            <p:childTnLst>
                              <p:par>
                                <p:cTn id="61" presetID="1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left)">
                                      <p:cBhvr>
                                        <p:cTn id="64" dur="500"/>
                                        <p:tgtEl>
                                          <p:spTgt spid="35"/>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第二部分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02</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a:solidFill>
                  <a:schemeClr val="accent1"/>
                </a:solidFill>
                <a:latin typeface="Arial" panose="020B0604020202020204" pitchFamily="34" charset="0"/>
                <a:ea typeface="+mj-ea"/>
                <a:cs typeface="Arial" panose="020B0604020202020204" pitchFamily="34" charset="0"/>
              </a:rPr>
              <a:t>02</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74733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1674578" y="1834366"/>
            <a:ext cx="4815070"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0" name="AutoShape 2"/>
          <p:cNvSpPr>
            <a:spLocks/>
          </p:cNvSpPr>
          <p:nvPr/>
        </p:nvSpPr>
        <p:spPr bwMode="auto">
          <a:xfrm>
            <a:off x="6462861" y="1829902"/>
            <a:ext cx="4701223"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9" name="AutoShape 11"/>
          <p:cNvSpPr>
            <a:spLocks/>
          </p:cNvSpPr>
          <p:nvPr/>
        </p:nvSpPr>
        <p:spPr bwMode="auto">
          <a:xfrm>
            <a:off x="7835724" y="5442346"/>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301" name="AutoShape 13"/>
          <p:cNvSpPr>
            <a:spLocks/>
          </p:cNvSpPr>
          <p:nvPr/>
        </p:nvSpPr>
        <p:spPr bwMode="auto">
          <a:xfrm>
            <a:off x="4842211" y="5489226"/>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1" name="TextBox 15"/>
          <p:cNvSpPr txBox="1"/>
          <p:nvPr/>
        </p:nvSpPr>
        <p:spPr>
          <a:xfrm>
            <a:off x="2099044" y="5619801"/>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16"/>
          <p:cNvSpPr txBox="1"/>
          <p:nvPr/>
        </p:nvSpPr>
        <p:spPr>
          <a:xfrm>
            <a:off x="2992771" y="5299070"/>
            <a:ext cx="1816205" cy="315633"/>
          </a:xfrm>
          <a:prstGeom prst="rect">
            <a:avLst/>
          </a:prstGeom>
          <a:noFill/>
        </p:spPr>
        <p:txBody>
          <a:bodyPr wrap="none" lIns="99220" tIns="49610" rIns="99220" bIns="49610" rtlCol="0">
            <a:spAutoFit/>
          </a:body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3" name="TextBox 15"/>
          <p:cNvSpPr txBox="1"/>
          <p:nvPr/>
        </p:nvSpPr>
        <p:spPr>
          <a:xfrm>
            <a:off x="8347444" y="5619801"/>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 name="TextBox 16"/>
          <p:cNvSpPr txBox="1"/>
          <p:nvPr/>
        </p:nvSpPr>
        <p:spPr>
          <a:xfrm>
            <a:off x="8347444" y="5299070"/>
            <a:ext cx="1816205" cy="315633"/>
          </a:xfrm>
          <a:prstGeom prst="rect">
            <a:avLst/>
          </a:prstGeom>
          <a:noFill/>
        </p:spPr>
        <p:txBody>
          <a:bodyPr wrap="none" lIns="99220" tIns="49610" rIns="99220" bIns="4961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5" name="TextBox 15"/>
          <p:cNvSpPr txBox="1"/>
          <p:nvPr/>
        </p:nvSpPr>
        <p:spPr>
          <a:xfrm>
            <a:off x="2099044" y="3133776"/>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6" name="TextBox 16"/>
          <p:cNvSpPr txBox="1"/>
          <p:nvPr/>
        </p:nvSpPr>
        <p:spPr>
          <a:xfrm>
            <a:off x="2992771" y="2813045"/>
            <a:ext cx="1816205" cy="315633"/>
          </a:xfrm>
          <a:prstGeom prst="rect">
            <a:avLst/>
          </a:prstGeom>
          <a:noFill/>
        </p:spPr>
        <p:txBody>
          <a:bodyPr wrap="none" lIns="99220" tIns="49610" rIns="99220" bIns="49610" rtlCol="0">
            <a:spAutoFit/>
          </a:bodyPr>
          <a:lstStyle/>
          <a:p>
            <a:pPr algn="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文本框 15"/>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882271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301"/>
                                        </p:tgtEl>
                                        <p:attrNameLst>
                                          <p:attrName>style.visibility</p:attrName>
                                        </p:attrNameLst>
                                      </p:cBhvr>
                                      <p:to>
                                        <p:strVal val="visible"/>
                                      </p:to>
                                    </p:set>
                                    <p:anim calcmode="lin" valueType="num">
                                      <p:cBhvr>
                                        <p:cTn id="17" dur="500" fill="hold"/>
                                        <p:tgtEl>
                                          <p:spTgt spid="12301"/>
                                        </p:tgtEl>
                                        <p:attrNameLst>
                                          <p:attrName>ppt_w</p:attrName>
                                        </p:attrNameLst>
                                      </p:cBhvr>
                                      <p:tavLst>
                                        <p:tav tm="0">
                                          <p:val>
                                            <p:fltVal val="0"/>
                                          </p:val>
                                        </p:tav>
                                        <p:tav tm="100000">
                                          <p:val>
                                            <p:strVal val="#ppt_w"/>
                                          </p:val>
                                        </p:tav>
                                      </p:tavLst>
                                    </p:anim>
                                    <p:anim calcmode="lin" valueType="num">
                                      <p:cBhvr>
                                        <p:cTn id="18" dur="500" fill="hold"/>
                                        <p:tgtEl>
                                          <p:spTgt spid="12301"/>
                                        </p:tgtEl>
                                        <p:attrNameLst>
                                          <p:attrName>ppt_h</p:attrName>
                                        </p:attrNameLst>
                                      </p:cBhvr>
                                      <p:tavLst>
                                        <p:tav tm="0">
                                          <p:val>
                                            <p:fltVal val="0"/>
                                          </p:val>
                                        </p:tav>
                                        <p:tav tm="100000">
                                          <p:val>
                                            <p:strVal val="#ppt_h"/>
                                          </p:val>
                                        </p:tav>
                                      </p:tavLst>
                                    </p:anim>
                                    <p:animEffect transition="in" filter="fade">
                                      <p:cBhvr>
                                        <p:cTn id="19" dur="500"/>
                                        <p:tgtEl>
                                          <p:spTgt spid="12301"/>
                                        </p:tgtEl>
                                      </p:cBhvr>
                                    </p:animEffect>
                                  </p:childTnLst>
                                </p:cTn>
                              </p:par>
                            </p:childTnLst>
                          </p:cTn>
                        </p:par>
                        <p:par>
                          <p:cTn id="20" fill="hold">
                            <p:stCondLst>
                              <p:cond delay="150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32"/>
                                        </p:tgtEl>
                                        <p:attrNameLst>
                                          <p:attrName>style.visibility</p:attrName>
                                        </p:attrNameLst>
                                      </p:cBhvr>
                                      <p:to>
                                        <p:strVal val="visible"/>
                                      </p:to>
                                    </p:set>
                                    <p:anim calcmode="lin" valueType="num">
                                      <p:cBhvr>
                                        <p:cTn id="23" dur="250" fill="hold"/>
                                        <p:tgtEl>
                                          <p:spTgt spid="32"/>
                                        </p:tgtEl>
                                        <p:attrNameLst>
                                          <p:attrName>ppt_x</p:attrName>
                                        </p:attrNameLst>
                                      </p:cBhvr>
                                      <p:tavLst>
                                        <p:tav tm="0">
                                          <p:val>
                                            <p:strVal val="#ppt_x"/>
                                          </p:val>
                                        </p:tav>
                                        <p:tav tm="100000">
                                          <p:val>
                                            <p:strVal val="#ppt_x"/>
                                          </p:val>
                                        </p:tav>
                                      </p:tavLst>
                                    </p:anim>
                                    <p:anim calcmode="lin" valueType="num">
                                      <p:cBhvr>
                                        <p:cTn id="24" dur="250" fill="hold"/>
                                        <p:tgtEl>
                                          <p:spTgt spid="32"/>
                                        </p:tgtEl>
                                        <p:attrNameLst>
                                          <p:attrName>ppt_y</p:attrName>
                                        </p:attrNameLst>
                                      </p:cBhvr>
                                      <p:tavLst>
                                        <p:tav tm="0">
                                          <p:val>
                                            <p:strVal val="#ppt_y-#ppt_h/2"/>
                                          </p:val>
                                        </p:tav>
                                        <p:tav tm="100000">
                                          <p:val>
                                            <p:strVal val="#ppt_y"/>
                                          </p:val>
                                        </p:tav>
                                      </p:tavLst>
                                    </p:anim>
                                    <p:anim calcmode="lin" valueType="num">
                                      <p:cBhvr>
                                        <p:cTn id="25" dur="250" fill="hold"/>
                                        <p:tgtEl>
                                          <p:spTgt spid="32"/>
                                        </p:tgtEl>
                                        <p:attrNameLst>
                                          <p:attrName>ppt_w</p:attrName>
                                        </p:attrNameLst>
                                      </p:cBhvr>
                                      <p:tavLst>
                                        <p:tav tm="0">
                                          <p:val>
                                            <p:strVal val="#ppt_w"/>
                                          </p:val>
                                        </p:tav>
                                        <p:tav tm="100000">
                                          <p:val>
                                            <p:strVal val="#ppt_w"/>
                                          </p:val>
                                        </p:tav>
                                      </p:tavLst>
                                    </p:anim>
                                    <p:anim calcmode="lin" valueType="num">
                                      <p:cBhvr>
                                        <p:cTn id="26" dur="25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255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3050"/>
                            </p:stCondLst>
                            <p:childTnLst>
                              <p:par>
                                <p:cTn id="32" presetID="53" presetClass="entr" presetSubtype="16" fill="hold" grpId="0" nodeType="afterEffect">
                                  <p:stCondLst>
                                    <p:cond delay="0"/>
                                  </p:stCondLst>
                                  <p:childTnLst>
                                    <p:set>
                                      <p:cBhvr>
                                        <p:cTn id="33" dur="1" fill="hold">
                                          <p:stCondLst>
                                            <p:cond delay="0"/>
                                          </p:stCondLst>
                                        </p:cTn>
                                        <p:tgtEl>
                                          <p:spTgt spid="12299"/>
                                        </p:tgtEl>
                                        <p:attrNameLst>
                                          <p:attrName>style.visibility</p:attrName>
                                        </p:attrNameLst>
                                      </p:cBhvr>
                                      <p:to>
                                        <p:strVal val="visible"/>
                                      </p:to>
                                    </p:set>
                                    <p:anim calcmode="lin" valueType="num">
                                      <p:cBhvr>
                                        <p:cTn id="34" dur="500" fill="hold"/>
                                        <p:tgtEl>
                                          <p:spTgt spid="12299"/>
                                        </p:tgtEl>
                                        <p:attrNameLst>
                                          <p:attrName>ppt_w</p:attrName>
                                        </p:attrNameLst>
                                      </p:cBhvr>
                                      <p:tavLst>
                                        <p:tav tm="0">
                                          <p:val>
                                            <p:fltVal val="0"/>
                                          </p:val>
                                        </p:tav>
                                        <p:tav tm="100000">
                                          <p:val>
                                            <p:strVal val="#ppt_w"/>
                                          </p:val>
                                        </p:tav>
                                      </p:tavLst>
                                    </p:anim>
                                    <p:anim calcmode="lin" valueType="num">
                                      <p:cBhvr>
                                        <p:cTn id="35" dur="500" fill="hold"/>
                                        <p:tgtEl>
                                          <p:spTgt spid="12299"/>
                                        </p:tgtEl>
                                        <p:attrNameLst>
                                          <p:attrName>ppt_h</p:attrName>
                                        </p:attrNameLst>
                                      </p:cBhvr>
                                      <p:tavLst>
                                        <p:tav tm="0">
                                          <p:val>
                                            <p:fltVal val="0"/>
                                          </p:val>
                                        </p:tav>
                                        <p:tav tm="100000">
                                          <p:val>
                                            <p:strVal val="#ppt_h"/>
                                          </p:val>
                                        </p:tav>
                                      </p:tavLst>
                                    </p:anim>
                                    <p:animEffect transition="in" filter="fade">
                                      <p:cBhvr>
                                        <p:cTn id="36" dur="500"/>
                                        <p:tgtEl>
                                          <p:spTgt spid="1229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34"/>
                                        </p:tgtEl>
                                        <p:attrNameLst>
                                          <p:attrName>style.visibility</p:attrName>
                                        </p:attrNameLst>
                                      </p:cBhvr>
                                      <p:to>
                                        <p:strVal val="visible"/>
                                      </p:to>
                                    </p:set>
                                    <p:anim calcmode="lin" valueType="num">
                                      <p:cBhvr>
                                        <p:cTn id="40" dur="250" fill="hold"/>
                                        <p:tgtEl>
                                          <p:spTgt spid="34"/>
                                        </p:tgtEl>
                                        <p:attrNameLst>
                                          <p:attrName>ppt_x</p:attrName>
                                        </p:attrNameLst>
                                      </p:cBhvr>
                                      <p:tavLst>
                                        <p:tav tm="0">
                                          <p:val>
                                            <p:strVal val="#ppt_x"/>
                                          </p:val>
                                        </p:tav>
                                        <p:tav tm="100000">
                                          <p:val>
                                            <p:strVal val="#ppt_x"/>
                                          </p:val>
                                        </p:tav>
                                      </p:tavLst>
                                    </p:anim>
                                    <p:anim calcmode="lin" valueType="num">
                                      <p:cBhvr>
                                        <p:cTn id="41" dur="250" fill="hold"/>
                                        <p:tgtEl>
                                          <p:spTgt spid="34"/>
                                        </p:tgtEl>
                                        <p:attrNameLst>
                                          <p:attrName>ppt_y</p:attrName>
                                        </p:attrNameLst>
                                      </p:cBhvr>
                                      <p:tavLst>
                                        <p:tav tm="0">
                                          <p:val>
                                            <p:strVal val="#ppt_y-#ppt_h/2"/>
                                          </p:val>
                                        </p:tav>
                                        <p:tav tm="100000">
                                          <p:val>
                                            <p:strVal val="#ppt_y"/>
                                          </p:val>
                                        </p:tav>
                                      </p:tavLst>
                                    </p:anim>
                                    <p:anim calcmode="lin" valueType="num">
                                      <p:cBhvr>
                                        <p:cTn id="42" dur="250" fill="hold"/>
                                        <p:tgtEl>
                                          <p:spTgt spid="34"/>
                                        </p:tgtEl>
                                        <p:attrNameLst>
                                          <p:attrName>ppt_w</p:attrName>
                                        </p:attrNameLst>
                                      </p:cBhvr>
                                      <p:tavLst>
                                        <p:tav tm="0">
                                          <p:val>
                                            <p:strVal val="#ppt_w"/>
                                          </p:val>
                                        </p:tav>
                                        <p:tav tm="100000">
                                          <p:val>
                                            <p:strVal val="#ppt_w"/>
                                          </p:val>
                                        </p:tav>
                                      </p:tavLst>
                                    </p:anim>
                                    <p:anim calcmode="lin" valueType="num">
                                      <p:cBhvr>
                                        <p:cTn id="43" dur="250" fill="hold"/>
                                        <p:tgtEl>
                                          <p:spTgt spid="34"/>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5100"/>
                            </p:stCondLst>
                            <p:childTnLst>
                              <p:par>
                                <p:cTn id="49" presetID="17" presetClass="entr" presetSubtype="1" fill="hold" grpId="0" nodeType="afterEffect">
                                  <p:stCondLst>
                                    <p:cond delay="0"/>
                                  </p:stCondLst>
                                  <p:iterate type="lt">
                                    <p:tmPct val="40000"/>
                                  </p:iterate>
                                  <p:childTnLst>
                                    <p:set>
                                      <p:cBhvr>
                                        <p:cTn id="50" dur="1" fill="hold">
                                          <p:stCondLst>
                                            <p:cond delay="0"/>
                                          </p:stCondLst>
                                        </p:cTn>
                                        <p:tgtEl>
                                          <p:spTgt spid="36"/>
                                        </p:tgtEl>
                                        <p:attrNameLst>
                                          <p:attrName>style.visibility</p:attrName>
                                        </p:attrNameLst>
                                      </p:cBhvr>
                                      <p:to>
                                        <p:strVal val="visible"/>
                                      </p:to>
                                    </p:set>
                                    <p:anim calcmode="lin" valueType="num">
                                      <p:cBhvr>
                                        <p:cTn id="51" dur="250" fill="hold"/>
                                        <p:tgtEl>
                                          <p:spTgt spid="36"/>
                                        </p:tgtEl>
                                        <p:attrNameLst>
                                          <p:attrName>ppt_x</p:attrName>
                                        </p:attrNameLst>
                                      </p:cBhvr>
                                      <p:tavLst>
                                        <p:tav tm="0">
                                          <p:val>
                                            <p:strVal val="#ppt_x"/>
                                          </p:val>
                                        </p:tav>
                                        <p:tav tm="100000">
                                          <p:val>
                                            <p:strVal val="#ppt_x"/>
                                          </p:val>
                                        </p:tav>
                                      </p:tavLst>
                                    </p:anim>
                                    <p:anim calcmode="lin" valueType="num">
                                      <p:cBhvr>
                                        <p:cTn id="52" dur="250" fill="hold"/>
                                        <p:tgtEl>
                                          <p:spTgt spid="36"/>
                                        </p:tgtEl>
                                        <p:attrNameLst>
                                          <p:attrName>ppt_y</p:attrName>
                                        </p:attrNameLst>
                                      </p:cBhvr>
                                      <p:tavLst>
                                        <p:tav tm="0">
                                          <p:val>
                                            <p:strVal val="#ppt_y-#ppt_h/2"/>
                                          </p:val>
                                        </p:tav>
                                        <p:tav tm="100000">
                                          <p:val>
                                            <p:strVal val="#ppt_y"/>
                                          </p:val>
                                        </p:tav>
                                      </p:tavLst>
                                    </p:anim>
                                    <p:anim calcmode="lin" valueType="num">
                                      <p:cBhvr>
                                        <p:cTn id="53" dur="250" fill="hold"/>
                                        <p:tgtEl>
                                          <p:spTgt spid="36"/>
                                        </p:tgtEl>
                                        <p:attrNameLst>
                                          <p:attrName>ppt_w</p:attrName>
                                        </p:attrNameLst>
                                      </p:cBhvr>
                                      <p:tavLst>
                                        <p:tav tm="0">
                                          <p:val>
                                            <p:strVal val="#ppt_w"/>
                                          </p:val>
                                        </p:tav>
                                        <p:tav tm="100000">
                                          <p:val>
                                            <p:strVal val="#ppt_w"/>
                                          </p:val>
                                        </p:tav>
                                      </p:tavLst>
                                    </p:anim>
                                    <p:anim calcmode="lin" valueType="num">
                                      <p:cBhvr>
                                        <p:cTn id="54" dur="250" fill="hold"/>
                                        <p:tgtEl>
                                          <p:spTgt spid="36"/>
                                        </p:tgtEl>
                                        <p:attrNameLst>
                                          <p:attrName>ppt_h</p:attrName>
                                        </p:attrNameLst>
                                      </p:cBhvr>
                                      <p:tavLst>
                                        <p:tav tm="0">
                                          <p:val>
                                            <p:fltVal val="0"/>
                                          </p:val>
                                        </p:tav>
                                        <p:tav tm="100000">
                                          <p:val>
                                            <p:strVal val="#ppt_h"/>
                                          </p:val>
                                        </p:tav>
                                      </p:tavLst>
                                    </p:anim>
                                  </p:childTnLst>
                                </p:cTn>
                              </p:par>
                            </p:childTnLst>
                          </p:cTn>
                        </p:par>
                        <p:par>
                          <p:cTn id="55" fill="hold">
                            <p:stCondLst>
                              <p:cond delay="6150"/>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animBg="1"/>
      <p:bldP spid="12301" grpId="0" animBg="1"/>
      <p:bldP spid="31" grpId="0"/>
      <p:bldP spid="32" grpId="0"/>
      <p:bldP spid="33" grpId="0"/>
      <p:bldP spid="34"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C99A4DE-4295-4627-AD4F-43B77F12F6A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888.pptx"/>
</p:tagLst>
</file>

<file path=ppt/theme/theme1.xml><?xml version="1.0" encoding="utf-8"?>
<a:theme xmlns:a="http://schemas.openxmlformats.org/drawingml/2006/main" name="第一PPT，www.1ppt.com">
  <a:themeElements>
    <a:clrScheme name="自定义 404">
      <a:dk1>
        <a:sysClr val="windowText" lastClr="000000"/>
      </a:dk1>
      <a:lt1>
        <a:sysClr val="window" lastClr="FFFFFF"/>
      </a:lt1>
      <a:dk2>
        <a:srgbClr val="44546A"/>
      </a:dk2>
      <a:lt2>
        <a:srgbClr val="E7E6E6"/>
      </a:lt2>
      <a:accent1>
        <a:srgbClr val="9B491A"/>
      </a:accent1>
      <a:accent2>
        <a:srgbClr val="0B0B0B"/>
      </a:accent2>
      <a:accent3>
        <a:srgbClr val="9B491A"/>
      </a:accent3>
      <a:accent4>
        <a:srgbClr val="0B0B0B"/>
      </a:accent4>
      <a:accent5>
        <a:srgbClr val="9B491A"/>
      </a:accent5>
      <a:accent6>
        <a:srgbClr val="0B0B0B"/>
      </a:accent6>
      <a:hlink>
        <a:srgbClr val="9B491A"/>
      </a:hlink>
      <a:folHlink>
        <a:srgbClr val="0B0B0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2833</Words>
  <Application>Microsoft Office PowerPoint</Application>
  <PresentationFormat>自定义</PresentationFormat>
  <Paragraphs>219</Paragraphs>
  <Slides>22</Slides>
  <Notes>22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22</vt:i4>
      </vt:variant>
    </vt:vector>
  </HeadingPairs>
  <TitlesOfParts>
    <vt:vector size="35" baseType="lpstr">
      <vt:lpstr>HelveticaNeueLT Pro 35 Th</vt:lpstr>
      <vt:lpstr>冬青黑体简体中文 W3</vt:lpstr>
      <vt:lpstr>宋体</vt:lpstr>
      <vt:lpstr>微软雅黑</vt:lpstr>
      <vt:lpstr>Arial</vt:lpstr>
      <vt:lpstr>Arial Black</vt:lpstr>
      <vt:lpstr>Calibri</vt:lpstr>
      <vt:lpstr>Calibri Light</vt:lpstr>
      <vt:lpstr>Franklin Gothic Book</vt:lpstr>
      <vt:lpstr>Franklin Gothic Medium</vt:lpstr>
      <vt:lpstr>Helvetica</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西餐美食</dc:title>
  <dc:creator/>
  <cp:keywords>www.1ppt.com</cp:keywords>
  <cp:lastModifiedBy/>
  <cp:revision>1</cp:revision>
  <dcterms:created xsi:type="dcterms:W3CDTF">2016-10-17T14:00:15Z</dcterms:created>
  <dcterms:modified xsi:type="dcterms:W3CDTF">2019-02-20T03:04:56Z</dcterms:modified>
</cp:coreProperties>
</file>