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262" r:id="rId2"/>
    <p:sldId id="3264" r:id="rId3"/>
    <p:sldId id="3263" r:id="rId4"/>
    <p:sldId id="3205" r:id="rId5"/>
    <p:sldId id="3198" r:id="rId6"/>
    <p:sldId id="3195" r:id="rId7"/>
    <p:sldId id="3199" r:id="rId8"/>
    <p:sldId id="3265" r:id="rId9"/>
    <p:sldId id="3203" r:id="rId10"/>
    <p:sldId id="3190" r:id="rId11"/>
    <p:sldId id="3200" r:id="rId12"/>
    <p:sldId id="3193" r:id="rId13"/>
    <p:sldId id="3266" r:id="rId14"/>
    <p:sldId id="3191" r:id="rId15"/>
    <p:sldId id="3197" r:id="rId16"/>
    <p:sldId id="3202" r:id="rId17"/>
    <p:sldId id="3192" r:id="rId18"/>
    <p:sldId id="3267" r:id="rId19"/>
    <p:sldId id="3204" r:id="rId20"/>
    <p:sldId id="3196" r:id="rId21"/>
    <p:sldId id="3194" r:id="rId22"/>
    <p:sldId id="3268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12"/>
    <a:srgbClr val="FBFAF8"/>
    <a:srgbClr val="0FC7D3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32" autoAdjust="0"/>
    <p:restoredTop sz="92986" autoAdjust="0"/>
  </p:normalViewPr>
  <p:slideViewPr>
    <p:cSldViewPr>
      <p:cViewPr varScale="1">
        <p:scale>
          <a:sx n="62" d="100"/>
          <a:sy n="62" d="100"/>
        </p:scale>
        <p:origin x="96" y="396"/>
      </p:cViewPr>
      <p:guideLst>
        <p:guide orient="horz" pos="328"/>
        <p:guide pos="4050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3361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1587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9934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54850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092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058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100557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2246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048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3072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93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1746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918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857957" cy="7232205"/>
          </a:xfrm>
          <a:prstGeom prst="rect">
            <a:avLst/>
          </a:prstGeom>
          <a:solidFill>
            <a:srgbClr val="FB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3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当易网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46822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48" y="646"/>
            <a:ext cx="12856457" cy="723136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787792" y="2536205"/>
            <a:ext cx="52831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CATERING FOOD SPICES PPT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037431" y="2794492"/>
            <a:ext cx="8783890" cy="92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9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餐饮美食香料调料</a:t>
            </a:r>
            <a:r>
              <a:rPr lang="en-US" altLang="zh-CN" sz="59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599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590994" y="3579991"/>
            <a:ext cx="5676764" cy="27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汇报人：当易网</a:t>
            </a:r>
            <a:r>
              <a: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Report Person: </a:t>
            </a: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当易网</a:t>
            </a:r>
          </a:p>
        </p:txBody>
      </p:sp>
    </p:spTree>
    <p:extLst>
      <p:ext uri="{BB962C8B-B14F-4D97-AF65-F5344CB8AC3E}">
        <p14:creationId xmlns:p14="http://schemas.microsoft.com/office/powerpoint/2010/main" val="333278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7"/>
            <a:ext cx="12857163" cy="36878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117198" y="2090592"/>
            <a:ext cx="2624354" cy="26243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C8C8C8"/>
              </a:gs>
            </a:gsLst>
            <a:lin ang="19800000" scaled="0"/>
            <a:tileRect/>
          </a:gradFill>
          <a:ln w="12700">
            <a:gradFill flip="none" rotWithShape="1">
              <a:gsLst>
                <a:gs pos="53000">
                  <a:schemeClr val="bg1">
                    <a:alpha val="9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7200000" scaled="0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13799" b="1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13799" b="1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00941" y="4905476"/>
            <a:ext cx="3057247" cy="75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3200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607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7"/>
            <a:ext cx="12857163" cy="36878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117198" y="2090592"/>
            <a:ext cx="2624354" cy="26243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C8C8C8"/>
              </a:gs>
            </a:gsLst>
            <a:lin ang="19800000" scaled="0"/>
            <a:tileRect/>
          </a:gradFill>
          <a:ln w="12700">
            <a:gradFill flip="none" rotWithShape="1">
              <a:gsLst>
                <a:gs pos="53000">
                  <a:schemeClr val="bg1">
                    <a:alpha val="9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7200000" scaled="0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13799" b="1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13799" b="1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00941" y="4905476"/>
            <a:ext cx="3057247" cy="75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3200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735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7"/>
            <a:ext cx="12857163" cy="72313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>
            <a:off x="5944567" y="658257"/>
            <a:ext cx="0" cy="657350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5860771" y="3429704"/>
            <a:ext cx="167595" cy="167595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25"/>
          <p:cNvSpPr txBox="1">
            <a:spLocks noChangeArrowheads="1"/>
          </p:cNvSpPr>
          <p:nvPr/>
        </p:nvSpPr>
        <p:spPr bwMode="auto">
          <a:xfrm>
            <a:off x="5193992" y="3359652"/>
            <a:ext cx="542662" cy="30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09703" y="3359652"/>
            <a:ext cx="3083556" cy="30770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860771" y="4318757"/>
            <a:ext cx="167595" cy="167595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5193992" y="4228193"/>
            <a:ext cx="542662" cy="30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109703" y="4248705"/>
            <a:ext cx="3083556" cy="30770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860771" y="5207811"/>
            <a:ext cx="167595" cy="167595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5193992" y="5096734"/>
            <a:ext cx="542662" cy="30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109703" y="5137760"/>
            <a:ext cx="3083556" cy="30770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860771" y="6096864"/>
            <a:ext cx="167595" cy="167595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>
            <a:off x="5193992" y="6026813"/>
            <a:ext cx="542662" cy="30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109703" y="6026813"/>
            <a:ext cx="3083556" cy="30770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73601" y="573069"/>
            <a:ext cx="2342831" cy="234283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5353139" y="658253"/>
            <a:ext cx="1513125" cy="217245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5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5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4362434" y="1513709"/>
            <a:ext cx="2272610" cy="461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74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10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，修改文字内容，也可以直接复制你的内容到此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48" y="646"/>
            <a:ext cx="12856457" cy="723136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787792" y="2536205"/>
            <a:ext cx="52831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CATERING FOOD SPICES PPT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037431" y="2794492"/>
            <a:ext cx="8783890" cy="92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9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590994" y="3579991"/>
            <a:ext cx="5676764" cy="27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汇报人：当易网</a:t>
            </a:r>
            <a:r>
              <a: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Report Person: </a:t>
            </a: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当易网</a:t>
            </a:r>
          </a:p>
        </p:txBody>
      </p:sp>
    </p:spTree>
    <p:extLst>
      <p:ext uri="{BB962C8B-B14F-4D97-AF65-F5344CB8AC3E}">
        <p14:creationId xmlns:p14="http://schemas.microsoft.com/office/powerpoint/2010/main" val="383318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7"/>
            <a:ext cx="12857163" cy="36878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117198" y="2090592"/>
            <a:ext cx="2624354" cy="26243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C8C8C8"/>
              </a:gs>
            </a:gsLst>
            <a:lin ang="19800000" scaled="0"/>
            <a:tileRect/>
          </a:gradFill>
          <a:ln w="12700">
            <a:gradFill flip="none" rotWithShape="1">
              <a:gsLst>
                <a:gs pos="53000">
                  <a:schemeClr val="bg1">
                    <a:alpha val="9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7200000" scaled="0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13799" b="1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13799" b="1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00941" y="4905476"/>
            <a:ext cx="3057247" cy="75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3200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267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7"/>
            <a:ext cx="12857163" cy="36878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117198" y="2090592"/>
            <a:ext cx="2624354" cy="26243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C8C8C8"/>
              </a:gs>
            </a:gsLst>
            <a:lin ang="19800000" scaled="0"/>
            <a:tileRect/>
          </a:gradFill>
          <a:ln w="12700">
            <a:gradFill flip="none" rotWithShape="1">
              <a:gsLst>
                <a:gs pos="53000">
                  <a:schemeClr val="bg1">
                    <a:alpha val="9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7200000" scaled="0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13799" b="1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13799" b="1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00941" y="4905476"/>
            <a:ext cx="3057247" cy="75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3200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71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40744" y="0"/>
            <a:ext cx="5400600" cy="723265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40745" y="1168011"/>
            <a:ext cx="12117213" cy="864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11444" y="2464197"/>
            <a:ext cx="2619617" cy="187220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09640" y="2464197"/>
            <a:ext cx="2619617" cy="187220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11444" y="4414917"/>
            <a:ext cx="2619617" cy="187220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09640" y="4414917"/>
            <a:ext cx="2619617" cy="187220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1029495" y="1244584"/>
            <a:ext cx="8352209" cy="728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1206673" y="2528247"/>
            <a:ext cx="446874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741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 animBg="1"/>
      <p:bldP spid="4" grpId="0" animBg="1"/>
      <p:bldP spid="7" grpId="0" animBg="1"/>
      <p:bldP spid="8" grpId="0" animBg="1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598DC26-A307-4DCA-867F-3C0DD19380D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989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自定义 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F0000"/>
      </a:accent1>
      <a:accent2>
        <a:srgbClr val="636363"/>
      </a:accent2>
      <a:accent3>
        <a:srgbClr val="8F0000"/>
      </a:accent3>
      <a:accent4>
        <a:srgbClr val="636363"/>
      </a:accent4>
      <a:accent5>
        <a:srgbClr val="8F0000"/>
      </a:accent5>
      <a:accent6>
        <a:srgbClr val="636363"/>
      </a:accent6>
      <a:hlink>
        <a:srgbClr val="8F0000"/>
      </a:hlink>
      <a:folHlink>
        <a:srgbClr val="63636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2125</Words>
  <Application>Microsoft Office PowerPoint</Application>
  <PresentationFormat>自定义</PresentationFormat>
  <Paragraphs>197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方正粗谭黑简体</vt:lpstr>
      <vt:lpstr>宋体</vt:lpstr>
      <vt:lpstr>微软雅黑</vt:lpstr>
      <vt:lpstr>Agency FB</vt:lpstr>
      <vt:lpstr>Arial</vt:lpstr>
      <vt:lpstr>Calibri</vt:lpstr>
      <vt:lpstr>Calibri Light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美食</dc:title>
  <dc:creator/>
  <cp:keywords>www.1ppt.com</cp:keywords>
  <cp:lastModifiedBy/>
  <cp:revision>1</cp:revision>
  <dcterms:created xsi:type="dcterms:W3CDTF">2016-10-17T14:00:15Z</dcterms:created>
  <dcterms:modified xsi:type="dcterms:W3CDTF">2019-02-20T03:06:43Z</dcterms:modified>
</cp:coreProperties>
</file>