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6"/>
    <p:sldId id="270" r:id="rId17"/>
    <p:sldId id="271" r:id="rId18"/>
    <p:sldId id="280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</p:sldIdLst>
  <p:sldSz cx="12192000" cy="6858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0" Type="http://schemas.openxmlformats.org/officeDocument/2006/relationships/tableStyles" Target="tableStyles.xml"/><Relationship Id="rId3" Type="http://schemas.openxmlformats.org/officeDocument/2006/relationships/slide" Target="slides/slide1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584" y="1279287"/>
            <a:ext cx="6140577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09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17410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17411" name="页脚占位符 1"/>
          <p:cNvSpPr txBox="1">
            <a:spLocks noGrp="1"/>
          </p:cNvSpPr>
          <p:nvPr>
            <p:ph type="ftr" sz="quarte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/>
          <a:p>
            <a:pPr lvl="0" indent="0"/>
            <a:r>
              <a:rPr lang="zh-CN" altLang="en-US" sz="1200" dirty="0"/>
              <a:t>状元成才路</a:t>
            </a:r>
            <a:endParaRPr lang="zh-CN" altLang="en-US" sz="1200" dirty="0"/>
          </a:p>
        </p:txBody>
      </p:sp>
      <p:sp>
        <p:nvSpPr>
          <p:cNvPr id="17412" name="页眉占位符 2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lvl="0" indent="0"/>
            <a:r>
              <a:rPr lang="zh-CN" altLang="en-US" sz="1200" dirty="0"/>
              <a:t>状元成才路</a:t>
            </a:r>
            <a:endParaRPr lang="zh-CN" altLang="en-US" sz="12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" name="矩形 3"/>
          <p:cNvSpPr/>
          <p:nvPr/>
        </p:nvSpPr>
        <p:spPr>
          <a:xfrm>
            <a:off x="677333" y="1593851"/>
            <a:ext cx="10837333" cy="41179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40000"/>
              </a:lnSpc>
              <a:buFont typeface="Arial" panose="020B0604020202020204" pitchFamily="34" charset="0"/>
              <a:buNone/>
            </a:pPr>
            <a:r>
              <a:rPr lang="en-US" altLang="zh-CN" sz="3735" b="1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zh-CN" sz="3735" b="1" dirty="0">
                <a:latin typeface="黑体" panose="02010609060101010101" pitchFamily="49" charset="-122"/>
                <a:ea typeface="黑体" panose="02010609060101010101" pitchFamily="49" charset="-122"/>
              </a:rPr>
              <a:t>庄周</a:t>
            </a:r>
            <a:r>
              <a:rPr lang="zh-CN" altLang="en-US" sz="3735" b="1" dirty="0">
                <a:latin typeface="黑体" panose="02010609060101010101" pitchFamily="49" charset="-122"/>
                <a:ea typeface="黑体" panose="02010609060101010101" pitchFamily="49" charset="-122"/>
              </a:rPr>
              <a:t>曾</a:t>
            </a:r>
            <a:r>
              <a:rPr lang="zh-CN" altLang="zh-CN" sz="3735" b="1" dirty="0">
                <a:latin typeface="黑体" panose="02010609060101010101" pitchFamily="49" charset="-122"/>
                <a:ea typeface="黑体" panose="02010609060101010101" pitchFamily="49" charset="-122"/>
              </a:rPr>
              <a:t>梦见自己变成一只蝴蝶</a:t>
            </a:r>
            <a:r>
              <a:rPr lang="zh-CN" altLang="en-US" sz="3735" b="1" dirty="0">
                <a:latin typeface="黑体" panose="02010609060101010101" pitchFamily="49" charset="-122"/>
                <a:ea typeface="黑体" panose="02010609060101010101" pitchFamily="49" charset="-122"/>
              </a:rPr>
              <a:t>，</a:t>
            </a:r>
            <a:r>
              <a:rPr lang="zh-CN" altLang="zh-CN" sz="3735" b="1" dirty="0">
                <a:latin typeface="黑体" panose="02010609060101010101" pitchFamily="49" charset="-122"/>
                <a:ea typeface="黑体" panose="02010609060101010101" pitchFamily="49" charset="-122"/>
              </a:rPr>
              <a:t>轻舞飞扬、飘然快乐</a:t>
            </a:r>
            <a:r>
              <a:rPr lang="zh-CN" altLang="en-US" sz="3735" b="1" dirty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r>
              <a:rPr lang="zh-CN" altLang="zh-CN" sz="3735" b="1" dirty="0">
                <a:latin typeface="黑体" panose="02010609060101010101" pitchFamily="49" charset="-122"/>
                <a:ea typeface="黑体" panose="02010609060101010101" pitchFamily="49" charset="-122"/>
              </a:rPr>
              <a:t>于是他全然忘记了自己是庄周。醒来之后</a:t>
            </a:r>
            <a:r>
              <a:rPr lang="zh-CN" altLang="en-US" sz="3735" b="1" dirty="0">
                <a:latin typeface="黑体" panose="02010609060101010101" pitchFamily="49" charset="-122"/>
                <a:ea typeface="黑体" panose="02010609060101010101" pitchFamily="49" charset="-122"/>
              </a:rPr>
              <a:t>，</a:t>
            </a:r>
            <a:r>
              <a:rPr lang="zh-CN" altLang="zh-CN" sz="3735" b="1" dirty="0">
                <a:latin typeface="黑体" panose="02010609060101010101" pitchFamily="49" charset="-122"/>
                <a:ea typeface="黑体" panose="02010609060101010101" pitchFamily="49" charset="-122"/>
              </a:rPr>
              <a:t>庄子对于自己究竟是庄周还是蝴蝶感到惊奇诧异。仔细想想</a:t>
            </a:r>
            <a:r>
              <a:rPr lang="zh-CN" altLang="en-US" sz="3735" b="1" dirty="0">
                <a:latin typeface="黑体" panose="02010609060101010101" pitchFamily="49" charset="-122"/>
                <a:ea typeface="黑体" panose="02010609060101010101" pitchFamily="49" charset="-122"/>
              </a:rPr>
              <a:t>，</a:t>
            </a:r>
            <a:r>
              <a:rPr lang="zh-CN" altLang="zh-CN" sz="3735" b="1" dirty="0">
                <a:latin typeface="黑体" panose="02010609060101010101" pitchFamily="49" charset="-122"/>
                <a:ea typeface="黑体" panose="02010609060101010101" pitchFamily="49" charset="-122"/>
              </a:rPr>
              <a:t>不知是庄周做梦变成蝴蝶了呢</a:t>
            </a:r>
            <a:r>
              <a:rPr lang="zh-CN" altLang="en-US" sz="3735" b="1" dirty="0">
                <a:latin typeface="黑体" panose="02010609060101010101" pitchFamily="49" charset="-122"/>
                <a:ea typeface="黑体" panose="02010609060101010101" pitchFamily="49" charset="-122"/>
              </a:rPr>
              <a:t>，</a:t>
            </a:r>
            <a:r>
              <a:rPr lang="zh-CN" altLang="zh-CN" sz="3735" b="1" dirty="0">
                <a:latin typeface="黑体" panose="02010609060101010101" pitchFamily="49" charset="-122"/>
                <a:ea typeface="黑体" panose="02010609060101010101" pitchFamily="49" charset="-122"/>
              </a:rPr>
              <a:t>还是蝴蝶做梦变成了庄周</a:t>
            </a:r>
            <a:r>
              <a:rPr lang="zh-CN" altLang="en-US" sz="3735" b="1" dirty="0">
                <a:latin typeface="黑体" panose="02010609060101010101" pitchFamily="49" charset="-122"/>
                <a:ea typeface="黑体" panose="02010609060101010101" pitchFamily="49" charset="-122"/>
              </a:rPr>
              <a:t>？</a:t>
            </a:r>
            <a:endParaRPr lang="zh-CN" altLang="en-US" sz="3735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78180" y="587587"/>
            <a:ext cx="6536267" cy="7480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265" b="1">
                <a:solidFill>
                  <a:srgbClr val="FF0000"/>
                </a:solidFill>
              </a:rPr>
              <a:t>创设情境，明确目标</a:t>
            </a:r>
            <a:endParaRPr lang="zh-CN" altLang="en-US" sz="4265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矩形 2"/>
          <p:cNvSpPr/>
          <p:nvPr/>
        </p:nvSpPr>
        <p:spPr>
          <a:xfrm>
            <a:off x="476251" y="1915584"/>
            <a:ext cx="11499849" cy="457708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marL="457200" indent="-457200">
              <a:lnSpc>
                <a:spcPct val="130000"/>
              </a:lnSpc>
              <a:buFont typeface="Times New Roman" panose="02020603050405020304" pitchFamily="18" charset="0"/>
              <a:buAutoNum type="arabicPeriod"/>
            </a:pPr>
            <a:r>
              <a:rPr lang="zh-CN" altLang="en-US" sz="3735" b="1" dirty="0">
                <a:latin typeface="黑体" panose="02010609060101010101" pitchFamily="49" charset="-122"/>
                <a:ea typeface="黑体" panose="02010609060101010101" pitchFamily="49" charset="-122"/>
              </a:rPr>
              <a:t>文章标题为“北冥有鱼”，后来怎么又写鸟了？</a:t>
            </a:r>
            <a:endParaRPr lang="en-US" altLang="zh-CN" sz="3735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457200" indent="-457200">
              <a:lnSpc>
                <a:spcPct val="130000"/>
              </a:lnSpc>
              <a:buFont typeface="Times New Roman" panose="02020603050405020304" pitchFamily="18" charset="0"/>
              <a:buAutoNum type="arabicPeriod"/>
            </a:pPr>
            <a:r>
              <a:rPr lang="zh-CN" altLang="en-US" sz="3735" b="1" dirty="0">
                <a:latin typeface="黑体" panose="02010609060101010101" pitchFamily="49" charset="-122"/>
                <a:ea typeface="黑体" panose="02010609060101010101" pitchFamily="49" charset="-122"/>
              </a:rPr>
              <a:t>在庄子的作品中，往往借用寓言故事说理，使文章生动活泼，寓意隽永，感染力强。文章借鲲鹏的寓言说明什么道理？</a:t>
            </a:r>
            <a:endParaRPr lang="en-US" altLang="zh-CN" sz="3735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457200" indent="-457200">
              <a:lnSpc>
                <a:spcPct val="130000"/>
              </a:lnSpc>
              <a:buFont typeface="Times New Roman" panose="02020603050405020304" pitchFamily="18" charset="0"/>
              <a:buAutoNum type="arabicPeriod"/>
            </a:pPr>
            <a:r>
              <a:rPr lang="zh-CN" altLang="en-US" sz="3735" b="1" dirty="0">
                <a:latin typeface="黑体" panose="02010609060101010101" pitchFamily="49" charset="-122"/>
                <a:ea typeface="黑体" panose="02010609060101010101" pitchFamily="49" charset="-122"/>
              </a:rPr>
              <a:t>任何事物的存在都是依附于一定的条件，那么人对事物的认识有没有局限呢？</a:t>
            </a:r>
            <a:endParaRPr lang="zh-CN" altLang="en-US" sz="3735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" name="Rectangle 4"/>
          <p:cNvSpPr/>
          <p:nvPr/>
        </p:nvSpPr>
        <p:spPr>
          <a:xfrm>
            <a:off x="476251" y="1231900"/>
            <a:ext cx="6382385" cy="66611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en-US" sz="3735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读课文，思考讨论下列问题。</a:t>
            </a:r>
            <a:endParaRPr lang="zh-CN" altLang="en-US" sz="3735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76673" y="495300"/>
            <a:ext cx="7552267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800" b="1">
                <a:solidFill>
                  <a:srgbClr val="FF0000"/>
                </a:solidFill>
              </a:rPr>
              <a:t>合作探究、交流展示</a:t>
            </a:r>
            <a:endParaRPr lang="zh-CN" altLang="en-US" sz="48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0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charRg st="0" end="2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22" end="7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charRg st="22" end="7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75" end="1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charRg st="75" end="1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矩形 1"/>
          <p:cNvSpPr/>
          <p:nvPr/>
        </p:nvSpPr>
        <p:spPr>
          <a:xfrm>
            <a:off x="440267" y="554567"/>
            <a:ext cx="11074400" cy="18637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4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4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文章标题为“北冥有鱼”，后来怎么又写鸟了？</a:t>
            </a:r>
            <a:endParaRPr lang="zh-CN" altLang="en-US" sz="4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Text Box 7"/>
          <p:cNvSpPr txBox="1"/>
          <p:nvPr/>
        </p:nvSpPr>
        <p:spPr>
          <a:xfrm>
            <a:off x="520700" y="2601384"/>
            <a:ext cx="10947400" cy="29711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300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3735" b="1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4800" b="1" dirty="0">
                <a:latin typeface="黑体" panose="02010609060101010101" pitchFamily="49" charset="-122"/>
                <a:ea typeface="黑体" panose="02010609060101010101" pitchFamily="49" charset="-122"/>
              </a:rPr>
              <a:t>鸟是由鱼变化而来的。鲲的体积有几千里，变成鸟后，鸟的背部不知有几千里。说明庄子想象力丰富。</a:t>
            </a:r>
            <a:endParaRPr lang="zh-CN" altLang="en-US" sz="4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矩形 4"/>
          <p:cNvSpPr/>
          <p:nvPr/>
        </p:nvSpPr>
        <p:spPr>
          <a:xfrm>
            <a:off x="357717" y="313267"/>
            <a:ext cx="11358033" cy="27495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4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4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在庄子的作品中，往往借用寓言故事说理，使文章生动活泼，寓意隽永，感染力强。文章借鲲鹏的寓言说明什么道理？</a:t>
            </a:r>
            <a:endParaRPr lang="zh-CN" altLang="en-US" sz="4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16984" y="3196167"/>
            <a:ext cx="10864849" cy="32956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3735" b="1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5335" b="1" dirty="0">
                <a:latin typeface="黑体" panose="02010609060101010101" pitchFamily="49" charset="-122"/>
                <a:ea typeface="黑体" panose="02010609060101010101" pitchFamily="49" charset="-122"/>
              </a:rPr>
              <a:t>说明任何事物的存在都是依附于一定的条件，它们的活动都是有所凭借。</a:t>
            </a:r>
            <a:endParaRPr lang="zh-CN" altLang="en-US" sz="5335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3" name="文本框 32"/>
          <p:cNvSpPr txBox="1"/>
          <p:nvPr/>
        </p:nvSpPr>
        <p:spPr>
          <a:xfrm>
            <a:off x="5966884" y="390101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en-US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434" name="文本框 34"/>
          <p:cNvSpPr txBox="1"/>
          <p:nvPr/>
        </p:nvSpPr>
        <p:spPr>
          <a:xfrm rot="-280097">
            <a:off x="10754784" y="2169584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435" name="文本框 36"/>
          <p:cNvSpPr txBox="1"/>
          <p:nvPr/>
        </p:nvSpPr>
        <p:spPr>
          <a:xfrm rot="-5350866">
            <a:off x="7808384" y="174836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436" name="文本框 37"/>
          <p:cNvSpPr txBox="1"/>
          <p:nvPr/>
        </p:nvSpPr>
        <p:spPr>
          <a:xfrm rot="-4150866">
            <a:off x="7105651" y="2296584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437" name="文本框 45"/>
          <p:cNvSpPr txBox="1"/>
          <p:nvPr/>
        </p:nvSpPr>
        <p:spPr>
          <a:xfrm rot="-5350866">
            <a:off x="8561917" y="1784351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438" name="文本框 46"/>
          <p:cNvSpPr txBox="1"/>
          <p:nvPr/>
        </p:nvSpPr>
        <p:spPr>
          <a:xfrm rot="-424911">
            <a:off x="9423400" y="2093384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439" name="文本框 47"/>
          <p:cNvSpPr txBox="1"/>
          <p:nvPr/>
        </p:nvSpPr>
        <p:spPr>
          <a:xfrm rot="-4150866">
            <a:off x="10204451" y="332951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440" name="文本框 49"/>
          <p:cNvSpPr txBox="1"/>
          <p:nvPr/>
        </p:nvSpPr>
        <p:spPr>
          <a:xfrm rot="657351">
            <a:off x="10890251" y="157691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441" name="文本框 50"/>
          <p:cNvSpPr txBox="1"/>
          <p:nvPr/>
        </p:nvSpPr>
        <p:spPr>
          <a:xfrm rot="1480325">
            <a:off x="9855200" y="165946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442" name="文本框 51"/>
          <p:cNvSpPr txBox="1"/>
          <p:nvPr/>
        </p:nvSpPr>
        <p:spPr>
          <a:xfrm rot="-5350866">
            <a:off x="11152717" y="3617384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443" name="文本框 32"/>
          <p:cNvSpPr txBox="1"/>
          <p:nvPr/>
        </p:nvSpPr>
        <p:spPr>
          <a:xfrm>
            <a:off x="4349751" y="4747684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444" name="文本框 34"/>
          <p:cNvSpPr txBox="1"/>
          <p:nvPr/>
        </p:nvSpPr>
        <p:spPr>
          <a:xfrm rot="4149897">
            <a:off x="5952067" y="4665133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445" name="文本框 36"/>
          <p:cNvSpPr txBox="1"/>
          <p:nvPr/>
        </p:nvSpPr>
        <p:spPr>
          <a:xfrm rot="-1380000">
            <a:off x="5200651" y="173566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446" name="文本框 37"/>
          <p:cNvSpPr txBox="1"/>
          <p:nvPr/>
        </p:nvSpPr>
        <p:spPr>
          <a:xfrm rot="-180000">
            <a:off x="5507567" y="273896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447" name="文本框 45"/>
          <p:cNvSpPr txBox="1"/>
          <p:nvPr/>
        </p:nvSpPr>
        <p:spPr>
          <a:xfrm rot="-1380000">
            <a:off x="5947833" y="1765300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448" name="文本框 46"/>
          <p:cNvSpPr txBox="1"/>
          <p:nvPr/>
        </p:nvSpPr>
        <p:spPr>
          <a:xfrm rot="-1380000">
            <a:off x="6441017" y="2051051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449" name="文本框 47"/>
          <p:cNvSpPr txBox="1"/>
          <p:nvPr/>
        </p:nvSpPr>
        <p:spPr>
          <a:xfrm rot="-180000">
            <a:off x="6752167" y="298026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450" name="文本框 49"/>
          <p:cNvSpPr txBox="1"/>
          <p:nvPr/>
        </p:nvSpPr>
        <p:spPr>
          <a:xfrm rot="-5350866">
            <a:off x="8413751" y="2813051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451" name="文本框 50"/>
          <p:cNvSpPr txBox="1"/>
          <p:nvPr/>
        </p:nvSpPr>
        <p:spPr>
          <a:xfrm rot="-170103">
            <a:off x="7452784" y="3454400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452" name="文本框 51"/>
          <p:cNvSpPr txBox="1"/>
          <p:nvPr/>
        </p:nvSpPr>
        <p:spPr>
          <a:xfrm rot="-5350866">
            <a:off x="7787217" y="4572000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453" name="文本框 32"/>
          <p:cNvSpPr txBox="1"/>
          <p:nvPr/>
        </p:nvSpPr>
        <p:spPr>
          <a:xfrm rot="1209897">
            <a:off x="1515533" y="5166784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454" name="文本框 34"/>
          <p:cNvSpPr txBox="1"/>
          <p:nvPr/>
        </p:nvSpPr>
        <p:spPr>
          <a:xfrm rot="4149897">
            <a:off x="2857500" y="4607984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455" name="文本框 36"/>
          <p:cNvSpPr txBox="1"/>
          <p:nvPr/>
        </p:nvSpPr>
        <p:spPr>
          <a:xfrm rot="-1380000">
            <a:off x="2139951" y="4305300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456" name="文本框 37"/>
          <p:cNvSpPr txBox="1"/>
          <p:nvPr/>
        </p:nvSpPr>
        <p:spPr>
          <a:xfrm rot="1029897">
            <a:off x="3314700" y="367241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457" name="文本框 45"/>
          <p:cNvSpPr txBox="1"/>
          <p:nvPr/>
        </p:nvSpPr>
        <p:spPr>
          <a:xfrm rot="-1380000">
            <a:off x="4216400" y="4195233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458" name="文本框 46"/>
          <p:cNvSpPr txBox="1"/>
          <p:nvPr/>
        </p:nvSpPr>
        <p:spPr>
          <a:xfrm rot="-170103">
            <a:off x="1049867" y="204046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459" name="文本框 47"/>
          <p:cNvSpPr txBox="1"/>
          <p:nvPr/>
        </p:nvSpPr>
        <p:spPr>
          <a:xfrm rot="1029897">
            <a:off x="1104900" y="4533900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460" name="文本框 49"/>
          <p:cNvSpPr txBox="1"/>
          <p:nvPr/>
        </p:nvSpPr>
        <p:spPr>
          <a:xfrm rot="-170103">
            <a:off x="4013200" y="5115984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461" name="文本框 50"/>
          <p:cNvSpPr txBox="1"/>
          <p:nvPr/>
        </p:nvSpPr>
        <p:spPr>
          <a:xfrm rot="-170103">
            <a:off x="5543551" y="4226984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462" name="文本框 51"/>
          <p:cNvSpPr txBox="1"/>
          <p:nvPr/>
        </p:nvSpPr>
        <p:spPr>
          <a:xfrm rot="-170103">
            <a:off x="5765800" y="5238751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463" name="文本框 32"/>
          <p:cNvSpPr txBox="1"/>
          <p:nvPr/>
        </p:nvSpPr>
        <p:spPr>
          <a:xfrm rot="-5070842">
            <a:off x="423333" y="2715684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464" name="文本框 36"/>
          <p:cNvSpPr txBox="1"/>
          <p:nvPr/>
        </p:nvSpPr>
        <p:spPr>
          <a:xfrm rot="4149897">
            <a:off x="1786467" y="287866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465" name="文本框 37"/>
          <p:cNvSpPr txBox="1"/>
          <p:nvPr/>
        </p:nvSpPr>
        <p:spPr>
          <a:xfrm rot="-170103">
            <a:off x="429684" y="1782233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466" name="文本框 38"/>
          <p:cNvSpPr txBox="1"/>
          <p:nvPr/>
        </p:nvSpPr>
        <p:spPr>
          <a:xfrm rot="1029897">
            <a:off x="1784351" y="2245784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467" name="文本框 45"/>
          <p:cNvSpPr txBox="1"/>
          <p:nvPr/>
        </p:nvSpPr>
        <p:spPr>
          <a:xfrm rot="-1380000">
            <a:off x="2823633" y="1528233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468" name="文本框 46"/>
          <p:cNvSpPr txBox="1"/>
          <p:nvPr/>
        </p:nvSpPr>
        <p:spPr>
          <a:xfrm rot="-1380000">
            <a:off x="3583517" y="175471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469" name="文本框 47"/>
          <p:cNvSpPr txBox="1"/>
          <p:nvPr/>
        </p:nvSpPr>
        <p:spPr>
          <a:xfrm rot="-180000">
            <a:off x="3221567" y="2506133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470" name="文本框 49"/>
          <p:cNvSpPr txBox="1"/>
          <p:nvPr/>
        </p:nvSpPr>
        <p:spPr>
          <a:xfrm rot="-1380000">
            <a:off x="4368800" y="2051051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471" name="文本框 50"/>
          <p:cNvSpPr txBox="1"/>
          <p:nvPr/>
        </p:nvSpPr>
        <p:spPr>
          <a:xfrm rot="-1380000">
            <a:off x="3799417" y="2825751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472" name="文本框 51"/>
          <p:cNvSpPr txBox="1"/>
          <p:nvPr/>
        </p:nvSpPr>
        <p:spPr>
          <a:xfrm rot="-1380000">
            <a:off x="4646084" y="3007784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473" name="文本框 32"/>
          <p:cNvSpPr txBox="1"/>
          <p:nvPr/>
        </p:nvSpPr>
        <p:spPr>
          <a:xfrm rot="1209897">
            <a:off x="6819900" y="4718051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474" name="文本框 34"/>
          <p:cNvSpPr txBox="1"/>
          <p:nvPr/>
        </p:nvSpPr>
        <p:spPr>
          <a:xfrm rot="-1030866">
            <a:off x="8417984" y="5192184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475" name="文本框 36"/>
          <p:cNvSpPr txBox="1"/>
          <p:nvPr/>
        </p:nvSpPr>
        <p:spPr>
          <a:xfrm rot="368503">
            <a:off x="7698317" y="381211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476" name="文本框 37"/>
          <p:cNvSpPr txBox="1"/>
          <p:nvPr/>
        </p:nvSpPr>
        <p:spPr>
          <a:xfrm rot="829244">
            <a:off x="7046384" y="529801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477" name="文本框 45"/>
          <p:cNvSpPr txBox="1"/>
          <p:nvPr/>
        </p:nvSpPr>
        <p:spPr>
          <a:xfrm rot="-4502722">
            <a:off x="9031817" y="3327400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478" name="文本框 46"/>
          <p:cNvSpPr txBox="1"/>
          <p:nvPr/>
        </p:nvSpPr>
        <p:spPr>
          <a:xfrm rot="2702238">
            <a:off x="10090151" y="4083051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479" name="文本框 47"/>
          <p:cNvSpPr txBox="1"/>
          <p:nvPr/>
        </p:nvSpPr>
        <p:spPr>
          <a:xfrm rot="-3456638">
            <a:off x="8989484" y="453601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480" name="文本框 49"/>
          <p:cNvSpPr txBox="1"/>
          <p:nvPr/>
        </p:nvSpPr>
        <p:spPr>
          <a:xfrm rot="-3180423">
            <a:off x="10809817" y="4353984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481" name="文本框 50"/>
          <p:cNvSpPr txBox="1"/>
          <p:nvPr/>
        </p:nvSpPr>
        <p:spPr>
          <a:xfrm rot="-3640556">
            <a:off x="9649884" y="4785784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482" name="文本框 51"/>
          <p:cNvSpPr txBox="1"/>
          <p:nvPr/>
        </p:nvSpPr>
        <p:spPr>
          <a:xfrm rot="1549510">
            <a:off x="10706100" y="320251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483" name="文本框 32"/>
          <p:cNvSpPr txBox="1"/>
          <p:nvPr/>
        </p:nvSpPr>
        <p:spPr>
          <a:xfrm rot="4190103">
            <a:off x="5717117" y="334221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484" name="文本框 34"/>
          <p:cNvSpPr txBox="1"/>
          <p:nvPr/>
        </p:nvSpPr>
        <p:spPr>
          <a:xfrm rot="8340000">
            <a:off x="6563784" y="4184651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485" name="文本框 36"/>
          <p:cNvSpPr txBox="1"/>
          <p:nvPr/>
        </p:nvSpPr>
        <p:spPr>
          <a:xfrm rot="-1160763">
            <a:off x="7698317" y="2334684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486" name="文本框 37"/>
          <p:cNvSpPr txBox="1"/>
          <p:nvPr/>
        </p:nvSpPr>
        <p:spPr>
          <a:xfrm rot="39237">
            <a:off x="7533217" y="303106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487" name="文本框 45"/>
          <p:cNvSpPr txBox="1"/>
          <p:nvPr/>
        </p:nvSpPr>
        <p:spPr>
          <a:xfrm rot="-1160763">
            <a:off x="8445500" y="236431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488" name="文本框 46"/>
          <p:cNvSpPr txBox="1"/>
          <p:nvPr/>
        </p:nvSpPr>
        <p:spPr>
          <a:xfrm rot="-1160763">
            <a:off x="8938684" y="265006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489" name="文本框 47"/>
          <p:cNvSpPr txBox="1"/>
          <p:nvPr/>
        </p:nvSpPr>
        <p:spPr>
          <a:xfrm rot="39237">
            <a:off x="9580033" y="3276600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490" name="文本框 49"/>
          <p:cNvSpPr txBox="1"/>
          <p:nvPr/>
        </p:nvSpPr>
        <p:spPr>
          <a:xfrm rot="-1160763">
            <a:off x="10695517" y="2755900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491" name="文本框 50"/>
          <p:cNvSpPr txBox="1"/>
          <p:nvPr/>
        </p:nvSpPr>
        <p:spPr>
          <a:xfrm rot="-1160763">
            <a:off x="9984317" y="2578100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492" name="文本框 51"/>
          <p:cNvSpPr txBox="1"/>
          <p:nvPr/>
        </p:nvSpPr>
        <p:spPr>
          <a:xfrm rot="-1160763">
            <a:off x="10619317" y="3725333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493" name="文本框 32"/>
          <p:cNvSpPr txBox="1"/>
          <p:nvPr/>
        </p:nvSpPr>
        <p:spPr>
          <a:xfrm rot="4190103">
            <a:off x="3685117" y="4451351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494" name="文本框 34"/>
          <p:cNvSpPr txBox="1"/>
          <p:nvPr/>
        </p:nvSpPr>
        <p:spPr>
          <a:xfrm rot="8340000">
            <a:off x="5232400" y="375496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495" name="文本框 36"/>
          <p:cNvSpPr txBox="1"/>
          <p:nvPr/>
        </p:nvSpPr>
        <p:spPr>
          <a:xfrm rot="2810103">
            <a:off x="5077884" y="230716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496" name="文本框 37"/>
          <p:cNvSpPr txBox="1"/>
          <p:nvPr/>
        </p:nvSpPr>
        <p:spPr>
          <a:xfrm rot="4010103">
            <a:off x="5077884" y="303106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497" name="文本框 45"/>
          <p:cNvSpPr txBox="1"/>
          <p:nvPr/>
        </p:nvSpPr>
        <p:spPr>
          <a:xfrm rot="2810103">
            <a:off x="5831417" y="2343151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498" name="文本框 46"/>
          <p:cNvSpPr txBox="1"/>
          <p:nvPr/>
        </p:nvSpPr>
        <p:spPr>
          <a:xfrm rot="2810103">
            <a:off x="6322484" y="2626784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499" name="文本框 47"/>
          <p:cNvSpPr txBox="1"/>
          <p:nvPr/>
        </p:nvSpPr>
        <p:spPr>
          <a:xfrm rot="4010103">
            <a:off x="6322484" y="3350684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500" name="文本框 49"/>
          <p:cNvSpPr txBox="1"/>
          <p:nvPr/>
        </p:nvSpPr>
        <p:spPr>
          <a:xfrm rot="-1160763">
            <a:off x="8299451" y="339301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501" name="文本框 50"/>
          <p:cNvSpPr txBox="1"/>
          <p:nvPr/>
        </p:nvSpPr>
        <p:spPr>
          <a:xfrm rot="4020000">
            <a:off x="6957484" y="350731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502" name="文本框 51"/>
          <p:cNvSpPr txBox="1"/>
          <p:nvPr/>
        </p:nvSpPr>
        <p:spPr>
          <a:xfrm rot="-1160763">
            <a:off x="7465484" y="4292600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503" name="文本框 32"/>
          <p:cNvSpPr txBox="1"/>
          <p:nvPr/>
        </p:nvSpPr>
        <p:spPr>
          <a:xfrm rot="5400000">
            <a:off x="1515533" y="4298951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504" name="文本框 34"/>
          <p:cNvSpPr txBox="1"/>
          <p:nvPr/>
        </p:nvSpPr>
        <p:spPr>
          <a:xfrm rot="8340000">
            <a:off x="2508251" y="4737100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505" name="文本框 36"/>
          <p:cNvSpPr txBox="1"/>
          <p:nvPr/>
        </p:nvSpPr>
        <p:spPr>
          <a:xfrm rot="2810103">
            <a:off x="2482851" y="3642784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506" name="文本框 37"/>
          <p:cNvSpPr txBox="1"/>
          <p:nvPr/>
        </p:nvSpPr>
        <p:spPr>
          <a:xfrm rot="5220000">
            <a:off x="3062817" y="4019551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507" name="文本框 45"/>
          <p:cNvSpPr txBox="1"/>
          <p:nvPr/>
        </p:nvSpPr>
        <p:spPr>
          <a:xfrm rot="2810103">
            <a:off x="3744384" y="365971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508" name="文本框 46"/>
          <p:cNvSpPr txBox="1"/>
          <p:nvPr/>
        </p:nvSpPr>
        <p:spPr>
          <a:xfrm rot="4020000">
            <a:off x="933451" y="261831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509" name="文本框 47"/>
          <p:cNvSpPr txBox="1"/>
          <p:nvPr/>
        </p:nvSpPr>
        <p:spPr>
          <a:xfrm rot="5220000">
            <a:off x="929217" y="385656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510" name="文本框 49"/>
          <p:cNvSpPr txBox="1"/>
          <p:nvPr/>
        </p:nvSpPr>
        <p:spPr>
          <a:xfrm rot="4020000">
            <a:off x="3282951" y="4984751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511" name="文本框 50"/>
          <p:cNvSpPr txBox="1"/>
          <p:nvPr/>
        </p:nvSpPr>
        <p:spPr>
          <a:xfrm rot="4020000">
            <a:off x="4929717" y="4483100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512" name="文本框 51"/>
          <p:cNvSpPr txBox="1"/>
          <p:nvPr/>
        </p:nvSpPr>
        <p:spPr>
          <a:xfrm rot="4020000">
            <a:off x="5422900" y="4768851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513" name="文本框 32"/>
          <p:cNvSpPr txBox="1"/>
          <p:nvPr/>
        </p:nvSpPr>
        <p:spPr>
          <a:xfrm rot="-880739">
            <a:off x="685800" y="3352800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514" name="文本框 34"/>
          <p:cNvSpPr txBox="1"/>
          <p:nvPr/>
        </p:nvSpPr>
        <p:spPr>
          <a:xfrm rot="8340000">
            <a:off x="1672167" y="345651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515" name="文本框 36"/>
          <p:cNvSpPr txBox="1"/>
          <p:nvPr/>
        </p:nvSpPr>
        <p:spPr>
          <a:xfrm rot="4020000">
            <a:off x="2224617" y="2012951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516" name="文本框 37"/>
          <p:cNvSpPr txBox="1"/>
          <p:nvPr/>
        </p:nvSpPr>
        <p:spPr>
          <a:xfrm rot="5220000">
            <a:off x="2224617" y="2736851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517" name="文本框 45"/>
          <p:cNvSpPr txBox="1"/>
          <p:nvPr/>
        </p:nvSpPr>
        <p:spPr>
          <a:xfrm rot="2810103">
            <a:off x="2967567" y="2038351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518" name="文本框 46"/>
          <p:cNvSpPr txBox="1"/>
          <p:nvPr/>
        </p:nvSpPr>
        <p:spPr>
          <a:xfrm rot="2810103">
            <a:off x="3460751" y="2324100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519" name="文本框 47"/>
          <p:cNvSpPr txBox="1"/>
          <p:nvPr/>
        </p:nvSpPr>
        <p:spPr>
          <a:xfrm rot="4010103">
            <a:off x="3105151" y="3083984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520" name="文本框 49"/>
          <p:cNvSpPr txBox="1"/>
          <p:nvPr/>
        </p:nvSpPr>
        <p:spPr>
          <a:xfrm rot="2810103">
            <a:off x="4248151" y="2626784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521" name="文本框 50"/>
          <p:cNvSpPr txBox="1"/>
          <p:nvPr/>
        </p:nvSpPr>
        <p:spPr>
          <a:xfrm rot="2810103">
            <a:off x="4093633" y="320251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522" name="文本框 51"/>
          <p:cNvSpPr txBox="1"/>
          <p:nvPr/>
        </p:nvSpPr>
        <p:spPr>
          <a:xfrm rot="2810103">
            <a:off x="4586817" y="348826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523" name="文本框 32"/>
          <p:cNvSpPr txBox="1"/>
          <p:nvPr/>
        </p:nvSpPr>
        <p:spPr>
          <a:xfrm rot="5400000">
            <a:off x="6328833" y="490431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524" name="文本框 34"/>
          <p:cNvSpPr txBox="1"/>
          <p:nvPr/>
        </p:nvSpPr>
        <p:spPr>
          <a:xfrm rot="3159237">
            <a:off x="7759700" y="534246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525" name="文本框 36"/>
          <p:cNvSpPr txBox="1"/>
          <p:nvPr/>
        </p:nvSpPr>
        <p:spPr>
          <a:xfrm rot="-1160763">
            <a:off x="8316384" y="390101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526" name="文本框 37"/>
          <p:cNvSpPr txBox="1"/>
          <p:nvPr/>
        </p:nvSpPr>
        <p:spPr>
          <a:xfrm rot="39237">
            <a:off x="8316384" y="462491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527" name="文本框 45"/>
          <p:cNvSpPr txBox="1"/>
          <p:nvPr/>
        </p:nvSpPr>
        <p:spPr>
          <a:xfrm rot="-1160763">
            <a:off x="9063567" y="3930651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528" name="文本框 46"/>
          <p:cNvSpPr txBox="1"/>
          <p:nvPr/>
        </p:nvSpPr>
        <p:spPr>
          <a:xfrm rot="-1160763">
            <a:off x="9556751" y="4216400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529" name="文本框 47"/>
          <p:cNvSpPr txBox="1"/>
          <p:nvPr/>
        </p:nvSpPr>
        <p:spPr>
          <a:xfrm rot="39237">
            <a:off x="9139767" y="497416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530" name="文本框 49"/>
          <p:cNvSpPr txBox="1"/>
          <p:nvPr/>
        </p:nvSpPr>
        <p:spPr>
          <a:xfrm rot="-1160763">
            <a:off x="10251017" y="4603751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531" name="文本框 50"/>
          <p:cNvSpPr txBox="1"/>
          <p:nvPr/>
        </p:nvSpPr>
        <p:spPr>
          <a:xfrm rot="-1160763">
            <a:off x="10189633" y="509481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532" name="文本框 51"/>
          <p:cNvSpPr txBox="1"/>
          <p:nvPr/>
        </p:nvSpPr>
        <p:spPr>
          <a:xfrm rot="-1160763">
            <a:off x="9040284" y="1528233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81517" y="372533"/>
            <a:ext cx="11271249" cy="179959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en-US" altLang="zh-CN" sz="4265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3.</a:t>
            </a:r>
            <a:r>
              <a:rPr lang="zh-CN" altLang="en-US" sz="4265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任何事物的存在都是依附于一定的条件，那么人对事物的认识有没有局限呢？</a:t>
            </a:r>
            <a:endParaRPr lang="zh-CN" altLang="en-US" sz="4265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2453217"/>
            <a:ext cx="11546417" cy="436181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3735" b="1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4265" b="1" dirty="0">
                <a:latin typeface="黑体" panose="02010609060101010101" pitchFamily="49" charset="-122"/>
                <a:ea typeface="黑体" panose="02010609060101010101" pitchFamily="49" charset="-122"/>
              </a:rPr>
              <a:t>“天之苍苍，其正色邪？其远而无所至极邪？”</a:t>
            </a:r>
            <a:r>
              <a:rPr lang="zh-CN" altLang="en-US" sz="4265" b="1" dirty="0">
                <a:solidFill>
                  <a:srgbClr val="0000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这句话说明人对事物的认识是有局限的。</a:t>
            </a:r>
            <a:endParaRPr lang="en-US" altLang="zh-CN" sz="4265" b="1" dirty="0">
              <a:solidFill>
                <a:srgbClr val="0000CC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en-US" altLang="zh-CN" sz="4265" b="1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4265" b="1" dirty="0">
                <a:latin typeface="黑体" panose="02010609060101010101" pitchFamily="49" charset="-122"/>
                <a:ea typeface="黑体" panose="02010609060101010101" pitchFamily="49" charset="-122"/>
              </a:rPr>
              <a:t>庄子给出确定的结论，鹏鸟和人们一样，并不能弄清天的本色，</a:t>
            </a:r>
            <a:r>
              <a:rPr lang="zh-CN" altLang="en-US" sz="4265" b="1" dirty="0">
                <a:solidFill>
                  <a:srgbClr val="0000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鹏鸟的认识也是有局限的啊。</a:t>
            </a:r>
            <a:endParaRPr lang="zh-CN" altLang="en-US" sz="4265" b="1" dirty="0">
              <a:solidFill>
                <a:srgbClr val="0000CC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矩形 1"/>
          <p:cNvSpPr/>
          <p:nvPr/>
        </p:nvSpPr>
        <p:spPr>
          <a:xfrm>
            <a:off x="419100" y="1212851"/>
            <a:ext cx="11372851" cy="78168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3735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大鹏的形象如何呢？作者又是怎样描写这一形象的呢？</a:t>
            </a:r>
            <a:endParaRPr lang="zh-CN" altLang="en-US" sz="3735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7733" y="2084917"/>
            <a:ext cx="12094633" cy="48196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zh-CN" altLang="en-US" sz="3735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4265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鲲鹏</a:t>
            </a:r>
            <a:r>
              <a:rPr lang="en-US" altLang="zh-CN" sz="4265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:</a:t>
            </a:r>
            <a:r>
              <a:rPr lang="zh-CN" altLang="en-US" sz="4265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形体硕大无比、变化神奇莫测、志存高远、善借长风但又无法摆脱束缚的大鸟形象。它象征渴望追求崇高理想却无法摆脱现实束缚的庄子。</a:t>
            </a:r>
            <a:r>
              <a:rPr lang="zh-CN" altLang="en-US" sz="4265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从体大、背大、翼大以及活动范围大（长度：从北海到南海；高度：九万里）四个方面极写鲲鹏形象磅礴壮观。</a:t>
            </a:r>
            <a:endParaRPr lang="zh-CN" altLang="en-US" sz="4265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charRg st="0" end="8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charRg st="0" end="8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矩形 1"/>
          <p:cNvSpPr/>
          <p:nvPr/>
        </p:nvSpPr>
        <p:spPr>
          <a:xfrm>
            <a:off x="357717" y="734484"/>
            <a:ext cx="11220449" cy="585089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zh-CN" altLang="en-US" sz="3735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4800" b="1" dirty="0">
                <a:latin typeface="黑体" panose="02010609060101010101" pitchFamily="49" charset="-122"/>
                <a:ea typeface="黑体" panose="02010609060101010101" pitchFamily="49" charset="-122"/>
              </a:rPr>
              <a:t>用</a:t>
            </a:r>
            <a:r>
              <a:rPr lang="zh-CN" altLang="en-US" sz="4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夸张</a:t>
            </a:r>
            <a:r>
              <a:rPr lang="zh-CN" altLang="en-US" sz="4800" b="1" dirty="0">
                <a:latin typeface="黑体" panose="02010609060101010101" pitchFamily="49" charset="-122"/>
                <a:ea typeface="黑体" panose="02010609060101010101" pitchFamily="49" charset="-122"/>
              </a:rPr>
              <a:t>的手法描述鲲鹏，“不知其几千里也”言其形，“若垂天之云”言其翼，“北冥”“南冥”“九万里”言其活动天地，极言鲲鹏形体之大、变化之神奇、飞腾时气势之壮观，</a:t>
            </a:r>
            <a:r>
              <a:rPr lang="zh-CN" altLang="en-US" sz="4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一开头就向我们展示了一幅雄奇壮丽的画卷。</a:t>
            </a:r>
            <a:endParaRPr lang="zh-CN" altLang="en-US" sz="4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0" end="10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charRg st="0" end="10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" name="矩形 7"/>
          <p:cNvSpPr/>
          <p:nvPr/>
        </p:nvSpPr>
        <p:spPr>
          <a:xfrm>
            <a:off x="67733" y="2084917"/>
            <a:ext cx="12094633" cy="78168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zh-CN" altLang="en-US" sz="3735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endParaRPr lang="zh-CN" altLang="en-US" sz="4265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6400" y="981710"/>
            <a:ext cx="875093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800" b="1">
                <a:solidFill>
                  <a:srgbClr val="FF0000"/>
                </a:solidFill>
              </a:rPr>
              <a:t>赏析语言</a:t>
            </a:r>
            <a:endParaRPr lang="zh-CN" altLang="en-US" sz="4800" b="1">
              <a:solidFill>
                <a:srgbClr val="FF0000"/>
              </a:solidFill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203200" y="2385060"/>
            <a:ext cx="11725910" cy="13220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en-US" altLang="zh-CN" sz="4000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</a:t>
            </a:r>
            <a:r>
              <a:rPr lang="zh-CN" altLang="en-US" sz="4000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鹏之徙于南冥也，水击三千里，抟扶摇而上者九万里。</a:t>
            </a:r>
            <a:endParaRPr lang="zh-CN" altLang="en-US" sz="4000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charRg st="0" end="8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charRg st="0" end="8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5" name="文本框 32"/>
          <p:cNvSpPr txBox="1"/>
          <p:nvPr/>
        </p:nvSpPr>
        <p:spPr>
          <a:xfrm>
            <a:off x="5966884" y="390101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en-US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06" name="文本框 34"/>
          <p:cNvSpPr txBox="1"/>
          <p:nvPr/>
        </p:nvSpPr>
        <p:spPr>
          <a:xfrm rot="-280097">
            <a:off x="10754784" y="2169584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07" name="文本框 36"/>
          <p:cNvSpPr txBox="1"/>
          <p:nvPr/>
        </p:nvSpPr>
        <p:spPr>
          <a:xfrm rot="-5350866">
            <a:off x="7808384" y="174836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08" name="文本框 37"/>
          <p:cNvSpPr txBox="1"/>
          <p:nvPr/>
        </p:nvSpPr>
        <p:spPr>
          <a:xfrm rot="-4150866">
            <a:off x="7105651" y="2296584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09" name="文本框 45"/>
          <p:cNvSpPr txBox="1"/>
          <p:nvPr/>
        </p:nvSpPr>
        <p:spPr>
          <a:xfrm rot="-5350866">
            <a:off x="8561917" y="1784351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10" name="文本框 46"/>
          <p:cNvSpPr txBox="1"/>
          <p:nvPr/>
        </p:nvSpPr>
        <p:spPr>
          <a:xfrm rot="-424911">
            <a:off x="9423400" y="2093384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11" name="文本框 47"/>
          <p:cNvSpPr txBox="1"/>
          <p:nvPr/>
        </p:nvSpPr>
        <p:spPr>
          <a:xfrm rot="-4150866">
            <a:off x="10204451" y="332951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12" name="文本框 49"/>
          <p:cNvSpPr txBox="1"/>
          <p:nvPr/>
        </p:nvSpPr>
        <p:spPr>
          <a:xfrm rot="657351">
            <a:off x="10890251" y="157691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13" name="文本框 50"/>
          <p:cNvSpPr txBox="1"/>
          <p:nvPr/>
        </p:nvSpPr>
        <p:spPr>
          <a:xfrm rot="1480325">
            <a:off x="9855200" y="165946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14" name="文本框 51"/>
          <p:cNvSpPr txBox="1"/>
          <p:nvPr/>
        </p:nvSpPr>
        <p:spPr>
          <a:xfrm rot="-5350866">
            <a:off x="11152717" y="3617384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15" name="文本框 32"/>
          <p:cNvSpPr txBox="1"/>
          <p:nvPr/>
        </p:nvSpPr>
        <p:spPr>
          <a:xfrm>
            <a:off x="4349751" y="4747684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16" name="文本框 34"/>
          <p:cNvSpPr txBox="1"/>
          <p:nvPr/>
        </p:nvSpPr>
        <p:spPr>
          <a:xfrm rot="4149897">
            <a:off x="5952067" y="4665133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17" name="文本框 36"/>
          <p:cNvSpPr txBox="1"/>
          <p:nvPr/>
        </p:nvSpPr>
        <p:spPr>
          <a:xfrm rot="-1380000">
            <a:off x="5200651" y="173566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18" name="文本框 37"/>
          <p:cNvSpPr txBox="1"/>
          <p:nvPr/>
        </p:nvSpPr>
        <p:spPr>
          <a:xfrm rot="-180000">
            <a:off x="5507567" y="273896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19" name="文本框 45"/>
          <p:cNvSpPr txBox="1"/>
          <p:nvPr/>
        </p:nvSpPr>
        <p:spPr>
          <a:xfrm rot="-1380000">
            <a:off x="5947833" y="1765300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20" name="文本框 46"/>
          <p:cNvSpPr txBox="1"/>
          <p:nvPr/>
        </p:nvSpPr>
        <p:spPr>
          <a:xfrm rot="-1380000">
            <a:off x="6441017" y="2051051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21" name="文本框 47"/>
          <p:cNvSpPr txBox="1"/>
          <p:nvPr/>
        </p:nvSpPr>
        <p:spPr>
          <a:xfrm rot="-180000">
            <a:off x="6752167" y="298026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22" name="文本框 49"/>
          <p:cNvSpPr txBox="1"/>
          <p:nvPr/>
        </p:nvSpPr>
        <p:spPr>
          <a:xfrm rot="-5350866">
            <a:off x="8413751" y="2813051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23" name="文本框 50"/>
          <p:cNvSpPr txBox="1"/>
          <p:nvPr/>
        </p:nvSpPr>
        <p:spPr>
          <a:xfrm rot="-170103">
            <a:off x="7452784" y="3454400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24" name="文本框 51"/>
          <p:cNvSpPr txBox="1"/>
          <p:nvPr/>
        </p:nvSpPr>
        <p:spPr>
          <a:xfrm rot="-5350866">
            <a:off x="7787217" y="4572000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25" name="文本框 32"/>
          <p:cNvSpPr txBox="1"/>
          <p:nvPr/>
        </p:nvSpPr>
        <p:spPr>
          <a:xfrm rot="1209897">
            <a:off x="1515533" y="5166784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26" name="文本框 34"/>
          <p:cNvSpPr txBox="1"/>
          <p:nvPr/>
        </p:nvSpPr>
        <p:spPr>
          <a:xfrm rot="4149897">
            <a:off x="2857500" y="4607984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27" name="文本框 36"/>
          <p:cNvSpPr txBox="1"/>
          <p:nvPr/>
        </p:nvSpPr>
        <p:spPr>
          <a:xfrm rot="-1380000">
            <a:off x="2139951" y="4305300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28" name="文本框 37"/>
          <p:cNvSpPr txBox="1"/>
          <p:nvPr/>
        </p:nvSpPr>
        <p:spPr>
          <a:xfrm rot="1029897">
            <a:off x="3314700" y="367241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29" name="文本框 45"/>
          <p:cNvSpPr txBox="1"/>
          <p:nvPr/>
        </p:nvSpPr>
        <p:spPr>
          <a:xfrm rot="-1380000">
            <a:off x="4216400" y="4195233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30" name="文本框 46"/>
          <p:cNvSpPr txBox="1"/>
          <p:nvPr/>
        </p:nvSpPr>
        <p:spPr>
          <a:xfrm rot="-170103">
            <a:off x="1049867" y="204046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31" name="文本框 47"/>
          <p:cNvSpPr txBox="1"/>
          <p:nvPr/>
        </p:nvSpPr>
        <p:spPr>
          <a:xfrm rot="1029897">
            <a:off x="1104900" y="4533900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32" name="文本框 49"/>
          <p:cNvSpPr txBox="1"/>
          <p:nvPr/>
        </p:nvSpPr>
        <p:spPr>
          <a:xfrm rot="-170103">
            <a:off x="4013200" y="5115984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33" name="文本框 50"/>
          <p:cNvSpPr txBox="1"/>
          <p:nvPr/>
        </p:nvSpPr>
        <p:spPr>
          <a:xfrm rot="-170103">
            <a:off x="5543551" y="4226984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34" name="文本框 51"/>
          <p:cNvSpPr txBox="1"/>
          <p:nvPr/>
        </p:nvSpPr>
        <p:spPr>
          <a:xfrm rot="-170103">
            <a:off x="5765800" y="5238751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35" name="文本框 32"/>
          <p:cNvSpPr txBox="1"/>
          <p:nvPr/>
        </p:nvSpPr>
        <p:spPr>
          <a:xfrm rot="-5070842">
            <a:off x="423333" y="2715684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36" name="文本框 36"/>
          <p:cNvSpPr txBox="1"/>
          <p:nvPr/>
        </p:nvSpPr>
        <p:spPr>
          <a:xfrm rot="4149897">
            <a:off x="1786467" y="287866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37" name="文本框 37"/>
          <p:cNvSpPr txBox="1"/>
          <p:nvPr/>
        </p:nvSpPr>
        <p:spPr>
          <a:xfrm rot="-170103">
            <a:off x="429684" y="1782233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38" name="文本框 38"/>
          <p:cNvSpPr txBox="1"/>
          <p:nvPr/>
        </p:nvSpPr>
        <p:spPr>
          <a:xfrm rot="1029897">
            <a:off x="1784351" y="2245784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39" name="文本框 45"/>
          <p:cNvSpPr txBox="1"/>
          <p:nvPr/>
        </p:nvSpPr>
        <p:spPr>
          <a:xfrm rot="-1380000">
            <a:off x="2823633" y="1528233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40" name="文本框 46"/>
          <p:cNvSpPr txBox="1"/>
          <p:nvPr/>
        </p:nvSpPr>
        <p:spPr>
          <a:xfrm rot="-1380000">
            <a:off x="3583517" y="175471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41" name="文本框 47"/>
          <p:cNvSpPr txBox="1"/>
          <p:nvPr/>
        </p:nvSpPr>
        <p:spPr>
          <a:xfrm rot="-180000">
            <a:off x="3221567" y="2506133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42" name="文本框 49"/>
          <p:cNvSpPr txBox="1"/>
          <p:nvPr/>
        </p:nvSpPr>
        <p:spPr>
          <a:xfrm rot="-1380000">
            <a:off x="4368800" y="2051051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43" name="文本框 50"/>
          <p:cNvSpPr txBox="1"/>
          <p:nvPr/>
        </p:nvSpPr>
        <p:spPr>
          <a:xfrm rot="-1380000">
            <a:off x="3799417" y="2825751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44" name="文本框 51"/>
          <p:cNvSpPr txBox="1"/>
          <p:nvPr/>
        </p:nvSpPr>
        <p:spPr>
          <a:xfrm rot="-1380000">
            <a:off x="4646084" y="3007784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45" name="文本框 32"/>
          <p:cNvSpPr txBox="1"/>
          <p:nvPr/>
        </p:nvSpPr>
        <p:spPr>
          <a:xfrm rot="1209897">
            <a:off x="6819900" y="4718051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46" name="文本框 34"/>
          <p:cNvSpPr txBox="1"/>
          <p:nvPr/>
        </p:nvSpPr>
        <p:spPr>
          <a:xfrm rot="-1030866">
            <a:off x="8417984" y="5192184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47" name="文本框 36"/>
          <p:cNvSpPr txBox="1"/>
          <p:nvPr/>
        </p:nvSpPr>
        <p:spPr>
          <a:xfrm rot="368503">
            <a:off x="7698317" y="381211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48" name="文本框 37"/>
          <p:cNvSpPr txBox="1"/>
          <p:nvPr/>
        </p:nvSpPr>
        <p:spPr>
          <a:xfrm rot="829244">
            <a:off x="7046384" y="529801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49" name="文本框 45"/>
          <p:cNvSpPr txBox="1"/>
          <p:nvPr/>
        </p:nvSpPr>
        <p:spPr>
          <a:xfrm rot="-4502722">
            <a:off x="9031817" y="3327400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50" name="文本框 46"/>
          <p:cNvSpPr txBox="1"/>
          <p:nvPr/>
        </p:nvSpPr>
        <p:spPr>
          <a:xfrm rot="2702238">
            <a:off x="10090151" y="4083051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51" name="文本框 47"/>
          <p:cNvSpPr txBox="1"/>
          <p:nvPr/>
        </p:nvSpPr>
        <p:spPr>
          <a:xfrm rot="-3456638">
            <a:off x="8989484" y="453601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52" name="文本框 49"/>
          <p:cNvSpPr txBox="1"/>
          <p:nvPr/>
        </p:nvSpPr>
        <p:spPr>
          <a:xfrm rot="-3180423">
            <a:off x="10809817" y="4353984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53" name="文本框 50"/>
          <p:cNvSpPr txBox="1"/>
          <p:nvPr/>
        </p:nvSpPr>
        <p:spPr>
          <a:xfrm rot="-3640556">
            <a:off x="9649884" y="4785784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54" name="文本框 51"/>
          <p:cNvSpPr txBox="1"/>
          <p:nvPr/>
        </p:nvSpPr>
        <p:spPr>
          <a:xfrm rot="1549510">
            <a:off x="10706100" y="320251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55" name="文本框 32"/>
          <p:cNvSpPr txBox="1"/>
          <p:nvPr/>
        </p:nvSpPr>
        <p:spPr>
          <a:xfrm rot="4190103">
            <a:off x="5717117" y="334221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56" name="文本框 34"/>
          <p:cNvSpPr txBox="1"/>
          <p:nvPr/>
        </p:nvSpPr>
        <p:spPr>
          <a:xfrm rot="8340000">
            <a:off x="6563784" y="4184651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57" name="文本框 36"/>
          <p:cNvSpPr txBox="1"/>
          <p:nvPr/>
        </p:nvSpPr>
        <p:spPr>
          <a:xfrm rot="-1160763">
            <a:off x="7698317" y="2334684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58" name="文本框 37"/>
          <p:cNvSpPr txBox="1"/>
          <p:nvPr/>
        </p:nvSpPr>
        <p:spPr>
          <a:xfrm rot="39237">
            <a:off x="7533217" y="303106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59" name="文本框 45"/>
          <p:cNvSpPr txBox="1"/>
          <p:nvPr/>
        </p:nvSpPr>
        <p:spPr>
          <a:xfrm rot="-1160763">
            <a:off x="8445500" y="236431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60" name="文本框 46"/>
          <p:cNvSpPr txBox="1"/>
          <p:nvPr/>
        </p:nvSpPr>
        <p:spPr>
          <a:xfrm rot="-1160763">
            <a:off x="8938684" y="265006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61" name="文本框 47"/>
          <p:cNvSpPr txBox="1"/>
          <p:nvPr/>
        </p:nvSpPr>
        <p:spPr>
          <a:xfrm rot="39237">
            <a:off x="9580033" y="3276600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62" name="文本框 49"/>
          <p:cNvSpPr txBox="1"/>
          <p:nvPr/>
        </p:nvSpPr>
        <p:spPr>
          <a:xfrm rot="-1160763">
            <a:off x="10695517" y="2755900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63" name="文本框 50"/>
          <p:cNvSpPr txBox="1"/>
          <p:nvPr/>
        </p:nvSpPr>
        <p:spPr>
          <a:xfrm rot="-1160763">
            <a:off x="9984317" y="2578100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64" name="文本框 51"/>
          <p:cNvSpPr txBox="1"/>
          <p:nvPr/>
        </p:nvSpPr>
        <p:spPr>
          <a:xfrm rot="-1160763">
            <a:off x="10619317" y="3725333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65" name="文本框 32"/>
          <p:cNvSpPr txBox="1"/>
          <p:nvPr/>
        </p:nvSpPr>
        <p:spPr>
          <a:xfrm rot="4190103">
            <a:off x="3685117" y="4451351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66" name="文本框 34"/>
          <p:cNvSpPr txBox="1"/>
          <p:nvPr/>
        </p:nvSpPr>
        <p:spPr>
          <a:xfrm rot="8340000">
            <a:off x="5232400" y="375496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67" name="文本框 36"/>
          <p:cNvSpPr txBox="1"/>
          <p:nvPr/>
        </p:nvSpPr>
        <p:spPr>
          <a:xfrm rot="2810103">
            <a:off x="5077884" y="230716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68" name="文本框 37"/>
          <p:cNvSpPr txBox="1"/>
          <p:nvPr/>
        </p:nvSpPr>
        <p:spPr>
          <a:xfrm rot="4010103">
            <a:off x="5077884" y="303106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69" name="文本框 45"/>
          <p:cNvSpPr txBox="1"/>
          <p:nvPr/>
        </p:nvSpPr>
        <p:spPr>
          <a:xfrm rot="2810103">
            <a:off x="5831417" y="2343151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70" name="文本框 46"/>
          <p:cNvSpPr txBox="1"/>
          <p:nvPr/>
        </p:nvSpPr>
        <p:spPr>
          <a:xfrm rot="2810103">
            <a:off x="6322484" y="2626784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71" name="文本框 47"/>
          <p:cNvSpPr txBox="1"/>
          <p:nvPr/>
        </p:nvSpPr>
        <p:spPr>
          <a:xfrm rot="4010103">
            <a:off x="6322484" y="3350684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72" name="文本框 49"/>
          <p:cNvSpPr txBox="1"/>
          <p:nvPr/>
        </p:nvSpPr>
        <p:spPr>
          <a:xfrm rot="-1160763">
            <a:off x="8299451" y="339301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73" name="文本框 50"/>
          <p:cNvSpPr txBox="1"/>
          <p:nvPr/>
        </p:nvSpPr>
        <p:spPr>
          <a:xfrm rot="4020000">
            <a:off x="6957484" y="350731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74" name="文本框 51"/>
          <p:cNvSpPr txBox="1"/>
          <p:nvPr/>
        </p:nvSpPr>
        <p:spPr>
          <a:xfrm rot="-1160763">
            <a:off x="7465484" y="4292600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75" name="文本框 32"/>
          <p:cNvSpPr txBox="1"/>
          <p:nvPr/>
        </p:nvSpPr>
        <p:spPr>
          <a:xfrm rot="5400000">
            <a:off x="1515533" y="4298951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76" name="文本框 34"/>
          <p:cNvSpPr txBox="1"/>
          <p:nvPr/>
        </p:nvSpPr>
        <p:spPr>
          <a:xfrm rot="8340000">
            <a:off x="2508251" y="4737100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77" name="文本框 36"/>
          <p:cNvSpPr txBox="1"/>
          <p:nvPr/>
        </p:nvSpPr>
        <p:spPr>
          <a:xfrm rot="2810103">
            <a:off x="2482851" y="3642784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78" name="文本框 37"/>
          <p:cNvSpPr txBox="1"/>
          <p:nvPr/>
        </p:nvSpPr>
        <p:spPr>
          <a:xfrm rot="5220000">
            <a:off x="3062817" y="4019551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79" name="文本框 45"/>
          <p:cNvSpPr txBox="1"/>
          <p:nvPr/>
        </p:nvSpPr>
        <p:spPr>
          <a:xfrm rot="2810103">
            <a:off x="3744384" y="365971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80" name="文本框 46"/>
          <p:cNvSpPr txBox="1"/>
          <p:nvPr/>
        </p:nvSpPr>
        <p:spPr>
          <a:xfrm rot="4020000">
            <a:off x="933451" y="261831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81" name="文本框 47"/>
          <p:cNvSpPr txBox="1"/>
          <p:nvPr/>
        </p:nvSpPr>
        <p:spPr>
          <a:xfrm rot="5220000">
            <a:off x="929217" y="385656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82" name="文本框 49"/>
          <p:cNvSpPr txBox="1"/>
          <p:nvPr/>
        </p:nvSpPr>
        <p:spPr>
          <a:xfrm rot="4020000">
            <a:off x="3282951" y="4984751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83" name="文本框 50"/>
          <p:cNvSpPr txBox="1"/>
          <p:nvPr/>
        </p:nvSpPr>
        <p:spPr>
          <a:xfrm rot="4020000">
            <a:off x="4929717" y="4483100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84" name="文本框 51"/>
          <p:cNvSpPr txBox="1"/>
          <p:nvPr/>
        </p:nvSpPr>
        <p:spPr>
          <a:xfrm rot="4020000">
            <a:off x="5422900" y="4768851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85" name="文本框 32"/>
          <p:cNvSpPr txBox="1"/>
          <p:nvPr/>
        </p:nvSpPr>
        <p:spPr>
          <a:xfrm rot="-880739">
            <a:off x="685800" y="3352800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86" name="文本框 34"/>
          <p:cNvSpPr txBox="1"/>
          <p:nvPr/>
        </p:nvSpPr>
        <p:spPr>
          <a:xfrm rot="8340000">
            <a:off x="1672167" y="345651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87" name="文本框 36"/>
          <p:cNvSpPr txBox="1"/>
          <p:nvPr/>
        </p:nvSpPr>
        <p:spPr>
          <a:xfrm rot="4020000">
            <a:off x="2224617" y="2012951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88" name="文本框 37"/>
          <p:cNvSpPr txBox="1"/>
          <p:nvPr/>
        </p:nvSpPr>
        <p:spPr>
          <a:xfrm rot="5220000">
            <a:off x="2224617" y="2736851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89" name="文本框 45"/>
          <p:cNvSpPr txBox="1"/>
          <p:nvPr/>
        </p:nvSpPr>
        <p:spPr>
          <a:xfrm rot="2810103">
            <a:off x="2967567" y="2038351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90" name="文本框 46"/>
          <p:cNvSpPr txBox="1"/>
          <p:nvPr/>
        </p:nvSpPr>
        <p:spPr>
          <a:xfrm rot="2810103">
            <a:off x="3460751" y="2324100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91" name="文本框 47"/>
          <p:cNvSpPr txBox="1"/>
          <p:nvPr/>
        </p:nvSpPr>
        <p:spPr>
          <a:xfrm rot="4010103">
            <a:off x="3105151" y="3083984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92" name="文本框 49"/>
          <p:cNvSpPr txBox="1"/>
          <p:nvPr/>
        </p:nvSpPr>
        <p:spPr>
          <a:xfrm rot="2810103">
            <a:off x="4248151" y="2626784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93" name="文本框 50"/>
          <p:cNvSpPr txBox="1"/>
          <p:nvPr/>
        </p:nvSpPr>
        <p:spPr>
          <a:xfrm rot="2810103">
            <a:off x="4093633" y="320251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94" name="文本框 51"/>
          <p:cNvSpPr txBox="1"/>
          <p:nvPr/>
        </p:nvSpPr>
        <p:spPr>
          <a:xfrm rot="2810103">
            <a:off x="4586817" y="348826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95" name="文本框 32"/>
          <p:cNvSpPr txBox="1"/>
          <p:nvPr/>
        </p:nvSpPr>
        <p:spPr>
          <a:xfrm rot="5400000">
            <a:off x="6328833" y="490431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96" name="文本框 34"/>
          <p:cNvSpPr txBox="1"/>
          <p:nvPr/>
        </p:nvSpPr>
        <p:spPr>
          <a:xfrm rot="3159237">
            <a:off x="7759700" y="534246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97" name="文本框 36"/>
          <p:cNvSpPr txBox="1"/>
          <p:nvPr/>
        </p:nvSpPr>
        <p:spPr>
          <a:xfrm rot="-1160763">
            <a:off x="8316384" y="390101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98" name="文本框 37"/>
          <p:cNvSpPr txBox="1"/>
          <p:nvPr/>
        </p:nvSpPr>
        <p:spPr>
          <a:xfrm rot="39237">
            <a:off x="8316384" y="462491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99" name="文本框 45"/>
          <p:cNvSpPr txBox="1"/>
          <p:nvPr/>
        </p:nvSpPr>
        <p:spPr>
          <a:xfrm rot="-1160763">
            <a:off x="9063567" y="3930651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600" name="文本框 46"/>
          <p:cNvSpPr txBox="1"/>
          <p:nvPr/>
        </p:nvSpPr>
        <p:spPr>
          <a:xfrm rot="-1160763">
            <a:off x="9556751" y="4216400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601" name="文本框 47"/>
          <p:cNvSpPr txBox="1"/>
          <p:nvPr/>
        </p:nvSpPr>
        <p:spPr>
          <a:xfrm rot="39237">
            <a:off x="9139767" y="497416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602" name="文本框 49"/>
          <p:cNvSpPr txBox="1"/>
          <p:nvPr/>
        </p:nvSpPr>
        <p:spPr>
          <a:xfrm rot="-1160763">
            <a:off x="10251017" y="4603751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603" name="文本框 50"/>
          <p:cNvSpPr txBox="1"/>
          <p:nvPr/>
        </p:nvSpPr>
        <p:spPr>
          <a:xfrm rot="-1160763">
            <a:off x="10189633" y="509481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604" name="文本框 51"/>
          <p:cNvSpPr txBox="1"/>
          <p:nvPr/>
        </p:nvSpPr>
        <p:spPr>
          <a:xfrm rot="-1160763">
            <a:off x="9040284" y="1528233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607" name="文本框 2"/>
          <p:cNvSpPr txBox="1"/>
          <p:nvPr/>
        </p:nvSpPr>
        <p:spPr>
          <a:xfrm>
            <a:off x="245533" y="351367"/>
            <a:ext cx="2286000" cy="66611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>
              <a:buFont typeface="Arial" panose="020B0604020202020204" pitchFamily="34" charset="0"/>
              <a:buNone/>
            </a:pPr>
            <a:r>
              <a:rPr lang="zh-CN" altLang="en-US" sz="3735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主旨归纳</a:t>
            </a:r>
            <a:endParaRPr lang="zh-CN" altLang="en-US" sz="3735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66700" y="833967"/>
            <a:ext cx="11643784" cy="625348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5335" b="1" dirty="0">
                <a:latin typeface="黑体" panose="02010609060101010101" pitchFamily="49" charset="-122"/>
                <a:ea typeface="黑体" panose="02010609060101010101" pitchFamily="49" charset="-122"/>
              </a:rPr>
              <a:t>这则故事以大鹏南飞作比喻，说明世上的万物无论大小，</a:t>
            </a:r>
            <a:r>
              <a:rPr lang="zh-CN" altLang="en-US" sz="5335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都受到不同的限制，处在不同的束缚之中，因此，大鹏状似逍遥，其实还没有达到真正的逍遥。</a:t>
            </a:r>
            <a:endParaRPr lang="zh-CN" altLang="en-US" sz="5335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31" name="文本框 2"/>
          <p:cNvSpPr txBox="1"/>
          <p:nvPr/>
        </p:nvSpPr>
        <p:spPr>
          <a:xfrm>
            <a:off x="245533" y="351367"/>
            <a:ext cx="2286000" cy="66611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>
              <a:buFont typeface="Arial" panose="020B0604020202020204" pitchFamily="34" charset="0"/>
              <a:buNone/>
            </a:pPr>
            <a:r>
              <a:rPr lang="zh-CN" altLang="en-US" sz="3735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艺术特色</a:t>
            </a:r>
            <a:endParaRPr lang="zh-CN" altLang="en-US" sz="3735" b="1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412751" y="1488017"/>
            <a:ext cx="11290300" cy="10509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ea"/>
                <a:ea typeface="+mj-ea"/>
                <a:cs typeface="+mn-cs"/>
                <a:sym typeface="+mn-ea"/>
              </a:rPr>
              <a:t>1.</a:t>
            </a:r>
            <a:r>
              <a:rPr kumimoji="0" lang="zh-CN" alt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ea"/>
                <a:ea typeface="+mj-ea"/>
                <a:cs typeface="+mn-cs"/>
                <a:sym typeface="+mn-ea"/>
              </a:rPr>
              <a:t>巧借寓言，富有哲理。</a:t>
            </a:r>
            <a:endParaRPr kumimoji="0" lang="en-US" altLang="zh-CN" sz="4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ea"/>
              <a:ea typeface="+mj-ea"/>
              <a:cs typeface="+mn-cs"/>
              <a:sym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12751" y="2504017"/>
            <a:ext cx="11379200" cy="350774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30000"/>
              </a:lnSpc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zh-CN" altLang="en-US" sz="4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4265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庄子运用大鹏南飞凭借风的力量的故事，讲述了大鹏飞翔受到了风的限制，还是有所依赖的，所以大鹏还是有所待，并没有达到真正的逍遥，说理形象，寓意深远。</a:t>
            </a:r>
            <a:endParaRPr lang="zh-CN" altLang="en-US" sz="4265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charRg st="0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charRg st="0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550333" y="387351"/>
            <a:ext cx="10979151" cy="115951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5335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ea"/>
                <a:ea typeface="+mj-ea"/>
                <a:cs typeface="+mn-cs"/>
                <a:sym typeface="+mn-ea"/>
              </a:rPr>
              <a:t>2.</a:t>
            </a:r>
            <a:r>
              <a:rPr kumimoji="0" lang="zh-CN" altLang="en-US" sz="5335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ea"/>
                <a:ea typeface="+mj-ea"/>
                <a:cs typeface="+mn-cs"/>
                <a:sym typeface="+mn-ea"/>
              </a:rPr>
              <a:t>对比鲜明，道理明确。</a:t>
            </a:r>
            <a:endParaRPr kumimoji="0" lang="en-US" altLang="zh-CN" sz="5335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ea"/>
              <a:ea typeface="+mj-ea"/>
              <a:cs typeface="+mn-cs"/>
              <a:sym typeface="+mn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76251" y="1576917"/>
            <a:ext cx="11053233" cy="521589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30000"/>
              </a:lnSpc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zh-CN" altLang="en-US" sz="4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4265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那些山野中的游气</a:t>
            </a:r>
            <a:r>
              <a:rPr lang="en-US" altLang="zh-CN" sz="4265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(“</a:t>
            </a:r>
            <a:r>
              <a:rPr lang="zh-CN" altLang="en-US" sz="4265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野马”</a:t>
            </a:r>
            <a:r>
              <a:rPr lang="en-US" altLang="zh-CN" sz="4265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)</a:t>
            </a:r>
            <a:r>
              <a:rPr lang="zh-CN" altLang="en-US" sz="4265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、飞尘</a:t>
            </a:r>
            <a:r>
              <a:rPr lang="en-US" altLang="zh-CN" sz="4265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(“</a:t>
            </a:r>
            <a:r>
              <a:rPr lang="zh-CN" altLang="en-US" sz="4265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尘埃”</a:t>
            </a:r>
            <a:r>
              <a:rPr lang="en-US" altLang="zh-CN" sz="4265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)</a:t>
            </a:r>
            <a:r>
              <a:rPr lang="zh-CN" altLang="en-US" sz="4265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，空中的活动之物</a:t>
            </a:r>
            <a:r>
              <a:rPr lang="en-US" altLang="zh-CN" sz="4265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(“</a:t>
            </a:r>
            <a:r>
              <a:rPr lang="zh-CN" altLang="en-US" sz="4265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生物”</a:t>
            </a:r>
            <a:r>
              <a:rPr lang="en-US" altLang="zh-CN" sz="4265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)</a:t>
            </a:r>
            <a:r>
              <a:rPr lang="zh-CN" altLang="en-US" sz="4265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，皆由风相吹而动。与鲲、鹏相比，它们实在是太渺小了，但它们要能够动起来，依然要有所凭借，即有所“待”。显然，它们也没有达到逍遥。</a:t>
            </a:r>
            <a:endParaRPr lang="zh-CN" altLang="en-US" sz="4265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0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charRg st="0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145" name="Picture 5" descr="C:\Users\Administrator\Desktop\图片2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33" y="0"/>
            <a:ext cx="12187767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46" name="标题 1"/>
          <p:cNvSpPr txBox="1"/>
          <p:nvPr/>
        </p:nvSpPr>
        <p:spPr>
          <a:xfrm>
            <a:off x="2506133" y="4739217"/>
            <a:ext cx="7298267" cy="1198880"/>
          </a:xfrm>
          <a:prstGeom prst="rect">
            <a:avLst/>
          </a:prstGeom>
          <a:noFill/>
          <a:ln w="12700">
            <a:noFill/>
          </a:ln>
        </p:spPr>
        <p:txBody>
          <a:bodyPr anchor="t">
            <a:spAutoFit/>
          </a:bodyPr>
          <a:p>
            <a:pPr algn="ctr"/>
            <a:r>
              <a:rPr lang="en-US" altLang="zh-CN" sz="7200" b="1" dirty="0"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zh-CN" altLang="en-US" sz="7200" b="1" dirty="0">
                <a:latin typeface="黑体" panose="02010609060101010101" pitchFamily="49" charset="-122"/>
                <a:ea typeface="黑体" panose="02010609060101010101" pitchFamily="49" charset="-122"/>
              </a:rPr>
              <a:t>北冥有鱼</a:t>
            </a:r>
            <a:endParaRPr lang="zh-CN" altLang="en-US" sz="7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2506133" y="5776384"/>
            <a:ext cx="7298267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632884" y="628651"/>
            <a:ext cx="10807700" cy="89154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ea"/>
                <a:ea typeface="+mj-ea"/>
                <a:cs typeface="+mn-cs"/>
                <a:sym typeface="+mn-ea"/>
              </a:rPr>
              <a:t>3.</a:t>
            </a: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ea"/>
                <a:ea typeface="+mj-ea"/>
                <a:cs typeface="+mn-cs"/>
                <a:sym typeface="+mn-ea"/>
              </a:rPr>
              <a:t>想象丰富，意境开阔。</a:t>
            </a:r>
            <a:endParaRPr kumimoji="0" lang="en-US" altLang="zh-CN" sz="4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ea"/>
              <a:ea typeface="+mj-ea"/>
              <a:cs typeface="+mn-cs"/>
              <a:sym typeface="+mn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09600" y="1695451"/>
            <a:ext cx="10919884" cy="489077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30000"/>
              </a:lnSpc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zh-CN" altLang="en-US" sz="4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“大鹏”“野马”“尘埃”都展现了庄子丰富的想象力，想象雄奇瑰丽，汪洋恣肆，跌宕多姿，用形象、生动的故事来说明一个它们都有所待，没有达到真正的逍遥的道理。</a:t>
            </a:r>
            <a:endParaRPr lang="zh-CN" altLang="en-US" sz="48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0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charRg st="0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矩形 2"/>
          <p:cNvSpPr/>
          <p:nvPr/>
        </p:nvSpPr>
        <p:spPr>
          <a:xfrm>
            <a:off x="59267" y="1604433"/>
            <a:ext cx="12048067" cy="10509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30000"/>
              </a:lnSpc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zh-CN" altLang="en-US" sz="4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endParaRPr lang="en-US" altLang="zh-CN" sz="4265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97087" y="497840"/>
            <a:ext cx="11710247" cy="64109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zh-CN" altLang="en-US" sz="5865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课堂检测，回馈信息</a:t>
            </a:r>
            <a:endParaRPr lang="zh-CN" altLang="en-US" sz="5865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r>
              <a:rPr lang="en-US" altLang="zh-CN" sz="5865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</a:t>
            </a:r>
            <a:r>
              <a:rPr lang="zh-CN" altLang="en-US" sz="5865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、通假字：北冥有鱼   其正色邪 </a:t>
            </a:r>
            <a:endParaRPr lang="zh-CN" altLang="en-US" sz="5865" b="1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r>
              <a:rPr lang="en-US" altLang="zh-CN" sz="5865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</a:t>
            </a:r>
            <a:r>
              <a:rPr lang="zh-CN" altLang="en-US" sz="5865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、一词多义：而、之、 </a:t>
            </a:r>
            <a:endParaRPr lang="zh-CN" altLang="en-US" sz="5865" b="1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r>
              <a:rPr lang="en-US" altLang="zh-CN" sz="5865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</a:t>
            </a:r>
            <a:r>
              <a:rPr lang="zh-CN" altLang="en-US" sz="5865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、特殊句式：（</a:t>
            </a:r>
            <a:r>
              <a:rPr lang="en-US" altLang="zh-CN" sz="5865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</a:t>
            </a:r>
            <a:r>
              <a:rPr lang="zh-CN" altLang="en-US" sz="5865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）</a:t>
            </a:r>
            <a:r>
              <a:rPr lang="en-US" altLang="zh-CN" sz="5865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《</a:t>
            </a:r>
            <a:r>
              <a:rPr lang="zh-CN" altLang="en-US" sz="5865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齐谐</a:t>
            </a:r>
            <a:r>
              <a:rPr lang="en-US" altLang="zh-CN" sz="5865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》</a:t>
            </a:r>
            <a:r>
              <a:rPr lang="zh-CN" altLang="en-US" sz="5865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者，志怪也。（</a:t>
            </a:r>
            <a:r>
              <a:rPr lang="en-US" altLang="zh-CN" sz="5865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</a:t>
            </a:r>
            <a:r>
              <a:rPr lang="zh-CN" altLang="en-US" sz="5865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）去以六月息也。 </a:t>
            </a:r>
            <a:endParaRPr lang="zh-CN" altLang="en-US" sz="5865" b="1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r>
              <a:rPr lang="en-US" altLang="zh-CN" sz="5865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4</a:t>
            </a:r>
            <a:r>
              <a:rPr lang="zh-CN" altLang="en-US" sz="5865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、口译课文，导背课文。</a:t>
            </a:r>
            <a:endParaRPr lang="zh-CN" altLang="en-US" sz="5865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632884" y="628651"/>
            <a:ext cx="10807700" cy="10509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ea"/>
                <a:ea typeface="+mj-ea"/>
                <a:cs typeface="+mn-cs"/>
                <a:sym typeface="+mn-ea"/>
              </a:rPr>
              <a:t>拓展延伸  共享成果</a:t>
            </a:r>
            <a:endParaRPr kumimoji="0" lang="zh-CN" altLang="en-US" sz="4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ea"/>
              <a:ea typeface="+mj-ea"/>
              <a:cs typeface="+mn-cs"/>
              <a:sym typeface="+mn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32884" y="1551517"/>
            <a:ext cx="10919883" cy="20110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30000"/>
              </a:lnSpc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zh-CN" altLang="en-US" sz="4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交流与</a:t>
            </a:r>
            <a:r>
              <a:rPr lang="en-US" altLang="zh-CN" sz="4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“</a:t>
            </a:r>
            <a:r>
              <a:rPr lang="zh-CN" altLang="en-US" sz="4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鹏</a:t>
            </a:r>
            <a:r>
              <a:rPr lang="en-US" altLang="zh-CN" sz="4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“</a:t>
            </a:r>
            <a:r>
              <a:rPr lang="zh-CN" altLang="en-US" sz="4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有关的文学形象、成语典故、诗词名句。</a:t>
            </a:r>
            <a:endParaRPr lang="zh-CN" altLang="en-US" sz="48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5603" name="文本框 3"/>
          <p:cNvSpPr txBox="1"/>
          <p:nvPr/>
        </p:nvSpPr>
        <p:spPr>
          <a:xfrm>
            <a:off x="999067" y="3937000"/>
            <a:ext cx="11080751" cy="91249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eaLnBrk="0" hangingPunct="0"/>
            <a:r>
              <a:rPr lang="zh-CN" altLang="en-US" sz="5335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鹏程万里、鹏霄万里、鹏游蝶梦。</a:t>
            </a:r>
            <a:endParaRPr lang="zh-CN" altLang="en-US" sz="5335" b="1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0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charRg st="0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charRg st="0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5603">
                                            <p:txEl>
                                              <p:charRg st="0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410633" y="628651"/>
            <a:ext cx="11029951" cy="94551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265" b="1" strike="noStrike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ea"/>
                <a:ea typeface="+mj-ea"/>
                <a:cs typeface="+mn-cs"/>
                <a:sym typeface="+mn-ea"/>
              </a:rPr>
              <a:t>九万</a:t>
            </a:r>
            <a:r>
              <a:rPr kumimoji="0" lang="zh-CN" altLang="en-US" sz="4265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ea"/>
                <a:ea typeface="+mj-ea"/>
                <a:cs typeface="+mn-cs"/>
                <a:sym typeface="+mn-ea"/>
              </a:rPr>
              <a:t>里风鹏正举</a:t>
            </a:r>
            <a:r>
              <a:rPr kumimoji="0" lang="en-US" altLang="zh-CN" sz="4265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ea"/>
                <a:ea typeface="+mj-ea"/>
                <a:cs typeface="+mn-cs"/>
                <a:sym typeface="+mn-ea"/>
              </a:rPr>
              <a:t>----</a:t>
            </a:r>
            <a:r>
              <a:rPr kumimoji="0" lang="zh-CN" altLang="en-US" sz="4265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ea"/>
                <a:ea typeface="+mj-ea"/>
                <a:cs typeface="+mn-cs"/>
                <a:sym typeface="+mn-ea"/>
              </a:rPr>
              <a:t>李清照《渔家傲》</a:t>
            </a:r>
            <a:endParaRPr kumimoji="0" lang="zh-CN" altLang="en-US" sz="4265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ea"/>
              <a:ea typeface="+mj-ea"/>
              <a:cs typeface="+mn-cs"/>
              <a:sym typeface="+mn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9267" y="1604433"/>
            <a:ext cx="12048067" cy="407479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30000"/>
              </a:lnSpc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zh-CN" altLang="en-US" sz="4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4265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图南未可料，变化有鲲鹏。</a:t>
            </a:r>
            <a:r>
              <a:rPr lang="en-US" altLang="zh-CN" sz="4265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---</a:t>
            </a:r>
            <a:r>
              <a:rPr lang="zh-CN" altLang="en-US" sz="4265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杜甫《泊岳阳城》</a:t>
            </a:r>
            <a:endParaRPr lang="zh-CN" altLang="en-US" sz="4265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30000"/>
              </a:lnSpc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zh-CN" altLang="en-US" sz="4265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风里鲲鹏欺大鸟，雨中雏燕竞轻俊。</a:t>
            </a:r>
            <a:endParaRPr lang="zh-CN" altLang="en-US" sz="4265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30000"/>
              </a:lnSpc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en-US" altLang="zh-CN" sz="4265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       --- </a:t>
            </a:r>
            <a:r>
              <a:rPr lang="zh-CN" altLang="en-US" sz="4265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唐庚《春山伴路图》</a:t>
            </a:r>
            <a:endParaRPr lang="en-US" altLang="zh-CN" sz="4265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30000"/>
              </a:lnSpc>
              <a:spcBef>
                <a:spcPts val="1200"/>
              </a:spcBef>
              <a:buFont typeface="Arial" panose="020B0604020202020204" pitchFamily="34" charset="0"/>
              <a:buNone/>
            </a:pPr>
            <a:endParaRPr lang="en-US" altLang="zh-CN" sz="4265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0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charRg st="0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矩形 2"/>
          <p:cNvSpPr/>
          <p:nvPr/>
        </p:nvSpPr>
        <p:spPr>
          <a:xfrm>
            <a:off x="59267" y="1604433"/>
            <a:ext cx="12048067" cy="10509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30000"/>
              </a:lnSpc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zh-CN" altLang="en-US" sz="4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endParaRPr lang="en-US" altLang="zh-CN" sz="4265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933873" y="209973"/>
            <a:ext cx="8548793" cy="9937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zh-CN" altLang="en-US" sz="5865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布置作业，巩固教学</a:t>
            </a:r>
            <a:endParaRPr lang="zh-CN" altLang="en-US" sz="5865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77707" y="1938867"/>
            <a:ext cx="11830473" cy="279971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5865" b="1"/>
              <a:t>1</a:t>
            </a:r>
            <a:r>
              <a:rPr lang="zh-CN" altLang="en-US" sz="5865" b="1"/>
              <a:t>、抄写原文、整理单双音节词语、译文。</a:t>
            </a:r>
            <a:endParaRPr lang="zh-CN" altLang="en-US" sz="5865" b="1"/>
          </a:p>
          <a:p>
            <a:r>
              <a:rPr lang="en-US" altLang="zh-CN" sz="5865" b="1"/>
              <a:t>2</a:t>
            </a:r>
            <a:r>
              <a:rPr lang="zh-CN" altLang="en-US" sz="5865" b="1"/>
              <a:t>、背诵默写本文。</a:t>
            </a:r>
            <a:endParaRPr lang="zh-CN" altLang="en-US" sz="5865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1" name="文本框 2"/>
          <p:cNvSpPr txBox="1"/>
          <p:nvPr/>
        </p:nvSpPr>
        <p:spPr>
          <a:xfrm>
            <a:off x="245533" y="315807"/>
            <a:ext cx="2286000" cy="66611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>
              <a:buFont typeface="Arial" panose="020B0604020202020204" pitchFamily="34" charset="0"/>
              <a:buNone/>
            </a:pPr>
            <a:r>
              <a:rPr lang="zh-CN" altLang="en-US" sz="3735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学习目标</a:t>
            </a:r>
            <a:endParaRPr lang="zh-CN" altLang="en-US" sz="3735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66184" y="1354667"/>
            <a:ext cx="11614149" cy="433895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marL="514350" indent="-514350">
              <a:lnSpc>
                <a:spcPct val="120000"/>
              </a:lnSpc>
              <a:spcBef>
                <a:spcPts val="1200"/>
              </a:spcBef>
              <a:buFont typeface="Times New Roman" panose="02020603050405020304" pitchFamily="18" charset="0"/>
              <a:buAutoNum type="arabicPeriod"/>
            </a:pPr>
            <a:r>
              <a:rPr lang="zh-CN" altLang="en-US" sz="4265" b="1" dirty="0">
                <a:latin typeface="黑体" panose="02010609060101010101" pitchFamily="49" charset="-122"/>
                <a:ea typeface="黑体" panose="02010609060101010101" pitchFamily="49" charset="-122"/>
              </a:rPr>
              <a:t>了解庄子的作品及其思想主张；积累常用文言词语，整体把握课文大意。</a:t>
            </a:r>
            <a:r>
              <a:rPr lang="zh-CN" altLang="en-US" sz="4265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（重点）</a:t>
            </a:r>
            <a:endParaRPr lang="en-US" altLang="zh-CN" sz="4265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514350" indent="-514350">
              <a:lnSpc>
                <a:spcPct val="120000"/>
              </a:lnSpc>
              <a:spcBef>
                <a:spcPts val="1200"/>
              </a:spcBef>
              <a:buFont typeface="Times New Roman" panose="02020603050405020304" pitchFamily="18" charset="0"/>
              <a:buAutoNum type="arabicPeriod"/>
            </a:pPr>
            <a:r>
              <a:rPr lang="zh-CN" altLang="en-US" sz="4265" b="1" dirty="0">
                <a:latin typeface="黑体" panose="02010609060101010101" pitchFamily="49" charset="-122"/>
                <a:ea typeface="黑体" panose="02010609060101010101" pitchFamily="49" charset="-122"/>
              </a:rPr>
              <a:t>理解课文中寓言阐述的道理。</a:t>
            </a:r>
            <a:r>
              <a:rPr lang="zh-CN" altLang="en-US" sz="4265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（难点）</a:t>
            </a:r>
            <a:endParaRPr lang="en-US" altLang="zh-CN" sz="4265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514350" indent="-514350">
              <a:lnSpc>
                <a:spcPct val="120000"/>
              </a:lnSpc>
              <a:spcBef>
                <a:spcPts val="1200"/>
              </a:spcBef>
              <a:buFont typeface="Times New Roman" panose="02020603050405020304" pitchFamily="18" charset="0"/>
              <a:buAutoNum type="arabicPeriod"/>
            </a:pPr>
            <a:r>
              <a:rPr lang="zh-CN" altLang="en-US" sz="4265" b="1" dirty="0">
                <a:latin typeface="黑体" panose="02010609060101010101" pitchFamily="49" charset="-122"/>
                <a:ea typeface="黑体" panose="02010609060101010101" pitchFamily="49" charset="-122"/>
              </a:rPr>
              <a:t>学习庄子追求逍遥洒脱的人生态度，无所恃的绝对自由的精神境界。</a:t>
            </a:r>
            <a:r>
              <a:rPr lang="zh-CN" altLang="en-US" sz="4265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（难点）</a:t>
            </a:r>
            <a:endParaRPr lang="zh-CN" altLang="en-US" sz="4265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3" name="文本框 32"/>
          <p:cNvSpPr txBox="1"/>
          <p:nvPr/>
        </p:nvSpPr>
        <p:spPr>
          <a:xfrm>
            <a:off x="5966884" y="390101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en-US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194" name="文本框 34"/>
          <p:cNvSpPr txBox="1"/>
          <p:nvPr/>
        </p:nvSpPr>
        <p:spPr>
          <a:xfrm rot="-280097">
            <a:off x="10754784" y="2169584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195" name="文本框 36"/>
          <p:cNvSpPr txBox="1"/>
          <p:nvPr/>
        </p:nvSpPr>
        <p:spPr>
          <a:xfrm rot="-5350866">
            <a:off x="7808384" y="174836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196" name="文本框 37"/>
          <p:cNvSpPr txBox="1"/>
          <p:nvPr/>
        </p:nvSpPr>
        <p:spPr>
          <a:xfrm rot="-4150866">
            <a:off x="7105651" y="2296584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197" name="文本框 45"/>
          <p:cNvSpPr txBox="1"/>
          <p:nvPr/>
        </p:nvSpPr>
        <p:spPr>
          <a:xfrm rot="-5350866">
            <a:off x="8561917" y="1784351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198" name="文本框 46"/>
          <p:cNvSpPr txBox="1"/>
          <p:nvPr/>
        </p:nvSpPr>
        <p:spPr>
          <a:xfrm rot="-424911">
            <a:off x="9423400" y="2093384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199" name="文本框 47"/>
          <p:cNvSpPr txBox="1"/>
          <p:nvPr/>
        </p:nvSpPr>
        <p:spPr>
          <a:xfrm rot="-4150866">
            <a:off x="10204451" y="332951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00" name="文本框 49"/>
          <p:cNvSpPr txBox="1"/>
          <p:nvPr/>
        </p:nvSpPr>
        <p:spPr>
          <a:xfrm rot="657351">
            <a:off x="10890251" y="157691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01" name="文本框 50"/>
          <p:cNvSpPr txBox="1"/>
          <p:nvPr/>
        </p:nvSpPr>
        <p:spPr>
          <a:xfrm rot="1480325">
            <a:off x="9855200" y="165946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02" name="文本框 51"/>
          <p:cNvSpPr txBox="1"/>
          <p:nvPr/>
        </p:nvSpPr>
        <p:spPr>
          <a:xfrm rot="-5350866">
            <a:off x="11152717" y="3617384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03" name="文本框 32"/>
          <p:cNvSpPr txBox="1"/>
          <p:nvPr/>
        </p:nvSpPr>
        <p:spPr>
          <a:xfrm>
            <a:off x="4349751" y="4747684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04" name="文本框 34"/>
          <p:cNvSpPr txBox="1"/>
          <p:nvPr/>
        </p:nvSpPr>
        <p:spPr>
          <a:xfrm rot="4149897">
            <a:off x="5952067" y="4665133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05" name="文本框 36"/>
          <p:cNvSpPr txBox="1"/>
          <p:nvPr/>
        </p:nvSpPr>
        <p:spPr>
          <a:xfrm rot="-1380000">
            <a:off x="5200651" y="173566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06" name="文本框 37"/>
          <p:cNvSpPr txBox="1"/>
          <p:nvPr/>
        </p:nvSpPr>
        <p:spPr>
          <a:xfrm rot="-180000">
            <a:off x="5507567" y="273896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07" name="文本框 45"/>
          <p:cNvSpPr txBox="1"/>
          <p:nvPr/>
        </p:nvSpPr>
        <p:spPr>
          <a:xfrm rot="-1380000">
            <a:off x="5947833" y="1765300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08" name="文本框 46"/>
          <p:cNvSpPr txBox="1"/>
          <p:nvPr/>
        </p:nvSpPr>
        <p:spPr>
          <a:xfrm rot="-1380000">
            <a:off x="6441017" y="2051051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09" name="文本框 47"/>
          <p:cNvSpPr txBox="1"/>
          <p:nvPr/>
        </p:nvSpPr>
        <p:spPr>
          <a:xfrm rot="-180000">
            <a:off x="6752167" y="298026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10" name="文本框 49"/>
          <p:cNvSpPr txBox="1"/>
          <p:nvPr/>
        </p:nvSpPr>
        <p:spPr>
          <a:xfrm rot="-5350866">
            <a:off x="8413751" y="2813051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11" name="文本框 50"/>
          <p:cNvSpPr txBox="1"/>
          <p:nvPr/>
        </p:nvSpPr>
        <p:spPr>
          <a:xfrm rot="-170103">
            <a:off x="7452784" y="3454400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12" name="文本框 51"/>
          <p:cNvSpPr txBox="1"/>
          <p:nvPr/>
        </p:nvSpPr>
        <p:spPr>
          <a:xfrm rot="-5350866">
            <a:off x="7787217" y="4572000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13" name="文本框 32"/>
          <p:cNvSpPr txBox="1"/>
          <p:nvPr/>
        </p:nvSpPr>
        <p:spPr>
          <a:xfrm rot="1209897">
            <a:off x="1515533" y="5166784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14" name="文本框 34"/>
          <p:cNvSpPr txBox="1"/>
          <p:nvPr/>
        </p:nvSpPr>
        <p:spPr>
          <a:xfrm rot="4149897">
            <a:off x="2857500" y="4607984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15" name="文本框 36"/>
          <p:cNvSpPr txBox="1"/>
          <p:nvPr/>
        </p:nvSpPr>
        <p:spPr>
          <a:xfrm rot="-1380000">
            <a:off x="2139951" y="4305300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16" name="文本框 37"/>
          <p:cNvSpPr txBox="1"/>
          <p:nvPr/>
        </p:nvSpPr>
        <p:spPr>
          <a:xfrm rot="1029897">
            <a:off x="3314700" y="367241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17" name="文本框 45"/>
          <p:cNvSpPr txBox="1"/>
          <p:nvPr/>
        </p:nvSpPr>
        <p:spPr>
          <a:xfrm rot="-1380000">
            <a:off x="4216400" y="4195233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18" name="文本框 46"/>
          <p:cNvSpPr txBox="1"/>
          <p:nvPr/>
        </p:nvSpPr>
        <p:spPr>
          <a:xfrm rot="-170103">
            <a:off x="1049867" y="204046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19" name="文本框 47"/>
          <p:cNvSpPr txBox="1"/>
          <p:nvPr/>
        </p:nvSpPr>
        <p:spPr>
          <a:xfrm rot="1029897">
            <a:off x="1104900" y="4533900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20" name="文本框 49"/>
          <p:cNvSpPr txBox="1"/>
          <p:nvPr/>
        </p:nvSpPr>
        <p:spPr>
          <a:xfrm rot="-170103">
            <a:off x="4013200" y="5115984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21" name="文本框 50"/>
          <p:cNvSpPr txBox="1"/>
          <p:nvPr/>
        </p:nvSpPr>
        <p:spPr>
          <a:xfrm rot="-170103">
            <a:off x="5543551" y="4226984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22" name="文本框 51"/>
          <p:cNvSpPr txBox="1"/>
          <p:nvPr/>
        </p:nvSpPr>
        <p:spPr>
          <a:xfrm rot="-170103">
            <a:off x="5765800" y="5238751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23" name="文本框 32"/>
          <p:cNvSpPr txBox="1"/>
          <p:nvPr/>
        </p:nvSpPr>
        <p:spPr>
          <a:xfrm rot="-5070842">
            <a:off x="423333" y="2715684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24" name="文本框 38"/>
          <p:cNvSpPr txBox="1"/>
          <p:nvPr/>
        </p:nvSpPr>
        <p:spPr>
          <a:xfrm rot="4149897">
            <a:off x="1786467" y="287866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25" name="文本框 39"/>
          <p:cNvSpPr txBox="1"/>
          <p:nvPr/>
        </p:nvSpPr>
        <p:spPr>
          <a:xfrm rot="-170103">
            <a:off x="429684" y="1782233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26" name="文本框 40"/>
          <p:cNvSpPr txBox="1"/>
          <p:nvPr/>
        </p:nvSpPr>
        <p:spPr>
          <a:xfrm rot="1029897">
            <a:off x="1784351" y="2245784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27" name="文本框 45"/>
          <p:cNvSpPr txBox="1"/>
          <p:nvPr/>
        </p:nvSpPr>
        <p:spPr>
          <a:xfrm rot="-1380000">
            <a:off x="2823633" y="1528233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28" name="文本框 46"/>
          <p:cNvSpPr txBox="1"/>
          <p:nvPr/>
        </p:nvSpPr>
        <p:spPr>
          <a:xfrm rot="-1380000">
            <a:off x="3583517" y="175471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29" name="文本框 47"/>
          <p:cNvSpPr txBox="1"/>
          <p:nvPr/>
        </p:nvSpPr>
        <p:spPr>
          <a:xfrm rot="-180000">
            <a:off x="3221567" y="2506133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30" name="文本框 49"/>
          <p:cNvSpPr txBox="1"/>
          <p:nvPr/>
        </p:nvSpPr>
        <p:spPr>
          <a:xfrm rot="-1380000">
            <a:off x="4368800" y="2051051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31" name="文本框 50"/>
          <p:cNvSpPr txBox="1"/>
          <p:nvPr/>
        </p:nvSpPr>
        <p:spPr>
          <a:xfrm rot="-1380000">
            <a:off x="3799417" y="2825751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32" name="文本框 51"/>
          <p:cNvSpPr txBox="1"/>
          <p:nvPr/>
        </p:nvSpPr>
        <p:spPr>
          <a:xfrm rot="-1380000">
            <a:off x="4646084" y="3007784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33" name="文本框 32"/>
          <p:cNvSpPr txBox="1"/>
          <p:nvPr/>
        </p:nvSpPr>
        <p:spPr>
          <a:xfrm rot="1209897">
            <a:off x="6819900" y="4718051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34" name="文本框 34"/>
          <p:cNvSpPr txBox="1"/>
          <p:nvPr/>
        </p:nvSpPr>
        <p:spPr>
          <a:xfrm rot="-1030866">
            <a:off x="8417984" y="5192184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35" name="文本框 36"/>
          <p:cNvSpPr txBox="1"/>
          <p:nvPr/>
        </p:nvSpPr>
        <p:spPr>
          <a:xfrm rot="368503">
            <a:off x="7698317" y="381211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36" name="文本框 37"/>
          <p:cNvSpPr txBox="1"/>
          <p:nvPr/>
        </p:nvSpPr>
        <p:spPr>
          <a:xfrm rot="829244">
            <a:off x="7046384" y="529801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37" name="文本框 45"/>
          <p:cNvSpPr txBox="1"/>
          <p:nvPr/>
        </p:nvSpPr>
        <p:spPr>
          <a:xfrm rot="-4502722">
            <a:off x="9031817" y="3327400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38" name="文本框 46"/>
          <p:cNvSpPr txBox="1"/>
          <p:nvPr/>
        </p:nvSpPr>
        <p:spPr>
          <a:xfrm rot="2702238">
            <a:off x="10090151" y="4083051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39" name="文本框 47"/>
          <p:cNvSpPr txBox="1"/>
          <p:nvPr/>
        </p:nvSpPr>
        <p:spPr>
          <a:xfrm rot="-3456638">
            <a:off x="8989484" y="453601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40" name="文本框 49"/>
          <p:cNvSpPr txBox="1"/>
          <p:nvPr/>
        </p:nvSpPr>
        <p:spPr>
          <a:xfrm rot="-3180423">
            <a:off x="10809817" y="4353984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41" name="文本框 50"/>
          <p:cNvSpPr txBox="1"/>
          <p:nvPr/>
        </p:nvSpPr>
        <p:spPr>
          <a:xfrm rot="-3640556">
            <a:off x="9649884" y="4785784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42" name="文本框 51"/>
          <p:cNvSpPr txBox="1"/>
          <p:nvPr/>
        </p:nvSpPr>
        <p:spPr>
          <a:xfrm rot="1549510">
            <a:off x="10706100" y="320251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43" name="文本框 32"/>
          <p:cNvSpPr txBox="1"/>
          <p:nvPr/>
        </p:nvSpPr>
        <p:spPr>
          <a:xfrm rot="4190103">
            <a:off x="5717117" y="334221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44" name="文本框 34"/>
          <p:cNvSpPr txBox="1"/>
          <p:nvPr/>
        </p:nvSpPr>
        <p:spPr>
          <a:xfrm rot="8340000">
            <a:off x="6563784" y="4184651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45" name="文本框 36"/>
          <p:cNvSpPr txBox="1"/>
          <p:nvPr/>
        </p:nvSpPr>
        <p:spPr>
          <a:xfrm rot="-1160763">
            <a:off x="7698317" y="2334684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46" name="文本框 37"/>
          <p:cNvSpPr txBox="1"/>
          <p:nvPr/>
        </p:nvSpPr>
        <p:spPr>
          <a:xfrm rot="39237">
            <a:off x="7533217" y="303106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47" name="文本框 45"/>
          <p:cNvSpPr txBox="1"/>
          <p:nvPr/>
        </p:nvSpPr>
        <p:spPr>
          <a:xfrm rot="-1160763">
            <a:off x="8445500" y="236431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48" name="文本框 46"/>
          <p:cNvSpPr txBox="1"/>
          <p:nvPr/>
        </p:nvSpPr>
        <p:spPr>
          <a:xfrm rot="-1160763">
            <a:off x="8938684" y="265006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49" name="文本框 47"/>
          <p:cNvSpPr txBox="1"/>
          <p:nvPr/>
        </p:nvSpPr>
        <p:spPr>
          <a:xfrm rot="39237">
            <a:off x="9580033" y="3276600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50" name="文本框 49"/>
          <p:cNvSpPr txBox="1"/>
          <p:nvPr/>
        </p:nvSpPr>
        <p:spPr>
          <a:xfrm rot="-1160763">
            <a:off x="10695517" y="2755900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51" name="文本框 50"/>
          <p:cNvSpPr txBox="1"/>
          <p:nvPr/>
        </p:nvSpPr>
        <p:spPr>
          <a:xfrm rot="-1160763">
            <a:off x="9984317" y="2578100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52" name="文本框 51"/>
          <p:cNvSpPr txBox="1"/>
          <p:nvPr/>
        </p:nvSpPr>
        <p:spPr>
          <a:xfrm rot="-1160763">
            <a:off x="10619317" y="3725333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53" name="文本框 32"/>
          <p:cNvSpPr txBox="1"/>
          <p:nvPr/>
        </p:nvSpPr>
        <p:spPr>
          <a:xfrm rot="4190103">
            <a:off x="3685117" y="4451351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54" name="文本框 34"/>
          <p:cNvSpPr txBox="1"/>
          <p:nvPr/>
        </p:nvSpPr>
        <p:spPr>
          <a:xfrm rot="8340000">
            <a:off x="5232400" y="375496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55" name="文本框 36"/>
          <p:cNvSpPr txBox="1"/>
          <p:nvPr/>
        </p:nvSpPr>
        <p:spPr>
          <a:xfrm rot="2810103">
            <a:off x="5077884" y="230716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56" name="文本框 37"/>
          <p:cNvSpPr txBox="1"/>
          <p:nvPr/>
        </p:nvSpPr>
        <p:spPr>
          <a:xfrm rot="4010103">
            <a:off x="5077884" y="303106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57" name="文本框 45"/>
          <p:cNvSpPr txBox="1"/>
          <p:nvPr/>
        </p:nvSpPr>
        <p:spPr>
          <a:xfrm rot="2810103">
            <a:off x="5831417" y="2343151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58" name="文本框 46"/>
          <p:cNvSpPr txBox="1"/>
          <p:nvPr/>
        </p:nvSpPr>
        <p:spPr>
          <a:xfrm rot="2810103">
            <a:off x="6322484" y="2626784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59" name="文本框 47"/>
          <p:cNvSpPr txBox="1"/>
          <p:nvPr/>
        </p:nvSpPr>
        <p:spPr>
          <a:xfrm rot="4010103">
            <a:off x="6322484" y="3350684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60" name="文本框 49"/>
          <p:cNvSpPr txBox="1"/>
          <p:nvPr/>
        </p:nvSpPr>
        <p:spPr>
          <a:xfrm rot="-1160763">
            <a:off x="8299451" y="339301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61" name="文本框 50"/>
          <p:cNvSpPr txBox="1"/>
          <p:nvPr/>
        </p:nvSpPr>
        <p:spPr>
          <a:xfrm rot="4020000">
            <a:off x="6957484" y="350731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62" name="文本框 51"/>
          <p:cNvSpPr txBox="1"/>
          <p:nvPr/>
        </p:nvSpPr>
        <p:spPr>
          <a:xfrm rot="-1160763">
            <a:off x="7465484" y="4292600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63" name="文本框 32"/>
          <p:cNvSpPr txBox="1"/>
          <p:nvPr/>
        </p:nvSpPr>
        <p:spPr>
          <a:xfrm rot="5400000">
            <a:off x="1515533" y="4298951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64" name="文本框 34"/>
          <p:cNvSpPr txBox="1"/>
          <p:nvPr/>
        </p:nvSpPr>
        <p:spPr>
          <a:xfrm rot="8340000">
            <a:off x="2508251" y="4737100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65" name="文本框 36"/>
          <p:cNvSpPr txBox="1"/>
          <p:nvPr/>
        </p:nvSpPr>
        <p:spPr>
          <a:xfrm rot="2810103">
            <a:off x="2482851" y="3642784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66" name="文本框 37"/>
          <p:cNvSpPr txBox="1"/>
          <p:nvPr/>
        </p:nvSpPr>
        <p:spPr>
          <a:xfrm rot="5220000">
            <a:off x="3062817" y="4019551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67" name="文本框 45"/>
          <p:cNvSpPr txBox="1"/>
          <p:nvPr/>
        </p:nvSpPr>
        <p:spPr>
          <a:xfrm rot="2810103">
            <a:off x="3744384" y="365971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68" name="文本框 46"/>
          <p:cNvSpPr txBox="1"/>
          <p:nvPr/>
        </p:nvSpPr>
        <p:spPr>
          <a:xfrm rot="4020000">
            <a:off x="933451" y="261831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69" name="文本框 47"/>
          <p:cNvSpPr txBox="1"/>
          <p:nvPr/>
        </p:nvSpPr>
        <p:spPr>
          <a:xfrm rot="5220000">
            <a:off x="929217" y="385656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70" name="文本框 49"/>
          <p:cNvSpPr txBox="1"/>
          <p:nvPr/>
        </p:nvSpPr>
        <p:spPr>
          <a:xfrm rot="4020000">
            <a:off x="3282951" y="4984751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71" name="文本框 50"/>
          <p:cNvSpPr txBox="1"/>
          <p:nvPr/>
        </p:nvSpPr>
        <p:spPr>
          <a:xfrm rot="4020000">
            <a:off x="4929717" y="4483100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72" name="文本框 51"/>
          <p:cNvSpPr txBox="1"/>
          <p:nvPr/>
        </p:nvSpPr>
        <p:spPr>
          <a:xfrm rot="4020000">
            <a:off x="5422900" y="4768851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73" name="文本框 32"/>
          <p:cNvSpPr txBox="1"/>
          <p:nvPr/>
        </p:nvSpPr>
        <p:spPr>
          <a:xfrm rot="-880739">
            <a:off x="685800" y="3352800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74" name="文本框 34"/>
          <p:cNvSpPr txBox="1"/>
          <p:nvPr/>
        </p:nvSpPr>
        <p:spPr>
          <a:xfrm rot="8340000">
            <a:off x="1672167" y="345651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75" name="文本框 36"/>
          <p:cNvSpPr txBox="1"/>
          <p:nvPr/>
        </p:nvSpPr>
        <p:spPr>
          <a:xfrm rot="4020000">
            <a:off x="2224617" y="2012951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76" name="文本框 37"/>
          <p:cNvSpPr txBox="1"/>
          <p:nvPr/>
        </p:nvSpPr>
        <p:spPr>
          <a:xfrm rot="5220000">
            <a:off x="2224617" y="2736851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77" name="文本框 45"/>
          <p:cNvSpPr txBox="1"/>
          <p:nvPr/>
        </p:nvSpPr>
        <p:spPr>
          <a:xfrm rot="2810103">
            <a:off x="2967567" y="2038351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78" name="文本框 46"/>
          <p:cNvSpPr txBox="1"/>
          <p:nvPr/>
        </p:nvSpPr>
        <p:spPr>
          <a:xfrm rot="2810103">
            <a:off x="3460751" y="2324100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79" name="文本框 47"/>
          <p:cNvSpPr txBox="1"/>
          <p:nvPr/>
        </p:nvSpPr>
        <p:spPr>
          <a:xfrm rot="4010103">
            <a:off x="3105151" y="3083984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80" name="文本框 49"/>
          <p:cNvSpPr txBox="1"/>
          <p:nvPr/>
        </p:nvSpPr>
        <p:spPr>
          <a:xfrm rot="2810103">
            <a:off x="4248151" y="2626784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81" name="文本框 50"/>
          <p:cNvSpPr txBox="1"/>
          <p:nvPr/>
        </p:nvSpPr>
        <p:spPr>
          <a:xfrm rot="2810103">
            <a:off x="4093633" y="320251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82" name="文本框 51"/>
          <p:cNvSpPr txBox="1"/>
          <p:nvPr/>
        </p:nvSpPr>
        <p:spPr>
          <a:xfrm rot="2810103">
            <a:off x="4586817" y="348826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83" name="文本框 32"/>
          <p:cNvSpPr txBox="1"/>
          <p:nvPr/>
        </p:nvSpPr>
        <p:spPr>
          <a:xfrm rot="5400000">
            <a:off x="6328833" y="490431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84" name="文本框 34"/>
          <p:cNvSpPr txBox="1"/>
          <p:nvPr/>
        </p:nvSpPr>
        <p:spPr>
          <a:xfrm rot="3159237">
            <a:off x="7759700" y="534246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85" name="文本框 36"/>
          <p:cNvSpPr txBox="1"/>
          <p:nvPr/>
        </p:nvSpPr>
        <p:spPr>
          <a:xfrm rot="-1160763">
            <a:off x="8316384" y="390101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86" name="文本框 37"/>
          <p:cNvSpPr txBox="1"/>
          <p:nvPr/>
        </p:nvSpPr>
        <p:spPr>
          <a:xfrm rot="39237">
            <a:off x="8316384" y="462491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87" name="文本框 45"/>
          <p:cNvSpPr txBox="1"/>
          <p:nvPr/>
        </p:nvSpPr>
        <p:spPr>
          <a:xfrm rot="-1160763">
            <a:off x="9063567" y="3930651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88" name="文本框 46"/>
          <p:cNvSpPr txBox="1"/>
          <p:nvPr/>
        </p:nvSpPr>
        <p:spPr>
          <a:xfrm rot="-1160763">
            <a:off x="9556751" y="4216400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89" name="文本框 47"/>
          <p:cNvSpPr txBox="1"/>
          <p:nvPr/>
        </p:nvSpPr>
        <p:spPr>
          <a:xfrm rot="39237">
            <a:off x="9139767" y="497416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90" name="文本框 49"/>
          <p:cNvSpPr txBox="1"/>
          <p:nvPr/>
        </p:nvSpPr>
        <p:spPr>
          <a:xfrm rot="-1160763">
            <a:off x="10251017" y="4603751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91" name="文本框 50"/>
          <p:cNvSpPr txBox="1"/>
          <p:nvPr/>
        </p:nvSpPr>
        <p:spPr>
          <a:xfrm rot="-1160763">
            <a:off x="10189633" y="509481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92" name="文本框 51"/>
          <p:cNvSpPr txBox="1"/>
          <p:nvPr/>
        </p:nvSpPr>
        <p:spPr>
          <a:xfrm rot="-1160763">
            <a:off x="9040284" y="1528233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95" name="文本框 2"/>
          <p:cNvSpPr txBox="1"/>
          <p:nvPr/>
        </p:nvSpPr>
        <p:spPr>
          <a:xfrm>
            <a:off x="425027" y="1423247"/>
            <a:ext cx="2742353" cy="66611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algn="ctr">
              <a:buFont typeface="Arial" panose="020B0604020202020204" pitchFamily="34" charset="0"/>
              <a:buNone/>
            </a:pPr>
            <a:r>
              <a:rPr lang="zh-CN" altLang="en-US" sz="3735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作者简介</a:t>
            </a:r>
            <a:endParaRPr lang="zh-CN" altLang="en-US" sz="3735" b="1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0960" y="1727200"/>
            <a:ext cx="9106747" cy="452310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3735" b="1" dirty="0">
                <a:latin typeface="黑体" panose="02010609060101010101" pitchFamily="49" charset="-122"/>
                <a:ea typeface="黑体" panose="02010609060101010101" pitchFamily="49" charset="-122"/>
              </a:rPr>
              <a:t>      </a:t>
            </a:r>
            <a:r>
              <a:rPr lang="zh-CN" altLang="en-US" sz="4800" b="1" dirty="0">
                <a:latin typeface="黑体" panose="02010609060101010101" pitchFamily="49" charset="-122"/>
                <a:ea typeface="黑体" panose="02010609060101010101" pitchFamily="49" charset="-122"/>
              </a:rPr>
              <a:t>庄周（约前</a:t>
            </a:r>
            <a:r>
              <a:rPr lang="en-US" altLang="zh-CN" sz="4800" b="1" dirty="0">
                <a:latin typeface="黑体" panose="02010609060101010101" pitchFamily="49" charset="-122"/>
                <a:ea typeface="黑体" panose="02010609060101010101" pitchFamily="49" charset="-122"/>
              </a:rPr>
              <a:t>369—</a:t>
            </a:r>
            <a:r>
              <a:rPr lang="zh-CN" altLang="en-US" sz="4800" b="1" dirty="0">
                <a:latin typeface="黑体" panose="02010609060101010101" pitchFamily="49" charset="-122"/>
                <a:ea typeface="黑体" panose="02010609060101010101" pitchFamily="49" charset="-122"/>
              </a:rPr>
              <a:t>前</a:t>
            </a:r>
            <a:r>
              <a:rPr lang="en-US" altLang="zh-CN" sz="4800" b="1" dirty="0">
                <a:latin typeface="黑体" panose="02010609060101010101" pitchFamily="49" charset="-122"/>
                <a:ea typeface="黑体" panose="02010609060101010101" pitchFamily="49" charset="-122"/>
              </a:rPr>
              <a:t>286</a:t>
            </a:r>
            <a:r>
              <a:rPr lang="zh-CN" altLang="en-US" sz="4800" b="1" dirty="0">
                <a:latin typeface="黑体" panose="02010609060101010101" pitchFamily="49" charset="-122"/>
                <a:ea typeface="黑体" panose="02010609060101010101" pitchFamily="49" charset="-122"/>
              </a:rPr>
              <a:t>），战国时宋国蒙（今河南商丘东北）人</a:t>
            </a:r>
            <a:r>
              <a:rPr lang="en-US" altLang="zh-CN" sz="4800" b="1" dirty="0">
                <a:latin typeface="黑体" panose="02010609060101010101" pitchFamily="49" charset="-122"/>
                <a:ea typeface="黑体" panose="02010609060101010101" pitchFamily="49" charset="-122"/>
              </a:rPr>
              <a:t>,</a:t>
            </a:r>
            <a:r>
              <a:rPr lang="zh-CN" altLang="en-US" sz="4800" b="1" dirty="0">
                <a:latin typeface="黑体" panose="02010609060101010101" pitchFamily="49" charset="-122"/>
                <a:ea typeface="黑体" panose="02010609060101010101" pitchFamily="49" charset="-122"/>
              </a:rPr>
              <a:t>哲学家，</a:t>
            </a:r>
            <a:r>
              <a:rPr lang="zh-CN" altLang="en-US" sz="4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道家学派代表人物。</a:t>
            </a:r>
            <a:r>
              <a:rPr lang="zh-CN" altLang="en-US" sz="4800" b="1" dirty="0">
                <a:latin typeface="黑体" panose="02010609060101010101" pitchFamily="49" charset="-122"/>
                <a:ea typeface="黑体" panose="02010609060101010101" pitchFamily="49" charset="-122"/>
              </a:rPr>
              <a:t>曾做过漆园吏。</a:t>
            </a:r>
            <a:endParaRPr lang="zh-CN" altLang="en-US" sz="4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75778" name="Picture 2" descr="http://p3.so.qhmsg.com/t01f9c8ac81aafaf3e3.jpg"/>
          <p:cNvPicPr>
            <a:picLocks noChangeAspect="1"/>
          </p:cNvPicPr>
          <p:nvPr/>
        </p:nvPicPr>
        <p:blipFill>
          <a:blip r:embed="rId1"/>
          <a:srcRect b="3799"/>
          <a:stretch>
            <a:fillRect/>
          </a:stretch>
        </p:blipFill>
        <p:spPr>
          <a:xfrm>
            <a:off x="9173633" y="1784351"/>
            <a:ext cx="3018367" cy="335703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425027" y="495300"/>
            <a:ext cx="6252633" cy="7480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265" b="1">
                <a:solidFill>
                  <a:srgbClr val="FF0000"/>
                </a:solidFill>
              </a:rPr>
              <a:t>自主阅读，整体感知</a:t>
            </a:r>
            <a:endParaRPr lang="zh-CN" altLang="en-US" sz="4265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5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7" name="文本框 32"/>
          <p:cNvSpPr txBox="1"/>
          <p:nvPr/>
        </p:nvSpPr>
        <p:spPr>
          <a:xfrm>
            <a:off x="5966884" y="390101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en-US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18" name="文本框 34"/>
          <p:cNvSpPr txBox="1"/>
          <p:nvPr/>
        </p:nvSpPr>
        <p:spPr>
          <a:xfrm rot="-280097">
            <a:off x="10754784" y="2169584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19" name="文本框 36"/>
          <p:cNvSpPr txBox="1"/>
          <p:nvPr/>
        </p:nvSpPr>
        <p:spPr>
          <a:xfrm rot="-5350866">
            <a:off x="7808384" y="174836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20" name="文本框 37"/>
          <p:cNvSpPr txBox="1"/>
          <p:nvPr/>
        </p:nvSpPr>
        <p:spPr>
          <a:xfrm rot="-4150866">
            <a:off x="7105651" y="2296584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21" name="文本框 45"/>
          <p:cNvSpPr txBox="1"/>
          <p:nvPr/>
        </p:nvSpPr>
        <p:spPr>
          <a:xfrm rot="-5350866">
            <a:off x="8561917" y="1784351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22" name="文本框 46"/>
          <p:cNvSpPr txBox="1"/>
          <p:nvPr/>
        </p:nvSpPr>
        <p:spPr>
          <a:xfrm rot="-424911">
            <a:off x="9423400" y="2093384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23" name="文本框 47"/>
          <p:cNvSpPr txBox="1"/>
          <p:nvPr/>
        </p:nvSpPr>
        <p:spPr>
          <a:xfrm rot="-4150866">
            <a:off x="10204451" y="332951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24" name="文本框 49"/>
          <p:cNvSpPr txBox="1"/>
          <p:nvPr/>
        </p:nvSpPr>
        <p:spPr>
          <a:xfrm rot="657351">
            <a:off x="10890251" y="157691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25" name="文本框 50"/>
          <p:cNvSpPr txBox="1"/>
          <p:nvPr/>
        </p:nvSpPr>
        <p:spPr>
          <a:xfrm rot="1480325">
            <a:off x="9855200" y="165946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26" name="文本框 51"/>
          <p:cNvSpPr txBox="1"/>
          <p:nvPr/>
        </p:nvSpPr>
        <p:spPr>
          <a:xfrm rot="-5350866">
            <a:off x="11152717" y="3617384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27" name="文本框 32"/>
          <p:cNvSpPr txBox="1"/>
          <p:nvPr/>
        </p:nvSpPr>
        <p:spPr>
          <a:xfrm>
            <a:off x="4349751" y="4747684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28" name="文本框 34"/>
          <p:cNvSpPr txBox="1"/>
          <p:nvPr/>
        </p:nvSpPr>
        <p:spPr>
          <a:xfrm rot="4149897">
            <a:off x="5952067" y="4665133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29" name="文本框 36"/>
          <p:cNvSpPr txBox="1"/>
          <p:nvPr/>
        </p:nvSpPr>
        <p:spPr>
          <a:xfrm rot="-1380000">
            <a:off x="5200651" y="173566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30" name="文本框 37"/>
          <p:cNvSpPr txBox="1"/>
          <p:nvPr/>
        </p:nvSpPr>
        <p:spPr>
          <a:xfrm rot="-180000">
            <a:off x="5507567" y="273896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31" name="文本框 45"/>
          <p:cNvSpPr txBox="1"/>
          <p:nvPr/>
        </p:nvSpPr>
        <p:spPr>
          <a:xfrm rot="-1380000">
            <a:off x="5947833" y="1765300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32" name="文本框 46"/>
          <p:cNvSpPr txBox="1"/>
          <p:nvPr/>
        </p:nvSpPr>
        <p:spPr>
          <a:xfrm rot="-1380000">
            <a:off x="6441017" y="2051051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33" name="文本框 47"/>
          <p:cNvSpPr txBox="1"/>
          <p:nvPr/>
        </p:nvSpPr>
        <p:spPr>
          <a:xfrm rot="-180000">
            <a:off x="6752167" y="298026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34" name="文本框 49"/>
          <p:cNvSpPr txBox="1"/>
          <p:nvPr/>
        </p:nvSpPr>
        <p:spPr>
          <a:xfrm rot="-5350866">
            <a:off x="8413751" y="2813051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35" name="文本框 50"/>
          <p:cNvSpPr txBox="1"/>
          <p:nvPr/>
        </p:nvSpPr>
        <p:spPr>
          <a:xfrm rot="-170103">
            <a:off x="7452784" y="3454400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36" name="文本框 51"/>
          <p:cNvSpPr txBox="1"/>
          <p:nvPr/>
        </p:nvSpPr>
        <p:spPr>
          <a:xfrm rot="-5350866">
            <a:off x="7787217" y="4572000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37" name="文本框 32"/>
          <p:cNvSpPr txBox="1"/>
          <p:nvPr/>
        </p:nvSpPr>
        <p:spPr>
          <a:xfrm rot="1209897">
            <a:off x="1515533" y="5166784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38" name="文本框 34"/>
          <p:cNvSpPr txBox="1"/>
          <p:nvPr/>
        </p:nvSpPr>
        <p:spPr>
          <a:xfrm rot="4149897">
            <a:off x="2857500" y="4607984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39" name="文本框 36"/>
          <p:cNvSpPr txBox="1"/>
          <p:nvPr/>
        </p:nvSpPr>
        <p:spPr>
          <a:xfrm rot="-1380000">
            <a:off x="2139951" y="4305300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40" name="文本框 37"/>
          <p:cNvSpPr txBox="1"/>
          <p:nvPr/>
        </p:nvSpPr>
        <p:spPr>
          <a:xfrm rot="1029897">
            <a:off x="3314700" y="367241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41" name="文本框 45"/>
          <p:cNvSpPr txBox="1"/>
          <p:nvPr/>
        </p:nvSpPr>
        <p:spPr>
          <a:xfrm rot="-1380000">
            <a:off x="4216400" y="4195233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42" name="文本框 46"/>
          <p:cNvSpPr txBox="1"/>
          <p:nvPr/>
        </p:nvSpPr>
        <p:spPr>
          <a:xfrm rot="-170103">
            <a:off x="1049867" y="204046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43" name="文本框 47"/>
          <p:cNvSpPr txBox="1"/>
          <p:nvPr/>
        </p:nvSpPr>
        <p:spPr>
          <a:xfrm rot="1029897">
            <a:off x="1104900" y="4533900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44" name="文本框 49"/>
          <p:cNvSpPr txBox="1"/>
          <p:nvPr/>
        </p:nvSpPr>
        <p:spPr>
          <a:xfrm rot="-170103">
            <a:off x="4013200" y="5115984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45" name="文本框 50"/>
          <p:cNvSpPr txBox="1"/>
          <p:nvPr/>
        </p:nvSpPr>
        <p:spPr>
          <a:xfrm rot="-170103">
            <a:off x="5543551" y="4226984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46" name="文本框 51"/>
          <p:cNvSpPr txBox="1"/>
          <p:nvPr/>
        </p:nvSpPr>
        <p:spPr>
          <a:xfrm rot="-170103">
            <a:off x="5765800" y="5238751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47" name="文本框 32"/>
          <p:cNvSpPr txBox="1"/>
          <p:nvPr/>
        </p:nvSpPr>
        <p:spPr>
          <a:xfrm rot="-5070842">
            <a:off x="423333" y="2715684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48" name="文本框 54"/>
          <p:cNvSpPr txBox="1"/>
          <p:nvPr/>
        </p:nvSpPr>
        <p:spPr>
          <a:xfrm rot="4149897">
            <a:off x="1786467" y="287866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49" name="文本框 55"/>
          <p:cNvSpPr txBox="1"/>
          <p:nvPr/>
        </p:nvSpPr>
        <p:spPr>
          <a:xfrm rot="-170103">
            <a:off x="429684" y="1782233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50" name="文本框 56"/>
          <p:cNvSpPr txBox="1"/>
          <p:nvPr/>
        </p:nvSpPr>
        <p:spPr>
          <a:xfrm rot="1029897">
            <a:off x="1784351" y="2245784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51" name="文本框 45"/>
          <p:cNvSpPr txBox="1"/>
          <p:nvPr/>
        </p:nvSpPr>
        <p:spPr>
          <a:xfrm rot="-1380000">
            <a:off x="2823633" y="1528233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52" name="文本框 46"/>
          <p:cNvSpPr txBox="1"/>
          <p:nvPr/>
        </p:nvSpPr>
        <p:spPr>
          <a:xfrm rot="-1380000">
            <a:off x="3583517" y="175471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53" name="文本框 47"/>
          <p:cNvSpPr txBox="1"/>
          <p:nvPr/>
        </p:nvSpPr>
        <p:spPr>
          <a:xfrm rot="-180000">
            <a:off x="3221567" y="2506133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54" name="文本框 49"/>
          <p:cNvSpPr txBox="1"/>
          <p:nvPr/>
        </p:nvSpPr>
        <p:spPr>
          <a:xfrm rot="-1380000">
            <a:off x="4368800" y="2051051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55" name="文本框 50"/>
          <p:cNvSpPr txBox="1"/>
          <p:nvPr/>
        </p:nvSpPr>
        <p:spPr>
          <a:xfrm rot="-1380000">
            <a:off x="3799417" y="2825751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56" name="文本框 51"/>
          <p:cNvSpPr txBox="1"/>
          <p:nvPr/>
        </p:nvSpPr>
        <p:spPr>
          <a:xfrm rot="-1380000">
            <a:off x="4646084" y="3007784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57" name="文本框 32"/>
          <p:cNvSpPr txBox="1"/>
          <p:nvPr/>
        </p:nvSpPr>
        <p:spPr>
          <a:xfrm rot="1209897">
            <a:off x="6819900" y="4718051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58" name="文本框 34"/>
          <p:cNvSpPr txBox="1"/>
          <p:nvPr/>
        </p:nvSpPr>
        <p:spPr>
          <a:xfrm rot="-1030866">
            <a:off x="8417984" y="5192184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59" name="文本框 36"/>
          <p:cNvSpPr txBox="1"/>
          <p:nvPr/>
        </p:nvSpPr>
        <p:spPr>
          <a:xfrm rot="368503">
            <a:off x="7698317" y="381211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60" name="文本框 37"/>
          <p:cNvSpPr txBox="1"/>
          <p:nvPr/>
        </p:nvSpPr>
        <p:spPr>
          <a:xfrm rot="829244">
            <a:off x="7046384" y="529801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61" name="文本框 45"/>
          <p:cNvSpPr txBox="1"/>
          <p:nvPr/>
        </p:nvSpPr>
        <p:spPr>
          <a:xfrm rot="-4502722">
            <a:off x="9031817" y="3327400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62" name="文本框 46"/>
          <p:cNvSpPr txBox="1"/>
          <p:nvPr/>
        </p:nvSpPr>
        <p:spPr>
          <a:xfrm rot="2702238">
            <a:off x="10090151" y="4083051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63" name="文本框 47"/>
          <p:cNvSpPr txBox="1"/>
          <p:nvPr/>
        </p:nvSpPr>
        <p:spPr>
          <a:xfrm rot="-3456638">
            <a:off x="8989484" y="453601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64" name="文本框 49"/>
          <p:cNvSpPr txBox="1"/>
          <p:nvPr/>
        </p:nvSpPr>
        <p:spPr>
          <a:xfrm rot="-3180423">
            <a:off x="10809817" y="4353984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65" name="文本框 50"/>
          <p:cNvSpPr txBox="1"/>
          <p:nvPr/>
        </p:nvSpPr>
        <p:spPr>
          <a:xfrm rot="-3640556">
            <a:off x="9649884" y="4785784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66" name="文本框 51"/>
          <p:cNvSpPr txBox="1"/>
          <p:nvPr/>
        </p:nvSpPr>
        <p:spPr>
          <a:xfrm rot="1549510">
            <a:off x="10706100" y="320251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67" name="文本框 32"/>
          <p:cNvSpPr txBox="1"/>
          <p:nvPr/>
        </p:nvSpPr>
        <p:spPr>
          <a:xfrm rot="4190103">
            <a:off x="5717117" y="334221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68" name="文本框 34"/>
          <p:cNvSpPr txBox="1"/>
          <p:nvPr/>
        </p:nvSpPr>
        <p:spPr>
          <a:xfrm rot="8340000">
            <a:off x="6563784" y="4184651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69" name="文本框 36"/>
          <p:cNvSpPr txBox="1"/>
          <p:nvPr/>
        </p:nvSpPr>
        <p:spPr>
          <a:xfrm rot="-1160763">
            <a:off x="7698317" y="2334684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70" name="文本框 37"/>
          <p:cNvSpPr txBox="1"/>
          <p:nvPr/>
        </p:nvSpPr>
        <p:spPr>
          <a:xfrm rot="39237">
            <a:off x="7533217" y="303106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71" name="文本框 45"/>
          <p:cNvSpPr txBox="1"/>
          <p:nvPr/>
        </p:nvSpPr>
        <p:spPr>
          <a:xfrm rot="-1160763">
            <a:off x="8445500" y="236431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72" name="文本框 46"/>
          <p:cNvSpPr txBox="1"/>
          <p:nvPr/>
        </p:nvSpPr>
        <p:spPr>
          <a:xfrm rot="-1160763">
            <a:off x="8938684" y="265006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73" name="文本框 47"/>
          <p:cNvSpPr txBox="1"/>
          <p:nvPr/>
        </p:nvSpPr>
        <p:spPr>
          <a:xfrm rot="39237">
            <a:off x="9580033" y="3276600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74" name="文本框 49"/>
          <p:cNvSpPr txBox="1"/>
          <p:nvPr/>
        </p:nvSpPr>
        <p:spPr>
          <a:xfrm rot="-1160763">
            <a:off x="10695517" y="2755900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75" name="文本框 50"/>
          <p:cNvSpPr txBox="1"/>
          <p:nvPr/>
        </p:nvSpPr>
        <p:spPr>
          <a:xfrm rot="-1160763">
            <a:off x="9984317" y="2578100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76" name="文本框 51"/>
          <p:cNvSpPr txBox="1"/>
          <p:nvPr/>
        </p:nvSpPr>
        <p:spPr>
          <a:xfrm rot="-1160763">
            <a:off x="10619317" y="3725333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77" name="文本框 32"/>
          <p:cNvSpPr txBox="1"/>
          <p:nvPr/>
        </p:nvSpPr>
        <p:spPr>
          <a:xfrm rot="4190103">
            <a:off x="3685117" y="4451351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78" name="文本框 34"/>
          <p:cNvSpPr txBox="1"/>
          <p:nvPr/>
        </p:nvSpPr>
        <p:spPr>
          <a:xfrm rot="8340000">
            <a:off x="5232400" y="375496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79" name="文本框 36"/>
          <p:cNvSpPr txBox="1"/>
          <p:nvPr/>
        </p:nvSpPr>
        <p:spPr>
          <a:xfrm rot="2810103">
            <a:off x="5077884" y="230716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80" name="文本框 37"/>
          <p:cNvSpPr txBox="1"/>
          <p:nvPr/>
        </p:nvSpPr>
        <p:spPr>
          <a:xfrm rot="4010103">
            <a:off x="5077884" y="303106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81" name="文本框 45"/>
          <p:cNvSpPr txBox="1"/>
          <p:nvPr/>
        </p:nvSpPr>
        <p:spPr>
          <a:xfrm rot="2810103">
            <a:off x="5831417" y="2343151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82" name="文本框 46"/>
          <p:cNvSpPr txBox="1"/>
          <p:nvPr/>
        </p:nvSpPr>
        <p:spPr>
          <a:xfrm rot="2810103">
            <a:off x="6322484" y="2626784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83" name="文本框 47"/>
          <p:cNvSpPr txBox="1"/>
          <p:nvPr/>
        </p:nvSpPr>
        <p:spPr>
          <a:xfrm rot="4010103">
            <a:off x="6322484" y="3350684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84" name="文本框 49"/>
          <p:cNvSpPr txBox="1"/>
          <p:nvPr/>
        </p:nvSpPr>
        <p:spPr>
          <a:xfrm rot="-1160763">
            <a:off x="8299451" y="339301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85" name="文本框 50"/>
          <p:cNvSpPr txBox="1"/>
          <p:nvPr/>
        </p:nvSpPr>
        <p:spPr>
          <a:xfrm rot="4020000">
            <a:off x="6957484" y="350731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86" name="文本框 51"/>
          <p:cNvSpPr txBox="1"/>
          <p:nvPr/>
        </p:nvSpPr>
        <p:spPr>
          <a:xfrm rot="-1160763">
            <a:off x="7465484" y="4292600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87" name="文本框 32"/>
          <p:cNvSpPr txBox="1"/>
          <p:nvPr/>
        </p:nvSpPr>
        <p:spPr>
          <a:xfrm rot="5400000">
            <a:off x="1515533" y="4298951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88" name="文本框 34"/>
          <p:cNvSpPr txBox="1"/>
          <p:nvPr/>
        </p:nvSpPr>
        <p:spPr>
          <a:xfrm rot="8340000">
            <a:off x="2508251" y="4737100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89" name="文本框 36"/>
          <p:cNvSpPr txBox="1"/>
          <p:nvPr/>
        </p:nvSpPr>
        <p:spPr>
          <a:xfrm rot="2810103">
            <a:off x="2482851" y="3642784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90" name="文本框 37"/>
          <p:cNvSpPr txBox="1"/>
          <p:nvPr/>
        </p:nvSpPr>
        <p:spPr>
          <a:xfrm rot="5220000">
            <a:off x="3062817" y="4019551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91" name="文本框 45"/>
          <p:cNvSpPr txBox="1"/>
          <p:nvPr/>
        </p:nvSpPr>
        <p:spPr>
          <a:xfrm rot="2810103">
            <a:off x="3744384" y="365971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92" name="文本框 46"/>
          <p:cNvSpPr txBox="1"/>
          <p:nvPr/>
        </p:nvSpPr>
        <p:spPr>
          <a:xfrm rot="4020000">
            <a:off x="933451" y="261831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93" name="文本框 47"/>
          <p:cNvSpPr txBox="1"/>
          <p:nvPr/>
        </p:nvSpPr>
        <p:spPr>
          <a:xfrm rot="5220000">
            <a:off x="929217" y="385656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94" name="文本框 49"/>
          <p:cNvSpPr txBox="1"/>
          <p:nvPr/>
        </p:nvSpPr>
        <p:spPr>
          <a:xfrm rot="4020000">
            <a:off x="3282951" y="4984751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95" name="文本框 50"/>
          <p:cNvSpPr txBox="1"/>
          <p:nvPr/>
        </p:nvSpPr>
        <p:spPr>
          <a:xfrm rot="4020000">
            <a:off x="4929717" y="4483100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96" name="文本框 51"/>
          <p:cNvSpPr txBox="1"/>
          <p:nvPr/>
        </p:nvSpPr>
        <p:spPr>
          <a:xfrm rot="4020000">
            <a:off x="5422900" y="4768851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97" name="文本框 32"/>
          <p:cNvSpPr txBox="1"/>
          <p:nvPr/>
        </p:nvSpPr>
        <p:spPr>
          <a:xfrm rot="-880739">
            <a:off x="685800" y="3352800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98" name="文本框 34"/>
          <p:cNvSpPr txBox="1"/>
          <p:nvPr/>
        </p:nvSpPr>
        <p:spPr>
          <a:xfrm rot="8340000">
            <a:off x="1672167" y="345651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99" name="文本框 36"/>
          <p:cNvSpPr txBox="1"/>
          <p:nvPr/>
        </p:nvSpPr>
        <p:spPr>
          <a:xfrm rot="4020000">
            <a:off x="2224617" y="2012951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300" name="文本框 37"/>
          <p:cNvSpPr txBox="1"/>
          <p:nvPr/>
        </p:nvSpPr>
        <p:spPr>
          <a:xfrm rot="5220000">
            <a:off x="2224617" y="2736851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301" name="文本框 45"/>
          <p:cNvSpPr txBox="1"/>
          <p:nvPr/>
        </p:nvSpPr>
        <p:spPr>
          <a:xfrm rot="2810103">
            <a:off x="2967567" y="2038351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302" name="文本框 46"/>
          <p:cNvSpPr txBox="1"/>
          <p:nvPr/>
        </p:nvSpPr>
        <p:spPr>
          <a:xfrm rot="2810103">
            <a:off x="3460751" y="2324100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303" name="文本框 47"/>
          <p:cNvSpPr txBox="1"/>
          <p:nvPr/>
        </p:nvSpPr>
        <p:spPr>
          <a:xfrm rot="4010103">
            <a:off x="3105151" y="3083984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304" name="文本框 49"/>
          <p:cNvSpPr txBox="1"/>
          <p:nvPr/>
        </p:nvSpPr>
        <p:spPr>
          <a:xfrm rot="2810103">
            <a:off x="4248151" y="2626784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305" name="文本框 50"/>
          <p:cNvSpPr txBox="1"/>
          <p:nvPr/>
        </p:nvSpPr>
        <p:spPr>
          <a:xfrm rot="2810103">
            <a:off x="4093633" y="320251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306" name="文本框 51"/>
          <p:cNvSpPr txBox="1"/>
          <p:nvPr/>
        </p:nvSpPr>
        <p:spPr>
          <a:xfrm rot="2810103">
            <a:off x="4586817" y="348826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307" name="文本框 32"/>
          <p:cNvSpPr txBox="1"/>
          <p:nvPr/>
        </p:nvSpPr>
        <p:spPr>
          <a:xfrm rot="5400000">
            <a:off x="6328833" y="490431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308" name="文本框 34"/>
          <p:cNvSpPr txBox="1"/>
          <p:nvPr/>
        </p:nvSpPr>
        <p:spPr>
          <a:xfrm rot="3159237">
            <a:off x="7759700" y="534246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309" name="文本框 36"/>
          <p:cNvSpPr txBox="1"/>
          <p:nvPr/>
        </p:nvSpPr>
        <p:spPr>
          <a:xfrm rot="-1160763">
            <a:off x="8316384" y="390101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310" name="文本框 37"/>
          <p:cNvSpPr txBox="1"/>
          <p:nvPr/>
        </p:nvSpPr>
        <p:spPr>
          <a:xfrm rot="39237">
            <a:off x="8316384" y="462491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311" name="文本框 45"/>
          <p:cNvSpPr txBox="1"/>
          <p:nvPr/>
        </p:nvSpPr>
        <p:spPr>
          <a:xfrm rot="-1160763">
            <a:off x="9063567" y="3930651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312" name="文本框 46"/>
          <p:cNvSpPr txBox="1"/>
          <p:nvPr/>
        </p:nvSpPr>
        <p:spPr>
          <a:xfrm rot="-1160763">
            <a:off x="9556751" y="4216400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313" name="文本框 47"/>
          <p:cNvSpPr txBox="1"/>
          <p:nvPr/>
        </p:nvSpPr>
        <p:spPr>
          <a:xfrm rot="39237">
            <a:off x="9139767" y="497416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314" name="文本框 49"/>
          <p:cNvSpPr txBox="1"/>
          <p:nvPr/>
        </p:nvSpPr>
        <p:spPr>
          <a:xfrm rot="-1160763">
            <a:off x="10251017" y="4603751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315" name="文本框 50"/>
          <p:cNvSpPr txBox="1"/>
          <p:nvPr/>
        </p:nvSpPr>
        <p:spPr>
          <a:xfrm rot="-1160763">
            <a:off x="10189633" y="509481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316" name="文本框 51"/>
          <p:cNvSpPr txBox="1"/>
          <p:nvPr/>
        </p:nvSpPr>
        <p:spPr>
          <a:xfrm rot="-1160763">
            <a:off x="9040284" y="1528233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319" name="文本框 2"/>
          <p:cNvSpPr txBox="1"/>
          <p:nvPr/>
        </p:nvSpPr>
        <p:spPr>
          <a:xfrm>
            <a:off x="366607" y="406400"/>
            <a:ext cx="3252047" cy="9937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>
              <a:buFont typeface="Arial" panose="020B0604020202020204" pitchFamily="34" charset="0"/>
              <a:buNone/>
            </a:pPr>
            <a:r>
              <a:rPr lang="zh-CN" altLang="en-US" sz="5865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校正字音</a:t>
            </a:r>
            <a:endParaRPr lang="zh-CN" altLang="en-US" sz="5865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320" name="Text Box 2"/>
          <p:cNvSpPr txBox="1"/>
          <p:nvPr/>
        </p:nvSpPr>
        <p:spPr>
          <a:xfrm>
            <a:off x="535517" y="1890184"/>
            <a:ext cx="11317816" cy="271907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200000"/>
              </a:lnSpc>
              <a:buFont typeface="Arial" panose="020B0604020202020204" pitchFamily="34" charset="0"/>
              <a:buNone/>
            </a:pPr>
            <a:r>
              <a:rPr lang="zh-CN" altLang="en-US" sz="4265" b="1" dirty="0">
                <a:latin typeface="楷体" panose="02010609060101010101" pitchFamily="49" charset="-122"/>
                <a:ea typeface="楷体" panose="02010609060101010101" pitchFamily="49" charset="-122"/>
              </a:rPr>
              <a:t>鲲（    ）    徙（    ）     抟（    ）</a:t>
            </a:r>
            <a:endParaRPr lang="en-US" altLang="zh-CN" sz="4265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200000"/>
              </a:lnSpc>
              <a:buFont typeface="Arial" panose="020B0604020202020204" pitchFamily="34" charset="0"/>
              <a:buNone/>
            </a:pPr>
            <a:r>
              <a:rPr lang="zh-CN" altLang="en-US" sz="4265" b="1" dirty="0">
                <a:latin typeface="楷体" panose="02010609060101010101" pitchFamily="49" charset="-122"/>
                <a:ea typeface="楷体" panose="02010609060101010101" pitchFamily="49" charset="-122"/>
              </a:rPr>
              <a:t>南冥（    ）  濠梁（    ）</a:t>
            </a:r>
            <a:r>
              <a:rPr lang="en-US" altLang="zh-CN" sz="4265" b="1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4265" b="1" dirty="0">
                <a:latin typeface="楷体" panose="02010609060101010101" pitchFamily="49" charset="-122"/>
                <a:ea typeface="楷体" panose="02010609060101010101" pitchFamily="49" charset="-122"/>
              </a:rPr>
              <a:t>鲦鱼（    ）</a:t>
            </a:r>
            <a:endParaRPr lang="zh-CN" altLang="en-US" sz="4265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790700" y="2311400"/>
            <a:ext cx="901065" cy="6661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3735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kūn</a:t>
            </a:r>
            <a:endParaRPr kumimoji="0" lang="zh-CN" altLang="en-US" sz="3735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740400" y="2309284"/>
            <a:ext cx="661670" cy="6661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3735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xǐ</a:t>
            </a:r>
            <a:endParaRPr kumimoji="0" lang="zh-CN" altLang="en-US" sz="3735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9580033" y="2309284"/>
            <a:ext cx="1140460" cy="6661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3735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tuán</a:t>
            </a:r>
            <a:endParaRPr kumimoji="0" lang="zh-CN" altLang="en-US" sz="3735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245784" y="3604684"/>
            <a:ext cx="1140460" cy="6661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3735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mínɡ</a:t>
            </a:r>
            <a:endParaRPr kumimoji="0" lang="zh-CN" altLang="en-US" sz="3735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165851" y="3604684"/>
            <a:ext cx="901065" cy="6661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3735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háo</a:t>
            </a:r>
            <a:endParaRPr kumimoji="0" lang="zh-CN" altLang="en-US" sz="3735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0143067" y="3642784"/>
            <a:ext cx="1140460" cy="6661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3735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tiáo</a:t>
            </a:r>
            <a:endParaRPr kumimoji="0" lang="zh-CN" altLang="en-US" sz="3735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</p:txBody>
      </p:sp>
      <p:sp>
        <p:nvSpPr>
          <p:cNvPr id="9327" name="TextBox 11"/>
          <p:cNvSpPr txBox="1"/>
          <p:nvPr/>
        </p:nvSpPr>
        <p:spPr>
          <a:xfrm>
            <a:off x="579967" y="2730500"/>
            <a:ext cx="690033" cy="66611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defTabSz="914400">
              <a:buFont typeface="Arial" panose="020B0604020202020204" pitchFamily="34" charset="0"/>
              <a:buNone/>
            </a:pPr>
            <a:r>
              <a:rPr lang="en-US" altLang="zh-CN" sz="3735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·</a:t>
            </a:r>
            <a:endParaRPr lang="zh-CN" altLang="en-US" sz="3735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328" name="TextBox 19"/>
          <p:cNvSpPr txBox="1"/>
          <p:nvPr/>
        </p:nvSpPr>
        <p:spPr>
          <a:xfrm>
            <a:off x="4480984" y="2730500"/>
            <a:ext cx="624416" cy="66611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defTabSz="914400">
              <a:buFont typeface="Arial" panose="020B0604020202020204" pitchFamily="34" charset="0"/>
              <a:buNone/>
            </a:pPr>
            <a:r>
              <a:rPr lang="en-US" altLang="zh-CN" sz="3735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·</a:t>
            </a:r>
            <a:endParaRPr lang="zh-CN" altLang="en-US" sz="3735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329" name="TextBox 20"/>
          <p:cNvSpPr txBox="1"/>
          <p:nvPr/>
        </p:nvSpPr>
        <p:spPr>
          <a:xfrm>
            <a:off x="8521700" y="2730500"/>
            <a:ext cx="690033" cy="66611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defTabSz="914400">
              <a:buFont typeface="Arial" panose="020B0604020202020204" pitchFamily="34" charset="0"/>
              <a:buNone/>
            </a:pPr>
            <a:r>
              <a:rPr lang="en-US" altLang="zh-CN" sz="3735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·</a:t>
            </a:r>
            <a:endParaRPr lang="zh-CN" altLang="en-US" sz="3735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330" name="TextBox 21"/>
          <p:cNvSpPr txBox="1"/>
          <p:nvPr/>
        </p:nvSpPr>
        <p:spPr>
          <a:xfrm>
            <a:off x="1085851" y="4044951"/>
            <a:ext cx="687916" cy="66611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defTabSz="914400">
              <a:buFont typeface="Arial" panose="020B0604020202020204" pitchFamily="34" charset="0"/>
              <a:buNone/>
            </a:pPr>
            <a:r>
              <a:rPr lang="en-US" altLang="zh-CN" sz="3735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·</a:t>
            </a:r>
            <a:endParaRPr lang="zh-CN" altLang="en-US" sz="3735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331" name="TextBox 22"/>
          <p:cNvSpPr txBox="1"/>
          <p:nvPr/>
        </p:nvSpPr>
        <p:spPr>
          <a:xfrm>
            <a:off x="4423833" y="4000500"/>
            <a:ext cx="690033" cy="66611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defTabSz="914400">
              <a:buFont typeface="Arial" panose="020B0604020202020204" pitchFamily="34" charset="0"/>
              <a:buNone/>
            </a:pPr>
            <a:r>
              <a:rPr lang="en-US" altLang="zh-CN" sz="3735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·</a:t>
            </a:r>
            <a:endParaRPr lang="zh-CN" altLang="en-US" sz="3735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332" name="TextBox 23"/>
          <p:cNvSpPr txBox="1"/>
          <p:nvPr/>
        </p:nvSpPr>
        <p:spPr>
          <a:xfrm>
            <a:off x="8485717" y="4000500"/>
            <a:ext cx="690033" cy="66611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defTabSz="914400">
              <a:buFont typeface="Arial" panose="020B0604020202020204" pitchFamily="34" charset="0"/>
              <a:buNone/>
            </a:pPr>
            <a:r>
              <a:rPr lang="en-US" altLang="zh-CN" sz="3735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·</a:t>
            </a:r>
            <a:endParaRPr lang="zh-CN" altLang="en-US" sz="3735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2" grpId="0"/>
      <p:bldP spid="13" grpId="0"/>
      <p:bldP spid="14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2" name="Text Box 2"/>
          <p:cNvSpPr txBox="1"/>
          <p:nvPr/>
        </p:nvSpPr>
        <p:spPr>
          <a:xfrm>
            <a:off x="258233" y="1413933"/>
            <a:ext cx="6515100" cy="354393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735" b="1" dirty="0">
                <a:latin typeface="黑体" panose="02010609060101010101" pitchFamily="49" charset="-122"/>
                <a:ea typeface="黑体" panose="02010609060101010101" pitchFamily="49" charset="-122"/>
              </a:rPr>
              <a:t>北冥有鱼，其名为鲲。鲲之大，不知其几千里也；化而为鸟，其名为鹏。鹏之背，不知其几千里也；怒而飞，其翼若垂天之云。</a:t>
            </a:r>
            <a:endParaRPr lang="zh-CN" altLang="en-US" sz="3735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6773333" y="999067"/>
            <a:ext cx="27517" cy="517948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15"/>
          <p:cNvSpPr/>
          <p:nvPr/>
        </p:nvSpPr>
        <p:spPr>
          <a:xfrm>
            <a:off x="6805084" y="954617"/>
            <a:ext cx="1574800" cy="457708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3735" b="1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冥：</a:t>
            </a:r>
            <a:endParaRPr lang="zh-CN" altLang="en-US" sz="3735" b="1" dirty="0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3735" b="1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鲲：</a:t>
            </a:r>
            <a:endParaRPr lang="en-US" altLang="zh-CN" sz="3735" b="1" dirty="0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3735" b="1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怒：</a:t>
            </a:r>
            <a:endParaRPr lang="en-US" altLang="zh-CN" sz="3735" b="1" dirty="0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  <a:buFont typeface="Arial" panose="020B0604020202020204" pitchFamily="34" charset="0"/>
              <a:buNone/>
            </a:pPr>
            <a:endParaRPr lang="en-US" altLang="zh-CN" sz="3735" b="1" dirty="0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3735" b="1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垂天之云：</a:t>
            </a:r>
            <a:endParaRPr lang="zh-CN" altLang="en-US" sz="3735" b="1" dirty="0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7624233" y="1016000"/>
            <a:ext cx="4237567" cy="66611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3735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同“溟”，海。</a:t>
            </a:r>
            <a:endParaRPr lang="zh-CN" altLang="en-US" sz="3735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624233" y="1761067"/>
            <a:ext cx="2501900" cy="66611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3735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大鱼名。</a:t>
            </a:r>
            <a:endParaRPr lang="zh-CN" altLang="en-US" sz="3735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7624233" y="2531533"/>
            <a:ext cx="4237567" cy="135699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>
              <a:lnSpc>
                <a:spcPct val="11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3735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振奋，这里指用力鼓动翅膀。</a:t>
            </a:r>
            <a:endParaRPr lang="zh-CN" altLang="en-US" sz="3735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8087784" y="4243917"/>
            <a:ext cx="3829049" cy="7239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>
              <a:lnSpc>
                <a:spcPct val="11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3735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悬挂在天空的云。</a:t>
            </a:r>
            <a:endParaRPr lang="zh-CN" altLang="en-US" sz="3735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5941484" y="2110317"/>
            <a:ext cx="704851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349251" y="2825751"/>
            <a:ext cx="4906433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4157133" y="3496733"/>
            <a:ext cx="24892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313267" y="4178300"/>
            <a:ext cx="3043767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076451" y="613833"/>
            <a:ext cx="1915583" cy="666115"/>
          </a:xfrm>
          <a:prstGeom prst="rect">
            <a:avLst/>
          </a:prstGeom>
          <a:solidFill>
            <a:srgbClr val="FFFF00"/>
          </a:solidFill>
          <a:ln w="9525">
            <a:noFill/>
          </a:ln>
        </p:spPr>
        <p:txBody>
          <a:bodyPr anchor="t">
            <a:spAutoFit/>
          </a:bodyPr>
          <a:p>
            <a:pPr algn="ctr" eaLnBrk="0" hangingPunct="0"/>
            <a:r>
              <a:rPr lang="zh-CN" altLang="en-US" sz="3735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夸张</a:t>
            </a:r>
            <a:endParaRPr lang="zh-CN" altLang="en-US" sz="3735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3640667" y="3589867"/>
            <a:ext cx="1553633" cy="588433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740151" y="4286251"/>
            <a:ext cx="2417233" cy="666115"/>
          </a:xfrm>
          <a:prstGeom prst="rect">
            <a:avLst/>
          </a:prstGeom>
          <a:solidFill>
            <a:srgbClr val="FFFF00"/>
          </a:solidFill>
          <a:ln w="9525">
            <a:noFill/>
          </a:ln>
        </p:spPr>
        <p:txBody>
          <a:bodyPr anchor="t">
            <a:spAutoFit/>
          </a:bodyPr>
          <a:p>
            <a:pPr algn="ctr" eaLnBrk="0" hangingPunct="0"/>
            <a:r>
              <a:rPr lang="zh-CN" altLang="en-US" sz="3735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动作描写</a:t>
            </a:r>
            <a:endParaRPr lang="zh-CN" altLang="en-US" sz="3735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25033" y="5308600"/>
            <a:ext cx="4734984" cy="82994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rPr>
              <a:t>介绍鲲鹏形体</a:t>
            </a:r>
            <a:endParaRPr kumimoji="0" lang="zh-CN" altLang="en-US" sz="4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17" grpId="0"/>
      <p:bldP spid="14" grpId="0"/>
      <p:bldP spid="20" grpId="0"/>
      <p:bldP spid="15" grpId="0"/>
      <p:bldP spid="8" grpId="0" bldLvl="0" animBg="1"/>
      <p:bldP spid="9" grpId="0" bldLvl="0" animBg="1"/>
      <p:bldP spid="23" grpId="0" bldLvl="0" animBg="1"/>
      <p:bldP spid="10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6" name="Text Box 2"/>
          <p:cNvSpPr txBox="1"/>
          <p:nvPr/>
        </p:nvSpPr>
        <p:spPr>
          <a:xfrm>
            <a:off x="273051" y="878417"/>
            <a:ext cx="6724649" cy="47415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是鸟也，海运则将徙于南冥。南冥者，天池也。</a:t>
            </a:r>
            <a:r>
              <a:rPr lang="en-US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齐谐</a:t>
            </a:r>
            <a:r>
              <a:rPr lang="en-US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者，志怪者也。</a:t>
            </a:r>
            <a:r>
              <a:rPr lang="en-US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谐</a:t>
            </a:r>
            <a:r>
              <a:rPr lang="en-US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之言曰：“鹏之徙于南冥也，水击三千里，抟扶摇而上者九万里，去以六月息者也。”野马也，尘埃也，生物之以息相吹也。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6932084" y="287867"/>
            <a:ext cx="29633" cy="568748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15"/>
          <p:cNvSpPr/>
          <p:nvPr/>
        </p:nvSpPr>
        <p:spPr>
          <a:xfrm>
            <a:off x="6938433" y="243417"/>
            <a:ext cx="2351617" cy="5852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3600" b="1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海运：</a:t>
            </a:r>
            <a:endParaRPr lang="en-US" altLang="zh-CN" sz="3600" b="1" dirty="0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3600" b="1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天池：</a:t>
            </a:r>
            <a:endParaRPr lang="en-US" altLang="zh-CN" sz="3600" b="1" dirty="0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3600" b="1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志怪：</a:t>
            </a:r>
            <a:endParaRPr lang="en-US" altLang="zh-CN" sz="3600" b="1" dirty="0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3600" b="1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水击：</a:t>
            </a:r>
            <a:endParaRPr lang="en-US" altLang="zh-CN" sz="3600" b="1" dirty="0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3600" b="1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抟：</a:t>
            </a:r>
            <a:endParaRPr lang="en-US" altLang="zh-CN" sz="3600" b="1" dirty="0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3600" b="1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扶摇：</a:t>
            </a:r>
            <a:endParaRPr lang="en-US" altLang="zh-CN" sz="3600" b="1" dirty="0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3600" b="1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息：</a:t>
            </a:r>
            <a:endParaRPr lang="en-US" altLang="zh-CN" sz="3600" b="1" dirty="0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3600" b="1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野马：</a:t>
            </a:r>
            <a:endParaRPr lang="en-US" altLang="zh-CN" sz="3600" b="1" dirty="0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8219017" y="332317"/>
            <a:ext cx="3098800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36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海水运动。</a:t>
            </a:r>
            <a:endParaRPr lang="zh-CN" altLang="en-US" sz="3600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8246533" y="1022351"/>
            <a:ext cx="3932767" cy="70040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>
              <a:lnSpc>
                <a:spcPct val="11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36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天然形成的水池。</a:t>
            </a:r>
            <a:endParaRPr lang="zh-CN" altLang="en-US" sz="3600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246533" y="1767417"/>
            <a:ext cx="3928533" cy="70040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>
              <a:lnSpc>
                <a:spcPct val="11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36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记载怪异的事物。</a:t>
            </a:r>
            <a:endParaRPr lang="zh-CN" altLang="en-US" sz="3600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8263467" y="2463800"/>
            <a:ext cx="3928533" cy="70040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>
              <a:lnSpc>
                <a:spcPct val="11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36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击水，拍打水面。</a:t>
            </a:r>
            <a:endParaRPr lang="zh-CN" altLang="en-US" sz="3600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25033" y="5649384"/>
            <a:ext cx="4734984" cy="74803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265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rPr>
              <a:t>仰视鲲鹏飞南冥</a:t>
            </a:r>
            <a:endParaRPr kumimoji="0" lang="zh-CN" altLang="en-US" sz="4265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7833784" y="3206751"/>
            <a:ext cx="2654300" cy="70040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>
              <a:lnSpc>
                <a:spcPct val="11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36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盘旋飞翔。</a:t>
            </a:r>
            <a:endParaRPr lang="zh-CN" altLang="en-US" sz="3600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8240184" y="3852333"/>
            <a:ext cx="1648883" cy="70040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>
              <a:lnSpc>
                <a:spcPct val="11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36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旋风。</a:t>
            </a:r>
            <a:endParaRPr lang="zh-CN" altLang="en-US" sz="3600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cxnSp>
        <p:nvCxnSpPr>
          <p:cNvPr id="26" name="直接连接符 25"/>
          <p:cNvCxnSpPr/>
          <p:nvPr/>
        </p:nvCxnSpPr>
        <p:spPr>
          <a:xfrm>
            <a:off x="2347384" y="2950633"/>
            <a:ext cx="4464051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>
            <a:off x="376767" y="3568700"/>
            <a:ext cx="6434667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376767" y="4205817"/>
            <a:ext cx="6434667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>
            <a:off x="376767" y="4902200"/>
            <a:ext cx="12573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584200" y="237067"/>
            <a:ext cx="5795433" cy="583565"/>
          </a:xfrm>
          <a:prstGeom prst="rect">
            <a:avLst/>
          </a:prstGeom>
          <a:solidFill>
            <a:srgbClr val="FFFF00"/>
          </a:solidFill>
          <a:ln w="9525">
            <a:noFill/>
          </a:ln>
        </p:spPr>
        <p:txBody>
          <a:bodyPr anchor="t">
            <a:spAutoFit/>
          </a:bodyPr>
          <a:p>
            <a:pPr algn="ctr"/>
            <a:r>
              <a:rPr lang="zh-CN" altLang="en-US" sz="32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引用：表明这种情形真实可信。</a:t>
            </a:r>
            <a:endParaRPr lang="zh-CN" altLang="en-US" sz="3200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8147051" y="5323417"/>
            <a:ext cx="3928533" cy="130937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>
              <a:lnSpc>
                <a:spcPct val="11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36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山野中的雾气，奔腾如野马。</a:t>
            </a:r>
            <a:endParaRPr lang="zh-CN" altLang="en-US" sz="3600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7772400" y="4578351"/>
            <a:ext cx="3814233" cy="70040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>
              <a:lnSpc>
                <a:spcPct val="11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36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气息，这里指风。</a:t>
            </a:r>
            <a:endParaRPr lang="zh-CN" altLang="en-US" sz="3600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17" grpId="0"/>
      <p:bldP spid="13" grpId="0"/>
      <p:bldP spid="20" grpId="0"/>
      <p:bldP spid="15" grpId="0"/>
      <p:bldP spid="10" grpId="0" bldLvl="0" animBg="1"/>
      <p:bldP spid="22" grpId="0"/>
      <p:bldP spid="24" grpId="0"/>
      <p:bldP spid="35" grpId="0" bldLvl="0" animBg="1"/>
      <p:bldP spid="19" grpId="0"/>
      <p:bldP spid="2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0" name="文本框 32"/>
          <p:cNvSpPr txBox="1"/>
          <p:nvPr/>
        </p:nvSpPr>
        <p:spPr>
          <a:xfrm>
            <a:off x="5966884" y="390101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en-US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291" name="文本框 34"/>
          <p:cNvSpPr txBox="1"/>
          <p:nvPr/>
        </p:nvSpPr>
        <p:spPr>
          <a:xfrm rot="-280097">
            <a:off x="10754784" y="2169584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292" name="文本框 36"/>
          <p:cNvSpPr txBox="1"/>
          <p:nvPr/>
        </p:nvSpPr>
        <p:spPr>
          <a:xfrm rot="-5350866">
            <a:off x="7808384" y="174836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293" name="文本框 37"/>
          <p:cNvSpPr txBox="1"/>
          <p:nvPr/>
        </p:nvSpPr>
        <p:spPr>
          <a:xfrm rot="-4150866">
            <a:off x="7105651" y="2296584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294" name="文本框 45"/>
          <p:cNvSpPr txBox="1"/>
          <p:nvPr/>
        </p:nvSpPr>
        <p:spPr>
          <a:xfrm rot="-5350866">
            <a:off x="8561917" y="1784351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295" name="文本框 46"/>
          <p:cNvSpPr txBox="1"/>
          <p:nvPr/>
        </p:nvSpPr>
        <p:spPr>
          <a:xfrm rot="-424911">
            <a:off x="9423400" y="2093384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296" name="文本框 47"/>
          <p:cNvSpPr txBox="1"/>
          <p:nvPr/>
        </p:nvSpPr>
        <p:spPr>
          <a:xfrm rot="-4150866">
            <a:off x="10204451" y="332951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297" name="文本框 49"/>
          <p:cNvSpPr txBox="1"/>
          <p:nvPr/>
        </p:nvSpPr>
        <p:spPr>
          <a:xfrm rot="657351">
            <a:off x="10890251" y="157691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298" name="文本框 50"/>
          <p:cNvSpPr txBox="1"/>
          <p:nvPr/>
        </p:nvSpPr>
        <p:spPr>
          <a:xfrm rot="1480325">
            <a:off x="9855200" y="165946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299" name="文本框 51"/>
          <p:cNvSpPr txBox="1"/>
          <p:nvPr/>
        </p:nvSpPr>
        <p:spPr>
          <a:xfrm rot="-5350866">
            <a:off x="11152717" y="3617384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00" name="文本框 32"/>
          <p:cNvSpPr txBox="1"/>
          <p:nvPr/>
        </p:nvSpPr>
        <p:spPr>
          <a:xfrm>
            <a:off x="4349751" y="4747684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01" name="文本框 34"/>
          <p:cNvSpPr txBox="1"/>
          <p:nvPr/>
        </p:nvSpPr>
        <p:spPr>
          <a:xfrm rot="4149897">
            <a:off x="5952067" y="4665133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02" name="文本框 36"/>
          <p:cNvSpPr txBox="1"/>
          <p:nvPr/>
        </p:nvSpPr>
        <p:spPr>
          <a:xfrm rot="-1380000">
            <a:off x="5200651" y="173566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03" name="文本框 37"/>
          <p:cNvSpPr txBox="1"/>
          <p:nvPr/>
        </p:nvSpPr>
        <p:spPr>
          <a:xfrm rot="-180000">
            <a:off x="5507567" y="273896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04" name="文本框 45"/>
          <p:cNvSpPr txBox="1"/>
          <p:nvPr/>
        </p:nvSpPr>
        <p:spPr>
          <a:xfrm rot="-1380000">
            <a:off x="5947833" y="1765300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05" name="文本框 46"/>
          <p:cNvSpPr txBox="1"/>
          <p:nvPr/>
        </p:nvSpPr>
        <p:spPr>
          <a:xfrm rot="-1380000">
            <a:off x="6441017" y="2051051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06" name="文本框 47"/>
          <p:cNvSpPr txBox="1"/>
          <p:nvPr/>
        </p:nvSpPr>
        <p:spPr>
          <a:xfrm rot="-180000">
            <a:off x="6752167" y="298026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07" name="文本框 49"/>
          <p:cNvSpPr txBox="1"/>
          <p:nvPr/>
        </p:nvSpPr>
        <p:spPr>
          <a:xfrm rot="-5350866">
            <a:off x="8413751" y="2813051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08" name="文本框 50"/>
          <p:cNvSpPr txBox="1"/>
          <p:nvPr/>
        </p:nvSpPr>
        <p:spPr>
          <a:xfrm rot="-170103">
            <a:off x="7452784" y="3454400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09" name="文本框 51"/>
          <p:cNvSpPr txBox="1"/>
          <p:nvPr/>
        </p:nvSpPr>
        <p:spPr>
          <a:xfrm rot="-5350866">
            <a:off x="7787217" y="4572000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10" name="文本框 32"/>
          <p:cNvSpPr txBox="1"/>
          <p:nvPr/>
        </p:nvSpPr>
        <p:spPr>
          <a:xfrm rot="1209897">
            <a:off x="1515533" y="5166784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11" name="文本框 34"/>
          <p:cNvSpPr txBox="1"/>
          <p:nvPr/>
        </p:nvSpPr>
        <p:spPr>
          <a:xfrm rot="4149897">
            <a:off x="2857500" y="4607984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12" name="文本框 36"/>
          <p:cNvSpPr txBox="1"/>
          <p:nvPr/>
        </p:nvSpPr>
        <p:spPr>
          <a:xfrm rot="-1380000">
            <a:off x="2139951" y="4305300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13" name="文本框 37"/>
          <p:cNvSpPr txBox="1"/>
          <p:nvPr/>
        </p:nvSpPr>
        <p:spPr>
          <a:xfrm rot="1029897">
            <a:off x="3314700" y="367241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14" name="文本框 45"/>
          <p:cNvSpPr txBox="1"/>
          <p:nvPr/>
        </p:nvSpPr>
        <p:spPr>
          <a:xfrm rot="-1380000">
            <a:off x="4216400" y="4195233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15" name="文本框 46"/>
          <p:cNvSpPr txBox="1"/>
          <p:nvPr/>
        </p:nvSpPr>
        <p:spPr>
          <a:xfrm rot="-170103">
            <a:off x="1049867" y="204046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16" name="文本框 47"/>
          <p:cNvSpPr txBox="1"/>
          <p:nvPr/>
        </p:nvSpPr>
        <p:spPr>
          <a:xfrm rot="1029897">
            <a:off x="1104900" y="4533900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17" name="文本框 49"/>
          <p:cNvSpPr txBox="1"/>
          <p:nvPr/>
        </p:nvSpPr>
        <p:spPr>
          <a:xfrm rot="-170103">
            <a:off x="4013200" y="5115984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18" name="文本框 50"/>
          <p:cNvSpPr txBox="1"/>
          <p:nvPr/>
        </p:nvSpPr>
        <p:spPr>
          <a:xfrm rot="-170103">
            <a:off x="5543551" y="4226984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19" name="文本框 51"/>
          <p:cNvSpPr txBox="1"/>
          <p:nvPr/>
        </p:nvSpPr>
        <p:spPr>
          <a:xfrm rot="-170103">
            <a:off x="5765800" y="5238751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20" name="文本框 32"/>
          <p:cNvSpPr txBox="1"/>
          <p:nvPr/>
        </p:nvSpPr>
        <p:spPr>
          <a:xfrm rot="-5070842">
            <a:off x="423333" y="2715684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21" name="文本框 49"/>
          <p:cNvSpPr txBox="1"/>
          <p:nvPr/>
        </p:nvSpPr>
        <p:spPr>
          <a:xfrm rot="4149897">
            <a:off x="1786467" y="287866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22" name="文本框 50"/>
          <p:cNvSpPr txBox="1"/>
          <p:nvPr/>
        </p:nvSpPr>
        <p:spPr>
          <a:xfrm rot="-170103">
            <a:off x="429684" y="1782233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23" name="文本框 51"/>
          <p:cNvSpPr txBox="1"/>
          <p:nvPr/>
        </p:nvSpPr>
        <p:spPr>
          <a:xfrm rot="1029897">
            <a:off x="1784351" y="2245784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24" name="文本框 45"/>
          <p:cNvSpPr txBox="1"/>
          <p:nvPr/>
        </p:nvSpPr>
        <p:spPr>
          <a:xfrm rot="-1380000">
            <a:off x="2823633" y="1528233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25" name="文本框 46"/>
          <p:cNvSpPr txBox="1"/>
          <p:nvPr/>
        </p:nvSpPr>
        <p:spPr>
          <a:xfrm rot="-1380000">
            <a:off x="3583517" y="175471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26" name="文本框 47"/>
          <p:cNvSpPr txBox="1"/>
          <p:nvPr/>
        </p:nvSpPr>
        <p:spPr>
          <a:xfrm rot="-180000">
            <a:off x="3221567" y="2506133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27" name="文本框 49"/>
          <p:cNvSpPr txBox="1"/>
          <p:nvPr/>
        </p:nvSpPr>
        <p:spPr>
          <a:xfrm rot="-1380000">
            <a:off x="4368800" y="2051051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28" name="文本框 50"/>
          <p:cNvSpPr txBox="1"/>
          <p:nvPr/>
        </p:nvSpPr>
        <p:spPr>
          <a:xfrm rot="-1380000">
            <a:off x="3799417" y="2825751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29" name="文本框 51"/>
          <p:cNvSpPr txBox="1"/>
          <p:nvPr/>
        </p:nvSpPr>
        <p:spPr>
          <a:xfrm rot="-1380000">
            <a:off x="4646084" y="3007784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30" name="文本框 32"/>
          <p:cNvSpPr txBox="1"/>
          <p:nvPr/>
        </p:nvSpPr>
        <p:spPr>
          <a:xfrm rot="1209897">
            <a:off x="6819900" y="4718051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31" name="文本框 34"/>
          <p:cNvSpPr txBox="1"/>
          <p:nvPr/>
        </p:nvSpPr>
        <p:spPr>
          <a:xfrm rot="-1030866">
            <a:off x="8417984" y="5192184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32" name="文本框 36"/>
          <p:cNvSpPr txBox="1"/>
          <p:nvPr/>
        </p:nvSpPr>
        <p:spPr>
          <a:xfrm rot="368503">
            <a:off x="7698317" y="381211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33" name="文本框 37"/>
          <p:cNvSpPr txBox="1"/>
          <p:nvPr/>
        </p:nvSpPr>
        <p:spPr>
          <a:xfrm rot="829244">
            <a:off x="7046384" y="529801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34" name="文本框 45"/>
          <p:cNvSpPr txBox="1"/>
          <p:nvPr/>
        </p:nvSpPr>
        <p:spPr>
          <a:xfrm rot="-4502722">
            <a:off x="9031817" y="3327400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35" name="文本框 46"/>
          <p:cNvSpPr txBox="1"/>
          <p:nvPr/>
        </p:nvSpPr>
        <p:spPr>
          <a:xfrm rot="2702238">
            <a:off x="10090151" y="4083051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36" name="文本框 47"/>
          <p:cNvSpPr txBox="1"/>
          <p:nvPr/>
        </p:nvSpPr>
        <p:spPr>
          <a:xfrm rot="-3456638">
            <a:off x="8989484" y="453601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37" name="文本框 49"/>
          <p:cNvSpPr txBox="1"/>
          <p:nvPr/>
        </p:nvSpPr>
        <p:spPr>
          <a:xfrm rot="-3180423">
            <a:off x="10809817" y="4353984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38" name="文本框 50"/>
          <p:cNvSpPr txBox="1"/>
          <p:nvPr/>
        </p:nvSpPr>
        <p:spPr>
          <a:xfrm rot="-3640556">
            <a:off x="9649884" y="4785784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39" name="文本框 51"/>
          <p:cNvSpPr txBox="1"/>
          <p:nvPr/>
        </p:nvSpPr>
        <p:spPr>
          <a:xfrm rot="1549510">
            <a:off x="10706100" y="320251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40" name="文本框 32"/>
          <p:cNvSpPr txBox="1"/>
          <p:nvPr/>
        </p:nvSpPr>
        <p:spPr>
          <a:xfrm rot="4190103">
            <a:off x="5717117" y="334221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41" name="文本框 34"/>
          <p:cNvSpPr txBox="1"/>
          <p:nvPr/>
        </p:nvSpPr>
        <p:spPr>
          <a:xfrm rot="8340000">
            <a:off x="6563784" y="4184651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42" name="文本框 36"/>
          <p:cNvSpPr txBox="1"/>
          <p:nvPr/>
        </p:nvSpPr>
        <p:spPr>
          <a:xfrm rot="-1160763">
            <a:off x="7698317" y="2334684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43" name="文本框 37"/>
          <p:cNvSpPr txBox="1"/>
          <p:nvPr/>
        </p:nvSpPr>
        <p:spPr>
          <a:xfrm rot="39237">
            <a:off x="7533217" y="303106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44" name="文本框 45"/>
          <p:cNvSpPr txBox="1"/>
          <p:nvPr/>
        </p:nvSpPr>
        <p:spPr>
          <a:xfrm rot="-1160763">
            <a:off x="8445500" y="236431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45" name="文本框 46"/>
          <p:cNvSpPr txBox="1"/>
          <p:nvPr/>
        </p:nvSpPr>
        <p:spPr>
          <a:xfrm rot="-1160763">
            <a:off x="8938684" y="265006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46" name="文本框 47"/>
          <p:cNvSpPr txBox="1"/>
          <p:nvPr/>
        </p:nvSpPr>
        <p:spPr>
          <a:xfrm rot="39237">
            <a:off x="9580033" y="3276600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47" name="文本框 49"/>
          <p:cNvSpPr txBox="1"/>
          <p:nvPr/>
        </p:nvSpPr>
        <p:spPr>
          <a:xfrm rot="-1160763">
            <a:off x="10695517" y="2755900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48" name="文本框 50"/>
          <p:cNvSpPr txBox="1"/>
          <p:nvPr/>
        </p:nvSpPr>
        <p:spPr>
          <a:xfrm rot="-1160763">
            <a:off x="9984317" y="2578100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49" name="文本框 51"/>
          <p:cNvSpPr txBox="1"/>
          <p:nvPr/>
        </p:nvSpPr>
        <p:spPr>
          <a:xfrm rot="-1160763">
            <a:off x="10619317" y="3725333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50" name="文本框 32"/>
          <p:cNvSpPr txBox="1"/>
          <p:nvPr/>
        </p:nvSpPr>
        <p:spPr>
          <a:xfrm rot="4190103">
            <a:off x="3685117" y="4451351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51" name="文本框 34"/>
          <p:cNvSpPr txBox="1"/>
          <p:nvPr/>
        </p:nvSpPr>
        <p:spPr>
          <a:xfrm rot="8340000">
            <a:off x="5232400" y="375496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52" name="文本框 36"/>
          <p:cNvSpPr txBox="1"/>
          <p:nvPr/>
        </p:nvSpPr>
        <p:spPr>
          <a:xfrm rot="2810103">
            <a:off x="5077884" y="230716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53" name="文本框 37"/>
          <p:cNvSpPr txBox="1"/>
          <p:nvPr/>
        </p:nvSpPr>
        <p:spPr>
          <a:xfrm rot="4010103">
            <a:off x="5077884" y="303106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54" name="文本框 45"/>
          <p:cNvSpPr txBox="1"/>
          <p:nvPr/>
        </p:nvSpPr>
        <p:spPr>
          <a:xfrm rot="2810103">
            <a:off x="5831417" y="2343151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55" name="文本框 46"/>
          <p:cNvSpPr txBox="1"/>
          <p:nvPr/>
        </p:nvSpPr>
        <p:spPr>
          <a:xfrm rot="2810103">
            <a:off x="6322484" y="2626784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56" name="文本框 47"/>
          <p:cNvSpPr txBox="1"/>
          <p:nvPr/>
        </p:nvSpPr>
        <p:spPr>
          <a:xfrm rot="4010103">
            <a:off x="6322484" y="3350684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57" name="文本框 49"/>
          <p:cNvSpPr txBox="1"/>
          <p:nvPr/>
        </p:nvSpPr>
        <p:spPr>
          <a:xfrm rot="-1160763">
            <a:off x="8299451" y="339301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58" name="文本框 50"/>
          <p:cNvSpPr txBox="1"/>
          <p:nvPr/>
        </p:nvSpPr>
        <p:spPr>
          <a:xfrm rot="4020000">
            <a:off x="6957484" y="350731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59" name="文本框 51"/>
          <p:cNvSpPr txBox="1"/>
          <p:nvPr/>
        </p:nvSpPr>
        <p:spPr>
          <a:xfrm rot="-1160763">
            <a:off x="7465484" y="4292600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60" name="文本框 32"/>
          <p:cNvSpPr txBox="1"/>
          <p:nvPr/>
        </p:nvSpPr>
        <p:spPr>
          <a:xfrm rot="5400000">
            <a:off x="1515533" y="4298951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61" name="文本框 34"/>
          <p:cNvSpPr txBox="1"/>
          <p:nvPr/>
        </p:nvSpPr>
        <p:spPr>
          <a:xfrm rot="8340000">
            <a:off x="2508251" y="4737100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62" name="文本框 36"/>
          <p:cNvSpPr txBox="1"/>
          <p:nvPr/>
        </p:nvSpPr>
        <p:spPr>
          <a:xfrm rot="2810103">
            <a:off x="2482851" y="3642784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63" name="文本框 37"/>
          <p:cNvSpPr txBox="1"/>
          <p:nvPr/>
        </p:nvSpPr>
        <p:spPr>
          <a:xfrm rot="5220000">
            <a:off x="3062817" y="4019551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64" name="文本框 45"/>
          <p:cNvSpPr txBox="1"/>
          <p:nvPr/>
        </p:nvSpPr>
        <p:spPr>
          <a:xfrm rot="2810103">
            <a:off x="3744384" y="365971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65" name="文本框 46"/>
          <p:cNvSpPr txBox="1"/>
          <p:nvPr/>
        </p:nvSpPr>
        <p:spPr>
          <a:xfrm rot="4020000">
            <a:off x="933451" y="261831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66" name="文本框 47"/>
          <p:cNvSpPr txBox="1"/>
          <p:nvPr/>
        </p:nvSpPr>
        <p:spPr>
          <a:xfrm rot="5220000">
            <a:off x="929217" y="385656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67" name="文本框 49"/>
          <p:cNvSpPr txBox="1"/>
          <p:nvPr/>
        </p:nvSpPr>
        <p:spPr>
          <a:xfrm rot="4020000">
            <a:off x="3282951" y="4984751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68" name="文本框 50"/>
          <p:cNvSpPr txBox="1"/>
          <p:nvPr/>
        </p:nvSpPr>
        <p:spPr>
          <a:xfrm rot="4020000">
            <a:off x="4929717" y="4483100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69" name="文本框 51"/>
          <p:cNvSpPr txBox="1"/>
          <p:nvPr/>
        </p:nvSpPr>
        <p:spPr>
          <a:xfrm rot="4020000">
            <a:off x="5422900" y="4768851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70" name="文本框 32"/>
          <p:cNvSpPr txBox="1"/>
          <p:nvPr/>
        </p:nvSpPr>
        <p:spPr>
          <a:xfrm rot="-880739">
            <a:off x="685800" y="3352800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71" name="文本框 34"/>
          <p:cNvSpPr txBox="1"/>
          <p:nvPr/>
        </p:nvSpPr>
        <p:spPr>
          <a:xfrm rot="8340000">
            <a:off x="1672167" y="345651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72" name="文本框 36"/>
          <p:cNvSpPr txBox="1"/>
          <p:nvPr/>
        </p:nvSpPr>
        <p:spPr>
          <a:xfrm rot="4020000">
            <a:off x="2224617" y="2012951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73" name="文本框 37"/>
          <p:cNvSpPr txBox="1"/>
          <p:nvPr/>
        </p:nvSpPr>
        <p:spPr>
          <a:xfrm rot="5220000">
            <a:off x="2224617" y="2736851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74" name="文本框 45"/>
          <p:cNvSpPr txBox="1"/>
          <p:nvPr/>
        </p:nvSpPr>
        <p:spPr>
          <a:xfrm rot="2810103">
            <a:off x="2967567" y="2038351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75" name="文本框 46"/>
          <p:cNvSpPr txBox="1"/>
          <p:nvPr/>
        </p:nvSpPr>
        <p:spPr>
          <a:xfrm rot="2810103">
            <a:off x="3460751" y="2324100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76" name="文本框 47"/>
          <p:cNvSpPr txBox="1"/>
          <p:nvPr/>
        </p:nvSpPr>
        <p:spPr>
          <a:xfrm rot="4010103">
            <a:off x="3105151" y="3083984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77" name="文本框 49"/>
          <p:cNvSpPr txBox="1"/>
          <p:nvPr/>
        </p:nvSpPr>
        <p:spPr>
          <a:xfrm rot="2810103">
            <a:off x="4248151" y="2626784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78" name="文本框 50"/>
          <p:cNvSpPr txBox="1"/>
          <p:nvPr/>
        </p:nvSpPr>
        <p:spPr>
          <a:xfrm rot="2810103">
            <a:off x="4093633" y="320251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79" name="文本框 51"/>
          <p:cNvSpPr txBox="1"/>
          <p:nvPr/>
        </p:nvSpPr>
        <p:spPr>
          <a:xfrm rot="2810103">
            <a:off x="4586817" y="348826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80" name="文本框 32"/>
          <p:cNvSpPr txBox="1"/>
          <p:nvPr/>
        </p:nvSpPr>
        <p:spPr>
          <a:xfrm rot="5400000">
            <a:off x="6328833" y="490431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81" name="文本框 34"/>
          <p:cNvSpPr txBox="1"/>
          <p:nvPr/>
        </p:nvSpPr>
        <p:spPr>
          <a:xfrm rot="3159237">
            <a:off x="7759700" y="534246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82" name="文本框 36"/>
          <p:cNvSpPr txBox="1"/>
          <p:nvPr/>
        </p:nvSpPr>
        <p:spPr>
          <a:xfrm rot="-1160763">
            <a:off x="8316384" y="390101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83" name="文本框 37"/>
          <p:cNvSpPr txBox="1"/>
          <p:nvPr/>
        </p:nvSpPr>
        <p:spPr>
          <a:xfrm rot="39237">
            <a:off x="8316384" y="462491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84" name="文本框 45"/>
          <p:cNvSpPr txBox="1"/>
          <p:nvPr/>
        </p:nvSpPr>
        <p:spPr>
          <a:xfrm rot="-1160763">
            <a:off x="9063567" y="3930651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85" name="文本框 46"/>
          <p:cNvSpPr txBox="1"/>
          <p:nvPr/>
        </p:nvSpPr>
        <p:spPr>
          <a:xfrm rot="-1160763">
            <a:off x="9556751" y="4216400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86" name="文本框 47"/>
          <p:cNvSpPr txBox="1"/>
          <p:nvPr/>
        </p:nvSpPr>
        <p:spPr>
          <a:xfrm rot="39237">
            <a:off x="9139767" y="497416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87" name="文本框 49"/>
          <p:cNvSpPr txBox="1"/>
          <p:nvPr/>
        </p:nvSpPr>
        <p:spPr>
          <a:xfrm rot="-1160763">
            <a:off x="10251017" y="4603751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88" name="文本框 50"/>
          <p:cNvSpPr txBox="1"/>
          <p:nvPr/>
        </p:nvSpPr>
        <p:spPr>
          <a:xfrm rot="-1160763">
            <a:off x="10189633" y="5094817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89" name="文本框 51"/>
          <p:cNvSpPr txBox="1"/>
          <p:nvPr/>
        </p:nvSpPr>
        <p:spPr>
          <a:xfrm rot="-1160763">
            <a:off x="9040284" y="1528233"/>
            <a:ext cx="608330" cy="193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665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状元成才路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90" name="Text Box 2"/>
          <p:cNvSpPr txBox="1"/>
          <p:nvPr/>
        </p:nvSpPr>
        <p:spPr>
          <a:xfrm>
            <a:off x="393700" y="1540933"/>
            <a:ext cx="6515100" cy="26536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4265" b="1" dirty="0">
                <a:latin typeface="黑体" panose="02010609060101010101" pitchFamily="49" charset="-122"/>
                <a:ea typeface="黑体" panose="02010609060101010101" pitchFamily="49" charset="-122"/>
              </a:rPr>
              <a:t>天之苍苍，其正色邪？其远而无所至极邪？其视下也，亦若是则已矣。</a:t>
            </a:r>
            <a:endParaRPr lang="zh-CN" altLang="en-US" sz="4265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6908800" y="639233"/>
            <a:ext cx="27517" cy="591396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15"/>
          <p:cNvSpPr/>
          <p:nvPr/>
        </p:nvSpPr>
        <p:spPr>
          <a:xfrm>
            <a:off x="7004051" y="774700"/>
            <a:ext cx="2351616" cy="53244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3735" b="1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苍苍：</a:t>
            </a:r>
            <a:endParaRPr lang="zh-CN" altLang="en-US" sz="3735" b="1" dirty="0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3735" b="1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正色：</a:t>
            </a:r>
            <a:endParaRPr lang="en-US" altLang="zh-CN" sz="3735" b="1" dirty="0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3735" b="1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邪：</a:t>
            </a:r>
            <a:endParaRPr lang="en-US" altLang="zh-CN" sz="3735" b="1" dirty="0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>
              <a:lnSpc>
                <a:spcPct val="130000"/>
              </a:lnSpc>
              <a:buFont typeface="Arial" panose="020B0604020202020204" pitchFamily="34" charset="0"/>
              <a:buNone/>
            </a:pPr>
            <a:endParaRPr lang="en-US" altLang="zh-CN" sz="3735" b="1" dirty="0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3735" b="1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极：</a:t>
            </a:r>
            <a:endParaRPr lang="en-US" altLang="zh-CN" sz="3735" b="1" dirty="0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3735" b="1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下：</a:t>
            </a:r>
            <a:endParaRPr lang="en-US" altLang="zh-CN" sz="3735" b="1" dirty="0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3735" b="1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是：</a:t>
            </a:r>
            <a:endParaRPr lang="en-US" altLang="zh-CN" sz="3735" b="1" dirty="0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8299451" y="853017"/>
            <a:ext cx="1905000" cy="66611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3735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湛蓝。</a:t>
            </a:r>
            <a:endParaRPr lang="zh-CN" altLang="en-US" sz="3735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7823200" y="2321984"/>
            <a:ext cx="4237567" cy="135699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>
              <a:lnSpc>
                <a:spcPct val="11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3735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同“耶”，疑问语气词。</a:t>
            </a:r>
            <a:endParaRPr lang="zh-CN" altLang="en-US" sz="3735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8299451" y="1581151"/>
            <a:ext cx="3062816" cy="66611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3735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真正的颜色。</a:t>
            </a:r>
            <a:endParaRPr lang="zh-CN" altLang="en-US" sz="3735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7840133" y="3807884"/>
            <a:ext cx="1299633" cy="7239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>
              <a:lnSpc>
                <a:spcPct val="11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3735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尽。</a:t>
            </a:r>
            <a:endParaRPr lang="zh-CN" altLang="en-US" sz="3735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7840133" y="4544484"/>
            <a:ext cx="3945467" cy="7239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>
              <a:lnSpc>
                <a:spcPct val="11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3735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向下。</a:t>
            </a:r>
            <a:endParaRPr lang="zh-CN" altLang="en-US" sz="3735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25033" y="4917017"/>
            <a:ext cx="4734984" cy="74803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265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j-ea"/>
                <a:ea typeface="+mj-ea"/>
                <a:cs typeface="+mn-cs"/>
                <a:sym typeface="+mn-ea"/>
              </a:rPr>
              <a:t>想象高空俯视情景</a:t>
            </a:r>
            <a:endParaRPr kumimoji="0" lang="zh-CN" altLang="en-US" sz="4265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j-ea"/>
              <a:ea typeface="+mj-ea"/>
              <a:cs typeface="+mn-cs"/>
              <a:sym typeface="+mn-ea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7840133" y="5298017"/>
            <a:ext cx="1972733" cy="7239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>
              <a:lnSpc>
                <a:spcPct val="11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3735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这样。</a:t>
            </a:r>
            <a:endParaRPr lang="zh-CN" altLang="en-US" sz="3735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17" grpId="0"/>
      <p:bldP spid="13" grpId="0"/>
      <p:bldP spid="14" grpId="0"/>
      <p:bldP spid="20" grpId="0"/>
      <p:bldP spid="15" grpId="0"/>
      <p:bldP spid="10" grpId="0" bldLvl="0" animBg="1"/>
      <p:bldP spid="2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3313" name="组合 3"/>
          <p:cNvGrpSpPr/>
          <p:nvPr/>
        </p:nvGrpSpPr>
        <p:grpSpPr>
          <a:xfrm>
            <a:off x="245533" y="222251"/>
            <a:ext cx="4557184" cy="1033636"/>
            <a:chOff x="1438698" y="982657"/>
            <a:chExt cx="2498303" cy="616461"/>
          </a:xfrm>
        </p:grpSpPr>
        <p:pic>
          <p:nvPicPr>
            <p:cNvPr id="13314" name="图片 1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EFD"/>
                </a:clrFrom>
                <a:clrTo>
                  <a:srgbClr val="FFFEFD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527259" y="991683"/>
              <a:ext cx="2409742" cy="60743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3315" name="文本框 2"/>
            <p:cNvSpPr txBox="1"/>
            <p:nvPr/>
          </p:nvSpPr>
          <p:spPr>
            <a:xfrm>
              <a:off x="1438698" y="982657"/>
              <a:ext cx="2076874" cy="592688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5865" b="1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结构梳理</a:t>
              </a:r>
              <a:endParaRPr lang="zh-CN" altLang="en-US" sz="5865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207433" y="2899833"/>
            <a:ext cx="3528484" cy="144589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5865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北冥有鱼</a:t>
            </a:r>
            <a:endParaRPr lang="zh-CN" altLang="en-US" sz="5865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左大括号 2"/>
          <p:cNvSpPr/>
          <p:nvPr/>
        </p:nvSpPr>
        <p:spPr>
          <a:xfrm>
            <a:off x="3735917" y="1991784"/>
            <a:ext cx="427567" cy="3041651"/>
          </a:xfrm>
          <a:prstGeom prst="leftBrace">
            <a:avLst>
              <a:gd name="adj1" fmla="val 38404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030133" y="1113367"/>
            <a:ext cx="4629151" cy="119888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4800" b="1" dirty="0">
                <a:latin typeface="黑体" panose="02010609060101010101" pitchFamily="49" charset="-122"/>
                <a:ea typeface="黑体" panose="02010609060101010101" pitchFamily="49" charset="-122"/>
              </a:rPr>
              <a:t>介绍鲲鹏形体</a:t>
            </a:r>
            <a:endParaRPr lang="en-US" altLang="zh-CN" sz="4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右大括号 3"/>
          <p:cNvSpPr/>
          <p:nvPr/>
        </p:nvSpPr>
        <p:spPr>
          <a:xfrm>
            <a:off x="8851900" y="1769533"/>
            <a:ext cx="402167" cy="2893484"/>
          </a:xfrm>
          <a:prstGeom prst="rightBrace">
            <a:avLst>
              <a:gd name="adj1" fmla="val 31862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Text Box 28"/>
          <p:cNvSpPr txBox="1"/>
          <p:nvPr/>
        </p:nvSpPr>
        <p:spPr>
          <a:xfrm>
            <a:off x="8938684" y="3062817"/>
            <a:ext cx="2777067" cy="115951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5335" b="1" dirty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有所待</a:t>
            </a:r>
            <a:endParaRPr lang="zh-CN" altLang="en-US" sz="5335" b="1" dirty="0">
              <a:solidFill>
                <a:srgbClr val="FF33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155017" y="2978151"/>
            <a:ext cx="4467860" cy="1198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4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  <a:sym typeface="+mn-ea"/>
              </a:rPr>
              <a:t>仰视鲲鹏飞南冥</a:t>
            </a:r>
            <a:endParaRPr kumimoji="0" lang="en-US" altLang="zh-CN" sz="4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  <a:sym typeface="+mn-ea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155017" y="4290484"/>
            <a:ext cx="5080000" cy="1198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4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  <a:sym typeface="+mn-ea"/>
              </a:rPr>
              <a:t>想象高空俯视情景</a:t>
            </a:r>
            <a:endParaRPr kumimoji="0" lang="en-US" altLang="zh-CN" sz="4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charRg st="0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7">
                                            <p:txEl>
                                              <p:charRg st="0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ldLvl="0" animBg="1"/>
      <p:bldP spid="4" grpId="0" bldLvl="0" animBg="1"/>
      <p:bldP spid="20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4613</Words>
  <Application>WPS 演示</Application>
  <PresentationFormat>宽屏</PresentationFormat>
  <Paragraphs>1216</Paragraphs>
  <Slides>24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5" baseType="lpstr">
      <vt:lpstr>Arial</vt:lpstr>
      <vt:lpstr>宋体</vt:lpstr>
      <vt:lpstr>Wingdings</vt:lpstr>
      <vt:lpstr>黑体</vt:lpstr>
      <vt:lpstr>Times New Roman</vt:lpstr>
      <vt:lpstr>楷体</vt:lpstr>
      <vt:lpstr>Calibri</vt:lpstr>
      <vt:lpstr>微软雅黑</vt:lpstr>
      <vt:lpstr>Arial Unicode MS</vt:lpstr>
      <vt:lpstr>Calibri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4</cp:revision>
  <dcterms:created xsi:type="dcterms:W3CDTF">2018-05-22T13:12:00Z</dcterms:created>
  <dcterms:modified xsi:type="dcterms:W3CDTF">2018-05-23T00:12:44Z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2052-10.1.0.7022</vt:lpwstr>
  </property>
</Properties>
</file>