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6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7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10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13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14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17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18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19.xml" ContentType="application/vnd.openxmlformats-officedocument.presentationml.notesSl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46.xml" ContentType="application/vnd.openxmlformats-officedocument.presentationml.tags+xml"/>
  <Override PartName="/ppt/notesSlides/notesSlide22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23.xml" ContentType="application/vnd.openxmlformats-officedocument.presentationml.notesSlide+xml"/>
  <Override PartName="/ppt/tags/tag152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59" r:id="rId10"/>
    <p:sldId id="269" r:id="rId11"/>
    <p:sldId id="270" r:id="rId12"/>
    <p:sldId id="260" r:id="rId13"/>
    <p:sldId id="271" r:id="rId14"/>
    <p:sldId id="272" r:id="rId15"/>
    <p:sldId id="273" r:id="rId16"/>
    <p:sldId id="261" r:id="rId17"/>
    <p:sldId id="274" r:id="rId18"/>
    <p:sldId id="275" r:id="rId19"/>
    <p:sldId id="276" r:id="rId20"/>
    <p:sldId id="277" r:id="rId21"/>
    <p:sldId id="262" r:id="rId22"/>
    <p:sldId id="278" r:id="rId23"/>
    <p:sldId id="279" r:id="rId24"/>
    <p:sldId id="280" r:id="rId25"/>
    <p:sldId id="263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59" userDrawn="1">
          <p15:clr>
            <a:srgbClr val="A4A3A4"/>
          </p15:clr>
        </p15:guide>
        <p15:guide id="4" pos="665" userDrawn="1">
          <p15:clr>
            <a:srgbClr val="A4A3A4"/>
          </p15:clr>
        </p15:guide>
        <p15:guide id="5" pos="70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64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90" y="216"/>
      </p:cViewPr>
      <p:guideLst>
        <p:guide orient="horz" pos="2160"/>
        <p:guide pos="3840"/>
        <p:guide orient="horz" pos="459"/>
        <p:guide pos="665"/>
        <p:guide pos="70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91F40-25F4-40E6-8997-669087E220C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E9D39-B838-4966-9F85-0316DACF31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589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3180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23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659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986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0470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230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061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6925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720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6427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849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04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3778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014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6245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7419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6096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865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741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488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777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693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914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879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036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154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84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9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937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435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43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0816180" y="1247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83321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82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1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090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860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C410B-92B8-44A9-9C84-3437068220B5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92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tags" Target="../tags/tag64.xml"/><Relationship Id="rId18" Type="http://schemas.openxmlformats.org/officeDocument/2006/relationships/slideLayout" Target="../slideLayouts/slideLayout7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17" Type="http://schemas.openxmlformats.org/officeDocument/2006/relationships/tags" Target="../tags/tag68.xml"/><Relationship Id="rId2" Type="http://schemas.openxmlformats.org/officeDocument/2006/relationships/tags" Target="../tags/tag53.xml"/><Relationship Id="rId16" Type="http://schemas.openxmlformats.org/officeDocument/2006/relationships/tags" Target="../tags/tag67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5" Type="http://schemas.openxmlformats.org/officeDocument/2006/relationships/tags" Target="../tags/tag66.xml"/><Relationship Id="rId10" Type="http://schemas.openxmlformats.org/officeDocument/2006/relationships/tags" Target="../tags/tag61.xml"/><Relationship Id="rId19" Type="http://schemas.openxmlformats.org/officeDocument/2006/relationships/notesSlide" Target="../notesSlides/notesSlide10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tags" Target="../tags/tag6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13" Type="http://schemas.openxmlformats.org/officeDocument/2006/relationships/tags" Target="../tags/tag81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12" Type="http://schemas.openxmlformats.org/officeDocument/2006/relationships/tags" Target="../tags/tag80.xml"/><Relationship Id="rId17" Type="http://schemas.openxmlformats.org/officeDocument/2006/relationships/notesSlide" Target="../notesSlides/notesSlide11.xml"/><Relationship Id="rId2" Type="http://schemas.openxmlformats.org/officeDocument/2006/relationships/tags" Target="../tags/tag70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tags" Target="../tags/tag79.xml"/><Relationship Id="rId5" Type="http://schemas.openxmlformats.org/officeDocument/2006/relationships/tags" Target="../tags/tag73.xml"/><Relationship Id="rId15" Type="http://schemas.openxmlformats.org/officeDocument/2006/relationships/tags" Target="../tags/tag83.xml"/><Relationship Id="rId10" Type="http://schemas.openxmlformats.org/officeDocument/2006/relationships/tags" Target="../tags/tag78.xml"/><Relationship Id="rId4" Type="http://schemas.openxmlformats.org/officeDocument/2006/relationships/tags" Target="../tags/tag72.xml"/><Relationship Id="rId9" Type="http://schemas.openxmlformats.org/officeDocument/2006/relationships/tags" Target="../tags/tag77.xml"/><Relationship Id="rId14" Type="http://schemas.openxmlformats.org/officeDocument/2006/relationships/tags" Target="../tags/tag8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13" Type="http://schemas.openxmlformats.org/officeDocument/2006/relationships/notesSlide" Target="../notesSlides/notesSlide13.xml"/><Relationship Id="rId3" Type="http://schemas.openxmlformats.org/officeDocument/2006/relationships/tags" Target="../tags/tag86.xml"/><Relationship Id="rId7" Type="http://schemas.openxmlformats.org/officeDocument/2006/relationships/tags" Target="../tags/tag90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11" Type="http://schemas.openxmlformats.org/officeDocument/2006/relationships/tags" Target="../tags/tag94.xml"/><Relationship Id="rId5" Type="http://schemas.openxmlformats.org/officeDocument/2006/relationships/tags" Target="../tags/tag88.xml"/><Relationship Id="rId10" Type="http://schemas.openxmlformats.org/officeDocument/2006/relationships/tags" Target="../tags/tag93.xml"/><Relationship Id="rId4" Type="http://schemas.openxmlformats.org/officeDocument/2006/relationships/tags" Target="../tags/tag87.xml"/><Relationship Id="rId9" Type="http://schemas.openxmlformats.org/officeDocument/2006/relationships/tags" Target="../tags/tag9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9.xml"/><Relationship Id="rId4" Type="http://schemas.openxmlformats.org/officeDocument/2006/relationships/tags" Target="../tags/tag9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0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tags" Target="../tags/tag116.xml"/><Relationship Id="rId18" Type="http://schemas.openxmlformats.org/officeDocument/2006/relationships/tags" Target="../tags/tag121.xml"/><Relationship Id="rId3" Type="http://schemas.openxmlformats.org/officeDocument/2006/relationships/tags" Target="../tags/tag106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110.xml"/><Relationship Id="rId12" Type="http://schemas.openxmlformats.org/officeDocument/2006/relationships/tags" Target="../tags/tag115.xml"/><Relationship Id="rId17" Type="http://schemas.openxmlformats.org/officeDocument/2006/relationships/tags" Target="../tags/tag120.xml"/><Relationship Id="rId2" Type="http://schemas.openxmlformats.org/officeDocument/2006/relationships/tags" Target="../tags/tag105.xml"/><Relationship Id="rId16" Type="http://schemas.openxmlformats.org/officeDocument/2006/relationships/tags" Target="../tags/tag119.xml"/><Relationship Id="rId20" Type="http://schemas.openxmlformats.org/officeDocument/2006/relationships/tags" Target="../tags/tag123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tags" Target="../tags/tag114.xml"/><Relationship Id="rId5" Type="http://schemas.openxmlformats.org/officeDocument/2006/relationships/tags" Target="../tags/tag108.xml"/><Relationship Id="rId15" Type="http://schemas.openxmlformats.org/officeDocument/2006/relationships/tags" Target="../tags/tag118.xml"/><Relationship Id="rId10" Type="http://schemas.openxmlformats.org/officeDocument/2006/relationships/tags" Target="../tags/tag113.xml"/><Relationship Id="rId19" Type="http://schemas.openxmlformats.org/officeDocument/2006/relationships/tags" Target="../tags/tag122.xml"/><Relationship Id="rId4" Type="http://schemas.openxmlformats.org/officeDocument/2006/relationships/tags" Target="../tags/tag107.xml"/><Relationship Id="rId9" Type="http://schemas.openxmlformats.org/officeDocument/2006/relationships/tags" Target="../tags/tag112.xml"/><Relationship Id="rId14" Type="http://schemas.openxmlformats.org/officeDocument/2006/relationships/tags" Target="../tags/tag117.xml"/><Relationship Id="rId2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41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136.xml"/><Relationship Id="rId7" Type="http://schemas.openxmlformats.org/officeDocument/2006/relationships/tags" Target="../tags/tag140.xml"/><Relationship Id="rId12" Type="http://schemas.openxmlformats.org/officeDocument/2006/relationships/tags" Target="../tags/tag145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11" Type="http://schemas.openxmlformats.org/officeDocument/2006/relationships/tags" Target="../tags/tag144.xml"/><Relationship Id="rId5" Type="http://schemas.openxmlformats.org/officeDocument/2006/relationships/tags" Target="../tags/tag138.xml"/><Relationship Id="rId10" Type="http://schemas.openxmlformats.org/officeDocument/2006/relationships/tags" Target="../tags/tag143.xml"/><Relationship Id="rId4" Type="http://schemas.openxmlformats.org/officeDocument/2006/relationships/tags" Target="../tags/tag137.xml"/><Relationship Id="rId9" Type="http://schemas.openxmlformats.org/officeDocument/2006/relationships/tags" Target="../tags/tag142.xml"/><Relationship Id="rId1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49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1.xml"/><Relationship Id="rId4" Type="http://schemas.openxmlformats.org/officeDocument/2006/relationships/tags" Target="../tags/tag1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1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notesSlide" Target="../notesSlides/notesSlide6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13" Type="http://schemas.openxmlformats.org/officeDocument/2006/relationships/notesSlide" Target="../notesSlides/notesSlide8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5" Type="http://schemas.openxmlformats.org/officeDocument/2006/relationships/tags" Target="../tags/tag45.xml"/><Relationship Id="rId10" Type="http://schemas.openxmlformats.org/officeDocument/2006/relationships/tags" Target="../tags/tag50.xml"/><Relationship Id="rId4" Type="http://schemas.openxmlformats.org/officeDocument/2006/relationships/tags" Target="../tags/tag44.xml"/><Relationship Id="rId9" Type="http://schemas.openxmlformats.org/officeDocument/2006/relationships/tags" Target="../tags/tag4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任意多边形 83"/>
          <p:cNvSpPr/>
          <p:nvPr/>
        </p:nvSpPr>
        <p:spPr>
          <a:xfrm>
            <a:off x="1" y="0"/>
            <a:ext cx="12191998" cy="1790700"/>
          </a:xfrm>
          <a:custGeom>
            <a:avLst/>
            <a:gdLst>
              <a:gd name="connsiteX0" fmla="*/ 0 w 12191998"/>
              <a:gd name="connsiteY0" fmla="*/ 0 h 1790700"/>
              <a:gd name="connsiteX1" fmla="*/ 12191998 w 12191998"/>
              <a:gd name="connsiteY1" fmla="*/ 0 h 1790700"/>
              <a:gd name="connsiteX2" fmla="*/ 12191998 w 12191998"/>
              <a:gd name="connsiteY2" fmla="*/ 467886 h 1790700"/>
              <a:gd name="connsiteX3" fmla="*/ 11809073 w 12191998"/>
              <a:gd name="connsiteY3" fmla="*/ 644320 h 1790700"/>
              <a:gd name="connsiteX4" fmla="*/ 6095999 w 12191998"/>
              <a:gd name="connsiteY4" fmla="*/ 1790700 h 1790700"/>
              <a:gd name="connsiteX5" fmla="*/ 382925 w 12191998"/>
              <a:gd name="connsiteY5" fmla="*/ 644320 h 1790700"/>
              <a:gd name="connsiteX6" fmla="*/ 0 w 12191998"/>
              <a:gd name="connsiteY6" fmla="*/ 467886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8" h="1790700">
                <a:moveTo>
                  <a:pt x="0" y="0"/>
                </a:moveTo>
                <a:lnTo>
                  <a:pt x="12191998" y="0"/>
                </a:lnTo>
                <a:lnTo>
                  <a:pt x="12191998" y="467886"/>
                </a:lnTo>
                <a:lnTo>
                  <a:pt x="11809073" y="644320"/>
                </a:lnTo>
                <a:cubicBezTo>
                  <a:pt x="10143231" y="1371784"/>
                  <a:pt x="8187684" y="1790700"/>
                  <a:pt x="6095999" y="1790700"/>
                </a:cubicBezTo>
                <a:cubicBezTo>
                  <a:pt x="4004313" y="1790700"/>
                  <a:pt x="2048766" y="1371784"/>
                  <a:pt x="382925" y="644320"/>
                </a:cubicBezTo>
                <a:lnTo>
                  <a:pt x="0" y="46788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628213" y="2766106"/>
            <a:ext cx="69355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实用论文答辩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932362" y="4656890"/>
            <a:ext cx="1567268" cy="316214"/>
            <a:chOff x="4474782" y="5065103"/>
            <a:chExt cx="1567268" cy="316214"/>
          </a:xfrm>
        </p:grpSpPr>
        <p:sp>
          <p:nvSpPr>
            <p:cNvPr id="15" name="圆角矩形 14"/>
            <p:cNvSpPr/>
            <p:nvPr/>
          </p:nvSpPr>
          <p:spPr>
            <a:xfrm>
              <a:off x="4474782" y="5065103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564213" y="5067118"/>
              <a:ext cx="13884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答辩人：当易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57975" y="4657225"/>
            <a:ext cx="1567268" cy="316214"/>
            <a:chOff x="6696860" y="5065438"/>
            <a:chExt cx="1567268" cy="316214"/>
          </a:xfrm>
        </p:grpSpPr>
        <p:sp>
          <p:nvSpPr>
            <p:cNvPr id="16" name="圆角矩形 15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734960" y="5067453"/>
              <a:ext cx="14910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导师：当易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313151" y="5428044"/>
            <a:ext cx="831451" cy="765378"/>
            <a:chOff x="4688155" y="5875923"/>
            <a:chExt cx="342764" cy="342764"/>
          </a:xfrm>
        </p:grpSpPr>
        <p:sp>
          <p:nvSpPr>
            <p:cNvPr id="21" name="椭圆 20"/>
            <p:cNvSpPr/>
            <p:nvPr/>
          </p:nvSpPr>
          <p:spPr>
            <a:xfrm>
              <a:off x="4688155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>
              <a:grpSpLocks/>
            </p:cNvGrpSpPr>
            <p:nvPr/>
          </p:nvGrpSpPr>
          <p:grpSpPr>
            <a:xfrm>
              <a:off x="4763028" y="5947390"/>
              <a:ext cx="193018" cy="199830"/>
              <a:chOff x="5753100" y="3041650"/>
              <a:chExt cx="682626" cy="771526"/>
            </a:xfrm>
            <a:solidFill>
              <a:schemeClr val="accent1"/>
            </a:solidFill>
          </p:grpSpPr>
          <p:sp>
            <p:nvSpPr>
              <p:cNvPr id="23" name="Oval 202"/>
              <p:cNvSpPr>
                <a:spLocks noChangeArrowheads="1"/>
              </p:cNvSpPr>
              <p:nvPr/>
            </p:nvSpPr>
            <p:spPr bwMode="auto">
              <a:xfrm>
                <a:off x="5908675" y="3041650"/>
                <a:ext cx="1190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03"/>
              <p:cNvSpPr>
                <a:spLocks/>
              </p:cNvSpPr>
              <p:nvPr/>
            </p:nvSpPr>
            <p:spPr bwMode="auto">
              <a:xfrm>
                <a:off x="6103938" y="3413125"/>
                <a:ext cx="46038" cy="84138"/>
              </a:xfrm>
              <a:custGeom>
                <a:avLst/>
                <a:gdLst>
                  <a:gd name="T0" fmla="*/ 2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2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2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2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04"/>
              <p:cNvSpPr>
                <a:spLocks/>
              </p:cNvSpPr>
              <p:nvPr/>
            </p:nvSpPr>
            <p:spPr bwMode="auto">
              <a:xfrm>
                <a:off x="6313488" y="3413125"/>
                <a:ext cx="46038" cy="84138"/>
              </a:xfrm>
              <a:custGeom>
                <a:avLst/>
                <a:gdLst>
                  <a:gd name="T0" fmla="*/ 3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3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3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3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2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05"/>
              <p:cNvSpPr>
                <a:spLocks noEditPoints="1"/>
              </p:cNvSpPr>
              <p:nvPr/>
            </p:nvSpPr>
            <p:spPr bwMode="auto">
              <a:xfrm>
                <a:off x="6030913" y="3444875"/>
                <a:ext cx="404813" cy="360363"/>
              </a:xfrm>
              <a:custGeom>
                <a:avLst/>
                <a:gdLst>
                  <a:gd name="T0" fmla="*/ 94 w 106"/>
                  <a:gd name="T1" fmla="*/ 0 h 95"/>
                  <a:gd name="T2" fmla="*/ 91 w 106"/>
                  <a:gd name="T3" fmla="*/ 0 h 95"/>
                  <a:gd name="T4" fmla="*/ 91 w 106"/>
                  <a:gd name="T5" fmla="*/ 12 h 95"/>
                  <a:gd name="T6" fmla="*/ 84 w 106"/>
                  <a:gd name="T7" fmla="*/ 18 h 95"/>
                  <a:gd name="T8" fmla="*/ 77 w 106"/>
                  <a:gd name="T9" fmla="*/ 18 h 95"/>
                  <a:gd name="T10" fmla="*/ 70 w 106"/>
                  <a:gd name="T11" fmla="*/ 12 h 95"/>
                  <a:gd name="T12" fmla="*/ 70 w 106"/>
                  <a:gd name="T13" fmla="*/ 0 h 95"/>
                  <a:gd name="T14" fmla="*/ 36 w 106"/>
                  <a:gd name="T15" fmla="*/ 0 h 95"/>
                  <a:gd name="T16" fmla="*/ 36 w 106"/>
                  <a:gd name="T17" fmla="*/ 12 h 95"/>
                  <a:gd name="T18" fmla="*/ 29 w 106"/>
                  <a:gd name="T19" fmla="*/ 18 h 95"/>
                  <a:gd name="T20" fmla="*/ 21 w 106"/>
                  <a:gd name="T21" fmla="*/ 18 h 95"/>
                  <a:gd name="T22" fmla="*/ 15 w 106"/>
                  <a:gd name="T23" fmla="*/ 12 h 95"/>
                  <a:gd name="T24" fmla="*/ 15 w 106"/>
                  <a:gd name="T25" fmla="*/ 0 h 95"/>
                  <a:gd name="T26" fmla="*/ 12 w 106"/>
                  <a:gd name="T27" fmla="*/ 0 h 95"/>
                  <a:gd name="T28" fmla="*/ 0 w 106"/>
                  <a:gd name="T29" fmla="*/ 13 h 95"/>
                  <a:gd name="T30" fmla="*/ 0 w 106"/>
                  <a:gd name="T31" fmla="*/ 36 h 95"/>
                  <a:gd name="T32" fmla="*/ 0 w 106"/>
                  <a:gd name="T33" fmla="*/ 83 h 95"/>
                  <a:gd name="T34" fmla="*/ 12 w 106"/>
                  <a:gd name="T35" fmla="*/ 95 h 95"/>
                  <a:gd name="T36" fmla="*/ 94 w 106"/>
                  <a:gd name="T37" fmla="*/ 95 h 95"/>
                  <a:gd name="T38" fmla="*/ 106 w 106"/>
                  <a:gd name="T39" fmla="*/ 83 h 95"/>
                  <a:gd name="T40" fmla="*/ 106 w 106"/>
                  <a:gd name="T41" fmla="*/ 36 h 95"/>
                  <a:gd name="T42" fmla="*/ 106 w 106"/>
                  <a:gd name="T43" fmla="*/ 13 h 95"/>
                  <a:gd name="T44" fmla="*/ 94 w 106"/>
                  <a:gd name="T45" fmla="*/ 0 h 95"/>
                  <a:gd name="T46" fmla="*/ 98 w 106"/>
                  <a:gd name="T47" fmla="*/ 83 h 95"/>
                  <a:gd name="T48" fmla="*/ 94 w 106"/>
                  <a:gd name="T49" fmla="*/ 88 h 95"/>
                  <a:gd name="T50" fmla="*/ 12 w 106"/>
                  <a:gd name="T51" fmla="*/ 88 h 95"/>
                  <a:gd name="T52" fmla="*/ 8 w 106"/>
                  <a:gd name="T53" fmla="*/ 83 h 95"/>
                  <a:gd name="T54" fmla="*/ 8 w 106"/>
                  <a:gd name="T55" fmla="*/ 36 h 95"/>
                  <a:gd name="T56" fmla="*/ 98 w 106"/>
                  <a:gd name="T57" fmla="*/ 36 h 95"/>
                  <a:gd name="T58" fmla="*/ 98 w 106"/>
                  <a:gd name="T59" fmla="*/ 8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6" h="95">
                    <a:moveTo>
                      <a:pt x="94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91" y="12"/>
                      <a:pt x="91" y="12"/>
                      <a:pt x="91" y="12"/>
                    </a:cubicBezTo>
                    <a:cubicBezTo>
                      <a:pt x="91" y="15"/>
                      <a:pt x="88" y="18"/>
                      <a:pt x="84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3" y="18"/>
                      <a:pt x="70" y="15"/>
                      <a:pt x="70" y="1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5"/>
                      <a:pt x="33" y="18"/>
                      <a:pt x="29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8" y="18"/>
                      <a:pt x="15" y="15"/>
                      <a:pt x="15" y="1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90"/>
                      <a:pt x="5" y="95"/>
                      <a:pt x="12" y="95"/>
                    </a:cubicBezTo>
                    <a:cubicBezTo>
                      <a:pt x="94" y="95"/>
                      <a:pt x="94" y="95"/>
                      <a:pt x="94" y="95"/>
                    </a:cubicBezTo>
                    <a:cubicBezTo>
                      <a:pt x="100" y="95"/>
                      <a:pt x="106" y="90"/>
                      <a:pt x="106" y="83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6"/>
                      <a:pt x="100" y="0"/>
                      <a:pt x="94" y="0"/>
                    </a:cubicBezTo>
                    <a:close/>
                    <a:moveTo>
                      <a:pt x="98" y="83"/>
                    </a:moveTo>
                    <a:cubicBezTo>
                      <a:pt x="98" y="86"/>
                      <a:pt x="96" y="88"/>
                      <a:pt x="94" y="88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0" y="88"/>
                      <a:pt x="8" y="86"/>
                      <a:pt x="8" y="83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98" y="36"/>
                      <a:pt x="98" y="36"/>
                      <a:pt x="98" y="36"/>
                    </a:cubicBezTo>
                    <a:lnTo>
                      <a:pt x="98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206"/>
              <p:cNvSpPr>
                <a:spLocks noChangeArrowheads="1"/>
              </p:cNvSpPr>
              <p:nvPr/>
            </p:nvSpPr>
            <p:spPr bwMode="auto">
              <a:xfrm>
                <a:off x="608488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Rectangle 207"/>
              <p:cNvSpPr>
                <a:spLocks noChangeArrowheads="1"/>
              </p:cNvSpPr>
              <p:nvPr/>
            </p:nvSpPr>
            <p:spPr bwMode="auto">
              <a:xfrm>
                <a:off x="6191250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Rectangle 208"/>
              <p:cNvSpPr>
                <a:spLocks noChangeArrowheads="1"/>
              </p:cNvSpPr>
              <p:nvPr/>
            </p:nvSpPr>
            <p:spPr bwMode="auto">
              <a:xfrm>
                <a:off x="629443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209"/>
              <p:cNvSpPr>
                <a:spLocks noChangeArrowheads="1"/>
              </p:cNvSpPr>
              <p:nvPr/>
            </p:nvSpPr>
            <p:spPr bwMode="auto">
              <a:xfrm>
                <a:off x="608488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210"/>
              <p:cNvSpPr>
                <a:spLocks noChangeArrowheads="1"/>
              </p:cNvSpPr>
              <p:nvPr/>
            </p:nvSpPr>
            <p:spPr bwMode="auto">
              <a:xfrm>
                <a:off x="6191250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11"/>
              <p:cNvSpPr>
                <a:spLocks noChangeArrowheads="1"/>
              </p:cNvSpPr>
              <p:nvPr/>
            </p:nvSpPr>
            <p:spPr bwMode="auto">
              <a:xfrm>
                <a:off x="629443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/>
            </p:nvSpPr>
            <p:spPr bwMode="auto">
              <a:xfrm>
                <a:off x="608488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/>
            </p:nvSpPr>
            <p:spPr bwMode="auto">
              <a:xfrm>
                <a:off x="6191250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/>
            </p:nvSpPr>
            <p:spPr bwMode="auto">
              <a:xfrm>
                <a:off x="629443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/>
            </p:nvSpPr>
            <p:spPr bwMode="auto">
              <a:xfrm>
                <a:off x="5965825" y="3398838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16"/>
              <p:cNvSpPr>
                <a:spLocks noEditPoints="1"/>
              </p:cNvSpPr>
              <p:nvPr/>
            </p:nvSpPr>
            <p:spPr bwMode="auto">
              <a:xfrm>
                <a:off x="5753100" y="3208338"/>
                <a:ext cx="427038" cy="604838"/>
              </a:xfrm>
              <a:custGeom>
                <a:avLst/>
                <a:gdLst>
                  <a:gd name="T0" fmla="*/ 111 w 112"/>
                  <a:gd name="T1" fmla="*/ 23 h 159"/>
                  <a:gd name="T2" fmla="*/ 106 w 112"/>
                  <a:gd name="T3" fmla="*/ 19 h 159"/>
                  <a:gd name="T4" fmla="*/ 83 w 112"/>
                  <a:gd name="T5" fmla="*/ 2 h 159"/>
                  <a:gd name="T6" fmla="*/ 77 w 112"/>
                  <a:gd name="T7" fmla="*/ 0 h 159"/>
                  <a:gd name="T8" fmla="*/ 70 w 112"/>
                  <a:gd name="T9" fmla="*/ 0 h 159"/>
                  <a:gd name="T10" fmla="*/ 68 w 112"/>
                  <a:gd name="T11" fmla="*/ 10 h 159"/>
                  <a:gd name="T12" fmla="*/ 56 w 112"/>
                  <a:gd name="T13" fmla="*/ 50 h 159"/>
                  <a:gd name="T14" fmla="*/ 56 w 112"/>
                  <a:gd name="T15" fmla="*/ 51 h 159"/>
                  <a:gd name="T16" fmla="*/ 56 w 112"/>
                  <a:gd name="T17" fmla="*/ 50 h 159"/>
                  <a:gd name="T18" fmla="*/ 45 w 112"/>
                  <a:gd name="T19" fmla="*/ 10 h 159"/>
                  <a:gd name="T20" fmla="*/ 43 w 112"/>
                  <a:gd name="T21" fmla="*/ 0 h 159"/>
                  <a:gd name="T22" fmla="*/ 35 w 112"/>
                  <a:gd name="T23" fmla="*/ 0 h 159"/>
                  <a:gd name="T24" fmla="*/ 28 w 112"/>
                  <a:gd name="T25" fmla="*/ 4 h 159"/>
                  <a:gd name="T26" fmla="*/ 0 w 112"/>
                  <a:gd name="T27" fmla="*/ 44 h 159"/>
                  <a:gd name="T28" fmla="*/ 0 w 112"/>
                  <a:gd name="T29" fmla="*/ 44 h 159"/>
                  <a:gd name="T30" fmla="*/ 0 w 112"/>
                  <a:gd name="T31" fmla="*/ 45 h 159"/>
                  <a:gd name="T32" fmla="*/ 2 w 112"/>
                  <a:gd name="T33" fmla="*/ 48 h 159"/>
                  <a:gd name="T34" fmla="*/ 9 w 112"/>
                  <a:gd name="T35" fmla="*/ 61 h 159"/>
                  <a:gd name="T36" fmla="*/ 29 w 112"/>
                  <a:gd name="T37" fmla="*/ 72 h 159"/>
                  <a:gd name="T38" fmla="*/ 29 w 112"/>
                  <a:gd name="T39" fmla="*/ 84 h 159"/>
                  <a:gd name="T40" fmla="*/ 34 w 112"/>
                  <a:gd name="T41" fmla="*/ 159 h 159"/>
                  <a:gd name="T42" fmla="*/ 55 w 112"/>
                  <a:gd name="T43" fmla="*/ 84 h 159"/>
                  <a:gd name="T44" fmla="*/ 60 w 112"/>
                  <a:gd name="T45" fmla="*/ 159 h 159"/>
                  <a:gd name="T46" fmla="*/ 67 w 112"/>
                  <a:gd name="T47" fmla="*/ 145 h 159"/>
                  <a:gd name="T48" fmla="*/ 76 w 112"/>
                  <a:gd name="T49" fmla="*/ 59 h 159"/>
                  <a:gd name="T50" fmla="*/ 110 w 112"/>
                  <a:gd name="T51" fmla="*/ 41 h 159"/>
                  <a:gd name="T52" fmla="*/ 112 w 112"/>
                  <a:gd name="T53" fmla="*/ 24 h 159"/>
                  <a:gd name="T54" fmla="*/ 27 w 112"/>
                  <a:gd name="T55" fmla="*/ 51 h 159"/>
                  <a:gd name="T56" fmla="*/ 21 w 112"/>
                  <a:gd name="T57" fmla="*/ 40 h 159"/>
                  <a:gd name="T58" fmla="*/ 30 w 112"/>
                  <a:gd name="T59" fmla="*/ 55 h 159"/>
                  <a:gd name="T60" fmla="*/ 68 w 112"/>
                  <a:gd name="T61" fmla="*/ 39 h 159"/>
                  <a:gd name="T62" fmla="*/ 82 w 112"/>
                  <a:gd name="T63" fmla="*/ 25 h 159"/>
                  <a:gd name="T64" fmla="*/ 88 w 112"/>
                  <a:gd name="T65" fmla="*/ 3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2" h="159">
                    <a:moveTo>
                      <a:pt x="112" y="24"/>
                    </a:moveTo>
                    <a:cubicBezTo>
                      <a:pt x="111" y="23"/>
                      <a:pt x="111" y="23"/>
                      <a:pt x="111" y="23"/>
                    </a:cubicBezTo>
                    <a:cubicBezTo>
                      <a:pt x="110" y="22"/>
                      <a:pt x="110" y="22"/>
                      <a:pt x="110" y="22"/>
                    </a:cubicBezTo>
                    <a:cubicBezTo>
                      <a:pt x="106" y="19"/>
                      <a:pt x="106" y="19"/>
                      <a:pt x="106" y="19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1" y="1"/>
                      <a:pt x="80" y="0"/>
                      <a:pt x="78" y="0"/>
                    </a:cubicBezTo>
                    <a:cubicBezTo>
                      <a:pt x="78" y="0"/>
                      <a:pt x="78" y="0"/>
                      <a:pt x="77" y="0"/>
                    </a:cubicBezTo>
                    <a:cubicBezTo>
                      <a:pt x="75" y="0"/>
                      <a:pt x="72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1" y="0"/>
                      <a:pt x="38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2" y="1"/>
                      <a:pt x="30" y="2"/>
                      <a:pt x="28" y="4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2" y="76"/>
                      <a:pt x="26" y="74"/>
                      <a:pt x="29" y="72"/>
                    </a:cubicBezTo>
                    <a:cubicBezTo>
                      <a:pt x="29" y="76"/>
                      <a:pt x="29" y="80"/>
                      <a:pt x="29" y="83"/>
                    </a:cubicBezTo>
                    <a:cubicBezTo>
                      <a:pt x="29" y="83"/>
                      <a:pt x="29" y="84"/>
                      <a:pt x="29" y="84"/>
                    </a:cubicBezTo>
                    <a:cubicBezTo>
                      <a:pt x="30" y="84"/>
                      <a:pt x="31" y="84"/>
                      <a:pt x="31" y="84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55" y="159"/>
                      <a:pt x="55" y="159"/>
                      <a:pt x="55" y="159"/>
                    </a:cubicBezTo>
                    <a:cubicBezTo>
                      <a:pt x="56" y="137"/>
                      <a:pt x="56" y="99"/>
                      <a:pt x="55" y="84"/>
                    </a:cubicBezTo>
                    <a:cubicBezTo>
                      <a:pt x="56" y="84"/>
                      <a:pt x="57" y="84"/>
                      <a:pt x="58" y="84"/>
                    </a:cubicBezTo>
                    <a:cubicBezTo>
                      <a:pt x="60" y="159"/>
                      <a:pt x="60" y="159"/>
                      <a:pt x="60" y="159"/>
                    </a:cubicBezTo>
                    <a:cubicBezTo>
                      <a:pt x="74" y="159"/>
                      <a:pt x="74" y="159"/>
                      <a:pt x="74" y="159"/>
                    </a:cubicBezTo>
                    <a:cubicBezTo>
                      <a:pt x="70" y="156"/>
                      <a:pt x="67" y="151"/>
                      <a:pt x="67" y="14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7" y="68"/>
                      <a:pt x="71" y="62"/>
                      <a:pt x="76" y="59"/>
                    </a:cubicBezTo>
                    <a:cubicBezTo>
                      <a:pt x="77" y="60"/>
                      <a:pt x="78" y="61"/>
                      <a:pt x="78" y="6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11" y="40"/>
                      <a:pt x="111" y="40"/>
                      <a:pt x="111" y="40"/>
                    </a:cubicBezTo>
                    <a:lnTo>
                      <a:pt x="112" y="24"/>
                    </a:lnTo>
                    <a:close/>
                    <a:moveTo>
                      <a:pt x="30" y="55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7"/>
                      <a:pt x="30" y="46"/>
                      <a:pt x="30" y="55"/>
                    </a:cubicBezTo>
                    <a:close/>
                    <a:moveTo>
                      <a:pt x="70" y="41"/>
                    </a:moveTo>
                    <a:cubicBezTo>
                      <a:pt x="68" y="39"/>
                      <a:pt x="68" y="39"/>
                      <a:pt x="68" y="3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82" y="28"/>
                      <a:pt x="82" y="27"/>
                      <a:pt x="82" y="25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8" y="30"/>
                      <a:pt x="88" y="30"/>
                      <a:pt x="88" y="30"/>
                    </a:cubicBezTo>
                    <a:lnTo>
                      <a:pt x="7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17"/>
              <p:cNvSpPr>
                <a:spLocks/>
              </p:cNvSpPr>
              <p:nvPr/>
            </p:nvSpPr>
            <p:spPr bwMode="auto">
              <a:xfrm>
                <a:off x="5946775" y="3201988"/>
                <a:ext cx="42863" cy="44450"/>
              </a:xfrm>
              <a:custGeom>
                <a:avLst/>
                <a:gdLst>
                  <a:gd name="T0" fmla="*/ 22 w 27"/>
                  <a:gd name="T1" fmla="*/ 0 h 28"/>
                  <a:gd name="T2" fmla="*/ 27 w 27"/>
                  <a:gd name="T3" fmla="*/ 16 h 28"/>
                  <a:gd name="T4" fmla="*/ 12 w 27"/>
                  <a:gd name="T5" fmla="*/ 28 h 28"/>
                  <a:gd name="T6" fmla="*/ 0 w 27"/>
                  <a:gd name="T7" fmla="*/ 16 h 28"/>
                  <a:gd name="T8" fmla="*/ 5 w 27"/>
                  <a:gd name="T9" fmla="*/ 0 h 28"/>
                  <a:gd name="T10" fmla="*/ 22 w 27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8">
                    <a:moveTo>
                      <a:pt x="22" y="0"/>
                    </a:moveTo>
                    <a:lnTo>
                      <a:pt x="27" y="16"/>
                    </a:lnTo>
                    <a:lnTo>
                      <a:pt x="12" y="28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18"/>
              <p:cNvSpPr>
                <a:spLocks/>
              </p:cNvSpPr>
              <p:nvPr/>
            </p:nvSpPr>
            <p:spPr bwMode="auto">
              <a:xfrm>
                <a:off x="5946775" y="3232150"/>
                <a:ext cx="42863" cy="185738"/>
              </a:xfrm>
              <a:custGeom>
                <a:avLst/>
                <a:gdLst>
                  <a:gd name="T0" fmla="*/ 22 w 27"/>
                  <a:gd name="T1" fmla="*/ 0 h 117"/>
                  <a:gd name="T2" fmla="*/ 27 w 27"/>
                  <a:gd name="T3" fmla="*/ 105 h 117"/>
                  <a:gd name="T4" fmla="*/ 12 w 27"/>
                  <a:gd name="T5" fmla="*/ 117 h 117"/>
                  <a:gd name="T6" fmla="*/ 0 w 27"/>
                  <a:gd name="T7" fmla="*/ 105 h 117"/>
                  <a:gd name="T8" fmla="*/ 5 w 27"/>
                  <a:gd name="T9" fmla="*/ 0 h 117"/>
                  <a:gd name="T10" fmla="*/ 22 w 27"/>
                  <a:gd name="T11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7">
                    <a:moveTo>
                      <a:pt x="22" y="0"/>
                    </a:moveTo>
                    <a:lnTo>
                      <a:pt x="27" y="105"/>
                    </a:lnTo>
                    <a:lnTo>
                      <a:pt x="12" y="117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4432504" y="5461069"/>
            <a:ext cx="831451" cy="765378"/>
            <a:chOff x="5306387" y="5875923"/>
            <a:chExt cx="342764" cy="342764"/>
          </a:xfrm>
        </p:grpSpPr>
        <p:sp>
          <p:nvSpPr>
            <p:cNvPr id="41" name="椭圆 40"/>
            <p:cNvSpPr/>
            <p:nvPr/>
          </p:nvSpPr>
          <p:spPr>
            <a:xfrm>
              <a:off x="5306387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370562" y="5961635"/>
              <a:ext cx="214413" cy="171339"/>
              <a:chOff x="5738813" y="3144838"/>
              <a:chExt cx="711200" cy="568325"/>
            </a:xfrm>
            <a:solidFill>
              <a:schemeClr val="accent1"/>
            </a:solidFill>
          </p:grpSpPr>
          <p:sp>
            <p:nvSpPr>
              <p:cNvPr id="43" name="Freeform 103"/>
              <p:cNvSpPr>
                <a:spLocks/>
              </p:cNvSpPr>
              <p:nvPr/>
            </p:nvSpPr>
            <p:spPr bwMode="auto">
              <a:xfrm>
                <a:off x="5821363" y="3159126"/>
                <a:ext cx="533400" cy="371475"/>
              </a:xfrm>
              <a:custGeom>
                <a:avLst/>
                <a:gdLst>
                  <a:gd name="T0" fmla="*/ 22 w 336"/>
                  <a:gd name="T1" fmla="*/ 234 h 234"/>
                  <a:gd name="T2" fmla="*/ 0 w 336"/>
                  <a:gd name="T3" fmla="*/ 215 h 234"/>
                  <a:gd name="T4" fmla="*/ 135 w 336"/>
                  <a:gd name="T5" fmla="*/ 56 h 234"/>
                  <a:gd name="T6" fmla="*/ 216 w 336"/>
                  <a:gd name="T7" fmla="*/ 126 h 234"/>
                  <a:gd name="T8" fmla="*/ 312 w 336"/>
                  <a:gd name="T9" fmla="*/ 0 h 234"/>
                  <a:gd name="T10" fmla="*/ 336 w 336"/>
                  <a:gd name="T11" fmla="*/ 17 h 234"/>
                  <a:gd name="T12" fmla="*/ 219 w 336"/>
                  <a:gd name="T13" fmla="*/ 171 h 234"/>
                  <a:gd name="T14" fmla="*/ 137 w 336"/>
                  <a:gd name="T15" fmla="*/ 99 h 234"/>
                  <a:gd name="T16" fmla="*/ 22 w 336"/>
                  <a:gd name="T17" fmla="*/ 234 h 234"/>
                  <a:gd name="T18" fmla="*/ 22 w 336"/>
                  <a:gd name="T19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6" h="234">
                    <a:moveTo>
                      <a:pt x="22" y="234"/>
                    </a:moveTo>
                    <a:lnTo>
                      <a:pt x="0" y="215"/>
                    </a:lnTo>
                    <a:lnTo>
                      <a:pt x="135" y="56"/>
                    </a:lnTo>
                    <a:lnTo>
                      <a:pt x="216" y="126"/>
                    </a:lnTo>
                    <a:lnTo>
                      <a:pt x="312" y="0"/>
                    </a:lnTo>
                    <a:lnTo>
                      <a:pt x="336" y="17"/>
                    </a:lnTo>
                    <a:lnTo>
                      <a:pt x="219" y="171"/>
                    </a:lnTo>
                    <a:lnTo>
                      <a:pt x="137" y="99"/>
                    </a:lnTo>
                    <a:lnTo>
                      <a:pt x="22" y="234"/>
                    </a:lnTo>
                    <a:lnTo>
                      <a:pt x="22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04"/>
              <p:cNvSpPr>
                <a:spLocks/>
              </p:cNvSpPr>
              <p:nvPr/>
            </p:nvSpPr>
            <p:spPr bwMode="auto">
              <a:xfrm>
                <a:off x="6248401" y="3148013"/>
                <a:ext cx="117475" cy="119063"/>
              </a:xfrm>
              <a:custGeom>
                <a:avLst/>
                <a:gdLst>
                  <a:gd name="T0" fmla="*/ 0 w 74"/>
                  <a:gd name="T1" fmla="*/ 0 h 75"/>
                  <a:gd name="T2" fmla="*/ 74 w 74"/>
                  <a:gd name="T3" fmla="*/ 0 h 75"/>
                  <a:gd name="T4" fmla="*/ 74 w 74"/>
                  <a:gd name="T5" fmla="*/ 75 h 75"/>
                  <a:gd name="T6" fmla="*/ 0 w 74"/>
                  <a:gd name="T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75">
                    <a:moveTo>
                      <a:pt x="0" y="0"/>
                    </a:moveTo>
                    <a:lnTo>
                      <a:pt x="74" y="0"/>
                    </a:lnTo>
                    <a:lnTo>
                      <a:pt x="74" y="7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05"/>
              <p:cNvSpPr>
                <a:spLocks/>
              </p:cNvSpPr>
              <p:nvPr/>
            </p:nvSpPr>
            <p:spPr bwMode="auto">
              <a:xfrm>
                <a:off x="5738813" y="3144838"/>
                <a:ext cx="711200" cy="568325"/>
              </a:xfrm>
              <a:custGeom>
                <a:avLst/>
                <a:gdLst>
                  <a:gd name="T0" fmla="*/ 448 w 448"/>
                  <a:gd name="T1" fmla="*/ 358 h 358"/>
                  <a:gd name="T2" fmla="*/ 0 w 448"/>
                  <a:gd name="T3" fmla="*/ 358 h 358"/>
                  <a:gd name="T4" fmla="*/ 0 w 448"/>
                  <a:gd name="T5" fmla="*/ 0 h 358"/>
                  <a:gd name="T6" fmla="*/ 26 w 448"/>
                  <a:gd name="T7" fmla="*/ 0 h 358"/>
                  <a:gd name="T8" fmla="*/ 26 w 448"/>
                  <a:gd name="T9" fmla="*/ 334 h 358"/>
                  <a:gd name="T10" fmla="*/ 448 w 448"/>
                  <a:gd name="T11" fmla="*/ 334 h 358"/>
                  <a:gd name="T12" fmla="*/ 448 w 448"/>
                  <a:gd name="T13" fmla="*/ 358 h 358"/>
                  <a:gd name="T14" fmla="*/ 448 w 448"/>
                  <a:gd name="T15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8" h="358">
                    <a:moveTo>
                      <a:pt x="448" y="358"/>
                    </a:moveTo>
                    <a:lnTo>
                      <a:pt x="0" y="358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334"/>
                    </a:lnTo>
                    <a:lnTo>
                      <a:pt x="448" y="334"/>
                    </a:lnTo>
                    <a:lnTo>
                      <a:pt x="448" y="358"/>
                    </a:lnTo>
                    <a:lnTo>
                      <a:pt x="448" y="3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Rectangle 106"/>
              <p:cNvSpPr>
                <a:spLocks noChangeArrowheads="1"/>
              </p:cNvSpPr>
              <p:nvPr/>
            </p:nvSpPr>
            <p:spPr bwMode="auto">
              <a:xfrm>
                <a:off x="5853113" y="3560763"/>
                <a:ext cx="79375" cy="122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107"/>
              <p:cNvSpPr>
                <a:spLocks noChangeArrowheads="1"/>
              </p:cNvSpPr>
              <p:nvPr/>
            </p:nvSpPr>
            <p:spPr bwMode="auto">
              <a:xfrm>
                <a:off x="5997576" y="3408363"/>
                <a:ext cx="79375" cy="274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Rectangle 108"/>
              <p:cNvSpPr>
                <a:spLocks noChangeArrowheads="1"/>
              </p:cNvSpPr>
              <p:nvPr/>
            </p:nvSpPr>
            <p:spPr bwMode="auto">
              <a:xfrm>
                <a:off x="6142038" y="3487738"/>
                <a:ext cx="79375" cy="195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Rectangle 109"/>
              <p:cNvSpPr>
                <a:spLocks noChangeArrowheads="1"/>
              </p:cNvSpPr>
              <p:nvPr/>
            </p:nvSpPr>
            <p:spPr bwMode="auto">
              <a:xfrm>
                <a:off x="6286501" y="3305176"/>
                <a:ext cx="79375" cy="377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505507" y="5443402"/>
            <a:ext cx="831451" cy="765378"/>
            <a:chOff x="5924618" y="5875923"/>
            <a:chExt cx="342764" cy="342764"/>
          </a:xfrm>
        </p:grpSpPr>
        <p:sp>
          <p:nvSpPr>
            <p:cNvPr id="51" name="椭圆 50"/>
            <p:cNvSpPr/>
            <p:nvPr/>
          </p:nvSpPr>
          <p:spPr>
            <a:xfrm>
              <a:off x="5924618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999323" y="5949431"/>
              <a:ext cx="193355" cy="195748"/>
              <a:chOff x="5778500" y="3105150"/>
              <a:chExt cx="641350" cy="649288"/>
            </a:xfrm>
            <a:solidFill>
              <a:schemeClr val="accent1"/>
            </a:solidFill>
          </p:grpSpPr>
          <p:sp>
            <p:nvSpPr>
              <p:cNvPr id="53" name="Freeform 425"/>
              <p:cNvSpPr>
                <a:spLocks/>
              </p:cNvSpPr>
              <p:nvPr/>
            </p:nvSpPr>
            <p:spPr bwMode="auto">
              <a:xfrm>
                <a:off x="5959475" y="3227388"/>
                <a:ext cx="217488" cy="438150"/>
              </a:xfrm>
              <a:custGeom>
                <a:avLst/>
                <a:gdLst>
                  <a:gd name="T0" fmla="*/ 36 w 137"/>
                  <a:gd name="T1" fmla="*/ 276 h 276"/>
                  <a:gd name="T2" fmla="*/ 101 w 137"/>
                  <a:gd name="T3" fmla="*/ 276 h 276"/>
                  <a:gd name="T4" fmla="*/ 101 w 137"/>
                  <a:gd name="T5" fmla="*/ 69 h 276"/>
                  <a:gd name="T6" fmla="*/ 137 w 137"/>
                  <a:gd name="T7" fmla="*/ 69 h 276"/>
                  <a:gd name="T8" fmla="*/ 67 w 137"/>
                  <a:gd name="T9" fmla="*/ 0 h 276"/>
                  <a:gd name="T10" fmla="*/ 0 w 137"/>
                  <a:gd name="T11" fmla="*/ 69 h 276"/>
                  <a:gd name="T12" fmla="*/ 36 w 137"/>
                  <a:gd name="T13" fmla="*/ 69 h 276"/>
                  <a:gd name="T14" fmla="*/ 36 w 137"/>
                  <a:gd name="T15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7" h="276">
                    <a:moveTo>
                      <a:pt x="36" y="276"/>
                    </a:moveTo>
                    <a:lnTo>
                      <a:pt x="101" y="276"/>
                    </a:lnTo>
                    <a:lnTo>
                      <a:pt x="101" y="69"/>
                    </a:lnTo>
                    <a:lnTo>
                      <a:pt x="137" y="69"/>
                    </a:lnTo>
                    <a:lnTo>
                      <a:pt x="67" y="0"/>
                    </a:lnTo>
                    <a:lnTo>
                      <a:pt x="0" y="69"/>
                    </a:lnTo>
                    <a:lnTo>
                      <a:pt x="36" y="69"/>
                    </a:lnTo>
                    <a:lnTo>
                      <a:pt x="36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26"/>
              <p:cNvSpPr>
                <a:spLocks/>
              </p:cNvSpPr>
              <p:nvPr/>
            </p:nvSpPr>
            <p:spPr bwMode="auto">
              <a:xfrm>
                <a:off x="5783263" y="3398838"/>
                <a:ext cx="214313" cy="266700"/>
              </a:xfrm>
              <a:custGeom>
                <a:avLst/>
                <a:gdLst>
                  <a:gd name="T0" fmla="*/ 36 w 135"/>
                  <a:gd name="T1" fmla="*/ 168 h 168"/>
                  <a:gd name="T2" fmla="*/ 98 w 135"/>
                  <a:gd name="T3" fmla="*/ 168 h 168"/>
                  <a:gd name="T4" fmla="*/ 98 w 135"/>
                  <a:gd name="T5" fmla="*/ 70 h 168"/>
                  <a:gd name="T6" fmla="*/ 135 w 135"/>
                  <a:gd name="T7" fmla="*/ 70 h 168"/>
                  <a:gd name="T8" fmla="*/ 67 w 135"/>
                  <a:gd name="T9" fmla="*/ 0 h 168"/>
                  <a:gd name="T10" fmla="*/ 0 w 135"/>
                  <a:gd name="T11" fmla="*/ 70 h 168"/>
                  <a:gd name="T12" fmla="*/ 36 w 135"/>
                  <a:gd name="T13" fmla="*/ 70 h 168"/>
                  <a:gd name="T14" fmla="*/ 36 w 135"/>
                  <a:gd name="T1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168">
                    <a:moveTo>
                      <a:pt x="36" y="168"/>
                    </a:moveTo>
                    <a:lnTo>
                      <a:pt x="98" y="168"/>
                    </a:lnTo>
                    <a:lnTo>
                      <a:pt x="98" y="70"/>
                    </a:lnTo>
                    <a:lnTo>
                      <a:pt x="135" y="70"/>
                    </a:lnTo>
                    <a:lnTo>
                      <a:pt x="67" y="0"/>
                    </a:lnTo>
                    <a:lnTo>
                      <a:pt x="0" y="70"/>
                    </a:lnTo>
                    <a:lnTo>
                      <a:pt x="36" y="70"/>
                    </a:lnTo>
                    <a:lnTo>
                      <a:pt x="36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Rectangle 427"/>
              <p:cNvSpPr>
                <a:spLocks noChangeArrowheads="1"/>
              </p:cNvSpPr>
              <p:nvPr/>
            </p:nvSpPr>
            <p:spPr bwMode="auto">
              <a:xfrm>
                <a:off x="5778500" y="3692525"/>
                <a:ext cx="641350" cy="61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428"/>
              <p:cNvSpPr>
                <a:spLocks noChangeArrowheads="1"/>
              </p:cNvSpPr>
              <p:nvPr/>
            </p:nvSpPr>
            <p:spPr bwMode="auto">
              <a:xfrm>
                <a:off x="6248400" y="3105150"/>
                <a:ext cx="88900" cy="1095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29"/>
              <p:cNvSpPr>
                <a:spLocks/>
              </p:cNvSpPr>
              <p:nvPr/>
            </p:nvSpPr>
            <p:spPr bwMode="auto">
              <a:xfrm>
                <a:off x="6188075" y="3222625"/>
                <a:ext cx="206375" cy="442913"/>
              </a:xfrm>
              <a:custGeom>
                <a:avLst/>
                <a:gdLst>
                  <a:gd name="T0" fmla="*/ 7 w 54"/>
                  <a:gd name="T1" fmla="*/ 61 h 116"/>
                  <a:gd name="T2" fmla="*/ 8 w 54"/>
                  <a:gd name="T3" fmla="*/ 61 h 116"/>
                  <a:gd name="T4" fmla="*/ 9 w 54"/>
                  <a:gd name="T5" fmla="*/ 61 h 116"/>
                  <a:gd name="T6" fmla="*/ 11 w 54"/>
                  <a:gd name="T7" fmla="*/ 116 h 116"/>
                  <a:gd name="T8" fmla="*/ 26 w 54"/>
                  <a:gd name="T9" fmla="*/ 116 h 116"/>
                  <a:gd name="T10" fmla="*/ 26 w 54"/>
                  <a:gd name="T11" fmla="*/ 61 h 116"/>
                  <a:gd name="T12" fmla="*/ 28 w 54"/>
                  <a:gd name="T13" fmla="*/ 61 h 116"/>
                  <a:gd name="T14" fmla="*/ 30 w 54"/>
                  <a:gd name="T15" fmla="*/ 116 h 116"/>
                  <a:gd name="T16" fmla="*/ 45 w 54"/>
                  <a:gd name="T17" fmla="*/ 116 h 116"/>
                  <a:gd name="T18" fmla="*/ 45 w 54"/>
                  <a:gd name="T19" fmla="*/ 61 h 116"/>
                  <a:gd name="T20" fmla="*/ 46 w 54"/>
                  <a:gd name="T21" fmla="*/ 61 h 116"/>
                  <a:gd name="T22" fmla="*/ 47 w 54"/>
                  <a:gd name="T23" fmla="*/ 61 h 116"/>
                  <a:gd name="T24" fmla="*/ 47 w 54"/>
                  <a:gd name="T25" fmla="*/ 61 h 116"/>
                  <a:gd name="T26" fmla="*/ 54 w 54"/>
                  <a:gd name="T27" fmla="*/ 61 h 116"/>
                  <a:gd name="T28" fmla="*/ 50 w 54"/>
                  <a:gd name="T29" fmla="*/ 8 h 116"/>
                  <a:gd name="T30" fmla="*/ 43 w 54"/>
                  <a:gd name="T31" fmla="*/ 1 h 116"/>
                  <a:gd name="T32" fmla="*/ 37 w 54"/>
                  <a:gd name="T33" fmla="*/ 0 h 116"/>
                  <a:gd name="T34" fmla="*/ 37 w 54"/>
                  <a:gd name="T35" fmla="*/ 1 h 116"/>
                  <a:gd name="T36" fmla="*/ 41 w 54"/>
                  <a:gd name="T37" fmla="*/ 5 h 116"/>
                  <a:gd name="T38" fmla="*/ 36 w 54"/>
                  <a:gd name="T39" fmla="*/ 8 h 116"/>
                  <a:gd name="T40" fmla="*/ 38 w 54"/>
                  <a:gd name="T41" fmla="*/ 12 h 116"/>
                  <a:gd name="T42" fmla="*/ 31 w 54"/>
                  <a:gd name="T43" fmla="*/ 28 h 116"/>
                  <a:gd name="T44" fmla="*/ 30 w 54"/>
                  <a:gd name="T45" fmla="*/ 6 h 116"/>
                  <a:gd name="T46" fmla="*/ 31 w 54"/>
                  <a:gd name="T47" fmla="*/ 5 h 116"/>
                  <a:gd name="T48" fmla="*/ 30 w 54"/>
                  <a:gd name="T49" fmla="*/ 0 h 116"/>
                  <a:gd name="T50" fmla="*/ 25 w 54"/>
                  <a:gd name="T51" fmla="*/ 0 h 116"/>
                  <a:gd name="T52" fmla="*/ 23 w 54"/>
                  <a:gd name="T53" fmla="*/ 5 h 116"/>
                  <a:gd name="T54" fmla="*/ 24 w 54"/>
                  <a:gd name="T55" fmla="*/ 6 h 116"/>
                  <a:gd name="T56" fmla="*/ 23 w 54"/>
                  <a:gd name="T57" fmla="*/ 29 h 116"/>
                  <a:gd name="T58" fmla="*/ 16 w 54"/>
                  <a:gd name="T59" fmla="*/ 12 h 116"/>
                  <a:gd name="T60" fmla="*/ 18 w 54"/>
                  <a:gd name="T61" fmla="*/ 8 h 116"/>
                  <a:gd name="T62" fmla="*/ 13 w 54"/>
                  <a:gd name="T63" fmla="*/ 5 h 116"/>
                  <a:gd name="T64" fmla="*/ 17 w 54"/>
                  <a:gd name="T65" fmla="*/ 1 h 116"/>
                  <a:gd name="T66" fmla="*/ 17 w 54"/>
                  <a:gd name="T67" fmla="*/ 0 h 116"/>
                  <a:gd name="T68" fmla="*/ 11 w 54"/>
                  <a:gd name="T69" fmla="*/ 1 h 116"/>
                  <a:gd name="T70" fmla="*/ 4 w 54"/>
                  <a:gd name="T71" fmla="*/ 8 h 116"/>
                  <a:gd name="T72" fmla="*/ 0 w 54"/>
                  <a:gd name="T73" fmla="*/ 61 h 116"/>
                  <a:gd name="T74" fmla="*/ 7 w 54"/>
                  <a:gd name="T75" fmla="*/ 61 h 116"/>
                  <a:gd name="T76" fmla="*/ 7 w 54"/>
                  <a:gd name="T77" fmla="*/ 6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4" h="116">
                    <a:moveTo>
                      <a:pt x="7" y="61"/>
                    </a:move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9" y="61"/>
                      <a:pt x="9" y="61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7" y="100"/>
                      <a:pt x="27" y="72"/>
                      <a:pt x="26" y="61"/>
                    </a:cubicBezTo>
                    <a:cubicBezTo>
                      <a:pt x="27" y="61"/>
                      <a:pt x="27" y="61"/>
                      <a:pt x="28" y="61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45" y="116"/>
                      <a:pt x="45" y="116"/>
                      <a:pt x="45" y="116"/>
                    </a:cubicBezTo>
                    <a:cubicBezTo>
                      <a:pt x="46" y="100"/>
                      <a:pt x="45" y="72"/>
                      <a:pt x="45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9" y="61"/>
                      <a:pt x="52" y="61"/>
                      <a:pt x="54" y="61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4"/>
                      <a:pt x="47" y="1"/>
                      <a:pt x="43" y="1"/>
                    </a:cubicBezTo>
                    <a:cubicBezTo>
                      <a:pt x="43" y="1"/>
                      <a:pt x="38" y="1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1" y="1"/>
                      <a:pt x="11" y="1"/>
                    </a:cubicBezTo>
                    <a:cubicBezTo>
                      <a:pt x="8" y="1"/>
                      <a:pt x="5" y="4"/>
                      <a:pt x="4" y="8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61"/>
                      <a:pt x="5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6576444" y="5442021"/>
            <a:ext cx="831451" cy="765378"/>
            <a:chOff x="6542850" y="5875923"/>
            <a:chExt cx="342764" cy="342764"/>
          </a:xfrm>
        </p:grpSpPr>
        <p:sp>
          <p:nvSpPr>
            <p:cNvPr id="59" name="椭圆 58"/>
            <p:cNvSpPr/>
            <p:nvPr/>
          </p:nvSpPr>
          <p:spPr>
            <a:xfrm>
              <a:off x="6542850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6626221" y="5960251"/>
              <a:ext cx="200055" cy="198141"/>
              <a:chOff x="5767388" y="3098800"/>
              <a:chExt cx="663575" cy="657225"/>
            </a:xfrm>
            <a:solidFill>
              <a:schemeClr val="accent1"/>
            </a:solidFill>
          </p:grpSpPr>
          <p:sp>
            <p:nvSpPr>
              <p:cNvPr id="61" name="Freeform 253"/>
              <p:cNvSpPr>
                <a:spLocks noEditPoints="1"/>
              </p:cNvSpPr>
              <p:nvPr/>
            </p:nvSpPr>
            <p:spPr bwMode="auto">
              <a:xfrm>
                <a:off x="5767388" y="3098800"/>
                <a:ext cx="663575" cy="519113"/>
              </a:xfrm>
              <a:custGeom>
                <a:avLst/>
                <a:gdLst>
                  <a:gd name="T0" fmla="*/ 165 w 174"/>
                  <a:gd name="T1" fmla="*/ 0 h 136"/>
                  <a:gd name="T2" fmla="*/ 9 w 174"/>
                  <a:gd name="T3" fmla="*/ 0 h 136"/>
                  <a:gd name="T4" fmla="*/ 0 w 174"/>
                  <a:gd name="T5" fmla="*/ 9 h 136"/>
                  <a:gd name="T6" fmla="*/ 0 w 174"/>
                  <a:gd name="T7" fmla="*/ 128 h 136"/>
                  <a:gd name="T8" fmla="*/ 9 w 174"/>
                  <a:gd name="T9" fmla="*/ 136 h 136"/>
                  <a:gd name="T10" fmla="*/ 50 w 174"/>
                  <a:gd name="T11" fmla="*/ 136 h 136"/>
                  <a:gd name="T12" fmla="*/ 41 w 174"/>
                  <a:gd name="T13" fmla="*/ 121 h 136"/>
                  <a:gd name="T14" fmla="*/ 17 w 174"/>
                  <a:gd name="T15" fmla="*/ 121 h 136"/>
                  <a:gd name="T16" fmla="*/ 17 w 174"/>
                  <a:gd name="T17" fmla="*/ 16 h 136"/>
                  <a:gd name="T18" fmla="*/ 157 w 174"/>
                  <a:gd name="T19" fmla="*/ 16 h 136"/>
                  <a:gd name="T20" fmla="*/ 157 w 174"/>
                  <a:gd name="T21" fmla="*/ 121 h 136"/>
                  <a:gd name="T22" fmla="*/ 133 w 174"/>
                  <a:gd name="T23" fmla="*/ 121 h 136"/>
                  <a:gd name="T24" fmla="*/ 133 w 174"/>
                  <a:gd name="T25" fmla="*/ 127 h 136"/>
                  <a:gd name="T26" fmla="*/ 131 w 174"/>
                  <a:gd name="T27" fmla="*/ 136 h 136"/>
                  <a:gd name="T28" fmla="*/ 165 w 174"/>
                  <a:gd name="T29" fmla="*/ 136 h 136"/>
                  <a:gd name="T30" fmla="*/ 174 w 174"/>
                  <a:gd name="T31" fmla="*/ 128 h 136"/>
                  <a:gd name="T32" fmla="*/ 174 w 174"/>
                  <a:gd name="T33" fmla="*/ 9 h 136"/>
                  <a:gd name="T34" fmla="*/ 165 w 174"/>
                  <a:gd name="T35" fmla="*/ 0 h 136"/>
                  <a:gd name="T36" fmla="*/ 8 w 174"/>
                  <a:gd name="T37" fmla="*/ 74 h 136"/>
                  <a:gd name="T38" fmla="*/ 3 w 174"/>
                  <a:gd name="T39" fmla="*/ 68 h 136"/>
                  <a:gd name="T40" fmla="*/ 8 w 174"/>
                  <a:gd name="T41" fmla="*/ 63 h 136"/>
                  <a:gd name="T42" fmla="*/ 14 w 174"/>
                  <a:gd name="T43" fmla="*/ 68 h 136"/>
                  <a:gd name="T44" fmla="*/ 8 w 174"/>
                  <a:gd name="T45" fmla="*/ 7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4" h="136">
                    <a:moveTo>
                      <a:pt x="16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2"/>
                      <a:pt x="4" y="136"/>
                      <a:pt x="9" y="136"/>
                    </a:cubicBezTo>
                    <a:cubicBezTo>
                      <a:pt x="50" y="136"/>
                      <a:pt x="50" y="136"/>
                      <a:pt x="50" y="136"/>
                    </a:cubicBezTo>
                    <a:cubicBezTo>
                      <a:pt x="46" y="131"/>
                      <a:pt x="43" y="126"/>
                      <a:pt x="41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33" y="121"/>
                      <a:pt x="133" y="121"/>
                      <a:pt x="133" y="121"/>
                    </a:cubicBezTo>
                    <a:cubicBezTo>
                      <a:pt x="133" y="127"/>
                      <a:pt x="133" y="127"/>
                      <a:pt x="133" y="127"/>
                    </a:cubicBezTo>
                    <a:cubicBezTo>
                      <a:pt x="133" y="130"/>
                      <a:pt x="132" y="133"/>
                      <a:pt x="131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70" y="136"/>
                      <a:pt x="174" y="132"/>
                      <a:pt x="174" y="128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4"/>
                      <a:pt x="170" y="0"/>
                      <a:pt x="165" y="0"/>
                    </a:cubicBezTo>
                    <a:close/>
                    <a:moveTo>
                      <a:pt x="8" y="74"/>
                    </a:moveTo>
                    <a:cubicBezTo>
                      <a:pt x="5" y="74"/>
                      <a:pt x="3" y="71"/>
                      <a:pt x="3" y="68"/>
                    </a:cubicBezTo>
                    <a:cubicBezTo>
                      <a:pt x="3" y="65"/>
                      <a:pt x="5" y="63"/>
                      <a:pt x="8" y="63"/>
                    </a:cubicBezTo>
                    <a:cubicBezTo>
                      <a:pt x="11" y="63"/>
                      <a:pt x="14" y="65"/>
                      <a:pt x="14" y="68"/>
                    </a:cubicBezTo>
                    <a:cubicBezTo>
                      <a:pt x="14" y="71"/>
                      <a:pt x="11" y="74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54"/>
              <p:cNvSpPr>
                <a:spLocks/>
              </p:cNvSpPr>
              <p:nvPr/>
            </p:nvSpPr>
            <p:spPr bwMode="auto">
              <a:xfrm>
                <a:off x="5913438" y="3235325"/>
                <a:ext cx="334963" cy="520700"/>
              </a:xfrm>
              <a:custGeom>
                <a:avLst/>
                <a:gdLst>
                  <a:gd name="T0" fmla="*/ 88 w 88"/>
                  <a:gd name="T1" fmla="*/ 72 h 136"/>
                  <a:gd name="T2" fmla="*/ 88 w 88"/>
                  <a:gd name="T3" fmla="*/ 69 h 136"/>
                  <a:gd name="T4" fmla="*/ 88 w 88"/>
                  <a:gd name="T5" fmla="*/ 47 h 136"/>
                  <a:gd name="T6" fmla="*/ 81 w 88"/>
                  <a:gd name="T7" fmla="*/ 40 h 136"/>
                  <a:gd name="T8" fmla="*/ 73 w 88"/>
                  <a:gd name="T9" fmla="*/ 47 h 136"/>
                  <a:gd name="T10" fmla="*/ 73 w 88"/>
                  <a:gd name="T11" fmla="*/ 49 h 136"/>
                  <a:gd name="T12" fmla="*/ 72 w 88"/>
                  <a:gd name="T13" fmla="*/ 48 h 136"/>
                  <a:gd name="T14" fmla="*/ 72 w 88"/>
                  <a:gd name="T15" fmla="*/ 37 h 136"/>
                  <a:gd name="T16" fmla="*/ 64 w 88"/>
                  <a:gd name="T17" fmla="*/ 30 h 136"/>
                  <a:gd name="T18" fmla="*/ 57 w 88"/>
                  <a:gd name="T19" fmla="*/ 37 h 136"/>
                  <a:gd name="T20" fmla="*/ 57 w 88"/>
                  <a:gd name="T21" fmla="*/ 43 h 136"/>
                  <a:gd name="T22" fmla="*/ 55 w 88"/>
                  <a:gd name="T23" fmla="*/ 43 h 136"/>
                  <a:gd name="T24" fmla="*/ 55 w 88"/>
                  <a:gd name="T25" fmla="*/ 31 h 136"/>
                  <a:gd name="T26" fmla="*/ 48 w 88"/>
                  <a:gd name="T27" fmla="*/ 24 h 136"/>
                  <a:gd name="T28" fmla="*/ 40 w 88"/>
                  <a:gd name="T29" fmla="*/ 31 h 136"/>
                  <a:gd name="T30" fmla="*/ 40 w 88"/>
                  <a:gd name="T31" fmla="*/ 40 h 136"/>
                  <a:gd name="T32" fmla="*/ 38 w 88"/>
                  <a:gd name="T33" fmla="*/ 41 h 136"/>
                  <a:gd name="T34" fmla="*/ 38 w 88"/>
                  <a:gd name="T35" fmla="*/ 7 h 136"/>
                  <a:gd name="T36" fmla="*/ 31 w 88"/>
                  <a:gd name="T37" fmla="*/ 0 h 136"/>
                  <a:gd name="T38" fmla="*/ 24 w 88"/>
                  <a:gd name="T39" fmla="*/ 7 h 136"/>
                  <a:gd name="T40" fmla="*/ 24 w 88"/>
                  <a:gd name="T41" fmla="*/ 67 h 136"/>
                  <a:gd name="T42" fmla="*/ 22 w 88"/>
                  <a:gd name="T43" fmla="*/ 56 h 136"/>
                  <a:gd name="T44" fmla="*/ 8 w 88"/>
                  <a:gd name="T45" fmla="*/ 40 h 136"/>
                  <a:gd name="T46" fmla="*/ 1 w 88"/>
                  <a:gd name="T47" fmla="*/ 46 h 136"/>
                  <a:gd name="T48" fmla="*/ 8 w 88"/>
                  <a:gd name="T49" fmla="*/ 73 h 136"/>
                  <a:gd name="T50" fmla="*/ 20 w 88"/>
                  <a:gd name="T51" fmla="*/ 98 h 136"/>
                  <a:gd name="T52" fmla="*/ 22 w 88"/>
                  <a:gd name="T53" fmla="*/ 101 h 136"/>
                  <a:gd name="T54" fmla="*/ 32 w 88"/>
                  <a:gd name="T55" fmla="*/ 111 h 136"/>
                  <a:gd name="T56" fmla="*/ 32 w 88"/>
                  <a:gd name="T57" fmla="*/ 136 h 136"/>
                  <a:gd name="T58" fmla="*/ 81 w 88"/>
                  <a:gd name="T59" fmla="*/ 136 h 136"/>
                  <a:gd name="T60" fmla="*/ 81 w 88"/>
                  <a:gd name="T61" fmla="*/ 110 h 136"/>
                  <a:gd name="T62" fmla="*/ 87 w 88"/>
                  <a:gd name="T63" fmla="*/ 91 h 136"/>
                  <a:gd name="T64" fmla="*/ 88 w 88"/>
                  <a:gd name="T65" fmla="*/ 72 h 136"/>
                  <a:gd name="T66" fmla="*/ 88 w 88"/>
                  <a:gd name="T67" fmla="*/ 72 h 136"/>
                  <a:gd name="T68" fmla="*/ 88 w 88"/>
                  <a:gd name="T69" fmla="*/ 7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" h="136">
                    <a:moveTo>
                      <a:pt x="88" y="72"/>
                    </a:moveTo>
                    <a:cubicBezTo>
                      <a:pt x="88" y="71"/>
                      <a:pt x="88" y="70"/>
                      <a:pt x="88" y="69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8" y="43"/>
                      <a:pt x="85" y="40"/>
                      <a:pt x="81" y="40"/>
                    </a:cubicBezTo>
                    <a:cubicBezTo>
                      <a:pt x="77" y="40"/>
                      <a:pt x="73" y="43"/>
                      <a:pt x="73" y="47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2" y="48"/>
                      <a:pt x="72" y="48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3"/>
                      <a:pt x="68" y="30"/>
                      <a:pt x="64" y="30"/>
                    </a:cubicBezTo>
                    <a:cubicBezTo>
                      <a:pt x="60" y="30"/>
                      <a:pt x="57" y="33"/>
                      <a:pt x="57" y="37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6" y="43"/>
                      <a:pt x="56" y="43"/>
                      <a:pt x="55" y="43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27"/>
                      <a:pt x="52" y="24"/>
                      <a:pt x="48" y="24"/>
                    </a:cubicBezTo>
                    <a:cubicBezTo>
                      <a:pt x="44" y="24"/>
                      <a:pt x="40" y="27"/>
                      <a:pt x="40" y="31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39" y="40"/>
                      <a:pt x="38" y="4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3"/>
                      <a:pt x="35" y="0"/>
                      <a:pt x="31" y="0"/>
                    </a:cubicBezTo>
                    <a:cubicBezTo>
                      <a:pt x="27" y="0"/>
                      <a:pt x="24" y="3"/>
                      <a:pt x="24" y="7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2" y="63"/>
                      <a:pt x="22" y="59"/>
                      <a:pt x="22" y="56"/>
                    </a:cubicBezTo>
                    <a:cubicBezTo>
                      <a:pt x="19" y="44"/>
                      <a:pt x="12" y="39"/>
                      <a:pt x="8" y="40"/>
                    </a:cubicBezTo>
                    <a:cubicBezTo>
                      <a:pt x="7" y="40"/>
                      <a:pt x="0" y="43"/>
                      <a:pt x="1" y="46"/>
                    </a:cubicBezTo>
                    <a:cubicBezTo>
                      <a:pt x="2" y="48"/>
                      <a:pt x="7" y="60"/>
                      <a:pt x="8" y="73"/>
                    </a:cubicBezTo>
                    <a:cubicBezTo>
                      <a:pt x="8" y="82"/>
                      <a:pt x="14" y="91"/>
                      <a:pt x="20" y="98"/>
                    </a:cubicBezTo>
                    <a:cubicBezTo>
                      <a:pt x="20" y="99"/>
                      <a:pt x="21" y="100"/>
                      <a:pt x="22" y="101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85" y="104"/>
                      <a:pt x="87" y="97"/>
                      <a:pt x="87" y="91"/>
                    </a:cubicBezTo>
                    <a:cubicBezTo>
                      <a:pt x="88" y="85"/>
                      <a:pt x="88" y="78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7683343" y="5453309"/>
            <a:ext cx="831451" cy="765378"/>
            <a:chOff x="7161082" y="5875923"/>
            <a:chExt cx="342764" cy="342764"/>
          </a:xfrm>
        </p:grpSpPr>
        <p:sp>
          <p:nvSpPr>
            <p:cNvPr id="64" name="椭圆 63"/>
            <p:cNvSpPr/>
            <p:nvPr/>
          </p:nvSpPr>
          <p:spPr>
            <a:xfrm>
              <a:off x="7161082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>
              <a:grpSpLocks noChangeAspect="1"/>
            </p:cNvGrpSpPr>
            <p:nvPr/>
          </p:nvGrpSpPr>
          <p:grpSpPr>
            <a:xfrm flipH="1">
              <a:off x="7229508" y="5947390"/>
              <a:ext cx="205911" cy="199830"/>
              <a:chOff x="5719763" y="3063875"/>
              <a:chExt cx="752475" cy="730250"/>
            </a:xfrm>
            <a:solidFill>
              <a:schemeClr val="accent1"/>
            </a:solidFill>
          </p:grpSpPr>
          <p:sp>
            <p:nvSpPr>
              <p:cNvPr id="66" name="Oval 154"/>
              <p:cNvSpPr>
                <a:spLocks noChangeArrowheads="1"/>
              </p:cNvSpPr>
              <p:nvPr/>
            </p:nvSpPr>
            <p:spPr bwMode="auto">
              <a:xfrm>
                <a:off x="6161088" y="3098800"/>
                <a:ext cx="95250" cy="1174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Rectangle 155"/>
              <p:cNvSpPr>
                <a:spLocks noChangeArrowheads="1"/>
              </p:cNvSpPr>
              <p:nvPr/>
            </p:nvSpPr>
            <p:spPr bwMode="auto">
              <a:xfrm>
                <a:off x="6210301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56"/>
              <p:cNvSpPr>
                <a:spLocks/>
              </p:cNvSpPr>
              <p:nvPr/>
            </p:nvSpPr>
            <p:spPr bwMode="auto">
              <a:xfrm>
                <a:off x="6191251" y="3235325"/>
                <a:ext cx="33338" cy="33338"/>
              </a:xfrm>
              <a:custGeom>
                <a:avLst/>
                <a:gdLst>
                  <a:gd name="T0" fmla="*/ 17 w 21"/>
                  <a:gd name="T1" fmla="*/ 0 h 21"/>
                  <a:gd name="T2" fmla="*/ 21 w 21"/>
                  <a:gd name="T3" fmla="*/ 12 h 21"/>
                  <a:gd name="T4" fmla="*/ 12 w 21"/>
                  <a:gd name="T5" fmla="*/ 21 h 21"/>
                  <a:gd name="T6" fmla="*/ 0 w 21"/>
                  <a:gd name="T7" fmla="*/ 12 h 21"/>
                  <a:gd name="T8" fmla="*/ 5 w 21"/>
                  <a:gd name="T9" fmla="*/ 0 h 21"/>
                  <a:gd name="T10" fmla="*/ 17 w 2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17" y="0"/>
                    </a:moveTo>
                    <a:lnTo>
                      <a:pt x="21" y="12"/>
                    </a:lnTo>
                    <a:lnTo>
                      <a:pt x="12" y="21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157"/>
              <p:cNvSpPr>
                <a:spLocks/>
              </p:cNvSpPr>
              <p:nvPr/>
            </p:nvSpPr>
            <p:spPr bwMode="auto">
              <a:xfrm>
                <a:off x="6191251" y="3257550"/>
                <a:ext cx="33338" cy="141288"/>
              </a:xfrm>
              <a:custGeom>
                <a:avLst/>
                <a:gdLst>
                  <a:gd name="T0" fmla="*/ 19 w 21"/>
                  <a:gd name="T1" fmla="*/ 0 h 89"/>
                  <a:gd name="T2" fmla="*/ 21 w 21"/>
                  <a:gd name="T3" fmla="*/ 82 h 89"/>
                  <a:gd name="T4" fmla="*/ 12 w 21"/>
                  <a:gd name="T5" fmla="*/ 89 h 89"/>
                  <a:gd name="T6" fmla="*/ 0 w 21"/>
                  <a:gd name="T7" fmla="*/ 82 h 89"/>
                  <a:gd name="T8" fmla="*/ 5 w 21"/>
                  <a:gd name="T9" fmla="*/ 0 h 89"/>
                  <a:gd name="T10" fmla="*/ 19 w 21"/>
                  <a:gd name="T1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9">
                    <a:moveTo>
                      <a:pt x="19" y="0"/>
                    </a:moveTo>
                    <a:lnTo>
                      <a:pt x="21" y="82"/>
                    </a:lnTo>
                    <a:lnTo>
                      <a:pt x="12" y="89"/>
                    </a:lnTo>
                    <a:lnTo>
                      <a:pt x="0" y="82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158"/>
              <p:cNvSpPr>
                <a:spLocks noChangeArrowheads="1"/>
              </p:cNvSpPr>
              <p:nvPr/>
            </p:nvSpPr>
            <p:spPr bwMode="auto">
              <a:xfrm>
                <a:off x="5856288" y="3063875"/>
                <a:ext cx="111125" cy="1333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159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60"/>
              <p:cNvSpPr>
                <a:spLocks/>
              </p:cNvSpPr>
              <p:nvPr/>
            </p:nvSpPr>
            <p:spPr bwMode="auto">
              <a:xfrm>
                <a:off x="5722938" y="3322638"/>
                <a:ext cx="0" cy="3175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161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62"/>
              <p:cNvSpPr>
                <a:spLocks/>
              </p:cNvSpPr>
              <p:nvPr/>
            </p:nvSpPr>
            <p:spPr bwMode="auto">
              <a:xfrm>
                <a:off x="5894388" y="3205163"/>
                <a:ext cx="34925" cy="41275"/>
              </a:xfrm>
              <a:custGeom>
                <a:avLst/>
                <a:gdLst>
                  <a:gd name="T0" fmla="*/ 19 w 22"/>
                  <a:gd name="T1" fmla="*/ 0 h 26"/>
                  <a:gd name="T2" fmla="*/ 22 w 22"/>
                  <a:gd name="T3" fmla="*/ 16 h 26"/>
                  <a:gd name="T4" fmla="*/ 12 w 22"/>
                  <a:gd name="T5" fmla="*/ 26 h 26"/>
                  <a:gd name="T6" fmla="*/ 0 w 22"/>
                  <a:gd name="T7" fmla="*/ 16 h 26"/>
                  <a:gd name="T8" fmla="*/ 5 w 22"/>
                  <a:gd name="T9" fmla="*/ 0 h 26"/>
                  <a:gd name="T10" fmla="*/ 19 w 22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19" y="0"/>
                    </a:moveTo>
                    <a:lnTo>
                      <a:pt x="22" y="16"/>
                    </a:lnTo>
                    <a:lnTo>
                      <a:pt x="12" y="26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63"/>
              <p:cNvSpPr>
                <a:spLocks/>
              </p:cNvSpPr>
              <p:nvPr/>
            </p:nvSpPr>
            <p:spPr bwMode="auto">
              <a:xfrm>
                <a:off x="5891213" y="3235325"/>
                <a:ext cx="41275" cy="166688"/>
              </a:xfrm>
              <a:custGeom>
                <a:avLst/>
                <a:gdLst>
                  <a:gd name="T0" fmla="*/ 21 w 26"/>
                  <a:gd name="T1" fmla="*/ 0 h 105"/>
                  <a:gd name="T2" fmla="*/ 26 w 26"/>
                  <a:gd name="T3" fmla="*/ 96 h 105"/>
                  <a:gd name="T4" fmla="*/ 14 w 26"/>
                  <a:gd name="T5" fmla="*/ 105 h 105"/>
                  <a:gd name="T6" fmla="*/ 0 w 26"/>
                  <a:gd name="T7" fmla="*/ 96 h 105"/>
                  <a:gd name="T8" fmla="*/ 4 w 26"/>
                  <a:gd name="T9" fmla="*/ 0 h 105"/>
                  <a:gd name="T10" fmla="*/ 21 w 26"/>
                  <a:gd name="T1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05">
                    <a:moveTo>
                      <a:pt x="21" y="0"/>
                    </a:moveTo>
                    <a:lnTo>
                      <a:pt x="26" y="96"/>
                    </a:lnTo>
                    <a:lnTo>
                      <a:pt x="14" y="105"/>
                    </a:lnTo>
                    <a:lnTo>
                      <a:pt x="0" y="96"/>
                    </a:lnTo>
                    <a:lnTo>
                      <a:pt x="4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64"/>
              <p:cNvSpPr>
                <a:spLocks noEditPoints="1"/>
              </p:cNvSpPr>
              <p:nvPr/>
            </p:nvSpPr>
            <p:spPr bwMode="auto">
              <a:xfrm>
                <a:off x="5719763" y="3211513"/>
                <a:ext cx="373063" cy="547688"/>
              </a:xfrm>
              <a:custGeom>
                <a:avLst/>
                <a:gdLst>
                  <a:gd name="T0" fmla="*/ 60 w 98"/>
                  <a:gd name="T1" fmla="*/ 74 h 144"/>
                  <a:gd name="T2" fmla="*/ 75 w 98"/>
                  <a:gd name="T3" fmla="*/ 57 h 144"/>
                  <a:gd name="T4" fmla="*/ 74 w 98"/>
                  <a:gd name="T5" fmla="*/ 36 h 144"/>
                  <a:gd name="T6" fmla="*/ 77 w 98"/>
                  <a:gd name="T7" fmla="*/ 40 h 144"/>
                  <a:gd name="T8" fmla="*/ 78 w 98"/>
                  <a:gd name="T9" fmla="*/ 57 h 144"/>
                  <a:gd name="T10" fmla="*/ 98 w 98"/>
                  <a:gd name="T11" fmla="*/ 57 h 144"/>
                  <a:gd name="T12" fmla="*/ 92 w 98"/>
                  <a:gd name="T13" fmla="*/ 31 h 144"/>
                  <a:gd name="T14" fmla="*/ 74 w 98"/>
                  <a:gd name="T15" fmla="*/ 4 h 144"/>
                  <a:gd name="T16" fmla="*/ 63 w 98"/>
                  <a:gd name="T17" fmla="*/ 0 h 144"/>
                  <a:gd name="T18" fmla="*/ 63 w 98"/>
                  <a:gd name="T19" fmla="*/ 0 h 144"/>
                  <a:gd name="T20" fmla="*/ 69 w 98"/>
                  <a:gd name="T21" fmla="*/ 5 h 144"/>
                  <a:gd name="T22" fmla="*/ 61 w 98"/>
                  <a:gd name="T23" fmla="*/ 9 h 144"/>
                  <a:gd name="T24" fmla="*/ 65 w 98"/>
                  <a:gd name="T25" fmla="*/ 15 h 144"/>
                  <a:gd name="T26" fmla="*/ 51 w 98"/>
                  <a:gd name="T27" fmla="*/ 46 h 144"/>
                  <a:gd name="T28" fmla="*/ 51 w 98"/>
                  <a:gd name="T29" fmla="*/ 46 h 144"/>
                  <a:gd name="T30" fmla="*/ 51 w 98"/>
                  <a:gd name="T31" fmla="*/ 46 h 144"/>
                  <a:gd name="T32" fmla="*/ 51 w 98"/>
                  <a:gd name="T33" fmla="*/ 46 h 144"/>
                  <a:gd name="T34" fmla="*/ 51 w 98"/>
                  <a:gd name="T35" fmla="*/ 46 h 144"/>
                  <a:gd name="T36" fmla="*/ 36 w 98"/>
                  <a:gd name="T37" fmla="*/ 15 h 144"/>
                  <a:gd name="T38" fmla="*/ 40 w 98"/>
                  <a:gd name="T39" fmla="*/ 9 h 144"/>
                  <a:gd name="T40" fmla="*/ 33 w 98"/>
                  <a:gd name="T41" fmla="*/ 5 h 144"/>
                  <a:gd name="T42" fmla="*/ 39 w 98"/>
                  <a:gd name="T43" fmla="*/ 0 h 144"/>
                  <a:gd name="T44" fmla="*/ 39 w 98"/>
                  <a:gd name="T45" fmla="*/ 0 h 144"/>
                  <a:gd name="T46" fmla="*/ 31 w 98"/>
                  <a:gd name="T47" fmla="*/ 0 h 144"/>
                  <a:gd name="T48" fmla="*/ 25 w 98"/>
                  <a:gd name="T49" fmla="*/ 3 h 144"/>
                  <a:gd name="T50" fmla="*/ 1 w 98"/>
                  <a:gd name="T51" fmla="*/ 29 h 144"/>
                  <a:gd name="T52" fmla="*/ 1 w 98"/>
                  <a:gd name="T53" fmla="*/ 29 h 144"/>
                  <a:gd name="T54" fmla="*/ 1 w 98"/>
                  <a:gd name="T55" fmla="*/ 30 h 144"/>
                  <a:gd name="T56" fmla="*/ 0 w 98"/>
                  <a:gd name="T57" fmla="*/ 40 h 144"/>
                  <a:gd name="T58" fmla="*/ 0 w 98"/>
                  <a:gd name="T59" fmla="*/ 41 h 144"/>
                  <a:gd name="T60" fmla="*/ 0 w 98"/>
                  <a:gd name="T61" fmla="*/ 42 h 144"/>
                  <a:gd name="T62" fmla="*/ 1 w 98"/>
                  <a:gd name="T63" fmla="*/ 44 h 144"/>
                  <a:gd name="T64" fmla="*/ 3 w 98"/>
                  <a:gd name="T65" fmla="*/ 48 h 144"/>
                  <a:gd name="T66" fmla="*/ 7 w 98"/>
                  <a:gd name="T67" fmla="*/ 55 h 144"/>
                  <a:gd name="T68" fmla="*/ 15 w 98"/>
                  <a:gd name="T69" fmla="*/ 71 h 144"/>
                  <a:gd name="T70" fmla="*/ 26 w 98"/>
                  <a:gd name="T71" fmla="*/ 65 h 144"/>
                  <a:gd name="T72" fmla="*/ 26 w 98"/>
                  <a:gd name="T73" fmla="*/ 75 h 144"/>
                  <a:gd name="T74" fmla="*/ 26 w 98"/>
                  <a:gd name="T75" fmla="*/ 76 h 144"/>
                  <a:gd name="T76" fmla="*/ 28 w 98"/>
                  <a:gd name="T77" fmla="*/ 76 h 144"/>
                  <a:gd name="T78" fmla="*/ 30 w 98"/>
                  <a:gd name="T79" fmla="*/ 144 h 144"/>
                  <a:gd name="T80" fmla="*/ 50 w 98"/>
                  <a:gd name="T81" fmla="*/ 144 h 144"/>
                  <a:gd name="T82" fmla="*/ 50 w 98"/>
                  <a:gd name="T83" fmla="*/ 76 h 144"/>
                  <a:gd name="T84" fmla="*/ 52 w 98"/>
                  <a:gd name="T85" fmla="*/ 76 h 144"/>
                  <a:gd name="T86" fmla="*/ 54 w 98"/>
                  <a:gd name="T87" fmla="*/ 144 h 144"/>
                  <a:gd name="T88" fmla="*/ 60 w 98"/>
                  <a:gd name="T89" fmla="*/ 144 h 144"/>
                  <a:gd name="T90" fmla="*/ 60 w 98"/>
                  <a:gd name="T91" fmla="*/ 74 h 144"/>
                  <a:gd name="T92" fmla="*/ 27 w 98"/>
                  <a:gd name="T93" fmla="*/ 50 h 144"/>
                  <a:gd name="T94" fmla="*/ 24 w 98"/>
                  <a:gd name="T95" fmla="*/ 46 h 144"/>
                  <a:gd name="T96" fmla="*/ 20 w 98"/>
                  <a:gd name="T97" fmla="*/ 39 h 144"/>
                  <a:gd name="T98" fmla="*/ 19 w 98"/>
                  <a:gd name="T99" fmla="*/ 36 h 144"/>
                  <a:gd name="T100" fmla="*/ 27 w 98"/>
                  <a:gd name="T101" fmla="*/ 26 h 144"/>
                  <a:gd name="T102" fmla="*/ 27 w 98"/>
                  <a:gd name="T103" fmla="*/ 5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144">
                    <a:moveTo>
                      <a:pt x="60" y="74"/>
                    </a:moveTo>
                    <a:cubicBezTo>
                      <a:pt x="60" y="66"/>
                      <a:pt x="66" y="58"/>
                      <a:pt x="75" y="57"/>
                    </a:cubicBezTo>
                    <a:cubicBezTo>
                      <a:pt x="75" y="50"/>
                      <a:pt x="75" y="43"/>
                      <a:pt x="74" y="36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8" y="41"/>
                      <a:pt x="78" y="49"/>
                      <a:pt x="78" y="57"/>
                    </a:cubicBezTo>
                    <a:cubicBezTo>
                      <a:pt x="98" y="57"/>
                      <a:pt x="98" y="57"/>
                      <a:pt x="98" y="57"/>
                    </a:cubicBezTo>
                    <a:cubicBezTo>
                      <a:pt x="98" y="50"/>
                      <a:pt x="98" y="43"/>
                      <a:pt x="92" y="31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71" y="0"/>
                      <a:pt x="64" y="0"/>
                      <a:pt x="63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0"/>
                      <a:pt x="31" y="0"/>
                      <a:pt x="31" y="0"/>
                    </a:cubicBezTo>
                    <a:cubicBezTo>
                      <a:pt x="29" y="1"/>
                      <a:pt x="27" y="2"/>
                      <a:pt x="25" y="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9" y="69"/>
                      <a:pt x="23" y="67"/>
                      <a:pt x="26" y="65"/>
                    </a:cubicBezTo>
                    <a:cubicBezTo>
                      <a:pt x="26" y="69"/>
                      <a:pt x="26" y="72"/>
                      <a:pt x="26" y="75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27" y="76"/>
                      <a:pt x="27" y="76"/>
                      <a:pt x="28" y="76"/>
                    </a:cubicBezTo>
                    <a:cubicBezTo>
                      <a:pt x="30" y="144"/>
                      <a:pt x="30" y="144"/>
                      <a:pt x="30" y="144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50" y="124"/>
                      <a:pt x="50" y="89"/>
                      <a:pt x="50" y="76"/>
                    </a:cubicBezTo>
                    <a:cubicBezTo>
                      <a:pt x="50" y="76"/>
                      <a:pt x="51" y="76"/>
                      <a:pt x="52" y="76"/>
                    </a:cubicBezTo>
                    <a:cubicBezTo>
                      <a:pt x="54" y="144"/>
                      <a:pt x="54" y="144"/>
                      <a:pt x="54" y="144"/>
                    </a:cubicBezTo>
                    <a:cubicBezTo>
                      <a:pt x="60" y="144"/>
                      <a:pt x="60" y="144"/>
                      <a:pt x="60" y="144"/>
                    </a:cubicBezTo>
                    <a:lnTo>
                      <a:pt x="60" y="74"/>
                    </a:lnTo>
                    <a:close/>
                    <a:moveTo>
                      <a:pt x="27" y="50"/>
                    </a:move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34"/>
                      <a:pt x="27" y="42"/>
                      <a:pt x="27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65"/>
              <p:cNvSpPr>
                <a:spLocks/>
              </p:cNvSpPr>
              <p:nvPr/>
            </p:nvSpPr>
            <p:spPr bwMode="auto">
              <a:xfrm>
                <a:off x="6099176" y="3230563"/>
                <a:ext cx="220663" cy="198438"/>
              </a:xfrm>
              <a:custGeom>
                <a:avLst/>
                <a:gdLst>
                  <a:gd name="T0" fmla="*/ 1 w 58"/>
                  <a:gd name="T1" fmla="*/ 52 h 52"/>
                  <a:gd name="T2" fmla="*/ 30 w 58"/>
                  <a:gd name="T3" fmla="*/ 52 h 52"/>
                  <a:gd name="T4" fmla="*/ 58 w 58"/>
                  <a:gd name="T5" fmla="*/ 52 h 52"/>
                  <a:gd name="T6" fmla="*/ 55 w 58"/>
                  <a:gd name="T7" fmla="*/ 8 h 52"/>
                  <a:gd name="T8" fmla="*/ 47 w 58"/>
                  <a:gd name="T9" fmla="*/ 0 h 52"/>
                  <a:gd name="T10" fmla="*/ 40 w 58"/>
                  <a:gd name="T11" fmla="*/ 0 h 52"/>
                  <a:gd name="T12" fmla="*/ 45 w 58"/>
                  <a:gd name="T13" fmla="*/ 4 h 52"/>
                  <a:gd name="T14" fmla="*/ 38 w 58"/>
                  <a:gd name="T15" fmla="*/ 8 h 52"/>
                  <a:gd name="T16" fmla="*/ 41 w 58"/>
                  <a:gd name="T17" fmla="*/ 13 h 52"/>
                  <a:gd name="T18" fmla="*/ 29 w 58"/>
                  <a:gd name="T19" fmla="*/ 41 h 52"/>
                  <a:gd name="T20" fmla="*/ 29 w 58"/>
                  <a:gd name="T21" fmla="*/ 41 h 52"/>
                  <a:gd name="T22" fmla="*/ 29 w 58"/>
                  <a:gd name="T23" fmla="*/ 41 h 52"/>
                  <a:gd name="T24" fmla="*/ 29 w 58"/>
                  <a:gd name="T25" fmla="*/ 41 h 52"/>
                  <a:gd name="T26" fmla="*/ 29 w 58"/>
                  <a:gd name="T27" fmla="*/ 41 h 52"/>
                  <a:gd name="T28" fmla="*/ 16 w 58"/>
                  <a:gd name="T29" fmla="*/ 13 h 52"/>
                  <a:gd name="T30" fmla="*/ 19 w 58"/>
                  <a:gd name="T31" fmla="*/ 8 h 52"/>
                  <a:gd name="T32" fmla="*/ 12 w 58"/>
                  <a:gd name="T33" fmla="*/ 4 h 52"/>
                  <a:gd name="T34" fmla="*/ 17 w 58"/>
                  <a:gd name="T35" fmla="*/ 0 h 52"/>
                  <a:gd name="T36" fmla="*/ 11 w 58"/>
                  <a:gd name="T37" fmla="*/ 0 h 52"/>
                  <a:gd name="T38" fmla="*/ 11 w 58"/>
                  <a:gd name="T39" fmla="*/ 0 h 52"/>
                  <a:gd name="T40" fmla="*/ 3 w 58"/>
                  <a:gd name="T41" fmla="*/ 8 h 52"/>
                  <a:gd name="T42" fmla="*/ 0 w 58"/>
                  <a:gd name="T43" fmla="*/ 52 h 52"/>
                  <a:gd name="T44" fmla="*/ 1 w 58"/>
                  <a:gd name="T4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52">
                    <a:moveTo>
                      <a:pt x="1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47" y="0"/>
                      <a:pt x="44" y="0"/>
                      <a:pt x="40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3" y="3"/>
                      <a:pt x="3" y="8"/>
                    </a:cubicBezTo>
                    <a:cubicBezTo>
                      <a:pt x="0" y="52"/>
                      <a:pt x="0" y="52"/>
                      <a:pt x="0" y="52"/>
                    </a:cubicBezTo>
                    <a:lnTo>
                      <a:pt x="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66"/>
              <p:cNvSpPr>
                <a:spLocks/>
              </p:cNvSpPr>
              <p:nvPr/>
            </p:nvSpPr>
            <p:spPr bwMode="auto">
              <a:xfrm>
                <a:off x="6019801" y="3633788"/>
                <a:ext cx="111125" cy="103188"/>
              </a:xfrm>
              <a:custGeom>
                <a:avLst/>
                <a:gdLst>
                  <a:gd name="T0" fmla="*/ 27 w 29"/>
                  <a:gd name="T1" fmla="*/ 0 h 27"/>
                  <a:gd name="T2" fmla="*/ 26 w 29"/>
                  <a:gd name="T3" fmla="*/ 0 h 27"/>
                  <a:gd name="T4" fmla="*/ 1 w 29"/>
                  <a:gd name="T5" fmla="*/ 24 h 27"/>
                  <a:gd name="T6" fmla="*/ 1 w 29"/>
                  <a:gd name="T7" fmla="*/ 27 h 27"/>
                  <a:gd name="T8" fmla="*/ 2 w 29"/>
                  <a:gd name="T9" fmla="*/ 27 h 27"/>
                  <a:gd name="T10" fmla="*/ 4 w 29"/>
                  <a:gd name="T11" fmla="*/ 27 h 27"/>
                  <a:gd name="T12" fmla="*/ 29 w 29"/>
                  <a:gd name="T13" fmla="*/ 3 h 27"/>
                  <a:gd name="T14" fmla="*/ 29 w 29"/>
                  <a:gd name="T15" fmla="*/ 0 h 27"/>
                  <a:gd name="T16" fmla="*/ 27 w 29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7">
                    <a:moveTo>
                      <a:pt x="2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5"/>
                      <a:pt x="0" y="26"/>
                      <a:pt x="1" y="27"/>
                    </a:cubicBezTo>
                    <a:cubicBezTo>
                      <a:pt x="1" y="27"/>
                      <a:pt x="2" y="27"/>
                      <a:pt x="2" y="27"/>
                    </a:cubicBezTo>
                    <a:cubicBezTo>
                      <a:pt x="3" y="27"/>
                      <a:pt x="3" y="27"/>
                      <a:pt x="4" y="2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67"/>
              <p:cNvSpPr>
                <a:spLocks noEditPoints="1"/>
              </p:cNvSpPr>
              <p:nvPr/>
            </p:nvSpPr>
            <p:spPr bwMode="auto">
              <a:xfrm>
                <a:off x="5967413" y="3448050"/>
                <a:ext cx="504825" cy="346075"/>
              </a:xfrm>
              <a:custGeom>
                <a:avLst/>
                <a:gdLst>
                  <a:gd name="T0" fmla="*/ 128 w 133"/>
                  <a:gd name="T1" fmla="*/ 4 h 91"/>
                  <a:gd name="T2" fmla="*/ 118 w 133"/>
                  <a:gd name="T3" fmla="*/ 0 h 91"/>
                  <a:gd name="T4" fmla="*/ 15 w 133"/>
                  <a:gd name="T5" fmla="*/ 0 h 91"/>
                  <a:gd name="T6" fmla="*/ 5 w 133"/>
                  <a:gd name="T7" fmla="*/ 4 h 91"/>
                  <a:gd name="T8" fmla="*/ 0 w 133"/>
                  <a:gd name="T9" fmla="*/ 17 h 91"/>
                  <a:gd name="T10" fmla="*/ 0 w 133"/>
                  <a:gd name="T11" fmla="*/ 75 h 91"/>
                  <a:gd name="T12" fmla="*/ 15 w 133"/>
                  <a:gd name="T13" fmla="*/ 91 h 91"/>
                  <a:gd name="T14" fmla="*/ 118 w 133"/>
                  <a:gd name="T15" fmla="*/ 91 h 91"/>
                  <a:gd name="T16" fmla="*/ 133 w 133"/>
                  <a:gd name="T17" fmla="*/ 75 h 91"/>
                  <a:gd name="T18" fmla="*/ 133 w 133"/>
                  <a:gd name="T19" fmla="*/ 17 h 91"/>
                  <a:gd name="T20" fmla="*/ 128 w 133"/>
                  <a:gd name="T21" fmla="*/ 4 h 91"/>
                  <a:gd name="T22" fmla="*/ 66 w 133"/>
                  <a:gd name="T23" fmla="*/ 50 h 91"/>
                  <a:gd name="T24" fmla="*/ 17 w 133"/>
                  <a:gd name="T25" fmla="*/ 10 h 91"/>
                  <a:gd name="T26" fmla="*/ 115 w 133"/>
                  <a:gd name="T27" fmla="*/ 10 h 91"/>
                  <a:gd name="T28" fmla="*/ 66 w 133"/>
                  <a:gd name="T29" fmla="*/ 50 h 91"/>
                  <a:gd name="T30" fmla="*/ 123 w 133"/>
                  <a:gd name="T31" fmla="*/ 75 h 91"/>
                  <a:gd name="T32" fmla="*/ 118 w 133"/>
                  <a:gd name="T33" fmla="*/ 80 h 91"/>
                  <a:gd name="T34" fmla="*/ 15 w 133"/>
                  <a:gd name="T35" fmla="*/ 80 h 91"/>
                  <a:gd name="T36" fmla="*/ 10 w 133"/>
                  <a:gd name="T37" fmla="*/ 75 h 91"/>
                  <a:gd name="T38" fmla="*/ 10 w 133"/>
                  <a:gd name="T39" fmla="*/ 17 h 91"/>
                  <a:gd name="T40" fmla="*/ 62 w 133"/>
                  <a:gd name="T41" fmla="*/ 60 h 91"/>
                  <a:gd name="T42" fmla="*/ 66 w 133"/>
                  <a:gd name="T43" fmla="*/ 61 h 91"/>
                  <a:gd name="T44" fmla="*/ 70 w 133"/>
                  <a:gd name="T45" fmla="*/ 60 h 91"/>
                  <a:gd name="T46" fmla="*/ 123 w 133"/>
                  <a:gd name="T47" fmla="*/ 17 h 91"/>
                  <a:gd name="T48" fmla="*/ 123 w 133"/>
                  <a:gd name="T49" fmla="*/ 7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3" h="91">
                    <a:moveTo>
                      <a:pt x="128" y="4"/>
                    </a:moveTo>
                    <a:cubicBezTo>
                      <a:pt x="125" y="1"/>
                      <a:pt x="121" y="0"/>
                      <a:pt x="1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8" y="1"/>
                      <a:pt x="5" y="4"/>
                    </a:cubicBezTo>
                    <a:cubicBezTo>
                      <a:pt x="3" y="6"/>
                      <a:pt x="0" y="11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4"/>
                      <a:pt x="7" y="91"/>
                      <a:pt x="15" y="91"/>
                    </a:cubicBezTo>
                    <a:cubicBezTo>
                      <a:pt x="118" y="91"/>
                      <a:pt x="118" y="91"/>
                      <a:pt x="118" y="91"/>
                    </a:cubicBezTo>
                    <a:cubicBezTo>
                      <a:pt x="126" y="91"/>
                      <a:pt x="133" y="84"/>
                      <a:pt x="133" y="75"/>
                    </a:cubicBezTo>
                    <a:cubicBezTo>
                      <a:pt x="133" y="17"/>
                      <a:pt x="133" y="17"/>
                      <a:pt x="133" y="17"/>
                    </a:cubicBezTo>
                    <a:cubicBezTo>
                      <a:pt x="133" y="11"/>
                      <a:pt x="130" y="6"/>
                      <a:pt x="128" y="4"/>
                    </a:cubicBezTo>
                    <a:close/>
                    <a:moveTo>
                      <a:pt x="66" y="50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15" y="10"/>
                      <a:pt x="115" y="10"/>
                      <a:pt x="115" y="10"/>
                    </a:cubicBezTo>
                    <a:lnTo>
                      <a:pt x="66" y="50"/>
                    </a:lnTo>
                    <a:close/>
                    <a:moveTo>
                      <a:pt x="123" y="75"/>
                    </a:moveTo>
                    <a:cubicBezTo>
                      <a:pt x="123" y="78"/>
                      <a:pt x="120" y="80"/>
                      <a:pt x="118" y="80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2" y="80"/>
                      <a:pt x="10" y="78"/>
                      <a:pt x="10" y="75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4" y="61"/>
                      <a:pt x="65" y="61"/>
                      <a:pt x="66" y="61"/>
                    </a:cubicBezTo>
                    <a:cubicBezTo>
                      <a:pt x="68" y="61"/>
                      <a:pt x="69" y="61"/>
                      <a:pt x="70" y="60"/>
                    </a:cubicBezTo>
                    <a:cubicBezTo>
                      <a:pt x="123" y="17"/>
                      <a:pt x="123" y="17"/>
                      <a:pt x="123" y="17"/>
                    </a:cubicBezTo>
                    <a:lnTo>
                      <a:pt x="123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68"/>
              <p:cNvSpPr>
                <a:spLocks/>
              </p:cNvSpPr>
              <p:nvPr/>
            </p:nvSpPr>
            <p:spPr bwMode="auto">
              <a:xfrm>
                <a:off x="6305551" y="3633788"/>
                <a:ext cx="114300" cy="103188"/>
              </a:xfrm>
              <a:custGeom>
                <a:avLst/>
                <a:gdLst>
                  <a:gd name="T0" fmla="*/ 26 w 30"/>
                  <a:gd name="T1" fmla="*/ 27 h 27"/>
                  <a:gd name="T2" fmla="*/ 28 w 30"/>
                  <a:gd name="T3" fmla="*/ 27 h 27"/>
                  <a:gd name="T4" fmla="*/ 29 w 30"/>
                  <a:gd name="T5" fmla="*/ 27 h 27"/>
                  <a:gd name="T6" fmla="*/ 29 w 30"/>
                  <a:gd name="T7" fmla="*/ 24 h 27"/>
                  <a:gd name="T8" fmla="*/ 4 w 30"/>
                  <a:gd name="T9" fmla="*/ 0 h 27"/>
                  <a:gd name="T10" fmla="*/ 3 w 30"/>
                  <a:gd name="T11" fmla="*/ 0 h 27"/>
                  <a:gd name="T12" fmla="*/ 1 w 30"/>
                  <a:gd name="T13" fmla="*/ 0 h 27"/>
                  <a:gd name="T14" fmla="*/ 1 w 30"/>
                  <a:gd name="T15" fmla="*/ 3 h 27"/>
                  <a:gd name="T16" fmla="*/ 26 w 30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7">
                    <a:moveTo>
                      <a:pt x="26" y="27"/>
                    </a:moveTo>
                    <a:cubicBezTo>
                      <a:pt x="26" y="27"/>
                      <a:pt x="27" y="27"/>
                      <a:pt x="28" y="27"/>
                    </a:cubicBezTo>
                    <a:cubicBezTo>
                      <a:pt x="28" y="27"/>
                      <a:pt x="29" y="27"/>
                      <a:pt x="29" y="27"/>
                    </a:cubicBezTo>
                    <a:cubicBezTo>
                      <a:pt x="30" y="26"/>
                      <a:pt x="30" y="25"/>
                      <a:pt x="29" y="2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1"/>
                      <a:pt x="0" y="3"/>
                      <a:pt x="1" y="3"/>
                    </a:cubicBezTo>
                    <a:lnTo>
                      <a:pt x="2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69"/>
              <p:cNvSpPr>
                <a:spLocks/>
              </p:cNvSpPr>
              <p:nvPr/>
            </p:nvSpPr>
            <p:spPr bwMode="auto">
              <a:xfrm>
                <a:off x="6016626" y="3413125"/>
                <a:ext cx="79375" cy="57150"/>
              </a:xfrm>
              <a:custGeom>
                <a:avLst/>
                <a:gdLst>
                  <a:gd name="T0" fmla="*/ 1 w 21"/>
                  <a:gd name="T1" fmla="*/ 15 h 15"/>
                  <a:gd name="T2" fmla="*/ 21 w 21"/>
                  <a:gd name="T3" fmla="*/ 14 h 15"/>
                  <a:gd name="T4" fmla="*/ 20 w 21"/>
                  <a:gd name="T5" fmla="*/ 0 h 15"/>
                  <a:gd name="T6" fmla="*/ 0 w 21"/>
                  <a:gd name="T7" fmla="*/ 0 h 15"/>
                  <a:gd name="T8" fmla="*/ 1 w 2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1" y="15"/>
                    </a:moveTo>
                    <a:cubicBezTo>
                      <a:pt x="8" y="15"/>
                      <a:pt x="14" y="14"/>
                      <a:pt x="21" y="14"/>
                    </a:cubicBezTo>
                    <a:cubicBezTo>
                      <a:pt x="20" y="8"/>
                      <a:pt x="20" y="4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11"/>
                      <a:pt x="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5187043" y="873570"/>
            <a:ext cx="1817914" cy="1729510"/>
            <a:chOff x="4962525" y="1519942"/>
            <a:chExt cx="2266950" cy="2156708"/>
          </a:xfrm>
        </p:grpSpPr>
        <p:sp>
          <p:nvSpPr>
            <p:cNvPr id="5" name="椭圆 4"/>
            <p:cNvSpPr/>
            <p:nvPr/>
          </p:nvSpPr>
          <p:spPr>
            <a:xfrm>
              <a:off x="5017646" y="1519942"/>
              <a:ext cx="2156708" cy="2156708"/>
            </a:xfrm>
            <a:prstGeom prst="ellipse">
              <a:avLst/>
            </a:prstGeom>
            <a:ln w="31750">
              <a:solidFill>
                <a:schemeClr val="bg1"/>
              </a:solidFill>
            </a:ln>
            <a:effectLst>
              <a:outerShdw blurRad="1651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962525" y="2182798"/>
              <a:ext cx="2266950" cy="805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accent1"/>
                  </a:solidFill>
                </a:rPr>
                <a:t>LOGO</a:t>
              </a:r>
              <a:endParaRPr lang="zh-CN" altLang="en-US" sz="36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971006" y="4138599"/>
            <a:ext cx="6249988" cy="338554"/>
            <a:chOff x="2971006" y="4113199"/>
            <a:chExt cx="6249988" cy="338554"/>
          </a:xfrm>
        </p:grpSpPr>
        <p:sp>
          <p:nvSpPr>
            <p:cNvPr id="85" name="圆角矩形 84"/>
            <p:cNvSpPr/>
            <p:nvPr/>
          </p:nvSpPr>
          <p:spPr>
            <a:xfrm>
              <a:off x="2971006" y="4113199"/>
              <a:ext cx="6249988" cy="338554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2989263" y="4113199"/>
              <a:ext cx="62134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北京大学信息科学技术学院</a:t>
              </a:r>
            </a:p>
          </p:txBody>
        </p:sp>
      </p:grpSp>
      <p:sp>
        <p:nvSpPr>
          <p:cNvPr id="82" name="KSO_Shape"/>
          <p:cNvSpPr>
            <a:spLocks/>
          </p:cNvSpPr>
          <p:nvPr/>
        </p:nvSpPr>
        <p:spPr bwMode="auto">
          <a:xfrm>
            <a:off x="5365725" y="1307951"/>
            <a:ext cx="1460552" cy="888694"/>
          </a:xfrm>
          <a:custGeom>
            <a:avLst/>
            <a:gdLst>
              <a:gd name="T0" fmla="*/ 1395067 w 3931"/>
              <a:gd name="T1" fmla="*/ 589725 h 2392"/>
              <a:gd name="T2" fmla="*/ 928365 w 3931"/>
              <a:gd name="T3" fmla="*/ 389484 h 2392"/>
              <a:gd name="T4" fmla="*/ 403040 w 3931"/>
              <a:gd name="T5" fmla="*/ 589725 h 2392"/>
              <a:gd name="T6" fmla="*/ 256480 w 3931"/>
              <a:gd name="T7" fmla="*/ 528782 h 2392"/>
              <a:gd name="T8" fmla="*/ 256480 w 3931"/>
              <a:gd name="T9" fmla="*/ 708403 h 2392"/>
              <a:gd name="T10" fmla="*/ 296326 w 3931"/>
              <a:gd name="T11" fmla="*/ 763389 h 2392"/>
              <a:gd name="T12" fmla="*/ 255564 w 3931"/>
              <a:gd name="T13" fmla="*/ 818375 h 2392"/>
              <a:gd name="T14" fmla="*/ 299074 w 3931"/>
              <a:gd name="T15" fmla="*/ 1011742 h 2392"/>
              <a:gd name="T16" fmla="*/ 170834 w 3931"/>
              <a:gd name="T17" fmla="*/ 1011742 h 2392"/>
              <a:gd name="T18" fmla="*/ 214802 w 3931"/>
              <a:gd name="T19" fmla="*/ 817458 h 2392"/>
              <a:gd name="T20" fmla="*/ 179078 w 3931"/>
              <a:gd name="T21" fmla="*/ 763389 h 2392"/>
              <a:gd name="T22" fmla="*/ 213428 w 3931"/>
              <a:gd name="T23" fmla="*/ 709777 h 2392"/>
              <a:gd name="T24" fmla="*/ 213428 w 3931"/>
              <a:gd name="T25" fmla="*/ 510911 h 2392"/>
              <a:gd name="T26" fmla="*/ 0 w 3931"/>
              <a:gd name="T27" fmla="*/ 421559 h 2392"/>
              <a:gd name="T28" fmla="*/ 938899 w 3931"/>
              <a:gd name="T29" fmla="*/ 0 h 2392"/>
              <a:gd name="T30" fmla="*/ 1800397 w 3931"/>
              <a:gd name="T31" fmla="*/ 427058 h 2392"/>
              <a:gd name="T32" fmla="*/ 1395067 w 3931"/>
              <a:gd name="T33" fmla="*/ 589725 h 2392"/>
              <a:gd name="T34" fmla="*/ 917831 w 3931"/>
              <a:gd name="T35" fmla="*/ 491208 h 2392"/>
              <a:gd name="T36" fmla="*/ 1341481 w 3931"/>
              <a:gd name="T37" fmla="*/ 635088 h 2392"/>
              <a:gd name="T38" fmla="*/ 1341481 w 3931"/>
              <a:gd name="T39" fmla="*/ 983791 h 2392"/>
              <a:gd name="T40" fmla="*/ 896306 w 3931"/>
              <a:gd name="T41" fmla="*/ 1096054 h 2392"/>
              <a:gd name="T42" fmla="*/ 503342 w 3931"/>
              <a:gd name="T43" fmla="*/ 983791 h 2392"/>
              <a:gd name="T44" fmla="*/ 503342 w 3931"/>
              <a:gd name="T45" fmla="*/ 635088 h 2392"/>
              <a:gd name="T46" fmla="*/ 917831 w 3931"/>
              <a:gd name="T47" fmla="*/ 491208 h 2392"/>
              <a:gd name="T48" fmla="*/ 912335 w 3931"/>
              <a:gd name="T49" fmla="*/ 1031904 h 2392"/>
              <a:gd name="T50" fmla="*/ 1254003 w 3931"/>
              <a:gd name="T51" fmla="*/ 946675 h 2392"/>
              <a:gd name="T52" fmla="*/ 912335 w 3931"/>
              <a:gd name="T53" fmla="*/ 860989 h 2392"/>
              <a:gd name="T54" fmla="*/ 571126 w 3931"/>
              <a:gd name="T55" fmla="*/ 946675 h 2392"/>
              <a:gd name="T56" fmla="*/ 912335 w 3931"/>
              <a:gd name="T57" fmla="*/ 1031904 h 239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31" h="2392">
                <a:moveTo>
                  <a:pt x="3046" y="1287"/>
                </a:moveTo>
                <a:cubicBezTo>
                  <a:pt x="3046" y="1287"/>
                  <a:pt x="2618" y="850"/>
                  <a:pt x="2027" y="850"/>
                </a:cubicBezTo>
                <a:cubicBezTo>
                  <a:pt x="1450" y="850"/>
                  <a:pt x="880" y="1287"/>
                  <a:pt x="880" y="1287"/>
                </a:cubicBezTo>
                <a:cubicBezTo>
                  <a:pt x="560" y="1154"/>
                  <a:pt x="560" y="1154"/>
                  <a:pt x="560" y="1154"/>
                </a:cubicBezTo>
                <a:cubicBezTo>
                  <a:pt x="560" y="1546"/>
                  <a:pt x="560" y="1546"/>
                  <a:pt x="560" y="1546"/>
                </a:cubicBezTo>
                <a:cubicBezTo>
                  <a:pt x="610" y="1563"/>
                  <a:pt x="647" y="1610"/>
                  <a:pt x="647" y="1666"/>
                </a:cubicBezTo>
                <a:cubicBezTo>
                  <a:pt x="647" y="1723"/>
                  <a:pt x="609" y="1769"/>
                  <a:pt x="558" y="1786"/>
                </a:cubicBezTo>
                <a:cubicBezTo>
                  <a:pt x="653" y="2208"/>
                  <a:pt x="653" y="2208"/>
                  <a:pt x="653" y="2208"/>
                </a:cubicBezTo>
                <a:cubicBezTo>
                  <a:pt x="373" y="2208"/>
                  <a:pt x="373" y="2208"/>
                  <a:pt x="373" y="2208"/>
                </a:cubicBezTo>
                <a:cubicBezTo>
                  <a:pt x="469" y="1784"/>
                  <a:pt x="469" y="1784"/>
                  <a:pt x="469" y="1784"/>
                </a:cubicBezTo>
                <a:cubicBezTo>
                  <a:pt x="423" y="1764"/>
                  <a:pt x="391" y="1719"/>
                  <a:pt x="391" y="1666"/>
                </a:cubicBezTo>
                <a:cubicBezTo>
                  <a:pt x="391" y="1614"/>
                  <a:pt x="422" y="1570"/>
                  <a:pt x="466" y="1549"/>
                </a:cubicBezTo>
                <a:cubicBezTo>
                  <a:pt x="466" y="1115"/>
                  <a:pt x="466" y="1115"/>
                  <a:pt x="466" y="1115"/>
                </a:cubicBezTo>
                <a:cubicBezTo>
                  <a:pt x="0" y="920"/>
                  <a:pt x="0" y="920"/>
                  <a:pt x="0" y="920"/>
                </a:cubicBezTo>
                <a:cubicBezTo>
                  <a:pt x="2050" y="0"/>
                  <a:pt x="2050" y="0"/>
                  <a:pt x="2050" y="0"/>
                </a:cubicBezTo>
                <a:cubicBezTo>
                  <a:pt x="3931" y="932"/>
                  <a:pt x="3931" y="932"/>
                  <a:pt x="3931" y="932"/>
                </a:cubicBezTo>
                <a:lnTo>
                  <a:pt x="3046" y="1287"/>
                </a:lnTo>
                <a:close/>
                <a:moveTo>
                  <a:pt x="2004" y="1072"/>
                </a:moveTo>
                <a:cubicBezTo>
                  <a:pt x="2598" y="1072"/>
                  <a:pt x="2929" y="1386"/>
                  <a:pt x="2929" y="1386"/>
                </a:cubicBezTo>
                <a:cubicBezTo>
                  <a:pt x="2929" y="2147"/>
                  <a:pt x="2929" y="2147"/>
                  <a:pt x="2929" y="2147"/>
                </a:cubicBezTo>
                <a:cubicBezTo>
                  <a:pt x="2929" y="2147"/>
                  <a:pt x="2586" y="2392"/>
                  <a:pt x="1957" y="2392"/>
                </a:cubicBezTo>
                <a:cubicBezTo>
                  <a:pt x="1328" y="2392"/>
                  <a:pt x="1099" y="2147"/>
                  <a:pt x="1099" y="2147"/>
                </a:cubicBezTo>
                <a:cubicBezTo>
                  <a:pt x="1099" y="1386"/>
                  <a:pt x="1099" y="1386"/>
                  <a:pt x="1099" y="1386"/>
                </a:cubicBezTo>
                <a:cubicBezTo>
                  <a:pt x="1099" y="1386"/>
                  <a:pt x="1410" y="1072"/>
                  <a:pt x="2004" y="1072"/>
                </a:cubicBezTo>
                <a:close/>
                <a:moveTo>
                  <a:pt x="1992" y="2252"/>
                </a:moveTo>
                <a:cubicBezTo>
                  <a:pt x="2404" y="2252"/>
                  <a:pt x="2738" y="2168"/>
                  <a:pt x="2738" y="2066"/>
                </a:cubicBezTo>
                <a:cubicBezTo>
                  <a:pt x="2738" y="1963"/>
                  <a:pt x="2404" y="1879"/>
                  <a:pt x="1992" y="1879"/>
                </a:cubicBezTo>
                <a:cubicBezTo>
                  <a:pt x="1581" y="1879"/>
                  <a:pt x="1247" y="1963"/>
                  <a:pt x="1247" y="2066"/>
                </a:cubicBezTo>
                <a:cubicBezTo>
                  <a:pt x="1247" y="2168"/>
                  <a:pt x="1581" y="2252"/>
                  <a:pt x="1992" y="22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23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22000" fill="hold" nodeType="withEffect" p14:presetBounceEnd="2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accel="22000" fill="hold" nodeType="withEffect" p14:presetBounceEnd="2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accel="22000" fill="hold" nodeType="withEffect" p14:presetBounceEnd="2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accel="22000" fill="hold" nodeType="withEffect" p14:presetBounceEnd="2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accel="22000" fill="hold" nodeType="withEffect" p14:presetBounceEnd="2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11" grpId="0"/>
          <p:bldP spid="8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2200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accel="22000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accel="22000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accel="2200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accel="22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11" grpId="0"/>
          <p:bldP spid="82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200706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课题现状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675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SUBJECT SITUATION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Desc_1"/>
          <p:cNvSpPr/>
          <p:nvPr>
            <p:custDataLst>
              <p:tags r:id="rId1"/>
            </p:custDataLst>
          </p:nvPr>
        </p:nvSpPr>
        <p:spPr>
          <a:xfrm>
            <a:off x="1070951" y="3823052"/>
            <a:ext cx="10065362" cy="185900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47625" cap="sq">
            <a:solidFill>
              <a:schemeClr val="accent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b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0" y="1756478"/>
            <a:ext cx="12191999" cy="1921973"/>
            <a:chOff x="2330704" y="2188564"/>
            <a:chExt cx="8119827" cy="1280027"/>
          </a:xfrm>
        </p:grpSpPr>
        <p:sp>
          <p:nvSpPr>
            <p:cNvPr id="18" name="MH_Other_1"/>
            <p:cNvSpPr/>
            <p:nvPr>
              <p:custDataLst>
                <p:tags r:id="rId2"/>
              </p:custDataLst>
            </p:nvPr>
          </p:nvSpPr>
          <p:spPr>
            <a:xfrm flipH="1" flipV="1">
              <a:off x="9137575" y="3004712"/>
              <a:ext cx="163927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MH_Other_2"/>
            <p:cNvSpPr/>
            <p:nvPr>
              <p:custDataLst>
                <p:tags r:id="rId3"/>
              </p:custDataLst>
            </p:nvPr>
          </p:nvSpPr>
          <p:spPr>
            <a:xfrm>
              <a:off x="8051120" y="2333308"/>
              <a:ext cx="162184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MH_Other_3"/>
            <p:cNvSpPr/>
            <p:nvPr>
              <p:custDataLst>
                <p:tags r:id="rId4"/>
              </p:custDataLst>
            </p:nvPr>
          </p:nvSpPr>
          <p:spPr>
            <a:xfrm flipH="1" flipV="1">
              <a:off x="7888938" y="3004712"/>
              <a:ext cx="162183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MH_Other_4"/>
            <p:cNvSpPr/>
            <p:nvPr>
              <p:custDataLst>
                <p:tags r:id="rId5"/>
              </p:custDataLst>
            </p:nvPr>
          </p:nvSpPr>
          <p:spPr>
            <a:xfrm>
              <a:off x="6800740" y="2333308"/>
              <a:ext cx="163927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MH_Other_5"/>
            <p:cNvSpPr/>
            <p:nvPr>
              <p:custDataLst>
                <p:tags r:id="rId6"/>
              </p:custDataLst>
            </p:nvPr>
          </p:nvSpPr>
          <p:spPr>
            <a:xfrm flipH="1" flipV="1">
              <a:off x="6638556" y="3004712"/>
              <a:ext cx="163927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MH_Other_6"/>
            <p:cNvSpPr/>
            <p:nvPr>
              <p:custDataLst>
                <p:tags r:id="rId7"/>
              </p:custDataLst>
            </p:nvPr>
          </p:nvSpPr>
          <p:spPr>
            <a:xfrm>
              <a:off x="5552103" y="2333308"/>
              <a:ext cx="162183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MH_Other_7"/>
            <p:cNvSpPr/>
            <p:nvPr>
              <p:custDataLst>
                <p:tags r:id="rId8"/>
              </p:custDataLst>
            </p:nvPr>
          </p:nvSpPr>
          <p:spPr>
            <a:xfrm flipH="1" flipV="1">
              <a:off x="5389918" y="3004712"/>
              <a:ext cx="162184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MH_Other_8"/>
            <p:cNvSpPr/>
            <p:nvPr>
              <p:custDataLst>
                <p:tags r:id="rId9"/>
              </p:custDataLst>
            </p:nvPr>
          </p:nvSpPr>
          <p:spPr>
            <a:xfrm>
              <a:off x="4301721" y="2333308"/>
              <a:ext cx="163927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MH_Other_9"/>
            <p:cNvSpPr/>
            <p:nvPr>
              <p:custDataLst>
                <p:tags r:id="rId10"/>
              </p:custDataLst>
            </p:nvPr>
          </p:nvSpPr>
          <p:spPr>
            <a:xfrm flipH="1" flipV="1">
              <a:off x="4139539" y="3004712"/>
              <a:ext cx="163927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MH_Other_10"/>
            <p:cNvSpPr/>
            <p:nvPr>
              <p:custDataLst>
                <p:tags r:id="rId11"/>
              </p:custDataLst>
            </p:nvPr>
          </p:nvSpPr>
          <p:spPr>
            <a:xfrm>
              <a:off x="3053083" y="2333308"/>
              <a:ext cx="162184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MH_Other_11"/>
            <p:cNvSpPr/>
            <p:nvPr>
              <p:custDataLst>
                <p:tags r:id="rId12"/>
              </p:custDataLst>
            </p:nvPr>
          </p:nvSpPr>
          <p:spPr>
            <a:xfrm>
              <a:off x="2330704" y="2338540"/>
              <a:ext cx="8119827" cy="980076"/>
            </a:xfrm>
            <a:prstGeom prst="rightArrow">
              <a:avLst>
                <a:gd name="adj1" fmla="val 50000"/>
                <a:gd name="adj2" fmla="val 6791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MH_SubTitle_1"/>
            <p:cNvSpPr/>
            <p:nvPr>
              <p:custDataLst>
                <p:tags r:id="rId13"/>
              </p:custDataLst>
            </p:nvPr>
          </p:nvSpPr>
          <p:spPr>
            <a:xfrm rot="20699408">
              <a:off x="3201317" y="2188564"/>
              <a:ext cx="952173" cy="1280027"/>
            </a:xfrm>
            <a:custGeom>
              <a:avLst/>
              <a:gdLst>
                <a:gd name="connsiteX0" fmla="*/ 858320 w 866141"/>
                <a:gd name="connsiteY0" fmla="*/ 230144 h 1164151"/>
                <a:gd name="connsiteX1" fmla="*/ 866141 w 866141"/>
                <a:gd name="connsiteY1" fmla="*/ 1164151 h 1164151"/>
                <a:gd name="connsiteX2" fmla="*/ 7822 w 866141"/>
                <a:gd name="connsiteY2" fmla="*/ 934007 h 1164151"/>
                <a:gd name="connsiteX3" fmla="*/ 0 w 866141"/>
                <a:gd name="connsiteY3" fmla="*/ 0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858320" y="230144"/>
                  </a:moveTo>
                  <a:lnTo>
                    <a:pt x="866141" y="1164151"/>
                  </a:lnTo>
                  <a:lnTo>
                    <a:pt x="7822" y="9340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0" name="MH_SubTitle_2"/>
            <p:cNvSpPr/>
            <p:nvPr>
              <p:custDataLst>
                <p:tags r:id="rId14"/>
              </p:custDataLst>
            </p:nvPr>
          </p:nvSpPr>
          <p:spPr>
            <a:xfrm rot="20699408">
              <a:off x="4451696" y="2188564"/>
              <a:ext cx="950430" cy="1280027"/>
            </a:xfrm>
            <a:custGeom>
              <a:avLst/>
              <a:gdLst>
                <a:gd name="connsiteX0" fmla="*/ 0 w 866141"/>
                <a:gd name="connsiteY0" fmla="*/ 0 h 1164151"/>
                <a:gd name="connsiteX1" fmla="*/ 858320 w 866141"/>
                <a:gd name="connsiteY1" fmla="*/ 230145 h 1164151"/>
                <a:gd name="connsiteX2" fmla="*/ 866141 w 866141"/>
                <a:gd name="connsiteY2" fmla="*/ 1164151 h 1164151"/>
                <a:gd name="connsiteX3" fmla="*/ 7822 w 866141"/>
                <a:gd name="connsiteY3" fmla="*/ 934007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0" y="0"/>
                  </a:moveTo>
                  <a:lnTo>
                    <a:pt x="858320" y="230145"/>
                  </a:lnTo>
                  <a:lnTo>
                    <a:pt x="866141" y="1164151"/>
                  </a:lnTo>
                  <a:lnTo>
                    <a:pt x="7822" y="9340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>
                  <a:solidFill>
                    <a:srgbClr val="FFFFFF"/>
                  </a:solidFill>
                </a:rPr>
                <a:t>添加 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1" name="MH_SubTitle_3"/>
            <p:cNvSpPr/>
            <p:nvPr>
              <p:custDataLst>
                <p:tags r:id="rId15"/>
              </p:custDataLst>
            </p:nvPr>
          </p:nvSpPr>
          <p:spPr>
            <a:xfrm rot="20699408">
              <a:off x="5700335" y="2188564"/>
              <a:ext cx="952173" cy="1280027"/>
            </a:xfrm>
            <a:custGeom>
              <a:avLst/>
              <a:gdLst>
                <a:gd name="connsiteX0" fmla="*/ 858319 w 866141"/>
                <a:gd name="connsiteY0" fmla="*/ 230144 h 1164151"/>
                <a:gd name="connsiteX1" fmla="*/ 866141 w 866141"/>
                <a:gd name="connsiteY1" fmla="*/ 1164151 h 1164151"/>
                <a:gd name="connsiteX2" fmla="*/ 7821 w 866141"/>
                <a:gd name="connsiteY2" fmla="*/ 934006 h 1164151"/>
                <a:gd name="connsiteX3" fmla="*/ 0 w 866141"/>
                <a:gd name="connsiteY3" fmla="*/ 0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858319" y="230144"/>
                  </a:moveTo>
                  <a:lnTo>
                    <a:pt x="866141" y="1164151"/>
                  </a:lnTo>
                  <a:lnTo>
                    <a:pt x="7821" y="9340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2" name="MH_SubTitle_4"/>
            <p:cNvSpPr/>
            <p:nvPr>
              <p:custDataLst>
                <p:tags r:id="rId16"/>
              </p:custDataLst>
            </p:nvPr>
          </p:nvSpPr>
          <p:spPr>
            <a:xfrm rot="20699408">
              <a:off x="6950716" y="2188564"/>
              <a:ext cx="950429" cy="1280027"/>
            </a:xfrm>
            <a:custGeom>
              <a:avLst/>
              <a:gdLst>
                <a:gd name="connsiteX0" fmla="*/ 858319 w 866141"/>
                <a:gd name="connsiteY0" fmla="*/ 230144 h 1164151"/>
                <a:gd name="connsiteX1" fmla="*/ 866141 w 866141"/>
                <a:gd name="connsiteY1" fmla="*/ 1164151 h 1164151"/>
                <a:gd name="connsiteX2" fmla="*/ 7821 w 866141"/>
                <a:gd name="connsiteY2" fmla="*/ 934007 h 1164151"/>
                <a:gd name="connsiteX3" fmla="*/ 0 w 866141"/>
                <a:gd name="connsiteY3" fmla="*/ 0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858319" y="230144"/>
                  </a:moveTo>
                  <a:lnTo>
                    <a:pt x="866141" y="1164151"/>
                  </a:lnTo>
                  <a:lnTo>
                    <a:pt x="7821" y="9340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3" name="MH_SubTitle_5"/>
            <p:cNvSpPr/>
            <p:nvPr>
              <p:custDataLst>
                <p:tags r:id="rId17"/>
              </p:custDataLst>
            </p:nvPr>
          </p:nvSpPr>
          <p:spPr>
            <a:xfrm rot="20699408">
              <a:off x="8199353" y="2188564"/>
              <a:ext cx="952173" cy="1280027"/>
            </a:xfrm>
            <a:custGeom>
              <a:avLst/>
              <a:gdLst>
                <a:gd name="connsiteX0" fmla="*/ 0 w 866141"/>
                <a:gd name="connsiteY0" fmla="*/ 0 h 1164152"/>
                <a:gd name="connsiteX1" fmla="*/ 858319 w 866141"/>
                <a:gd name="connsiteY1" fmla="*/ 230145 h 1164152"/>
                <a:gd name="connsiteX2" fmla="*/ 866141 w 866141"/>
                <a:gd name="connsiteY2" fmla="*/ 1164152 h 1164152"/>
                <a:gd name="connsiteX3" fmla="*/ 7821 w 866141"/>
                <a:gd name="connsiteY3" fmla="*/ 934007 h 116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2">
                  <a:moveTo>
                    <a:pt x="0" y="0"/>
                  </a:moveTo>
                  <a:lnTo>
                    <a:pt x="858319" y="230145"/>
                  </a:lnTo>
                  <a:lnTo>
                    <a:pt x="866141" y="1164152"/>
                  </a:lnTo>
                  <a:lnTo>
                    <a:pt x="7821" y="9340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1159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737735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发展趋势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132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 TREND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67561" y="2972600"/>
            <a:ext cx="9856879" cy="2798612"/>
            <a:chOff x="1167561" y="2972600"/>
            <a:chExt cx="9856879" cy="2798612"/>
          </a:xfrm>
        </p:grpSpPr>
        <p:sp>
          <p:nvSpPr>
            <p:cNvPr id="12" name="MH_Other_1"/>
            <p:cNvSpPr/>
            <p:nvPr>
              <p:custDataLst>
                <p:tags r:id="rId9"/>
              </p:custDataLst>
            </p:nvPr>
          </p:nvSpPr>
          <p:spPr>
            <a:xfrm>
              <a:off x="8282403" y="2972600"/>
              <a:ext cx="2742037" cy="215866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MH_Other_2"/>
            <p:cNvSpPr/>
            <p:nvPr>
              <p:custDataLst>
                <p:tags r:id="rId10"/>
              </p:custDataLst>
            </p:nvPr>
          </p:nvSpPr>
          <p:spPr>
            <a:xfrm>
              <a:off x="5908532" y="3834534"/>
              <a:ext cx="2742037" cy="215867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MH_Other_3"/>
            <p:cNvSpPr/>
            <p:nvPr>
              <p:custDataLst>
                <p:tags r:id="rId11"/>
              </p:custDataLst>
            </p:nvPr>
          </p:nvSpPr>
          <p:spPr>
            <a:xfrm>
              <a:off x="1167561" y="5558407"/>
              <a:ext cx="2712675" cy="212805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2076450 w 2401677"/>
                <a:gd name="connsiteY3" fmla="*/ 273127 h 275422"/>
                <a:gd name="connsiteX4" fmla="*/ 0 w 2401677"/>
                <a:gd name="connsiteY4" fmla="*/ 275422 h 275422"/>
                <a:gd name="connsiteX5" fmla="*/ 0 w 2401677"/>
                <a:gd name="connsiteY5" fmla="*/ 0 h 275422"/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076450 w 2401677"/>
                <a:gd name="connsiteY2" fmla="*/ 273127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376277"/>
                <a:gd name="connsiteY0" fmla="*/ 0 h 275422"/>
                <a:gd name="connsiteX1" fmla="*/ 2376277 w 2376277"/>
                <a:gd name="connsiteY1" fmla="*/ 0 h 275422"/>
                <a:gd name="connsiteX2" fmla="*/ 2076450 w 2376277"/>
                <a:gd name="connsiteY2" fmla="*/ 273127 h 275422"/>
                <a:gd name="connsiteX3" fmla="*/ 0 w 2376277"/>
                <a:gd name="connsiteY3" fmla="*/ 275422 h 275422"/>
                <a:gd name="connsiteX4" fmla="*/ 0 w 2376277"/>
                <a:gd name="connsiteY4" fmla="*/ 0 h 275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6277" h="275422">
                  <a:moveTo>
                    <a:pt x="0" y="0"/>
                  </a:moveTo>
                  <a:lnTo>
                    <a:pt x="2376277" y="0"/>
                  </a:lnTo>
                  <a:lnTo>
                    <a:pt x="2076450" y="273127"/>
                  </a:lnTo>
                  <a:lnTo>
                    <a:pt x="0" y="2754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MH_Other_4"/>
            <p:cNvSpPr/>
            <p:nvPr>
              <p:custDataLst>
                <p:tags r:id="rId12"/>
              </p:custDataLst>
            </p:nvPr>
          </p:nvSpPr>
          <p:spPr>
            <a:xfrm>
              <a:off x="3532401" y="4696472"/>
              <a:ext cx="2742037" cy="215866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MH_Other_5"/>
            <p:cNvSpPr/>
            <p:nvPr>
              <p:custDataLst>
                <p:tags r:id="rId13"/>
              </p:custDataLst>
            </p:nvPr>
          </p:nvSpPr>
          <p:spPr>
            <a:xfrm rot="16200000" flipV="1">
              <a:off x="3169675" y="5047098"/>
              <a:ext cx="1077802" cy="370423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MH_Other_6"/>
            <p:cNvSpPr/>
            <p:nvPr>
              <p:custDataLst>
                <p:tags r:id="rId14"/>
              </p:custDataLst>
            </p:nvPr>
          </p:nvSpPr>
          <p:spPr>
            <a:xfrm rot="16200000" flipV="1">
              <a:off x="5549194" y="4184032"/>
              <a:ext cx="1077802" cy="372683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MH_Other_7"/>
            <p:cNvSpPr/>
            <p:nvPr>
              <p:custDataLst>
                <p:tags r:id="rId15"/>
              </p:custDataLst>
            </p:nvPr>
          </p:nvSpPr>
          <p:spPr>
            <a:xfrm rot="16200000" flipV="1">
              <a:off x="7928712" y="3326289"/>
              <a:ext cx="1077802" cy="370423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4" name="MH_Other_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01847" y="4028823"/>
            <a:ext cx="1684975" cy="42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01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5" name="MH_Other_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60932" y="3176072"/>
            <a:ext cx="1684975" cy="424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02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6" name="MH_Other_1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437063" y="2321796"/>
            <a:ext cx="1684975" cy="424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03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7" name="MH_Other_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973559" y="1469038"/>
            <a:ext cx="1684975" cy="42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04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8" name="MH_SubTitle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357292" y="4561745"/>
            <a:ext cx="1974086" cy="92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9" name="MH_SubTitle_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16376" y="3699809"/>
            <a:ext cx="1974086" cy="92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en-US" altLang="zh-CN" dirty="0">
              <a:latin typeface="+mn-lt"/>
              <a:ea typeface="+mn-ea"/>
            </a:endParaRPr>
          </a:p>
        </p:txBody>
      </p:sp>
      <p:sp>
        <p:nvSpPr>
          <p:cNvPr id="30" name="MH_SubTitle_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292507" y="2837875"/>
            <a:ext cx="1974086" cy="92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en-US" altLang="zh-CN" dirty="0">
              <a:latin typeface="+mn-lt"/>
              <a:ea typeface="+mn-ea"/>
            </a:endParaRPr>
          </a:p>
        </p:txBody>
      </p:sp>
      <p:sp>
        <p:nvSpPr>
          <p:cNvPr id="31" name="MH_SubTitle_4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829003" y="1975939"/>
            <a:ext cx="1974086" cy="92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en-US" altLang="zh-CN" dirty="0">
              <a:latin typeface="+mn-lt"/>
              <a:ea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32993" y="4679300"/>
            <a:ext cx="5077509" cy="1617968"/>
            <a:chOff x="6132993" y="4679300"/>
            <a:chExt cx="5077509" cy="1617968"/>
          </a:xfrm>
        </p:grpSpPr>
        <p:sp>
          <p:nvSpPr>
            <p:cNvPr id="32" name="矩形 31"/>
            <p:cNvSpPr/>
            <p:nvPr/>
          </p:nvSpPr>
          <p:spPr>
            <a:xfrm>
              <a:off x="6132993" y="5084628"/>
              <a:ext cx="5040313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9846026" y="4679300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9966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6" name="任意多边形 5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-397" y="1902542"/>
              <a:ext cx="1015663" cy="305291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PART 03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8" name="任意多边形 7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9" name="文本框 8"/>
            <p:cNvSpPr txBox="1"/>
            <p:nvPr/>
          </p:nvSpPr>
          <p:spPr>
            <a:xfrm flipH="1">
              <a:off x="11160599" y="1902542"/>
              <a:ext cx="1015663" cy="305291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PART 03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21429" y="205041"/>
            <a:ext cx="6949143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1300" b="1" spc="600" dirty="0">
                <a:solidFill>
                  <a:schemeClr val="accent1">
                    <a:alpha val="5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sz="41300" b="1" spc="600" dirty="0">
              <a:solidFill>
                <a:schemeClr val="accent1">
                  <a:alpha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4743" y="1728953"/>
            <a:ext cx="5602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chemeClr val="accent1"/>
                </a:solidFill>
              </a:rPr>
              <a:t>研究思路及过程</a:t>
            </a:r>
          </a:p>
        </p:txBody>
      </p:sp>
      <p:sp>
        <p:nvSpPr>
          <p:cNvPr id="17" name="矩形 16"/>
          <p:cNvSpPr/>
          <p:nvPr/>
        </p:nvSpPr>
        <p:spPr>
          <a:xfrm>
            <a:off x="3797300" y="2550202"/>
            <a:ext cx="459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162550" y="3048701"/>
            <a:ext cx="1866900" cy="401228"/>
            <a:chOff x="5162550" y="3954317"/>
            <a:chExt cx="1866900" cy="401228"/>
          </a:xfrm>
        </p:grpSpPr>
        <p:sp>
          <p:nvSpPr>
            <p:cNvPr id="21" name="文本框 20"/>
            <p:cNvSpPr txBox="1"/>
            <p:nvPr/>
          </p:nvSpPr>
          <p:spPr>
            <a:xfrm>
              <a:off x="5276071" y="398565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研究思路</a:t>
              </a: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62550" y="3568948"/>
            <a:ext cx="1866900" cy="401228"/>
            <a:chOff x="5162550" y="4445997"/>
            <a:chExt cx="1866900" cy="401228"/>
          </a:xfrm>
        </p:grpSpPr>
        <p:sp>
          <p:nvSpPr>
            <p:cNvPr id="22" name="文本框 21"/>
            <p:cNvSpPr txBox="1"/>
            <p:nvPr/>
          </p:nvSpPr>
          <p:spPr>
            <a:xfrm>
              <a:off x="5276071" y="447733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研究方案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62550" y="4089195"/>
            <a:ext cx="1866900" cy="401228"/>
            <a:chOff x="5162550" y="4930104"/>
            <a:chExt cx="1866900" cy="401228"/>
          </a:xfrm>
        </p:grpSpPr>
        <p:sp>
          <p:nvSpPr>
            <p:cNvPr id="23" name="文本框 22"/>
            <p:cNvSpPr txBox="1"/>
            <p:nvPr/>
          </p:nvSpPr>
          <p:spPr>
            <a:xfrm>
              <a:off x="5276071" y="4961441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可行性说明</a:t>
              </a: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161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765278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研究思路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1662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IDEAS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MH_Other_1"/>
          <p:cNvSpPr/>
          <p:nvPr>
            <p:custDataLst>
              <p:tags r:id="rId1"/>
            </p:custDataLst>
          </p:nvPr>
        </p:nvSpPr>
        <p:spPr>
          <a:xfrm>
            <a:off x="855520" y="3524991"/>
            <a:ext cx="10480960" cy="725965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597823" y="3237874"/>
            <a:ext cx="1269854" cy="1272187"/>
            <a:chOff x="1597823" y="3237874"/>
            <a:chExt cx="1269854" cy="1272187"/>
          </a:xfrm>
        </p:grpSpPr>
        <p:sp>
          <p:nvSpPr>
            <p:cNvPr id="38" name="MH_Other_2"/>
            <p:cNvSpPr/>
            <p:nvPr>
              <p:custDataLst>
                <p:tags r:id="rId10"/>
              </p:custDataLst>
            </p:nvPr>
          </p:nvSpPr>
          <p:spPr>
            <a:xfrm>
              <a:off x="1597823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MH_SubTitle_1"/>
            <p:cNvSpPr/>
            <p:nvPr>
              <p:custDataLst>
                <p:tags r:id="rId11"/>
              </p:custDataLst>
            </p:nvPr>
          </p:nvSpPr>
          <p:spPr>
            <a:xfrm>
              <a:off x="1677188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25946" y="3237874"/>
            <a:ext cx="1269854" cy="1272187"/>
            <a:chOff x="3525946" y="3237874"/>
            <a:chExt cx="1269854" cy="1272187"/>
          </a:xfrm>
        </p:grpSpPr>
        <p:sp>
          <p:nvSpPr>
            <p:cNvPr id="40" name="MH_Other_3"/>
            <p:cNvSpPr/>
            <p:nvPr>
              <p:custDataLst>
                <p:tags r:id="rId8"/>
              </p:custDataLst>
            </p:nvPr>
          </p:nvSpPr>
          <p:spPr>
            <a:xfrm>
              <a:off x="3525946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MH_SubTitle_2"/>
            <p:cNvSpPr/>
            <p:nvPr>
              <p:custDataLst>
                <p:tags r:id="rId9"/>
              </p:custDataLst>
            </p:nvPr>
          </p:nvSpPr>
          <p:spPr>
            <a:xfrm>
              <a:off x="3605312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54069" y="3237874"/>
            <a:ext cx="1269854" cy="1272187"/>
            <a:chOff x="5454069" y="3237874"/>
            <a:chExt cx="1269854" cy="1272187"/>
          </a:xfrm>
        </p:grpSpPr>
        <p:sp>
          <p:nvSpPr>
            <p:cNvPr id="42" name="MH_Other_4"/>
            <p:cNvSpPr/>
            <p:nvPr>
              <p:custDataLst>
                <p:tags r:id="rId6"/>
              </p:custDataLst>
            </p:nvPr>
          </p:nvSpPr>
          <p:spPr>
            <a:xfrm>
              <a:off x="5454069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MH_SubTitle_3"/>
            <p:cNvSpPr/>
            <p:nvPr>
              <p:custDataLst>
                <p:tags r:id="rId7"/>
              </p:custDataLst>
            </p:nvPr>
          </p:nvSpPr>
          <p:spPr>
            <a:xfrm>
              <a:off x="5533435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82192" y="3237874"/>
            <a:ext cx="1269854" cy="1272187"/>
            <a:chOff x="7382192" y="3237874"/>
            <a:chExt cx="1269854" cy="1272187"/>
          </a:xfrm>
        </p:grpSpPr>
        <p:sp>
          <p:nvSpPr>
            <p:cNvPr id="44" name="MH_Other_5"/>
            <p:cNvSpPr/>
            <p:nvPr>
              <p:custDataLst>
                <p:tags r:id="rId4"/>
              </p:custDataLst>
            </p:nvPr>
          </p:nvSpPr>
          <p:spPr>
            <a:xfrm>
              <a:off x="7382192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MH_SubTitle_4"/>
            <p:cNvSpPr/>
            <p:nvPr>
              <p:custDataLst>
                <p:tags r:id="rId5"/>
              </p:custDataLst>
            </p:nvPr>
          </p:nvSpPr>
          <p:spPr>
            <a:xfrm>
              <a:off x="7461558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310315" y="3237874"/>
            <a:ext cx="1269854" cy="1272187"/>
            <a:chOff x="9310315" y="3237874"/>
            <a:chExt cx="1269854" cy="1272187"/>
          </a:xfrm>
        </p:grpSpPr>
        <p:sp>
          <p:nvSpPr>
            <p:cNvPr id="46" name="MH_Other_6"/>
            <p:cNvSpPr/>
            <p:nvPr>
              <p:custDataLst>
                <p:tags r:id="rId2"/>
              </p:custDataLst>
            </p:nvPr>
          </p:nvSpPr>
          <p:spPr>
            <a:xfrm>
              <a:off x="9310315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MH_SubTitle_5"/>
            <p:cNvSpPr/>
            <p:nvPr>
              <p:custDataLst>
                <p:tags r:id="rId3"/>
              </p:custDataLst>
            </p:nvPr>
          </p:nvSpPr>
          <p:spPr>
            <a:xfrm>
              <a:off x="9389681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240888" y="1456367"/>
            <a:ext cx="1974635" cy="1612750"/>
            <a:chOff x="1292979" y="3797658"/>
            <a:chExt cx="1974635" cy="1612750"/>
          </a:xfrm>
        </p:grpSpPr>
        <p:sp>
          <p:nvSpPr>
            <p:cNvPr id="49" name="矩形 48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73555" y="4711892"/>
            <a:ext cx="1974635" cy="1612750"/>
            <a:chOff x="1292979" y="3797658"/>
            <a:chExt cx="1974635" cy="1612750"/>
          </a:xfrm>
        </p:grpSpPr>
        <p:sp>
          <p:nvSpPr>
            <p:cNvPr id="52" name="矩形 51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029801" y="4711892"/>
            <a:ext cx="1974635" cy="1612750"/>
            <a:chOff x="1292979" y="3797658"/>
            <a:chExt cx="1974635" cy="1612750"/>
          </a:xfrm>
        </p:grpSpPr>
        <p:sp>
          <p:nvSpPr>
            <p:cNvPr id="55" name="矩形 54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073240" y="1456367"/>
            <a:ext cx="1974635" cy="1612750"/>
            <a:chOff x="1292979" y="3797658"/>
            <a:chExt cx="1974635" cy="1612750"/>
          </a:xfrm>
        </p:grpSpPr>
        <p:sp>
          <p:nvSpPr>
            <p:cNvPr id="58" name="矩形 57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957924" y="1456367"/>
            <a:ext cx="1974635" cy="1612750"/>
            <a:chOff x="1292979" y="3797658"/>
            <a:chExt cx="1974635" cy="1612750"/>
          </a:xfrm>
        </p:grpSpPr>
        <p:sp>
          <p:nvSpPr>
            <p:cNvPr id="61" name="矩形 60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2194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6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6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7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737735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研究方案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183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PROGRAMS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Text_2"/>
          <p:cNvSpPr/>
          <p:nvPr>
            <p:custDataLst>
              <p:tags r:id="rId1"/>
            </p:custDataLst>
          </p:nvPr>
        </p:nvSpPr>
        <p:spPr>
          <a:xfrm>
            <a:off x="7524014" y="2302707"/>
            <a:ext cx="3612298" cy="2094143"/>
          </a:xfrm>
          <a:prstGeom prst="roundRect">
            <a:avLst>
              <a:gd name="adj" fmla="val 5242"/>
            </a:avLst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rgbClr val="0070C0">
                  <a:lumMod val="50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18" name="MH_Text_1"/>
          <p:cNvSpPr/>
          <p:nvPr>
            <p:custDataLst>
              <p:tags r:id="rId2"/>
            </p:custDataLst>
          </p:nvPr>
        </p:nvSpPr>
        <p:spPr>
          <a:xfrm>
            <a:off x="1071654" y="2298707"/>
            <a:ext cx="3714257" cy="2094143"/>
          </a:xfrm>
          <a:prstGeom prst="roundRect">
            <a:avLst>
              <a:gd name="adj" fmla="val 5242"/>
            </a:avLst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82800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rgbClr val="0070C0">
                  <a:lumMod val="50000"/>
                </a:srgbClr>
              </a:solidFill>
              <a:latin typeface="+mn-ea"/>
            </a:endParaRPr>
          </a:p>
        </p:txBody>
      </p:sp>
      <p:sp>
        <p:nvSpPr>
          <p:cNvPr id="19" name="MH_Title_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575966" y="2286706"/>
            <a:ext cx="1038072" cy="2104144"/>
          </a:xfrm>
          <a:custGeom>
            <a:avLst/>
            <a:gdLst>
              <a:gd name="T0" fmla="*/ 426718 w 823166"/>
              <a:gd name="T1" fmla="*/ 0 h 1670140"/>
              <a:gd name="T2" fmla="*/ 443028 w 823166"/>
              <a:gd name="T3" fmla="*/ 12077 h 1670140"/>
              <a:gd name="T4" fmla="*/ 830666 w 823166"/>
              <a:gd name="T5" fmla="*/ 826184 h 1670140"/>
              <a:gd name="T6" fmla="*/ 443028 w 823166"/>
              <a:gd name="T7" fmla="*/ 1640301 h 1670140"/>
              <a:gd name="T8" fmla="*/ 403950 w 823166"/>
              <a:gd name="T9" fmla="*/ 1669240 h 1670140"/>
              <a:gd name="T10" fmla="*/ 387638 w 823166"/>
              <a:gd name="T11" fmla="*/ 1657163 h 1670140"/>
              <a:gd name="T12" fmla="*/ 0 w 823166"/>
              <a:gd name="T13" fmla="*/ 843056 h 1670140"/>
              <a:gd name="T14" fmla="*/ 387638 w 823166"/>
              <a:gd name="T15" fmla="*/ 28939 h 1670140"/>
              <a:gd name="T16" fmla="*/ 426718 w 823166"/>
              <a:gd name="T17" fmla="*/ 0 h 16701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23166"/>
              <a:gd name="T28" fmla="*/ 0 h 1670140"/>
              <a:gd name="T29" fmla="*/ 823166 w 823166"/>
              <a:gd name="T30" fmla="*/ 1670140 h 16701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23166" h="1670140">
                <a:moveTo>
                  <a:pt x="422865" y="0"/>
                </a:moveTo>
                <a:lnTo>
                  <a:pt x="439028" y="12087"/>
                </a:lnTo>
                <a:cubicBezTo>
                  <a:pt x="673631" y="205698"/>
                  <a:pt x="823166" y="498703"/>
                  <a:pt x="823166" y="826634"/>
                </a:cubicBezTo>
                <a:cubicBezTo>
                  <a:pt x="823166" y="1154565"/>
                  <a:pt x="673631" y="1447570"/>
                  <a:pt x="439028" y="1641181"/>
                </a:cubicBezTo>
                <a:lnTo>
                  <a:pt x="400302" y="1670140"/>
                </a:lnTo>
                <a:lnTo>
                  <a:pt x="384138" y="1658053"/>
                </a:lnTo>
                <a:cubicBezTo>
                  <a:pt x="149536" y="1464442"/>
                  <a:pt x="0" y="1171437"/>
                  <a:pt x="0" y="843506"/>
                </a:cubicBezTo>
                <a:cubicBezTo>
                  <a:pt x="0" y="515575"/>
                  <a:pt x="149536" y="222570"/>
                  <a:pt x="384138" y="28959"/>
                </a:cubicBezTo>
                <a:lnTo>
                  <a:pt x="42286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solidFill>
              <a:srgbClr val="FFFFFF"/>
            </a:solidFill>
            <a:round/>
            <a:headEnd/>
            <a:tailEnd/>
          </a:ln>
        </p:spPr>
        <p:txBody>
          <a:bodyPr vert="eaVert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spc="300" dirty="0">
                <a:solidFill>
                  <a:schemeClr val="bg1"/>
                </a:solidFill>
                <a:latin typeface="+mn-ea"/>
                <a:ea typeface="+mn-ea"/>
                <a:cs typeface="Arial Unicode MS" panose="020B0604020202020204" pitchFamily="34" charset="-122"/>
              </a:rPr>
              <a:t>添加标题</a:t>
            </a:r>
          </a:p>
        </p:txBody>
      </p:sp>
      <p:sp>
        <p:nvSpPr>
          <p:cNvPr id="20" name="MH_SubTitle_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3953855" y="2008688"/>
            <a:ext cx="2156149" cy="2660182"/>
          </a:xfrm>
          <a:custGeom>
            <a:avLst/>
            <a:gdLst>
              <a:gd name="T0" fmla="*/ 1058029 w 1710887"/>
              <a:gd name="T1" fmla="*/ 0 h 2111188"/>
              <a:gd name="T2" fmla="*/ 1649582 w 1710887"/>
              <a:gd name="T3" fmla="*/ 180423 h 2111188"/>
              <a:gd name="T4" fmla="*/ 1714833 w 1710887"/>
              <a:gd name="T5" fmla="*/ 229140 h 2111188"/>
              <a:gd name="T6" fmla="*/ 1676017 w 1710887"/>
              <a:gd name="T7" fmla="*/ 258126 h 2111188"/>
              <a:gd name="T8" fmla="*/ 1290992 w 1710887"/>
              <a:gd name="T9" fmla="*/ 1073321 h 2111188"/>
              <a:gd name="T10" fmla="*/ 1676017 w 1710887"/>
              <a:gd name="T11" fmla="*/ 1888516 h 2111188"/>
              <a:gd name="T12" fmla="*/ 1692218 w 1710887"/>
              <a:gd name="T13" fmla="*/ 1900612 h 2111188"/>
              <a:gd name="T14" fmla="*/ 1649582 w 1710887"/>
              <a:gd name="T15" fmla="*/ 1932448 h 2111188"/>
              <a:gd name="T16" fmla="*/ 1058029 w 1710887"/>
              <a:gd name="T17" fmla="*/ 2112871 h 2111188"/>
              <a:gd name="T18" fmla="*/ 0 w 1710887"/>
              <a:gd name="T19" fmla="*/ 1056440 h 2111188"/>
              <a:gd name="T20" fmla="*/ 1058029 w 1710887"/>
              <a:gd name="T21" fmla="*/ 0 h 21111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10887"/>
              <a:gd name="T34" fmla="*/ 0 h 2111188"/>
              <a:gd name="T35" fmla="*/ 1710887 w 1710887"/>
              <a:gd name="T36" fmla="*/ 2111188 h 211118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10887" h="2111188">
                <a:moveTo>
                  <a:pt x="1055594" y="0"/>
                </a:moveTo>
                <a:cubicBezTo>
                  <a:pt x="1274215" y="0"/>
                  <a:pt x="1477313" y="66460"/>
                  <a:pt x="1645786" y="180279"/>
                </a:cubicBezTo>
                <a:lnTo>
                  <a:pt x="1710887" y="228960"/>
                </a:lnTo>
                <a:lnTo>
                  <a:pt x="1672160" y="257919"/>
                </a:lnTo>
                <a:cubicBezTo>
                  <a:pt x="1437558" y="451530"/>
                  <a:pt x="1288022" y="744535"/>
                  <a:pt x="1288022" y="1072466"/>
                </a:cubicBezTo>
                <a:cubicBezTo>
                  <a:pt x="1288022" y="1400397"/>
                  <a:pt x="1437558" y="1693402"/>
                  <a:pt x="1672160" y="1887013"/>
                </a:cubicBezTo>
                <a:lnTo>
                  <a:pt x="1688324" y="1899100"/>
                </a:lnTo>
                <a:lnTo>
                  <a:pt x="1645786" y="1930909"/>
                </a:lnTo>
                <a:cubicBezTo>
                  <a:pt x="1477313" y="2044728"/>
                  <a:pt x="1274215" y="2111188"/>
                  <a:pt x="1055594" y="2111188"/>
                </a:cubicBezTo>
                <a:cubicBezTo>
                  <a:pt x="472606" y="2111188"/>
                  <a:pt x="0" y="1638582"/>
                  <a:pt x="0" y="1055594"/>
                </a:cubicBezTo>
                <a:cubicBezTo>
                  <a:pt x="0" y="472606"/>
                  <a:pt x="472606" y="0"/>
                  <a:pt x="1055594" y="0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lIns="216000" rIns="288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spc="300" dirty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rPr>
              <a:t>添加标题</a:t>
            </a:r>
          </a:p>
        </p:txBody>
      </p:sp>
      <p:sp>
        <p:nvSpPr>
          <p:cNvPr id="21" name="MH_SubTitle_2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6080001" y="2008688"/>
            <a:ext cx="2156149" cy="2660182"/>
          </a:xfrm>
          <a:custGeom>
            <a:avLst/>
            <a:gdLst>
              <a:gd name="T0" fmla="*/ 656804 w 1710886"/>
              <a:gd name="T1" fmla="*/ 0 h 2111188"/>
              <a:gd name="T2" fmla="*/ 1714841 w 1710886"/>
              <a:gd name="T3" fmla="*/ 1056440 h 2111188"/>
              <a:gd name="T4" fmla="*/ 656804 w 1710886"/>
              <a:gd name="T5" fmla="*/ 2112871 h 2111188"/>
              <a:gd name="T6" fmla="*/ 65253 w 1710886"/>
              <a:gd name="T7" fmla="*/ 1932448 h 2111188"/>
              <a:gd name="T8" fmla="*/ 0 w 1710886"/>
              <a:gd name="T9" fmla="*/ 1883731 h 2111188"/>
              <a:gd name="T10" fmla="*/ 38816 w 1710886"/>
              <a:gd name="T11" fmla="*/ 1854745 h 2111188"/>
              <a:gd name="T12" fmla="*/ 423845 w 1710886"/>
              <a:gd name="T13" fmla="*/ 1039550 h 2111188"/>
              <a:gd name="T14" fmla="*/ 38816 w 1710886"/>
              <a:gd name="T15" fmla="*/ 224355 h 2111188"/>
              <a:gd name="T16" fmla="*/ 22617 w 1710886"/>
              <a:gd name="T17" fmla="*/ 212259 h 2111188"/>
              <a:gd name="T18" fmla="*/ 65253 w 1710886"/>
              <a:gd name="T19" fmla="*/ 180423 h 2111188"/>
              <a:gd name="T20" fmla="*/ 656804 w 1710886"/>
              <a:gd name="T21" fmla="*/ 0 h 21111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10886"/>
              <a:gd name="T34" fmla="*/ 0 h 2111188"/>
              <a:gd name="T35" fmla="*/ 1710886 w 1710886"/>
              <a:gd name="T36" fmla="*/ 2111188 h 211118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10886" h="2111188">
                <a:moveTo>
                  <a:pt x="655292" y="0"/>
                </a:moveTo>
                <a:cubicBezTo>
                  <a:pt x="1238280" y="0"/>
                  <a:pt x="1710886" y="472606"/>
                  <a:pt x="1710886" y="1055594"/>
                </a:cubicBezTo>
                <a:cubicBezTo>
                  <a:pt x="1710886" y="1638582"/>
                  <a:pt x="1238280" y="2111188"/>
                  <a:pt x="655292" y="2111188"/>
                </a:cubicBezTo>
                <a:cubicBezTo>
                  <a:pt x="436672" y="2111188"/>
                  <a:pt x="233574" y="2044728"/>
                  <a:pt x="65100" y="1930909"/>
                </a:cubicBezTo>
                <a:lnTo>
                  <a:pt x="0" y="1882228"/>
                </a:lnTo>
                <a:lnTo>
                  <a:pt x="38726" y="1853269"/>
                </a:lnTo>
                <a:cubicBezTo>
                  <a:pt x="273329" y="1659658"/>
                  <a:pt x="422864" y="1366653"/>
                  <a:pt x="422864" y="1038722"/>
                </a:cubicBezTo>
                <a:cubicBezTo>
                  <a:pt x="422864" y="710791"/>
                  <a:pt x="273329" y="417786"/>
                  <a:pt x="38726" y="224175"/>
                </a:cubicBezTo>
                <a:lnTo>
                  <a:pt x="22563" y="212088"/>
                </a:lnTo>
                <a:lnTo>
                  <a:pt x="65100" y="180279"/>
                </a:lnTo>
                <a:cubicBezTo>
                  <a:pt x="233574" y="66460"/>
                  <a:pt x="436672" y="0"/>
                  <a:pt x="655292" y="0"/>
                </a:cubicBezTo>
                <a:close/>
              </a:path>
            </a:pathLst>
          </a:custGeom>
          <a:solidFill>
            <a:schemeClr val="accent2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lIns="504000" rIns="18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2000" b="1" spc="300" dirty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rPr>
              <a:t>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1044823" y="5369439"/>
            <a:ext cx="10102355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</p:spTree>
    <p:extLst>
      <p:ext uri="{BB962C8B-B14F-4D97-AF65-F5344CB8AC3E}">
        <p14:creationId xmlns:p14="http://schemas.microsoft.com/office/powerpoint/2010/main" val="24670418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  <p:bldP spid="22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74634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2276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可行性说明</a:t>
            </a:r>
          </a:p>
        </p:txBody>
      </p:sp>
      <p:sp>
        <p:nvSpPr>
          <p:cNvPr id="15" name="矩形 14"/>
          <p:cNvSpPr/>
          <p:nvPr/>
        </p:nvSpPr>
        <p:spPr>
          <a:xfrm>
            <a:off x="3528868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14088" y="374820"/>
            <a:ext cx="4669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FEASIBILITY DESCRIPTION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SubTitle_3"/>
          <p:cNvSpPr/>
          <p:nvPr>
            <p:custDataLst>
              <p:tags r:id="rId1"/>
            </p:custDataLst>
          </p:nvPr>
        </p:nvSpPr>
        <p:spPr>
          <a:xfrm rot="2400000">
            <a:off x="7016053" y="2422682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12" name="MH_SubTitle_2"/>
          <p:cNvSpPr/>
          <p:nvPr>
            <p:custDataLst>
              <p:tags r:id="rId2"/>
            </p:custDataLst>
          </p:nvPr>
        </p:nvSpPr>
        <p:spPr>
          <a:xfrm rot="2400000">
            <a:off x="4486676" y="2418324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18" name="MH_SubTitle_1"/>
          <p:cNvSpPr/>
          <p:nvPr>
            <p:custDataLst>
              <p:tags r:id="rId3"/>
            </p:custDataLst>
          </p:nvPr>
        </p:nvSpPr>
        <p:spPr>
          <a:xfrm rot="2400000">
            <a:off x="1957299" y="2409629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19" name="MH_SubTitle_3"/>
          <p:cNvSpPr/>
          <p:nvPr>
            <p:custDataLst>
              <p:tags r:id="rId4"/>
            </p:custDataLst>
          </p:nvPr>
        </p:nvSpPr>
        <p:spPr>
          <a:xfrm rot="2400000">
            <a:off x="9545431" y="2422682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1310788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847811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37986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58880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44823" y="1522779"/>
            <a:ext cx="10102355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</p:spTree>
    <p:extLst>
      <p:ext uri="{BB962C8B-B14F-4D97-AF65-F5344CB8AC3E}">
        <p14:creationId xmlns:p14="http://schemas.microsoft.com/office/powerpoint/2010/main" val="3868131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6" presetClass="entr" presetSubtype="2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1" grpId="0" animBg="1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6" presetClass="entr" presetSubtype="2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1" grpId="0" animBg="1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6" name="任意多边形 5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-397" y="1725561"/>
              <a:ext cx="1015663" cy="34068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PART 04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8" name="任意多边形 7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9" name="文本框 8"/>
            <p:cNvSpPr txBox="1"/>
            <p:nvPr/>
          </p:nvSpPr>
          <p:spPr>
            <a:xfrm flipH="1">
              <a:off x="11160600" y="1725561"/>
              <a:ext cx="1015663" cy="34068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PART 04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21429" y="205041"/>
            <a:ext cx="6949143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1300" b="1" spc="600" dirty="0">
                <a:solidFill>
                  <a:schemeClr val="accent1">
                    <a:alpha val="5000"/>
                  </a:schemeClr>
                </a:solidFill>
                <a:latin typeface="Impact" panose="020B0806030902050204" pitchFamily="34" charset="0"/>
              </a:rPr>
              <a:t>04</a:t>
            </a:r>
            <a:endParaRPr lang="zh-CN" altLang="en-US" sz="41300" b="1" spc="600" dirty="0">
              <a:solidFill>
                <a:schemeClr val="accent1">
                  <a:alpha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4743" y="1728953"/>
            <a:ext cx="5602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chemeClr val="accent1"/>
                </a:solidFill>
              </a:rPr>
              <a:t>研究数据及结果</a:t>
            </a:r>
          </a:p>
        </p:txBody>
      </p:sp>
      <p:sp>
        <p:nvSpPr>
          <p:cNvPr id="17" name="矩形 16"/>
          <p:cNvSpPr/>
          <p:nvPr/>
        </p:nvSpPr>
        <p:spPr>
          <a:xfrm>
            <a:off x="3797300" y="2550202"/>
            <a:ext cx="459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IDEAS AND PROCESSES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162550" y="3048701"/>
            <a:ext cx="1866900" cy="401228"/>
            <a:chOff x="5162550" y="3954317"/>
            <a:chExt cx="1866900" cy="401228"/>
          </a:xfrm>
        </p:grpSpPr>
        <p:sp>
          <p:nvSpPr>
            <p:cNvPr id="21" name="文本框 20"/>
            <p:cNvSpPr txBox="1"/>
            <p:nvPr/>
          </p:nvSpPr>
          <p:spPr>
            <a:xfrm>
              <a:off x="5276071" y="398565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关键技术</a:t>
              </a: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62550" y="3568948"/>
            <a:ext cx="1866900" cy="401228"/>
            <a:chOff x="5162550" y="4445997"/>
            <a:chExt cx="1866900" cy="401228"/>
          </a:xfrm>
        </p:grpSpPr>
        <p:sp>
          <p:nvSpPr>
            <p:cNvPr id="22" name="文本框 21"/>
            <p:cNvSpPr txBox="1"/>
            <p:nvPr/>
          </p:nvSpPr>
          <p:spPr>
            <a:xfrm>
              <a:off x="5276071" y="447733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实践难点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62550" y="4089195"/>
            <a:ext cx="1866900" cy="401228"/>
            <a:chOff x="5162550" y="4930104"/>
            <a:chExt cx="1866900" cy="401228"/>
          </a:xfrm>
        </p:grpSpPr>
        <p:sp>
          <p:nvSpPr>
            <p:cNvPr id="23" name="文本框 22"/>
            <p:cNvSpPr txBox="1"/>
            <p:nvPr/>
          </p:nvSpPr>
          <p:spPr>
            <a:xfrm>
              <a:off x="5276071" y="4961441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案例对比</a:t>
              </a: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62550" y="4609442"/>
            <a:ext cx="1866900" cy="401228"/>
            <a:chOff x="5162550" y="5418236"/>
            <a:chExt cx="1866900" cy="401228"/>
          </a:xfrm>
        </p:grpSpPr>
        <p:sp>
          <p:nvSpPr>
            <p:cNvPr id="24" name="文本框 23"/>
            <p:cNvSpPr txBox="1"/>
            <p:nvPr/>
          </p:nvSpPr>
          <p:spPr>
            <a:xfrm>
              <a:off x="5276071" y="5449573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研究结果</a:t>
              </a: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5162550" y="5418236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421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997506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关键技术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385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KEY TECHNOLOGY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Other_1"/>
          <p:cNvSpPr/>
          <p:nvPr>
            <p:custDataLst>
              <p:tags r:id="rId1"/>
            </p:custDataLst>
          </p:nvPr>
        </p:nvSpPr>
        <p:spPr>
          <a:xfrm>
            <a:off x="4144204" y="2878608"/>
            <a:ext cx="1545392" cy="1545391"/>
          </a:xfrm>
          <a:prstGeom prst="pie">
            <a:avLst>
              <a:gd name="adj1" fmla="val 5364922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540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A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8" name="MH_Other_2"/>
          <p:cNvSpPr/>
          <p:nvPr>
            <p:custDataLst>
              <p:tags r:id="rId2"/>
            </p:custDataLst>
          </p:nvPr>
        </p:nvSpPr>
        <p:spPr>
          <a:xfrm>
            <a:off x="4966369" y="2878608"/>
            <a:ext cx="920289" cy="15453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B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9" name="MH_Other_3"/>
          <p:cNvSpPr/>
          <p:nvPr>
            <p:custDataLst>
              <p:tags r:id="rId3"/>
            </p:custDataLst>
          </p:nvPr>
        </p:nvSpPr>
        <p:spPr>
          <a:xfrm>
            <a:off x="5941984" y="2878608"/>
            <a:ext cx="920289" cy="15453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C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0" name="MH_Other_4"/>
          <p:cNvSpPr/>
          <p:nvPr>
            <p:custDataLst>
              <p:tags r:id="rId4"/>
            </p:custDataLst>
          </p:nvPr>
        </p:nvSpPr>
        <p:spPr>
          <a:xfrm flipH="1">
            <a:off x="6135361" y="2878608"/>
            <a:ext cx="1545392" cy="1545391"/>
          </a:xfrm>
          <a:prstGeom prst="pie">
            <a:avLst>
              <a:gd name="adj1" fmla="val 5364922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0" tIns="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D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099167" y="1640115"/>
            <a:ext cx="3890217" cy="2411523"/>
            <a:chOff x="7099167" y="1640115"/>
            <a:chExt cx="3890217" cy="2411523"/>
          </a:xfrm>
        </p:grpSpPr>
        <p:cxnSp>
          <p:nvCxnSpPr>
            <p:cNvPr id="21" name="MH_Other_5"/>
            <p:cNvCxnSpPr/>
            <p:nvPr>
              <p:custDataLst>
                <p:tags r:id="rId17"/>
              </p:custDataLst>
            </p:nvPr>
          </p:nvCxnSpPr>
          <p:spPr>
            <a:xfrm flipV="1">
              <a:off x="7099167" y="2475093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MH_Other_6"/>
            <p:cNvCxnSpPr/>
            <p:nvPr>
              <p:custDataLst>
                <p:tags r:id="rId18"/>
              </p:custDataLst>
            </p:nvPr>
          </p:nvCxnSpPr>
          <p:spPr>
            <a:xfrm>
              <a:off x="7457165" y="2453765"/>
              <a:ext cx="3531207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MH_SubTitle_3"/>
            <p:cNvSpPr txBox="1"/>
            <p:nvPr>
              <p:custDataLst>
                <p:tags r:id="rId19"/>
              </p:custDataLst>
            </p:nvPr>
          </p:nvSpPr>
          <p:spPr>
            <a:xfrm>
              <a:off x="7986924" y="1640115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algn="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  <p:sp>
          <p:nvSpPr>
            <p:cNvPr id="33" name="MH_Text_3"/>
            <p:cNvSpPr txBox="1"/>
            <p:nvPr>
              <p:custDataLst>
                <p:tags r:id="rId20"/>
              </p:custDataLst>
            </p:nvPr>
          </p:nvSpPr>
          <p:spPr>
            <a:xfrm>
              <a:off x="8097487" y="2476577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402129" y="4159679"/>
            <a:ext cx="4587255" cy="2411303"/>
            <a:chOff x="6402129" y="4159679"/>
            <a:chExt cx="4587255" cy="2411303"/>
          </a:xfrm>
        </p:grpSpPr>
        <p:cxnSp>
          <p:nvCxnSpPr>
            <p:cNvPr id="23" name="MH_Other_7"/>
            <p:cNvCxnSpPr/>
            <p:nvPr>
              <p:custDataLst>
                <p:tags r:id="rId13"/>
              </p:custDataLst>
            </p:nvPr>
          </p:nvCxnSpPr>
          <p:spPr>
            <a:xfrm>
              <a:off x="6402129" y="4220690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MH_Other_8"/>
            <p:cNvCxnSpPr/>
            <p:nvPr>
              <p:custDataLst>
                <p:tags r:id="rId14"/>
              </p:custDataLst>
            </p:nvPr>
          </p:nvCxnSpPr>
          <p:spPr>
            <a:xfrm flipV="1">
              <a:off x="6785325" y="4973106"/>
              <a:ext cx="4203054" cy="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MH_SubTitle_4"/>
            <p:cNvSpPr txBox="1"/>
            <p:nvPr>
              <p:custDataLst>
                <p:tags r:id="rId15"/>
              </p:custDataLst>
            </p:nvPr>
          </p:nvSpPr>
          <p:spPr>
            <a:xfrm>
              <a:off x="7986924" y="4159679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lvl="0" algn="r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添加标题</a:t>
              </a:r>
            </a:p>
          </p:txBody>
        </p:sp>
        <p:sp>
          <p:nvSpPr>
            <p:cNvPr id="34" name="MH_Text_4"/>
            <p:cNvSpPr txBox="1"/>
            <p:nvPr>
              <p:custDataLst>
                <p:tags r:id="rId16"/>
              </p:custDataLst>
            </p:nvPr>
          </p:nvSpPr>
          <p:spPr>
            <a:xfrm>
              <a:off x="8097489" y="4995921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02616" y="1640330"/>
            <a:ext cx="3425361" cy="2411303"/>
            <a:chOff x="1202616" y="1640330"/>
            <a:chExt cx="3425361" cy="2411303"/>
          </a:xfrm>
        </p:grpSpPr>
        <p:cxnSp>
          <p:nvCxnSpPr>
            <p:cNvPr id="26" name="MH_Other_9"/>
            <p:cNvCxnSpPr/>
            <p:nvPr>
              <p:custDataLst>
                <p:tags r:id="rId9"/>
              </p:custDataLst>
            </p:nvPr>
          </p:nvCxnSpPr>
          <p:spPr>
            <a:xfrm flipH="1" flipV="1">
              <a:off x="4280397" y="2475093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MH_Other_10"/>
            <p:cNvCxnSpPr/>
            <p:nvPr>
              <p:custDataLst>
                <p:tags r:id="rId10"/>
              </p:custDataLst>
            </p:nvPr>
          </p:nvCxnSpPr>
          <p:spPr>
            <a:xfrm flipH="1">
              <a:off x="1202616" y="2453765"/>
              <a:ext cx="3067363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headEnd type="none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MH_SubTitle_1"/>
            <p:cNvSpPr txBox="1"/>
            <p:nvPr>
              <p:custDataLst>
                <p:tags r:id="rId11"/>
              </p:custDataLst>
            </p:nvPr>
          </p:nvSpPr>
          <p:spPr>
            <a:xfrm flipH="1">
              <a:off x="1213337" y="1640330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lvl="0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添加标题</a:t>
              </a:r>
            </a:p>
          </p:txBody>
        </p:sp>
        <p:sp>
          <p:nvSpPr>
            <p:cNvPr id="35" name="MH_Text_1"/>
            <p:cNvSpPr txBox="1"/>
            <p:nvPr>
              <p:custDataLst>
                <p:tags r:id="rId12"/>
              </p:custDataLst>
            </p:nvPr>
          </p:nvSpPr>
          <p:spPr>
            <a:xfrm flipH="1">
              <a:off x="1251610" y="2476572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13337" y="4159679"/>
            <a:ext cx="4207597" cy="2411308"/>
            <a:chOff x="1213337" y="4159679"/>
            <a:chExt cx="4207597" cy="2411308"/>
          </a:xfrm>
        </p:grpSpPr>
        <p:cxnSp>
          <p:nvCxnSpPr>
            <p:cNvPr id="29" name="MH_Other_11"/>
            <p:cNvCxnSpPr/>
            <p:nvPr>
              <p:custDataLst>
                <p:tags r:id="rId5"/>
              </p:custDataLst>
            </p:nvPr>
          </p:nvCxnSpPr>
          <p:spPr>
            <a:xfrm flipH="1">
              <a:off x="5073354" y="4220690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MH_Other_12"/>
            <p:cNvCxnSpPr/>
            <p:nvPr>
              <p:custDataLst>
                <p:tags r:id="rId6"/>
              </p:custDataLst>
            </p:nvPr>
          </p:nvCxnSpPr>
          <p:spPr>
            <a:xfrm flipH="1">
              <a:off x="1251610" y="4973114"/>
              <a:ext cx="3786135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headEnd type="none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MH_SubTitle_2"/>
            <p:cNvSpPr txBox="1"/>
            <p:nvPr>
              <p:custDataLst>
                <p:tags r:id="rId7"/>
              </p:custDataLst>
            </p:nvPr>
          </p:nvSpPr>
          <p:spPr>
            <a:xfrm flipH="1">
              <a:off x="1213337" y="4159679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lvl="0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添加标题</a:t>
              </a:r>
            </a:p>
          </p:txBody>
        </p:sp>
        <p:sp>
          <p:nvSpPr>
            <p:cNvPr id="36" name="MH_Text_2"/>
            <p:cNvSpPr txBox="1"/>
            <p:nvPr>
              <p:custDataLst>
                <p:tags r:id="rId8"/>
              </p:custDataLst>
            </p:nvPr>
          </p:nvSpPr>
          <p:spPr>
            <a:xfrm flipH="1">
              <a:off x="1251615" y="4995926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968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Text_1"/>
          <p:cNvSpPr/>
          <p:nvPr>
            <p:custDataLst>
              <p:tags r:id="rId1"/>
            </p:custDataLst>
          </p:nvPr>
        </p:nvSpPr>
        <p:spPr>
          <a:xfrm>
            <a:off x="1674993" y="1886857"/>
            <a:ext cx="3280513" cy="3746599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accent2"/>
            </a:solidFill>
            <a:prstDash val="solid"/>
          </a:ln>
          <a:effectLst/>
        </p:spPr>
        <p:txBody>
          <a:bodyPr wrap="square" tIns="90000" bIns="9000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19" name="MH_SubTitle_1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4436401" y="4000328"/>
            <a:ext cx="3001233" cy="1647594"/>
          </a:xfrm>
          <a:custGeom>
            <a:avLst/>
            <a:gdLst/>
            <a:ahLst/>
            <a:cxnLst>
              <a:cxn ang="0">
                <a:pos x="0" y="491"/>
              </a:cxn>
              <a:cxn ang="0">
                <a:pos x="0" y="496"/>
              </a:cxn>
              <a:cxn ang="0">
                <a:pos x="883" y="496"/>
              </a:cxn>
              <a:cxn ang="0">
                <a:pos x="155" y="0"/>
              </a:cxn>
              <a:cxn ang="0">
                <a:pos x="0" y="491"/>
              </a:cxn>
            </a:cxnLst>
            <a:rect l="0" t="0" r="r" b="b"/>
            <a:pathLst>
              <a:path w="883" h="496">
                <a:moveTo>
                  <a:pt x="0" y="491"/>
                </a:moveTo>
                <a:cubicBezTo>
                  <a:pt x="0" y="493"/>
                  <a:pt x="0" y="494"/>
                  <a:pt x="0" y="496"/>
                </a:cubicBezTo>
                <a:cubicBezTo>
                  <a:pt x="883" y="496"/>
                  <a:pt x="883" y="496"/>
                  <a:pt x="883" y="496"/>
                </a:cubicBezTo>
                <a:cubicBezTo>
                  <a:pt x="155" y="0"/>
                  <a:pt x="155" y="0"/>
                  <a:pt x="155" y="0"/>
                </a:cubicBezTo>
                <a:cubicBezTo>
                  <a:pt x="57" y="141"/>
                  <a:pt x="0" y="310"/>
                  <a:pt x="0" y="49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80000" tIns="54000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0" name="MH_SubTitle_3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761052" y="2988461"/>
            <a:ext cx="1763754" cy="2632040"/>
          </a:xfrm>
          <a:custGeom>
            <a:avLst/>
            <a:gdLst/>
            <a:ahLst/>
            <a:cxnLst>
              <a:cxn ang="0">
                <a:pos x="585" y="43"/>
              </a:cxn>
              <a:cxn ang="0">
                <a:pos x="293" y="0"/>
              </a:cxn>
              <a:cxn ang="0">
                <a:pos x="0" y="44"/>
              </a:cxn>
              <a:cxn ang="0">
                <a:pos x="293" y="893"/>
              </a:cxn>
              <a:cxn ang="0">
                <a:pos x="585" y="43"/>
              </a:cxn>
            </a:cxnLst>
            <a:rect l="0" t="0" r="r" b="b"/>
            <a:pathLst>
              <a:path w="585" h="893">
                <a:moveTo>
                  <a:pt x="585" y="43"/>
                </a:moveTo>
                <a:cubicBezTo>
                  <a:pt x="493" y="16"/>
                  <a:pt x="395" y="0"/>
                  <a:pt x="293" y="0"/>
                </a:cubicBezTo>
                <a:cubicBezTo>
                  <a:pt x="191" y="0"/>
                  <a:pt x="92" y="16"/>
                  <a:pt x="0" y="44"/>
                </a:cubicBezTo>
                <a:cubicBezTo>
                  <a:pt x="293" y="893"/>
                  <a:pt x="293" y="893"/>
                  <a:pt x="293" y="893"/>
                </a:cubicBezTo>
                <a:lnTo>
                  <a:pt x="585" y="4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6800" rIns="91440" bIns="720000" numCol="1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1" name="MH_SubTitle_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7737370" y="3144160"/>
            <a:ext cx="2264037" cy="2487710"/>
          </a:xfrm>
          <a:custGeom>
            <a:avLst/>
            <a:gdLst/>
            <a:ahLst/>
            <a:cxnLst>
              <a:cxn ang="0">
                <a:pos x="751" y="331"/>
              </a:cxn>
              <a:cxn ang="0">
                <a:pos x="290" y="0"/>
              </a:cxn>
              <a:cxn ang="0">
                <a:pos x="0" y="844"/>
              </a:cxn>
              <a:cxn ang="0">
                <a:pos x="751" y="331"/>
              </a:cxn>
            </a:cxnLst>
            <a:rect l="0" t="0" r="r" b="b"/>
            <a:pathLst>
              <a:path w="751" h="844">
                <a:moveTo>
                  <a:pt x="751" y="331"/>
                </a:moveTo>
                <a:cubicBezTo>
                  <a:pt x="638" y="180"/>
                  <a:pt x="478" y="63"/>
                  <a:pt x="290" y="0"/>
                </a:cubicBezTo>
                <a:cubicBezTo>
                  <a:pt x="0" y="844"/>
                  <a:pt x="0" y="844"/>
                  <a:pt x="0" y="844"/>
                </a:cubicBezTo>
                <a:lnTo>
                  <a:pt x="751" y="33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288000" tIns="45720" rIns="91440" bIns="432000" numCol="1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2" name="MH_SubTitle_2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293385" y="3144157"/>
            <a:ext cx="2251274" cy="2472934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330"/>
              </a:cxn>
              <a:cxn ang="0">
                <a:pos x="747" y="839"/>
              </a:cxn>
              <a:cxn ang="0">
                <a:pos x="458" y="0"/>
              </a:cxn>
            </a:cxnLst>
            <a:rect l="0" t="0" r="r" b="b"/>
            <a:pathLst>
              <a:path w="747" h="839">
                <a:moveTo>
                  <a:pt x="458" y="0"/>
                </a:moveTo>
                <a:cubicBezTo>
                  <a:pt x="271" y="63"/>
                  <a:pt x="112" y="180"/>
                  <a:pt x="0" y="330"/>
                </a:cubicBezTo>
                <a:cubicBezTo>
                  <a:pt x="747" y="839"/>
                  <a:pt x="747" y="839"/>
                  <a:pt x="747" y="839"/>
                </a:cubicBezTo>
                <a:lnTo>
                  <a:pt x="458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180000" bIns="36000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3" name="MH_SubTitle_5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7867549" y="4190837"/>
            <a:ext cx="2649459" cy="1459213"/>
          </a:xfrm>
          <a:custGeom>
            <a:avLst/>
            <a:gdLst/>
            <a:ahLst/>
            <a:cxnLst>
              <a:cxn ang="0">
                <a:pos x="0" y="495"/>
              </a:cxn>
              <a:cxn ang="0">
                <a:pos x="879" y="495"/>
              </a:cxn>
              <a:cxn ang="0">
                <a:pos x="879" y="490"/>
              </a:cxn>
              <a:cxn ang="0">
                <a:pos x="725" y="0"/>
              </a:cxn>
              <a:cxn ang="0">
                <a:pos x="0" y="495"/>
              </a:cxn>
            </a:cxnLst>
            <a:rect l="0" t="0" r="r" b="b"/>
            <a:pathLst>
              <a:path w="879" h="495">
                <a:moveTo>
                  <a:pt x="0" y="495"/>
                </a:moveTo>
                <a:cubicBezTo>
                  <a:pt x="879" y="495"/>
                  <a:pt x="879" y="495"/>
                  <a:pt x="879" y="495"/>
                </a:cubicBezTo>
                <a:cubicBezTo>
                  <a:pt x="879" y="493"/>
                  <a:pt x="879" y="492"/>
                  <a:pt x="879" y="490"/>
                </a:cubicBezTo>
                <a:cubicBezTo>
                  <a:pt x="879" y="309"/>
                  <a:pt x="822" y="141"/>
                  <a:pt x="725" y="0"/>
                </a:cubicBezTo>
                <a:lnTo>
                  <a:pt x="0" y="49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828000" tIns="36000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4" name="MH_Title_1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6248137" y="4510670"/>
            <a:ext cx="2799429" cy="1410707"/>
          </a:xfrm>
          <a:custGeom>
            <a:avLst/>
            <a:gdLst/>
            <a:ahLst/>
            <a:cxnLst>
              <a:cxn ang="0">
                <a:pos x="1259" y="645"/>
              </a:cxn>
              <a:cxn ang="0">
                <a:pos x="629" y="0"/>
              </a:cxn>
              <a:cxn ang="0">
                <a:pos x="0" y="645"/>
              </a:cxn>
              <a:cxn ang="0">
                <a:pos x="0" y="649"/>
              </a:cxn>
              <a:cxn ang="0">
                <a:pos x="1259" y="649"/>
              </a:cxn>
              <a:cxn ang="0">
                <a:pos x="1259" y="645"/>
              </a:cxn>
            </a:cxnLst>
            <a:rect l="0" t="0" r="r" b="b"/>
            <a:pathLst>
              <a:path w="1259" h="649">
                <a:moveTo>
                  <a:pt x="1259" y="645"/>
                </a:moveTo>
                <a:cubicBezTo>
                  <a:pt x="1259" y="289"/>
                  <a:pt x="977" y="0"/>
                  <a:pt x="629" y="0"/>
                </a:cubicBezTo>
                <a:cubicBezTo>
                  <a:pt x="282" y="0"/>
                  <a:pt x="0" y="289"/>
                  <a:pt x="0" y="645"/>
                </a:cubicBezTo>
                <a:cubicBezTo>
                  <a:pt x="0" y="646"/>
                  <a:pt x="0" y="647"/>
                  <a:pt x="0" y="649"/>
                </a:cubicBezTo>
                <a:cubicBezTo>
                  <a:pt x="1259" y="649"/>
                  <a:pt x="1259" y="649"/>
                  <a:pt x="1259" y="649"/>
                </a:cubicBezTo>
                <a:cubicBezTo>
                  <a:pt x="1259" y="647"/>
                  <a:pt x="1259" y="646"/>
                  <a:pt x="1259" y="6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57150">
            <a:solidFill>
              <a:srgbClr val="FFFFFF"/>
            </a:solidFill>
            <a:round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  <p:txBody>
          <a:bodyPr vert="horz" wrap="square" lIns="0" tIns="18000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  <a:endParaRPr lang="en-US" sz="2400" b="1" spc="300" dirty="0">
              <a:solidFill>
                <a:srgbClr val="FFFFFF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7028020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实践难点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475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PRACTICAL DIFFICULTIES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001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13" grpId="0" animBg="1"/>
          <p:bldP spid="14" grpId="0"/>
          <p:bldP spid="15" grpId="0" animBg="1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13" grpId="0" animBg="1"/>
          <p:bldP spid="14" grpId="0"/>
          <p:bldP spid="15" grpId="0" animBg="1"/>
          <p:bldP spid="16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4474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案例对比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927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COMPARATIVE CASES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SubTitle_2"/>
          <p:cNvSpPr/>
          <p:nvPr>
            <p:custDataLst>
              <p:tags r:id="rId1"/>
            </p:custDataLst>
          </p:nvPr>
        </p:nvSpPr>
        <p:spPr>
          <a:xfrm>
            <a:off x="6461800" y="1407889"/>
            <a:ext cx="3900444" cy="236584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0" tIns="0" rIns="0" bIns="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18" name="MH_SubTitle_1"/>
          <p:cNvSpPr/>
          <p:nvPr>
            <p:custDataLst>
              <p:tags r:id="rId2"/>
            </p:custDataLst>
          </p:nvPr>
        </p:nvSpPr>
        <p:spPr>
          <a:xfrm flipH="1">
            <a:off x="1829757" y="1407889"/>
            <a:ext cx="3900444" cy="236584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720000" bIns="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19" name="MH_Title_1"/>
          <p:cNvSpPr/>
          <p:nvPr>
            <p:custDataLst>
              <p:tags r:id="rId3"/>
            </p:custDataLst>
          </p:nvPr>
        </p:nvSpPr>
        <p:spPr>
          <a:xfrm>
            <a:off x="4955707" y="2153866"/>
            <a:ext cx="2280586" cy="895183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b="1" dirty="0">
                <a:solidFill>
                  <a:srgbClr val="525252"/>
                </a:solidFill>
              </a:rPr>
              <a:t>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1070951" y="4407001"/>
            <a:ext cx="48318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21" name="矩形 20"/>
          <p:cNvSpPr/>
          <p:nvPr/>
        </p:nvSpPr>
        <p:spPr>
          <a:xfrm>
            <a:off x="2509675" y="3995713"/>
            <a:ext cx="1954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添加您的标题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6304483" y="4407001"/>
            <a:ext cx="48318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23" name="矩形 22"/>
          <p:cNvSpPr/>
          <p:nvPr/>
        </p:nvSpPr>
        <p:spPr>
          <a:xfrm>
            <a:off x="7743207" y="3995713"/>
            <a:ext cx="1954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val="117586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48" name="任意多边形 47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-397" y="1195679"/>
              <a:ext cx="1015663" cy="44666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CONTENTS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037943" y="1195679"/>
            <a:ext cx="116114" cy="46390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709749" y="-1386252"/>
            <a:ext cx="2772501" cy="2772503"/>
          </a:xfrm>
          <a:prstGeom prst="ellipse">
            <a:avLst/>
          </a:prstGeom>
          <a:ln w="31750">
            <a:solidFill>
              <a:schemeClr val="bg1"/>
            </a:solidFill>
          </a:ln>
          <a:effectLst>
            <a:outerShdw blurRad="165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4" name="文本框 3"/>
          <p:cNvSpPr txBox="1"/>
          <p:nvPr/>
        </p:nvSpPr>
        <p:spPr>
          <a:xfrm>
            <a:off x="5314950" y="826348"/>
            <a:ext cx="15621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</a:rPr>
              <a:t>CONTENTS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38890" y="4026"/>
            <a:ext cx="2914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>
                <a:solidFill>
                  <a:schemeClr val="bg1"/>
                </a:solidFill>
              </a:rPr>
              <a:t>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5733648" y="1802287"/>
            <a:ext cx="720670" cy="642272"/>
            <a:chOff x="4438248" y="1649887"/>
            <a:chExt cx="720670" cy="642272"/>
          </a:xfrm>
        </p:grpSpPr>
        <p:sp>
          <p:nvSpPr>
            <p:cNvPr id="9" name="椭圆 8"/>
            <p:cNvSpPr/>
            <p:nvPr/>
          </p:nvSpPr>
          <p:spPr>
            <a:xfrm>
              <a:off x="4460144" y="1649887"/>
              <a:ext cx="673167" cy="642272"/>
            </a:xfrm>
            <a:prstGeom prst="ellipse">
              <a:avLst/>
            </a:prstGeom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438248" y="1739863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733648" y="2767510"/>
            <a:ext cx="720670" cy="642272"/>
            <a:chOff x="4438248" y="2615110"/>
            <a:chExt cx="720670" cy="642272"/>
          </a:xfrm>
        </p:grpSpPr>
        <p:sp>
          <p:nvSpPr>
            <p:cNvPr id="12" name="椭圆 11"/>
            <p:cNvSpPr/>
            <p:nvPr/>
          </p:nvSpPr>
          <p:spPr>
            <a:xfrm>
              <a:off x="4460144" y="2615110"/>
              <a:ext cx="673167" cy="642272"/>
            </a:xfrm>
            <a:prstGeom prst="ellipse">
              <a:avLst/>
            </a:prstGeom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38248" y="2709794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33648" y="3732733"/>
            <a:ext cx="720670" cy="642272"/>
            <a:chOff x="4438248" y="3580333"/>
            <a:chExt cx="720670" cy="642272"/>
          </a:xfrm>
        </p:grpSpPr>
        <p:sp>
          <p:nvSpPr>
            <p:cNvPr id="15" name="椭圆 14"/>
            <p:cNvSpPr/>
            <p:nvPr/>
          </p:nvSpPr>
          <p:spPr>
            <a:xfrm>
              <a:off x="4460144" y="3580333"/>
              <a:ext cx="673167" cy="642272"/>
            </a:xfrm>
            <a:prstGeom prst="ellipse">
              <a:avLst/>
            </a:prstGeom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438248" y="367608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733648" y="4697956"/>
            <a:ext cx="720670" cy="642272"/>
            <a:chOff x="4438248" y="4545556"/>
            <a:chExt cx="720670" cy="642272"/>
          </a:xfrm>
        </p:grpSpPr>
        <p:sp>
          <p:nvSpPr>
            <p:cNvPr id="18" name="椭圆 17"/>
            <p:cNvSpPr/>
            <p:nvPr/>
          </p:nvSpPr>
          <p:spPr>
            <a:xfrm>
              <a:off x="4460144" y="4545556"/>
              <a:ext cx="673167" cy="642272"/>
            </a:xfrm>
            <a:prstGeom prst="ellipse">
              <a:avLst/>
            </a:prstGeom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438248" y="4643226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733648" y="5663179"/>
            <a:ext cx="720670" cy="642272"/>
            <a:chOff x="4438248" y="5510779"/>
            <a:chExt cx="720670" cy="642272"/>
          </a:xfrm>
        </p:grpSpPr>
        <p:sp>
          <p:nvSpPr>
            <p:cNvPr id="21" name="椭圆 20"/>
            <p:cNvSpPr/>
            <p:nvPr/>
          </p:nvSpPr>
          <p:spPr>
            <a:xfrm>
              <a:off x="4460144" y="5510779"/>
              <a:ext cx="673167" cy="642272"/>
            </a:xfrm>
            <a:prstGeom prst="ellipse">
              <a:avLst/>
            </a:prstGeom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438248" y="5608449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05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2751836" y="1812888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课题背景及内容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714236" y="2740338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课题现状及发展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751836" y="3749110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研究思路及过程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714236" y="4678151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研究数据及结果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751836" y="5674107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参考文献及总结</a:t>
            </a:r>
          </a:p>
        </p:txBody>
      </p:sp>
      <p:sp>
        <p:nvSpPr>
          <p:cNvPr id="28" name="矩形 27"/>
          <p:cNvSpPr/>
          <p:nvPr/>
        </p:nvSpPr>
        <p:spPr>
          <a:xfrm>
            <a:off x="3075571" y="2239384"/>
            <a:ext cx="2404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726728" y="3161358"/>
            <a:ext cx="32745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SITUATION AND DEVELOPMENT ISSUES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075571" y="4174038"/>
            <a:ext cx="2404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726728" y="5109266"/>
            <a:ext cx="30647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IDEAS AND PROCESSES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075571" y="6109292"/>
            <a:ext cx="2404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REFERENCES AND SUMMARY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51" name="任意多边形 50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52" name="文本框 51"/>
            <p:cNvSpPr txBox="1"/>
            <p:nvPr/>
          </p:nvSpPr>
          <p:spPr>
            <a:xfrm flipH="1">
              <a:off x="11160601" y="1195679"/>
              <a:ext cx="1015663" cy="44666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CONTENTS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6673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0">
        <p15:prstTrans prst="curtains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7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7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7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7" presetClass="entr" presetSubtype="2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4" grpId="0"/>
      <p:bldP spid="5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902142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研究结果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520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RESULT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210597" y="1873139"/>
            <a:ext cx="1689139" cy="1689140"/>
            <a:chOff x="2210597" y="1873139"/>
            <a:chExt cx="1689139" cy="1689140"/>
          </a:xfrm>
        </p:grpSpPr>
        <p:sp>
          <p:nvSpPr>
            <p:cNvPr id="12" name="MH_Other_1"/>
            <p:cNvSpPr/>
            <p:nvPr>
              <p:custDataLst>
                <p:tags r:id="rId11"/>
              </p:custDataLst>
            </p:nvPr>
          </p:nvSpPr>
          <p:spPr>
            <a:xfrm>
              <a:off x="2210597" y="1873139"/>
              <a:ext cx="1689139" cy="16891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MH_Other_2"/>
            <p:cNvSpPr/>
            <p:nvPr>
              <p:custDataLst>
                <p:tags r:id="rId12"/>
              </p:custDataLst>
            </p:nvPr>
          </p:nvSpPr>
          <p:spPr>
            <a:xfrm>
              <a:off x="2210597" y="1873139"/>
              <a:ext cx="1689139" cy="1689140"/>
            </a:xfrm>
            <a:prstGeom prst="pie">
              <a:avLst>
                <a:gd name="adj1" fmla="val 4841131"/>
                <a:gd name="adj2" fmla="val 16200000"/>
              </a:avLst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MH_Text_1"/>
          <p:cNvSpPr/>
          <p:nvPr>
            <p:custDataLst>
              <p:tags r:id="rId1"/>
            </p:custDataLst>
          </p:nvPr>
        </p:nvSpPr>
        <p:spPr>
          <a:xfrm>
            <a:off x="2295709" y="1958252"/>
            <a:ext cx="1518914" cy="1518914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chemeClr val="accent1"/>
                </a:solidFill>
              </a:rPr>
              <a:t>55 </a:t>
            </a:r>
            <a:r>
              <a:rPr lang="en-US" altLang="zh-CN" sz="2000" dirty="0">
                <a:solidFill>
                  <a:schemeClr val="accent1"/>
                </a:solidFill>
              </a:rPr>
              <a:t>%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251432" y="1873139"/>
            <a:ext cx="1689139" cy="1689140"/>
            <a:chOff x="5251432" y="1873139"/>
            <a:chExt cx="1689139" cy="1689140"/>
          </a:xfrm>
        </p:grpSpPr>
        <p:sp>
          <p:nvSpPr>
            <p:cNvPr id="20" name="MH_Other_3"/>
            <p:cNvSpPr/>
            <p:nvPr>
              <p:custDataLst>
                <p:tags r:id="rId9"/>
              </p:custDataLst>
            </p:nvPr>
          </p:nvSpPr>
          <p:spPr>
            <a:xfrm>
              <a:off x="5251432" y="1873139"/>
              <a:ext cx="1689139" cy="16891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MH_Other_4"/>
            <p:cNvSpPr/>
            <p:nvPr>
              <p:custDataLst>
                <p:tags r:id="rId10"/>
              </p:custDataLst>
            </p:nvPr>
          </p:nvSpPr>
          <p:spPr>
            <a:xfrm>
              <a:off x="5251432" y="1873139"/>
              <a:ext cx="1689139" cy="1689140"/>
            </a:xfrm>
            <a:prstGeom prst="pie">
              <a:avLst>
                <a:gd name="adj1" fmla="val 7830198"/>
                <a:gd name="adj2" fmla="val 16200000"/>
              </a:avLst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MH_Text_2"/>
          <p:cNvSpPr/>
          <p:nvPr>
            <p:custDataLst>
              <p:tags r:id="rId2"/>
            </p:custDataLst>
          </p:nvPr>
        </p:nvSpPr>
        <p:spPr>
          <a:xfrm>
            <a:off x="5336545" y="1958252"/>
            <a:ext cx="1518914" cy="1518914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>
                <a:solidFill>
                  <a:schemeClr val="accent2"/>
                </a:solidFill>
              </a:rPr>
              <a:t>38 </a:t>
            </a:r>
            <a:r>
              <a:rPr lang="en-US" altLang="zh-CN" sz="2000">
                <a:solidFill>
                  <a:schemeClr val="accent2"/>
                </a:solidFill>
              </a:rPr>
              <a:t>%</a:t>
            </a:r>
            <a:endParaRPr lang="zh-CN" altLang="en-US" sz="2000">
              <a:solidFill>
                <a:schemeClr val="accent2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292267" y="1873139"/>
            <a:ext cx="1689139" cy="1689140"/>
            <a:chOff x="8292267" y="1873139"/>
            <a:chExt cx="1689139" cy="1689140"/>
          </a:xfrm>
        </p:grpSpPr>
        <p:sp>
          <p:nvSpPr>
            <p:cNvPr id="23" name="MH_Other_5"/>
            <p:cNvSpPr/>
            <p:nvPr>
              <p:custDataLst>
                <p:tags r:id="rId7"/>
              </p:custDataLst>
            </p:nvPr>
          </p:nvSpPr>
          <p:spPr>
            <a:xfrm>
              <a:off x="8292267" y="1873139"/>
              <a:ext cx="1689139" cy="16891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MH_Other_6"/>
            <p:cNvSpPr/>
            <p:nvPr>
              <p:custDataLst>
                <p:tags r:id="rId8"/>
              </p:custDataLst>
            </p:nvPr>
          </p:nvSpPr>
          <p:spPr>
            <a:xfrm>
              <a:off x="8292267" y="1873139"/>
              <a:ext cx="1689139" cy="1689140"/>
            </a:xfrm>
            <a:prstGeom prst="pie">
              <a:avLst>
                <a:gd name="adj1" fmla="val 14326138"/>
                <a:gd name="adj2" fmla="val 16200000"/>
              </a:avLst>
            </a:prstGeom>
            <a:solidFill>
              <a:schemeClr val="bg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MH_Text_3"/>
          <p:cNvSpPr/>
          <p:nvPr>
            <p:custDataLst>
              <p:tags r:id="rId3"/>
            </p:custDataLst>
          </p:nvPr>
        </p:nvSpPr>
        <p:spPr>
          <a:xfrm>
            <a:off x="8377380" y="1958252"/>
            <a:ext cx="1518914" cy="151891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dirty="0">
                <a:solidFill>
                  <a:schemeClr val="bg2"/>
                </a:solidFill>
              </a:rPr>
              <a:t>7 </a:t>
            </a:r>
            <a:r>
              <a:rPr lang="en-US" altLang="zh-CN" sz="2000" dirty="0">
                <a:solidFill>
                  <a:schemeClr val="bg2"/>
                </a:solidFill>
              </a:rPr>
              <a:t>%</a:t>
            </a:r>
            <a:endParaRPr lang="zh-CN" altLang="en-US" sz="2000" dirty="0">
              <a:solidFill>
                <a:schemeClr val="bg2"/>
              </a:solidFill>
            </a:endParaRPr>
          </a:p>
        </p:txBody>
      </p:sp>
      <p:sp>
        <p:nvSpPr>
          <p:cNvPr id="26" name="MH_SubTitle_1"/>
          <p:cNvSpPr txBox="1"/>
          <p:nvPr>
            <p:custDataLst>
              <p:tags r:id="rId4"/>
            </p:custDataLst>
          </p:nvPr>
        </p:nvSpPr>
        <p:spPr>
          <a:xfrm>
            <a:off x="2210594" y="3799289"/>
            <a:ext cx="1689140" cy="913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2400" b="1" spc="300" dirty="0">
                <a:solidFill>
                  <a:schemeClr val="accent1"/>
                </a:solidFill>
              </a:rPr>
              <a:t>添加标题</a:t>
            </a:r>
          </a:p>
        </p:txBody>
      </p:sp>
      <p:sp>
        <p:nvSpPr>
          <p:cNvPr id="27" name="MH_SubTitle_2"/>
          <p:cNvSpPr txBox="1"/>
          <p:nvPr>
            <p:custDataLst>
              <p:tags r:id="rId5"/>
            </p:custDataLst>
          </p:nvPr>
        </p:nvSpPr>
        <p:spPr>
          <a:xfrm>
            <a:off x="5251429" y="3799289"/>
            <a:ext cx="1689140" cy="913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2400" b="1" spc="300" dirty="0">
                <a:solidFill>
                  <a:schemeClr val="accent2"/>
                </a:solidFill>
              </a:rPr>
              <a:t>添加标题</a:t>
            </a:r>
          </a:p>
        </p:txBody>
      </p:sp>
      <p:sp>
        <p:nvSpPr>
          <p:cNvPr id="28" name="MH_SubTitle_3"/>
          <p:cNvSpPr txBox="1"/>
          <p:nvPr>
            <p:custDataLst>
              <p:tags r:id="rId6"/>
            </p:custDataLst>
          </p:nvPr>
        </p:nvSpPr>
        <p:spPr>
          <a:xfrm>
            <a:off x="8292264" y="3799289"/>
            <a:ext cx="1689140" cy="913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2400" b="1" spc="300" dirty="0">
                <a:solidFill>
                  <a:schemeClr val="bg2"/>
                </a:solidFill>
              </a:rPr>
              <a:t>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999933" y="5074657"/>
            <a:ext cx="1019213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  <p:extLst>
      <p:ext uri="{BB962C8B-B14F-4D97-AF65-F5344CB8AC3E}">
        <p14:creationId xmlns:p14="http://schemas.microsoft.com/office/powerpoint/2010/main" val="1197085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28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28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1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9" grpId="0" animBg="1"/>
          <p:bldP spid="22" grpId="0" animBg="1"/>
          <p:bldP spid="25" grpId="0" animBg="1"/>
          <p:bldP spid="26" grpId="0"/>
          <p:bldP spid="27" grpId="0"/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28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28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1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9" grpId="0" animBg="1"/>
          <p:bldP spid="22" grpId="0" animBg="1"/>
          <p:bldP spid="25" grpId="0" animBg="1"/>
          <p:bldP spid="26" grpId="0"/>
          <p:bldP spid="27" grpId="0"/>
          <p:bldP spid="28" grpId="0"/>
          <p:bldP spid="2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6" name="任意多边形 5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-397" y="1784555"/>
              <a:ext cx="1015663" cy="32888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PART 05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8" name="任意多边形 7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9" name="文本框 8"/>
            <p:cNvSpPr txBox="1"/>
            <p:nvPr/>
          </p:nvSpPr>
          <p:spPr>
            <a:xfrm flipH="1">
              <a:off x="11160600" y="1784555"/>
              <a:ext cx="1015663" cy="32888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PART 05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21429" y="205041"/>
            <a:ext cx="6949143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1300" b="1" spc="600" dirty="0">
                <a:solidFill>
                  <a:schemeClr val="accent1">
                    <a:alpha val="5000"/>
                  </a:schemeClr>
                </a:solidFill>
                <a:latin typeface="Impact" panose="020B0806030902050204" pitchFamily="34" charset="0"/>
              </a:rPr>
              <a:t>05</a:t>
            </a:r>
            <a:endParaRPr lang="zh-CN" altLang="en-US" sz="41300" b="1" spc="600" dirty="0">
              <a:solidFill>
                <a:schemeClr val="accent1">
                  <a:alpha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4743" y="1728953"/>
            <a:ext cx="5602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chemeClr val="accent1"/>
                </a:solidFill>
              </a:rPr>
              <a:t>参考文献及总结</a:t>
            </a:r>
          </a:p>
        </p:txBody>
      </p:sp>
      <p:sp>
        <p:nvSpPr>
          <p:cNvPr id="17" name="矩形 16"/>
          <p:cNvSpPr/>
          <p:nvPr/>
        </p:nvSpPr>
        <p:spPr>
          <a:xfrm>
            <a:off x="3797300" y="2550202"/>
            <a:ext cx="459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REFERENCES AND SUMMARY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162550" y="3048701"/>
            <a:ext cx="1866900" cy="401228"/>
            <a:chOff x="5162550" y="3954317"/>
            <a:chExt cx="1866900" cy="401228"/>
          </a:xfrm>
        </p:grpSpPr>
        <p:sp>
          <p:nvSpPr>
            <p:cNvPr id="21" name="文本框 20"/>
            <p:cNvSpPr txBox="1"/>
            <p:nvPr/>
          </p:nvSpPr>
          <p:spPr>
            <a:xfrm>
              <a:off x="5276071" y="398565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参考文献</a:t>
              </a: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62550" y="3568948"/>
            <a:ext cx="1866900" cy="401228"/>
            <a:chOff x="5162550" y="4445997"/>
            <a:chExt cx="1866900" cy="401228"/>
          </a:xfrm>
        </p:grpSpPr>
        <p:sp>
          <p:nvSpPr>
            <p:cNvPr id="22" name="文本框 21"/>
            <p:cNvSpPr txBox="1"/>
            <p:nvPr/>
          </p:nvSpPr>
          <p:spPr>
            <a:xfrm>
              <a:off x="5276071" y="447733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研究总结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62550" y="4089195"/>
            <a:ext cx="1866900" cy="401228"/>
            <a:chOff x="5162550" y="4930104"/>
            <a:chExt cx="1866900" cy="401228"/>
          </a:xfrm>
        </p:grpSpPr>
        <p:sp>
          <p:nvSpPr>
            <p:cNvPr id="23" name="文本框 22"/>
            <p:cNvSpPr txBox="1"/>
            <p:nvPr/>
          </p:nvSpPr>
          <p:spPr>
            <a:xfrm>
              <a:off x="5276071" y="4961441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致谢</a:t>
              </a: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034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50250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参考文献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23711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REFERENCES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Picture 4" descr="http://www.sciencep.com/libservice/uploads/200912/1261640176-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4044" y="1674316"/>
            <a:ext cx="2395143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www.mypm.net/Images/books/200761813525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7763" y="1674316"/>
            <a:ext cx="2521860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p.com/libservice/uploads/200912/1261640176-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6168" y="1674316"/>
            <a:ext cx="2395143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mypm.net/Images/books/200761813525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9887" y="1674316"/>
            <a:ext cx="2521860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H_Text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5879" y="4678213"/>
            <a:ext cx="9900242" cy="133451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08000" rIns="180000" bIns="108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  <p:extLst>
      <p:ext uri="{BB962C8B-B14F-4D97-AF65-F5344CB8AC3E}">
        <p14:creationId xmlns:p14="http://schemas.microsoft.com/office/powerpoint/2010/main" val="206471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4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4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8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2442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研究总结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713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STUDY CONCLUDED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604064" y="1799304"/>
            <a:ext cx="3480552" cy="1739114"/>
            <a:chOff x="1604064" y="1799304"/>
            <a:chExt cx="3480552" cy="1739114"/>
          </a:xfrm>
        </p:grpSpPr>
        <p:sp>
          <p:nvSpPr>
            <p:cNvPr id="12" name="MH_SubTitle_1"/>
            <p:cNvSpPr/>
            <p:nvPr>
              <p:custDataLst>
                <p:tags r:id="rId5"/>
              </p:custDataLst>
            </p:nvPr>
          </p:nvSpPr>
          <p:spPr>
            <a:xfrm>
              <a:off x="1604064" y="1799304"/>
              <a:ext cx="3480552" cy="1739114"/>
            </a:xfrm>
            <a:custGeom>
              <a:avLst/>
              <a:gdLst/>
              <a:ahLst/>
              <a:cxnLst/>
              <a:rect l="l" t="t" r="r" b="b"/>
              <a:pathLst>
                <a:path w="3168352" h="1584176">
                  <a:moveTo>
                    <a:pt x="0" y="0"/>
                  </a:moveTo>
                  <a:lnTo>
                    <a:pt x="3168352" y="0"/>
                  </a:lnTo>
                  <a:lnTo>
                    <a:pt x="3168352" y="3841"/>
                  </a:lnTo>
                  <a:cubicBezTo>
                    <a:pt x="2588276" y="310525"/>
                    <a:pt x="2179467" y="897330"/>
                    <a:pt x="2122331" y="1584176"/>
                  </a:cubicBezTo>
                  <a:lnTo>
                    <a:pt x="0" y="158417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653700" y="2287391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3700" y="190306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604063" y="3898796"/>
            <a:ext cx="3459628" cy="1739114"/>
            <a:chOff x="1604063" y="3898796"/>
            <a:chExt cx="3459628" cy="1739114"/>
          </a:xfrm>
        </p:grpSpPr>
        <p:sp>
          <p:nvSpPr>
            <p:cNvPr id="19" name="MH_SubTitle_4"/>
            <p:cNvSpPr/>
            <p:nvPr>
              <p:custDataLst>
                <p:tags r:id="rId4"/>
              </p:custDataLst>
            </p:nvPr>
          </p:nvSpPr>
          <p:spPr>
            <a:xfrm>
              <a:off x="1604063" y="3898796"/>
              <a:ext cx="3459628" cy="1739114"/>
            </a:xfrm>
            <a:custGeom>
              <a:avLst/>
              <a:gdLst/>
              <a:ahLst/>
              <a:cxnLst/>
              <a:rect l="l" t="t" r="r" b="b"/>
              <a:pathLst>
                <a:path w="3149815" h="1584176">
                  <a:moveTo>
                    <a:pt x="0" y="0"/>
                  </a:moveTo>
                  <a:lnTo>
                    <a:pt x="2121681" y="0"/>
                  </a:lnTo>
                  <a:cubicBezTo>
                    <a:pt x="2173814" y="685187"/>
                    <a:pt x="2576164" y="1272266"/>
                    <a:pt x="3149815" y="1584176"/>
                  </a:cubicBezTo>
                  <a:lnTo>
                    <a:pt x="0" y="1584176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653700" y="4386883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653700" y="3996752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109707" y="1799304"/>
            <a:ext cx="3478228" cy="1739114"/>
            <a:chOff x="7109707" y="1799304"/>
            <a:chExt cx="3478228" cy="1739114"/>
          </a:xfrm>
        </p:grpSpPr>
        <p:sp>
          <p:nvSpPr>
            <p:cNvPr id="18" name="MH_SubTitle_2"/>
            <p:cNvSpPr/>
            <p:nvPr>
              <p:custDataLst>
                <p:tags r:id="rId3"/>
              </p:custDataLst>
            </p:nvPr>
          </p:nvSpPr>
          <p:spPr>
            <a:xfrm>
              <a:off x="7109707" y="1799304"/>
              <a:ext cx="3478228" cy="1739114"/>
            </a:xfrm>
            <a:custGeom>
              <a:avLst/>
              <a:gdLst/>
              <a:ahLst/>
              <a:cxnLst/>
              <a:rect l="l" t="t" r="r" b="b"/>
              <a:pathLst>
                <a:path w="3166201" h="1584176">
                  <a:moveTo>
                    <a:pt x="0" y="0"/>
                  </a:moveTo>
                  <a:lnTo>
                    <a:pt x="3166201" y="0"/>
                  </a:lnTo>
                  <a:lnTo>
                    <a:pt x="3166201" y="1584176"/>
                  </a:lnTo>
                  <a:lnTo>
                    <a:pt x="1053993" y="1584176"/>
                  </a:lnTo>
                  <a:cubicBezTo>
                    <a:pt x="996594" y="894244"/>
                    <a:pt x="584367" y="30525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325548" y="2287391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287443" y="190306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139933" y="3898796"/>
            <a:ext cx="3448004" cy="1739114"/>
            <a:chOff x="7139933" y="3898796"/>
            <a:chExt cx="3448004" cy="1739114"/>
          </a:xfrm>
        </p:grpSpPr>
        <p:sp>
          <p:nvSpPr>
            <p:cNvPr id="20" name="MH_SubTitle_3"/>
            <p:cNvSpPr/>
            <p:nvPr>
              <p:custDataLst>
                <p:tags r:id="rId2"/>
              </p:custDataLst>
            </p:nvPr>
          </p:nvSpPr>
          <p:spPr>
            <a:xfrm>
              <a:off x="7139933" y="3898796"/>
              <a:ext cx="3448004" cy="1739114"/>
            </a:xfrm>
            <a:custGeom>
              <a:avLst/>
              <a:gdLst/>
              <a:ahLst/>
              <a:cxnLst/>
              <a:rect l="l" t="t" r="r" b="b"/>
              <a:pathLst>
                <a:path w="3139691" h="1584176">
                  <a:moveTo>
                    <a:pt x="1028133" y="0"/>
                  </a:moveTo>
                  <a:lnTo>
                    <a:pt x="3139691" y="0"/>
                  </a:lnTo>
                  <a:lnTo>
                    <a:pt x="3139691" y="1584176"/>
                  </a:lnTo>
                  <a:lnTo>
                    <a:pt x="0" y="1584176"/>
                  </a:lnTo>
                  <a:cubicBezTo>
                    <a:pt x="573650" y="1272266"/>
                    <a:pt x="976000" y="685187"/>
                    <a:pt x="1028133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325548" y="4386883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9287443" y="3996752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228861" y="1852632"/>
            <a:ext cx="3745908" cy="3745903"/>
            <a:chOff x="4228861" y="1852632"/>
            <a:chExt cx="3745908" cy="3745903"/>
          </a:xfrm>
        </p:grpSpPr>
        <p:sp>
          <p:nvSpPr>
            <p:cNvPr id="21" name="MH_Title_1"/>
            <p:cNvSpPr/>
            <p:nvPr>
              <p:custDataLst>
                <p:tags r:id="rId1"/>
              </p:custDataLst>
            </p:nvPr>
          </p:nvSpPr>
          <p:spPr>
            <a:xfrm>
              <a:off x="4228861" y="1852632"/>
              <a:ext cx="3745908" cy="37459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4000" b="1" spc="300" dirty="0">
                <a:solidFill>
                  <a:schemeClr val="bg1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588431" y="2999287"/>
              <a:ext cx="3015138" cy="1452593"/>
              <a:chOff x="772728" y="3677738"/>
              <a:chExt cx="3015138" cy="1452593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772728" y="4197768"/>
                <a:ext cx="3015138" cy="9325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30000"/>
                  </a:lnSpc>
                  <a:defRPr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毕业论文答辩是一种有组织、有准备、有计划、有鉴定的比较正规的审查论文的重要形式</a:t>
                </a:r>
                <a:endParaRPr lang="zh-CN" altLang="en-US" sz="1600" dirty="0">
                  <a:solidFill>
                    <a:schemeClr val="bg1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392873" y="3677738"/>
                <a:ext cx="177484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CN" altLang="en-US" sz="2800" b="1" spc="300" dirty="0">
                    <a:solidFill>
                      <a:schemeClr val="bg1"/>
                    </a:solidFill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2627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5968478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致谢</a:t>
            </a:r>
          </a:p>
        </p:txBody>
      </p:sp>
      <p:sp>
        <p:nvSpPr>
          <p:cNvPr id="15" name="矩形 14"/>
          <p:cNvSpPr/>
          <p:nvPr/>
        </p:nvSpPr>
        <p:spPr>
          <a:xfrm>
            <a:off x="2411272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96492" y="374820"/>
            <a:ext cx="4223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ACKNOWLEDGEMENTS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1070951" y="1556142"/>
            <a:ext cx="10065362" cy="4469904"/>
          </a:xfrm>
          <a:prstGeom prst="roundRect">
            <a:avLst>
              <a:gd name="adj" fmla="val 1312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Desc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86143" y="2455426"/>
            <a:ext cx="9675502" cy="3570620"/>
          </a:xfrm>
          <a:prstGeom prst="roundRect">
            <a:avLst>
              <a:gd name="adj" fmla="val 8912"/>
            </a:avLst>
          </a:prstGeom>
          <a:noFill/>
          <a:ln>
            <a:noFill/>
          </a:ln>
          <a:extLst/>
        </p:spPr>
        <p:txBody>
          <a:bodyPr anchor="ctr">
            <a:no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历时将近两个月的时间终于将这篇论文写完，在论文的写作过程中遇到了无数的困难和障碍，都在同学和老师的帮助下度过了。尤其要强烈感谢我的论文指导老师</a:t>
            </a:r>
            <a:r>
              <a:rPr lang="en-US" altLang="zh-CN" sz="1400" dirty="0">
                <a:solidFill>
                  <a:srgbClr val="FFFFFF"/>
                </a:solidFill>
                <a:latin typeface="+mn-ea"/>
              </a:rPr>
              <a:t>—XX</a:t>
            </a: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老师，她对我进行了无私的指导和帮助，不厌其烦的帮助进行论文的修改和改进。另外，在校图书馆查找资料的时候，图书馆的老师也给我提供了很多方面的支持与帮助。在此向帮助和指导过我的各位老师表示最中心的感谢！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感谢这篇论文所涉及到的各位学者。本文引用了数位学者的研究文献，如果没有各位学者的研究成果的帮助和启发，我将很难完成本篇论文的写作。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感谢我的同学和朋友，在我写论文的过程中给予我了很多你问素材，还在论文的撰写和排版灯过程中提供热情的帮助。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由于我的学术水平有限，所写论文难免有不足之处，恳请各位老师和学友批评和指正！</a:t>
            </a:r>
            <a:endParaRPr lang="en-US" altLang="zh-CN" sz="14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08224" y="1676062"/>
            <a:ext cx="1975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spc="600" dirty="0">
                <a:solidFill>
                  <a:schemeClr val="bg1"/>
                </a:solidFill>
              </a:rPr>
              <a:t>致谢</a:t>
            </a:r>
            <a:r>
              <a:rPr lang="en-US" altLang="zh-CN" sz="5400" b="1" spc="600" dirty="0">
                <a:solidFill>
                  <a:schemeClr val="bg1"/>
                </a:solidFill>
              </a:rPr>
              <a:t>!</a:t>
            </a:r>
            <a:endParaRPr lang="zh-CN" altLang="en-US" sz="5400" b="1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0495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" grpId="0" animBg="1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" grpId="0" animBg="1"/>
          <p:bldP spid="11" grpId="0"/>
          <p:bldP spid="12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628213" y="2766106"/>
            <a:ext cx="69355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谢谢您的指导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932362" y="4656890"/>
            <a:ext cx="1567268" cy="316214"/>
            <a:chOff x="4474782" y="5065103"/>
            <a:chExt cx="1567268" cy="316214"/>
          </a:xfrm>
        </p:grpSpPr>
        <p:sp>
          <p:nvSpPr>
            <p:cNvPr id="15" name="圆角矩形 14"/>
            <p:cNvSpPr/>
            <p:nvPr/>
          </p:nvSpPr>
          <p:spPr>
            <a:xfrm>
              <a:off x="4474782" y="5065103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564213" y="5067118"/>
              <a:ext cx="13884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答辩人：当易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57975" y="4657225"/>
            <a:ext cx="1567268" cy="316214"/>
            <a:chOff x="6696860" y="5065438"/>
            <a:chExt cx="1567268" cy="316214"/>
          </a:xfrm>
        </p:grpSpPr>
        <p:sp>
          <p:nvSpPr>
            <p:cNvPr id="16" name="圆角矩形 15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734960" y="5067453"/>
              <a:ext cx="14910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导师：当易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88155" y="5875923"/>
            <a:ext cx="342764" cy="342764"/>
            <a:chOff x="4688155" y="5875923"/>
            <a:chExt cx="342764" cy="342764"/>
          </a:xfrm>
        </p:grpSpPr>
        <p:sp>
          <p:nvSpPr>
            <p:cNvPr id="21" name="椭圆 20"/>
            <p:cNvSpPr/>
            <p:nvPr/>
          </p:nvSpPr>
          <p:spPr>
            <a:xfrm>
              <a:off x="4688155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>
              <a:grpSpLocks/>
            </p:cNvGrpSpPr>
            <p:nvPr/>
          </p:nvGrpSpPr>
          <p:grpSpPr>
            <a:xfrm>
              <a:off x="4763028" y="5947390"/>
              <a:ext cx="193018" cy="199830"/>
              <a:chOff x="5753100" y="3041650"/>
              <a:chExt cx="682626" cy="771526"/>
            </a:xfrm>
            <a:solidFill>
              <a:schemeClr val="accent1"/>
            </a:solidFill>
          </p:grpSpPr>
          <p:sp>
            <p:nvSpPr>
              <p:cNvPr id="23" name="Oval 202"/>
              <p:cNvSpPr>
                <a:spLocks noChangeArrowheads="1"/>
              </p:cNvSpPr>
              <p:nvPr/>
            </p:nvSpPr>
            <p:spPr bwMode="auto">
              <a:xfrm>
                <a:off x="5908675" y="3041650"/>
                <a:ext cx="1190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03"/>
              <p:cNvSpPr>
                <a:spLocks/>
              </p:cNvSpPr>
              <p:nvPr/>
            </p:nvSpPr>
            <p:spPr bwMode="auto">
              <a:xfrm>
                <a:off x="6103938" y="3413125"/>
                <a:ext cx="46038" cy="84138"/>
              </a:xfrm>
              <a:custGeom>
                <a:avLst/>
                <a:gdLst>
                  <a:gd name="T0" fmla="*/ 2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2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2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2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04"/>
              <p:cNvSpPr>
                <a:spLocks/>
              </p:cNvSpPr>
              <p:nvPr/>
            </p:nvSpPr>
            <p:spPr bwMode="auto">
              <a:xfrm>
                <a:off x="6313488" y="3413125"/>
                <a:ext cx="46038" cy="84138"/>
              </a:xfrm>
              <a:custGeom>
                <a:avLst/>
                <a:gdLst>
                  <a:gd name="T0" fmla="*/ 3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3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3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3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2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05"/>
              <p:cNvSpPr>
                <a:spLocks noEditPoints="1"/>
              </p:cNvSpPr>
              <p:nvPr/>
            </p:nvSpPr>
            <p:spPr bwMode="auto">
              <a:xfrm>
                <a:off x="6030913" y="3444875"/>
                <a:ext cx="404813" cy="360363"/>
              </a:xfrm>
              <a:custGeom>
                <a:avLst/>
                <a:gdLst>
                  <a:gd name="T0" fmla="*/ 94 w 106"/>
                  <a:gd name="T1" fmla="*/ 0 h 95"/>
                  <a:gd name="T2" fmla="*/ 91 w 106"/>
                  <a:gd name="T3" fmla="*/ 0 h 95"/>
                  <a:gd name="T4" fmla="*/ 91 w 106"/>
                  <a:gd name="T5" fmla="*/ 12 h 95"/>
                  <a:gd name="T6" fmla="*/ 84 w 106"/>
                  <a:gd name="T7" fmla="*/ 18 h 95"/>
                  <a:gd name="T8" fmla="*/ 77 w 106"/>
                  <a:gd name="T9" fmla="*/ 18 h 95"/>
                  <a:gd name="T10" fmla="*/ 70 w 106"/>
                  <a:gd name="T11" fmla="*/ 12 h 95"/>
                  <a:gd name="T12" fmla="*/ 70 w 106"/>
                  <a:gd name="T13" fmla="*/ 0 h 95"/>
                  <a:gd name="T14" fmla="*/ 36 w 106"/>
                  <a:gd name="T15" fmla="*/ 0 h 95"/>
                  <a:gd name="T16" fmla="*/ 36 w 106"/>
                  <a:gd name="T17" fmla="*/ 12 h 95"/>
                  <a:gd name="T18" fmla="*/ 29 w 106"/>
                  <a:gd name="T19" fmla="*/ 18 h 95"/>
                  <a:gd name="T20" fmla="*/ 21 w 106"/>
                  <a:gd name="T21" fmla="*/ 18 h 95"/>
                  <a:gd name="T22" fmla="*/ 15 w 106"/>
                  <a:gd name="T23" fmla="*/ 12 h 95"/>
                  <a:gd name="T24" fmla="*/ 15 w 106"/>
                  <a:gd name="T25" fmla="*/ 0 h 95"/>
                  <a:gd name="T26" fmla="*/ 12 w 106"/>
                  <a:gd name="T27" fmla="*/ 0 h 95"/>
                  <a:gd name="T28" fmla="*/ 0 w 106"/>
                  <a:gd name="T29" fmla="*/ 13 h 95"/>
                  <a:gd name="T30" fmla="*/ 0 w 106"/>
                  <a:gd name="T31" fmla="*/ 36 h 95"/>
                  <a:gd name="T32" fmla="*/ 0 w 106"/>
                  <a:gd name="T33" fmla="*/ 83 h 95"/>
                  <a:gd name="T34" fmla="*/ 12 w 106"/>
                  <a:gd name="T35" fmla="*/ 95 h 95"/>
                  <a:gd name="T36" fmla="*/ 94 w 106"/>
                  <a:gd name="T37" fmla="*/ 95 h 95"/>
                  <a:gd name="T38" fmla="*/ 106 w 106"/>
                  <a:gd name="T39" fmla="*/ 83 h 95"/>
                  <a:gd name="T40" fmla="*/ 106 w 106"/>
                  <a:gd name="T41" fmla="*/ 36 h 95"/>
                  <a:gd name="T42" fmla="*/ 106 w 106"/>
                  <a:gd name="T43" fmla="*/ 13 h 95"/>
                  <a:gd name="T44" fmla="*/ 94 w 106"/>
                  <a:gd name="T45" fmla="*/ 0 h 95"/>
                  <a:gd name="T46" fmla="*/ 98 w 106"/>
                  <a:gd name="T47" fmla="*/ 83 h 95"/>
                  <a:gd name="T48" fmla="*/ 94 w 106"/>
                  <a:gd name="T49" fmla="*/ 88 h 95"/>
                  <a:gd name="T50" fmla="*/ 12 w 106"/>
                  <a:gd name="T51" fmla="*/ 88 h 95"/>
                  <a:gd name="T52" fmla="*/ 8 w 106"/>
                  <a:gd name="T53" fmla="*/ 83 h 95"/>
                  <a:gd name="T54" fmla="*/ 8 w 106"/>
                  <a:gd name="T55" fmla="*/ 36 h 95"/>
                  <a:gd name="T56" fmla="*/ 98 w 106"/>
                  <a:gd name="T57" fmla="*/ 36 h 95"/>
                  <a:gd name="T58" fmla="*/ 98 w 106"/>
                  <a:gd name="T59" fmla="*/ 8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6" h="95">
                    <a:moveTo>
                      <a:pt x="94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91" y="12"/>
                      <a:pt x="91" y="12"/>
                      <a:pt x="91" y="12"/>
                    </a:cubicBezTo>
                    <a:cubicBezTo>
                      <a:pt x="91" y="15"/>
                      <a:pt x="88" y="18"/>
                      <a:pt x="84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3" y="18"/>
                      <a:pt x="70" y="15"/>
                      <a:pt x="70" y="1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5"/>
                      <a:pt x="33" y="18"/>
                      <a:pt x="29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8" y="18"/>
                      <a:pt x="15" y="15"/>
                      <a:pt x="15" y="1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90"/>
                      <a:pt x="5" y="95"/>
                      <a:pt x="12" y="95"/>
                    </a:cubicBezTo>
                    <a:cubicBezTo>
                      <a:pt x="94" y="95"/>
                      <a:pt x="94" y="95"/>
                      <a:pt x="94" y="95"/>
                    </a:cubicBezTo>
                    <a:cubicBezTo>
                      <a:pt x="100" y="95"/>
                      <a:pt x="106" y="90"/>
                      <a:pt x="106" y="83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6"/>
                      <a:pt x="100" y="0"/>
                      <a:pt x="94" y="0"/>
                    </a:cubicBezTo>
                    <a:close/>
                    <a:moveTo>
                      <a:pt x="98" y="83"/>
                    </a:moveTo>
                    <a:cubicBezTo>
                      <a:pt x="98" y="86"/>
                      <a:pt x="96" y="88"/>
                      <a:pt x="94" y="88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0" y="88"/>
                      <a:pt x="8" y="86"/>
                      <a:pt x="8" y="83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98" y="36"/>
                      <a:pt x="98" y="36"/>
                      <a:pt x="98" y="36"/>
                    </a:cubicBezTo>
                    <a:lnTo>
                      <a:pt x="98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206"/>
              <p:cNvSpPr>
                <a:spLocks noChangeArrowheads="1"/>
              </p:cNvSpPr>
              <p:nvPr/>
            </p:nvSpPr>
            <p:spPr bwMode="auto">
              <a:xfrm>
                <a:off x="608488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Rectangle 207"/>
              <p:cNvSpPr>
                <a:spLocks noChangeArrowheads="1"/>
              </p:cNvSpPr>
              <p:nvPr/>
            </p:nvSpPr>
            <p:spPr bwMode="auto">
              <a:xfrm>
                <a:off x="6191250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Rectangle 208"/>
              <p:cNvSpPr>
                <a:spLocks noChangeArrowheads="1"/>
              </p:cNvSpPr>
              <p:nvPr/>
            </p:nvSpPr>
            <p:spPr bwMode="auto">
              <a:xfrm>
                <a:off x="629443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209"/>
              <p:cNvSpPr>
                <a:spLocks noChangeArrowheads="1"/>
              </p:cNvSpPr>
              <p:nvPr/>
            </p:nvSpPr>
            <p:spPr bwMode="auto">
              <a:xfrm>
                <a:off x="608488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210"/>
              <p:cNvSpPr>
                <a:spLocks noChangeArrowheads="1"/>
              </p:cNvSpPr>
              <p:nvPr/>
            </p:nvSpPr>
            <p:spPr bwMode="auto">
              <a:xfrm>
                <a:off x="6191250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11"/>
              <p:cNvSpPr>
                <a:spLocks noChangeArrowheads="1"/>
              </p:cNvSpPr>
              <p:nvPr/>
            </p:nvSpPr>
            <p:spPr bwMode="auto">
              <a:xfrm>
                <a:off x="629443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/>
            </p:nvSpPr>
            <p:spPr bwMode="auto">
              <a:xfrm>
                <a:off x="608488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/>
            </p:nvSpPr>
            <p:spPr bwMode="auto">
              <a:xfrm>
                <a:off x="6191250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/>
            </p:nvSpPr>
            <p:spPr bwMode="auto">
              <a:xfrm>
                <a:off x="629443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/>
            </p:nvSpPr>
            <p:spPr bwMode="auto">
              <a:xfrm>
                <a:off x="5965825" y="3398838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16"/>
              <p:cNvSpPr>
                <a:spLocks noEditPoints="1"/>
              </p:cNvSpPr>
              <p:nvPr/>
            </p:nvSpPr>
            <p:spPr bwMode="auto">
              <a:xfrm>
                <a:off x="5753100" y="3208338"/>
                <a:ext cx="427038" cy="604838"/>
              </a:xfrm>
              <a:custGeom>
                <a:avLst/>
                <a:gdLst>
                  <a:gd name="T0" fmla="*/ 111 w 112"/>
                  <a:gd name="T1" fmla="*/ 23 h 159"/>
                  <a:gd name="T2" fmla="*/ 106 w 112"/>
                  <a:gd name="T3" fmla="*/ 19 h 159"/>
                  <a:gd name="T4" fmla="*/ 83 w 112"/>
                  <a:gd name="T5" fmla="*/ 2 h 159"/>
                  <a:gd name="T6" fmla="*/ 77 w 112"/>
                  <a:gd name="T7" fmla="*/ 0 h 159"/>
                  <a:gd name="T8" fmla="*/ 70 w 112"/>
                  <a:gd name="T9" fmla="*/ 0 h 159"/>
                  <a:gd name="T10" fmla="*/ 68 w 112"/>
                  <a:gd name="T11" fmla="*/ 10 h 159"/>
                  <a:gd name="T12" fmla="*/ 56 w 112"/>
                  <a:gd name="T13" fmla="*/ 50 h 159"/>
                  <a:gd name="T14" fmla="*/ 56 w 112"/>
                  <a:gd name="T15" fmla="*/ 51 h 159"/>
                  <a:gd name="T16" fmla="*/ 56 w 112"/>
                  <a:gd name="T17" fmla="*/ 50 h 159"/>
                  <a:gd name="T18" fmla="*/ 45 w 112"/>
                  <a:gd name="T19" fmla="*/ 10 h 159"/>
                  <a:gd name="T20" fmla="*/ 43 w 112"/>
                  <a:gd name="T21" fmla="*/ 0 h 159"/>
                  <a:gd name="T22" fmla="*/ 35 w 112"/>
                  <a:gd name="T23" fmla="*/ 0 h 159"/>
                  <a:gd name="T24" fmla="*/ 28 w 112"/>
                  <a:gd name="T25" fmla="*/ 4 h 159"/>
                  <a:gd name="T26" fmla="*/ 0 w 112"/>
                  <a:gd name="T27" fmla="*/ 44 h 159"/>
                  <a:gd name="T28" fmla="*/ 0 w 112"/>
                  <a:gd name="T29" fmla="*/ 44 h 159"/>
                  <a:gd name="T30" fmla="*/ 0 w 112"/>
                  <a:gd name="T31" fmla="*/ 45 h 159"/>
                  <a:gd name="T32" fmla="*/ 2 w 112"/>
                  <a:gd name="T33" fmla="*/ 48 h 159"/>
                  <a:gd name="T34" fmla="*/ 9 w 112"/>
                  <a:gd name="T35" fmla="*/ 61 h 159"/>
                  <a:gd name="T36" fmla="*/ 29 w 112"/>
                  <a:gd name="T37" fmla="*/ 72 h 159"/>
                  <a:gd name="T38" fmla="*/ 29 w 112"/>
                  <a:gd name="T39" fmla="*/ 84 h 159"/>
                  <a:gd name="T40" fmla="*/ 34 w 112"/>
                  <a:gd name="T41" fmla="*/ 159 h 159"/>
                  <a:gd name="T42" fmla="*/ 55 w 112"/>
                  <a:gd name="T43" fmla="*/ 84 h 159"/>
                  <a:gd name="T44" fmla="*/ 60 w 112"/>
                  <a:gd name="T45" fmla="*/ 159 h 159"/>
                  <a:gd name="T46" fmla="*/ 67 w 112"/>
                  <a:gd name="T47" fmla="*/ 145 h 159"/>
                  <a:gd name="T48" fmla="*/ 76 w 112"/>
                  <a:gd name="T49" fmla="*/ 59 h 159"/>
                  <a:gd name="T50" fmla="*/ 110 w 112"/>
                  <a:gd name="T51" fmla="*/ 41 h 159"/>
                  <a:gd name="T52" fmla="*/ 112 w 112"/>
                  <a:gd name="T53" fmla="*/ 24 h 159"/>
                  <a:gd name="T54" fmla="*/ 27 w 112"/>
                  <a:gd name="T55" fmla="*/ 51 h 159"/>
                  <a:gd name="T56" fmla="*/ 21 w 112"/>
                  <a:gd name="T57" fmla="*/ 40 h 159"/>
                  <a:gd name="T58" fmla="*/ 30 w 112"/>
                  <a:gd name="T59" fmla="*/ 55 h 159"/>
                  <a:gd name="T60" fmla="*/ 68 w 112"/>
                  <a:gd name="T61" fmla="*/ 39 h 159"/>
                  <a:gd name="T62" fmla="*/ 82 w 112"/>
                  <a:gd name="T63" fmla="*/ 25 h 159"/>
                  <a:gd name="T64" fmla="*/ 88 w 112"/>
                  <a:gd name="T65" fmla="*/ 3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2" h="159">
                    <a:moveTo>
                      <a:pt x="112" y="24"/>
                    </a:moveTo>
                    <a:cubicBezTo>
                      <a:pt x="111" y="23"/>
                      <a:pt x="111" y="23"/>
                      <a:pt x="111" y="23"/>
                    </a:cubicBezTo>
                    <a:cubicBezTo>
                      <a:pt x="110" y="22"/>
                      <a:pt x="110" y="22"/>
                      <a:pt x="110" y="22"/>
                    </a:cubicBezTo>
                    <a:cubicBezTo>
                      <a:pt x="106" y="19"/>
                      <a:pt x="106" y="19"/>
                      <a:pt x="106" y="19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1" y="1"/>
                      <a:pt x="80" y="0"/>
                      <a:pt x="78" y="0"/>
                    </a:cubicBezTo>
                    <a:cubicBezTo>
                      <a:pt x="78" y="0"/>
                      <a:pt x="78" y="0"/>
                      <a:pt x="77" y="0"/>
                    </a:cubicBezTo>
                    <a:cubicBezTo>
                      <a:pt x="75" y="0"/>
                      <a:pt x="72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1" y="0"/>
                      <a:pt x="38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2" y="1"/>
                      <a:pt x="30" y="2"/>
                      <a:pt x="28" y="4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2" y="76"/>
                      <a:pt x="26" y="74"/>
                      <a:pt x="29" y="72"/>
                    </a:cubicBezTo>
                    <a:cubicBezTo>
                      <a:pt x="29" y="76"/>
                      <a:pt x="29" y="80"/>
                      <a:pt x="29" y="83"/>
                    </a:cubicBezTo>
                    <a:cubicBezTo>
                      <a:pt x="29" y="83"/>
                      <a:pt x="29" y="84"/>
                      <a:pt x="29" y="84"/>
                    </a:cubicBezTo>
                    <a:cubicBezTo>
                      <a:pt x="30" y="84"/>
                      <a:pt x="31" y="84"/>
                      <a:pt x="31" y="84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55" y="159"/>
                      <a:pt x="55" y="159"/>
                      <a:pt x="55" y="159"/>
                    </a:cubicBezTo>
                    <a:cubicBezTo>
                      <a:pt x="56" y="137"/>
                      <a:pt x="56" y="99"/>
                      <a:pt x="55" y="84"/>
                    </a:cubicBezTo>
                    <a:cubicBezTo>
                      <a:pt x="56" y="84"/>
                      <a:pt x="57" y="84"/>
                      <a:pt x="58" y="84"/>
                    </a:cubicBezTo>
                    <a:cubicBezTo>
                      <a:pt x="60" y="159"/>
                      <a:pt x="60" y="159"/>
                      <a:pt x="60" y="159"/>
                    </a:cubicBezTo>
                    <a:cubicBezTo>
                      <a:pt x="74" y="159"/>
                      <a:pt x="74" y="159"/>
                      <a:pt x="74" y="159"/>
                    </a:cubicBezTo>
                    <a:cubicBezTo>
                      <a:pt x="70" y="156"/>
                      <a:pt x="67" y="151"/>
                      <a:pt x="67" y="14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7" y="68"/>
                      <a:pt x="71" y="62"/>
                      <a:pt x="76" y="59"/>
                    </a:cubicBezTo>
                    <a:cubicBezTo>
                      <a:pt x="77" y="60"/>
                      <a:pt x="78" y="61"/>
                      <a:pt x="78" y="6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11" y="40"/>
                      <a:pt x="111" y="40"/>
                      <a:pt x="111" y="40"/>
                    </a:cubicBezTo>
                    <a:lnTo>
                      <a:pt x="112" y="24"/>
                    </a:lnTo>
                    <a:close/>
                    <a:moveTo>
                      <a:pt x="30" y="55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7"/>
                      <a:pt x="30" y="46"/>
                      <a:pt x="30" y="55"/>
                    </a:cubicBezTo>
                    <a:close/>
                    <a:moveTo>
                      <a:pt x="70" y="41"/>
                    </a:moveTo>
                    <a:cubicBezTo>
                      <a:pt x="68" y="39"/>
                      <a:pt x="68" y="39"/>
                      <a:pt x="68" y="3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82" y="28"/>
                      <a:pt x="82" y="27"/>
                      <a:pt x="82" y="25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8" y="30"/>
                      <a:pt x="88" y="30"/>
                      <a:pt x="88" y="30"/>
                    </a:cubicBezTo>
                    <a:lnTo>
                      <a:pt x="7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17"/>
              <p:cNvSpPr>
                <a:spLocks/>
              </p:cNvSpPr>
              <p:nvPr/>
            </p:nvSpPr>
            <p:spPr bwMode="auto">
              <a:xfrm>
                <a:off x="5946775" y="3201988"/>
                <a:ext cx="42863" cy="44450"/>
              </a:xfrm>
              <a:custGeom>
                <a:avLst/>
                <a:gdLst>
                  <a:gd name="T0" fmla="*/ 22 w 27"/>
                  <a:gd name="T1" fmla="*/ 0 h 28"/>
                  <a:gd name="T2" fmla="*/ 27 w 27"/>
                  <a:gd name="T3" fmla="*/ 16 h 28"/>
                  <a:gd name="T4" fmla="*/ 12 w 27"/>
                  <a:gd name="T5" fmla="*/ 28 h 28"/>
                  <a:gd name="T6" fmla="*/ 0 w 27"/>
                  <a:gd name="T7" fmla="*/ 16 h 28"/>
                  <a:gd name="T8" fmla="*/ 5 w 27"/>
                  <a:gd name="T9" fmla="*/ 0 h 28"/>
                  <a:gd name="T10" fmla="*/ 22 w 27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8">
                    <a:moveTo>
                      <a:pt x="22" y="0"/>
                    </a:moveTo>
                    <a:lnTo>
                      <a:pt x="27" y="16"/>
                    </a:lnTo>
                    <a:lnTo>
                      <a:pt x="12" y="28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18"/>
              <p:cNvSpPr>
                <a:spLocks/>
              </p:cNvSpPr>
              <p:nvPr/>
            </p:nvSpPr>
            <p:spPr bwMode="auto">
              <a:xfrm>
                <a:off x="5946775" y="3232150"/>
                <a:ext cx="42863" cy="185738"/>
              </a:xfrm>
              <a:custGeom>
                <a:avLst/>
                <a:gdLst>
                  <a:gd name="T0" fmla="*/ 22 w 27"/>
                  <a:gd name="T1" fmla="*/ 0 h 117"/>
                  <a:gd name="T2" fmla="*/ 27 w 27"/>
                  <a:gd name="T3" fmla="*/ 105 h 117"/>
                  <a:gd name="T4" fmla="*/ 12 w 27"/>
                  <a:gd name="T5" fmla="*/ 117 h 117"/>
                  <a:gd name="T6" fmla="*/ 0 w 27"/>
                  <a:gd name="T7" fmla="*/ 105 h 117"/>
                  <a:gd name="T8" fmla="*/ 5 w 27"/>
                  <a:gd name="T9" fmla="*/ 0 h 117"/>
                  <a:gd name="T10" fmla="*/ 22 w 27"/>
                  <a:gd name="T11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7">
                    <a:moveTo>
                      <a:pt x="22" y="0"/>
                    </a:moveTo>
                    <a:lnTo>
                      <a:pt x="27" y="105"/>
                    </a:lnTo>
                    <a:lnTo>
                      <a:pt x="12" y="117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5306387" y="5875923"/>
            <a:ext cx="342764" cy="342764"/>
            <a:chOff x="5306387" y="5875923"/>
            <a:chExt cx="342764" cy="342764"/>
          </a:xfrm>
        </p:grpSpPr>
        <p:sp>
          <p:nvSpPr>
            <p:cNvPr id="41" name="椭圆 40"/>
            <p:cNvSpPr/>
            <p:nvPr/>
          </p:nvSpPr>
          <p:spPr>
            <a:xfrm>
              <a:off x="5306387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370562" y="5961635"/>
              <a:ext cx="214413" cy="171339"/>
              <a:chOff x="5738813" y="3144838"/>
              <a:chExt cx="711200" cy="568325"/>
            </a:xfrm>
            <a:solidFill>
              <a:schemeClr val="accent1"/>
            </a:solidFill>
          </p:grpSpPr>
          <p:sp>
            <p:nvSpPr>
              <p:cNvPr id="43" name="Freeform 103"/>
              <p:cNvSpPr>
                <a:spLocks/>
              </p:cNvSpPr>
              <p:nvPr/>
            </p:nvSpPr>
            <p:spPr bwMode="auto">
              <a:xfrm>
                <a:off x="5821363" y="3159126"/>
                <a:ext cx="533400" cy="371475"/>
              </a:xfrm>
              <a:custGeom>
                <a:avLst/>
                <a:gdLst>
                  <a:gd name="T0" fmla="*/ 22 w 336"/>
                  <a:gd name="T1" fmla="*/ 234 h 234"/>
                  <a:gd name="T2" fmla="*/ 0 w 336"/>
                  <a:gd name="T3" fmla="*/ 215 h 234"/>
                  <a:gd name="T4" fmla="*/ 135 w 336"/>
                  <a:gd name="T5" fmla="*/ 56 h 234"/>
                  <a:gd name="T6" fmla="*/ 216 w 336"/>
                  <a:gd name="T7" fmla="*/ 126 h 234"/>
                  <a:gd name="T8" fmla="*/ 312 w 336"/>
                  <a:gd name="T9" fmla="*/ 0 h 234"/>
                  <a:gd name="T10" fmla="*/ 336 w 336"/>
                  <a:gd name="T11" fmla="*/ 17 h 234"/>
                  <a:gd name="T12" fmla="*/ 219 w 336"/>
                  <a:gd name="T13" fmla="*/ 171 h 234"/>
                  <a:gd name="T14" fmla="*/ 137 w 336"/>
                  <a:gd name="T15" fmla="*/ 99 h 234"/>
                  <a:gd name="T16" fmla="*/ 22 w 336"/>
                  <a:gd name="T17" fmla="*/ 234 h 234"/>
                  <a:gd name="T18" fmla="*/ 22 w 336"/>
                  <a:gd name="T19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6" h="234">
                    <a:moveTo>
                      <a:pt x="22" y="234"/>
                    </a:moveTo>
                    <a:lnTo>
                      <a:pt x="0" y="215"/>
                    </a:lnTo>
                    <a:lnTo>
                      <a:pt x="135" y="56"/>
                    </a:lnTo>
                    <a:lnTo>
                      <a:pt x="216" y="126"/>
                    </a:lnTo>
                    <a:lnTo>
                      <a:pt x="312" y="0"/>
                    </a:lnTo>
                    <a:lnTo>
                      <a:pt x="336" y="17"/>
                    </a:lnTo>
                    <a:lnTo>
                      <a:pt x="219" y="171"/>
                    </a:lnTo>
                    <a:lnTo>
                      <a:pt x="137" y="99"/>
                    </a:lnTo>
                    <a:lnTo>
                      <a:pt x="22" y="234"/>
                    </a:lnTo>
                    <a:lnTo>
                      <a:pt x="22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04"/>
              <p:cNvSpPr>
                <a:spLocks/>
              </p:cNvSpPr>
              <p:nvPr/>
            </p:nvSpPr>
            <p:spPr bwMode="auto">
              <a:xfrm>
                <a:off x="6248401" y="3148013"/>
                <a:ext cx="117475" cy="119063"/>
              </a:xfrm>
              <a:custGeom>
                <a:avLst/>
                <a:gdLst>
                  <a:gd name="T0" fmla="*/ 0 w 74"/>
                  <a:gd name="T1" fmla="*/ 0 h 75"/>
                  <a:gd name="T2" fmla="*/ 74 w 74"/>
                  <a:gd name="T3" fmla="*/ 0 h 75"/>
                  <a:gd name="T4" fmla="*/ 74 w 74"/>
                  <a:gd name="T5" fmla="*/ 75 h 75"/>
                  <a:gd name="T6" fmla="*/ 0 w 74"/>
                  <a:gd name="T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75">
                    <a:moveTo>
                      <a:pt x="0" y="0"/>
                    </a:moveTo>
                    <a:lnTo>
                      <a:pt x="74" y="0"/>
                    </a:lnTo>
                    <a:lnTo>
                      <a:pt x="74" y="7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05"/>
              <p:cNvSpPr>
                <a:spLocks/>
              </p:cNvSpPr>
              <p:nvPr/>
            </p:nvSpPr>
            <p:spPr bwMode="auto">
              <a:xfrm>
                <a:off x="5738813" y="3144838"/>
                <a:ext cx="711200" cy="568325"/>
              </a:xfrm>
              <a:custGeom>
                <a:avLst/>
                <a:gdLst>
                  <a:gd name="T0" fmla="*/ 448 w 448"/>
                  <a:gd name="T1" fmla="*/ 358 h 358"/>
                  <a:gd name="T2" fmla="*/ 0 w 448"/>
                  <a:gd name="T3" fmla="*/ 358 h 358"/>
                  <a:gd name="T4" fmla="*/ 0 w 448"/>
                  <a:gd name="T5" fmla="*/ 0 h 358"/>
                  <a:gd name="T6" fmla="*/ 26 w 448"/>
                  <a:gd name="T7" fmla="*/ 0 h 358"/>
                  <a:gd name="T8" fmla="*/ 26 w 448"/>
                  <a:gd name="T9" fmla="*/ 334 h 358"/>
                  <a:gd name="T10" fmla="*/ 448 w 448"/>
                  <a:gd name="T11" fmla="*/ 334 h 358"/>
                  <a:gd name="T12" fmla="*/ 448 w 448"/>
                  <a:gd name="T13" fmla="*/ 358 h 358"/>
                  <a:gd name="T14" fmla="*/ 448 w 448"/>
                  <a:gd name="T15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8" h="358">
                    <a:moveTo>
                      <a:pt x="448" y="358"/>
                    </a:moveTo>
                    <a:lnTo>
                      <a:pt x="0" y="358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334"/>
                    </a:lnTo>
                    <a:lnTo>
                      <a:pt x="448" y="334"/>
                    </a:lnTo>
                    <a:lnTo>
                      <a:pt x="448" y="358"/>
                    </a:lnTo>
                    <a:lnTo>
                      <a:pt x="448" y="3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Rectangle 106"/>
              <p:cNvSpPr>
                <a:spLocks noChangeArrowheads="1"/>
              </p:cNvSpPr>
              <p:nvPr/>
            </p:nvSpPr>
            <p:spPr bwMode="auto">
              <a:xfrm>
                <a:off x="5853113" y="3560763"/>
                <a:ext cx="79375" cy="122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107"/>
              <p:cNvSpPr>
                <a:spLocks noChangeArrowheads="1"/>
              </p:cNvSpPr>
              <p:nvPr/>
            </p:nvSpPr>
            <p:spPr bwMode="auto">
              <a:xfrm>
                <a:off x="5997576" y="3408363"/>
                <a:ext cx="79375" cy="274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Rectangle 108"/>
              <p:cNvSpPr>
                <a:spLocks noChangeArrowheads="1"/>
              </p:cNvSpPr>
              <p:nvPr/>
            </p:nvSpPr>
            <p:spPr bwMode="auto">
              <a:xfrm>
                <a:off x="6142038" y="3487738"/>
                <a:ext cx="79375" cy="195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Rectangle 109"/>
              <p:cNvSpPr>
                <a:spLocks noChangeArrowheads="1"/>
              </p:cNvSpPr>
              <p:nvPr/>
            </p:nvSpPr>
            <p:spPr bwMode="auto">
              <a:xfrm>
                <a:off x="6286501" y="3305176"/>
                <a:ext cx="79375" cy="377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924618" y="5875923"/>
            <a:ext cx="342764" cy="342764"/>
            <a:chOff x="5924618" y="5875923"/>
            <a:chExt cx="342764" cy="342764"/>
          </a:xfrm>
        </p:grpSpPr>
        <p:sp>
          <p:nvSpPr>
            <p:cNvPr id="51" name="椭圆 50"/>
            <p:cNvSpPr/>
            <p:nvPr/>
          </p:nvSpPr>
          <p:spPr>
            <a:xfrm>
              <a:off x="5924618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999323" y="5949431"/>
              <a:ext cx="193355" cy="195748"/>
              <a:chOff x="5778500" y="3105150"/>
              <a:chExt cx="641350" cy="649288"/>
            </a:xfrm>
            <a:solidFill>
              <a:schemeClr val="accent1"/>
            </a:solidFill>
          </p:grpSpPr>
          <p:sp>
            <p:nvSpPr>
              <p:cNvPr id="53" name="Freeform 425"/>
              <p:cNvSpPr>
                <a:spLocks/>
              </p:cNvSpPr>
              <p:nvPr/>
            </p:nvSpPr>
            <p:spPr bwMode="auto">
              <a:xfrm>
                <a:off x="5959475" y="3227388"/>
                <a:ext cx="217488" cy="438150"/>
              </a:xfrm>
              <a:custGeom>
                <a:avLst/>
                <a:gdLst>
                  <a:gd name="T0" fmla="*/ 36 w 137"/>
                  <a:gd name="T1" fmla="*/ 276 h 276"/>
                  <a:gd name="T2" fmla="*/ 101 w 137"/>
                  <a:gd name="T3" fmla="*/ 276 h 276"/>
                  <a:gd name="T4" fmla="*/ 101 w 137"/>
                  <a:gd name="T5" fmla="*/ 69 h 276"/>
                  <a:gd name="T6" fmla="*/ 137 w 137"/>
                  <a:gd name="T7" fmla="*/ 69 h 276"/>
                  <a:gd name="T8" fmla="*/ 67 w 137"/>
                  <a:gd name="T9" fmla="*/ 0 h 276"/>
                  <a:gd name="T10" fmla="*/ 0 w 137"/>
                  <a:gd name="T11" fmla="*/ 69 h 276"/>
                  <a:gd name="T12" fmla="*/ 36 w 137"/>
                  <a:gd name="T13" fmla="*/ 69 h 276"/>
                  <a:gd name="T14" fmla="*/ 36 w 137"/>
                  <a:gd name="T15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7" h="276">
                    <a:moveTo>
                      <a:pt x="36" y="276"/>
                    </a:moveTo>
                    <a:lnTo>
                      <a:pt x="101" y="276"/>
                    </a:lnTo>
                    <a:lnTo>
                      <a:pt x="101" y="69"/>
                    </a:lnTo>
                    <a:lnTo>
                      <a:pt x="137" y="69"/>
                    </a:lnTo>
                    <a:lnTo>
                      <a:pt x="67" y="0"/>
                    </a:lnTo>
                    <a:lnTo>
                      <a:pt x="0" y="69"/>
                    </a:lnTo>
                    <a:lnTo>
                      <a:pt x="36" y="69"/>
                    </a:lnTo>
                    <a:lnTo>
                      <a:pt x="36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26"/>
              <p:cNvSpPr>
                <a:spLocks/>
              </p:cNvSpPr>
              <p:nvPr/>
            </p:nvSpPr>
            <p:spPr bwMode="auto">
              <a:xfrm>
                <a:off x="5783263" y="3398838"/>
                <a:ext cx="214313" cy="266700"/>
              </a:xfrm>
              <a:custGeom>
                <a:avLst/>
                <a:gdLst>
                  <a:gd name="T0" fmla="*/ 36 w 135"/>
                  <a:gd name="T1" fmla="*/ 168 h 168"/>
                  <a:gd name="T2" fmla="*/ 98 w 135"/>
                  <a:gd name="T3" fmla="*/ 168 h 168"/>
                  <a:gd name="T4" fmla="*/ 98 w 135"/>
                  <a:gd name="T5" fmla="*/ 70 h 168"/>
                  <a:gd name="T6" fmla="*/ 135 w 135"/>
                  <a:gd name="T7" fmla="*/ 70 h 168"/>
                  <a:gd name="T8" fmla="*/ 67 w 135"/>
                  <a:gd name="T9" fmla="*/ 0 h 168"/>
                  <a:gd name="T10" fmla="*/ 0 w 135"/>
                  <a:gd name="T11" fmla="*/ 70 h 168"/>
                  <a:gd name="T12" fmla="*/ 36 w 135"/>
                  <a:gd name="T13" fmla="*/ 70 h 168"/>
                  <a:gd name="T14" fmla="*/ 36 w 135"/>
                  <a:gd name="T1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168">
                    <a:moveTo>
                      <a:pt x="36" y="168"/>
                    </a:moveTo>
                    <a:lnTo>
                      <a:pt x="98" y="168"/>
                    </a:lnTo>
                    <a:lnTo>
                      <a:pt x="98" y="70"/>
                    </a:lnTo>
                    <a:lnTo>
                      <a:pt x="135" y="70"/>
                    </a:lnTo>
                    <a:lnTo>
                      <a:pt x="67" y="0"/>
                    </a:lnTo>
                    <a:lnTo>
                      <a:pt x="0" y="70"/>
                    </a:lnTo>
                    <a:lnTo>
                      <a:pt x="36" y="70"/>
                    </a:lnTo>
                    <a:lnTo>
                      <a:pt x="36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Rectangle 427"/>
              <p:cNvSpPr>
                <a:spLocks noChangeArrowheads="1"/>
              </p:cNvSpPr>
              <p:nvPr/>
            </p:nvSpPr>
            <p:spPr bwMode="auto">
              <a:xfrm>
                <a:off x="5778500" y="3692525"/>
                <a:ext cx="641350" cy="61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428"/>
              <p:cNvSpPr>
                <a:spLocks noChangeArrowheads="1"/>
              </p:cNvSpPr>
              <p:nvPr/>
            </p:nvSpPr>
            <p:spPr bwMode="auto">
              <a:xfrm>
                <a:off x="6248400" y="3105150"/>
                <a:ext cx="88900" cy="1095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29"/>
              <p:cNvSpPr>
                <a:spLocks/>
              </p:cNvSpPr>
              <p:nvPr/>
            </p:nvSpPr>
            <p:spPr bwMode="auto">
              <a:xfrm>
                <a:off x="6188075" y="3222625"/>
                <a:ext cx="206375" cy="442913"/>
              </a:xfrm>
              <a:custGeom>
                <a:avLst/>
                <a:gdLst>
                  <a:gd name="T0" fmla="*/ 7 w 54"/>
                  <a:gd name="T1" fmla="*/ 61 h 116"/>
                  <a:gd name="T2" fmla="*/ 8 w 54"/>
                  <a:gd name="T3" fmla="*/ 61 h 116"/>
                  <a:gd name="T4" fmla="*/ 9 w 54"/>
                  <a:gd name="T5" fmla="*/ 61 h 116"/>
                  <a:gd name="T6" fmla="*/ 11 w 54"/>
                  <a:gd name="T7" fmla="*/ 116 h 116"/>
                  <a:gd name="T8" fmla="*/ 26 w 54"/>
                  <a:gd name="T9" fmla="*/ 116 h 116"/>
                  <a:gd name="T10" fmla="*/ 26 w 54"/>
                  <a:gd name="T11" fmla="*/ 61 h 116"/>
                  <a:gd name="T12" fmla="*/ 28 w 54"/>
                  <a:gd name="T13" fmla="*/ 61 h 116"/>
                  <a:gd name="T14" fmla="*/ 30 w 54"/>
                  <a:gd name="T15" fmla="*/ 116 h 116"/>
                  <a:gd name="T16" fmla="*/ 45 w 54"/>
                  <a:gd name="T17" fmla="*/ 116 h 116"/>
                  <a:gd name="T18" fmla="*/ 45 w 54"/>
                  <a:gd name="T19" fmla="*/ 61 h 116"/>
                  <a:gd name="T20" fmla="*/ 46 w 54"/>
                  <a:gd name="T21" fmla="*/ 61 h 116"/>
                  <a:gd name="T22" fmla="*/ 47 w 54"/>
                  <a:gd name="T23" fmla="*/ 61 h 116"/>
                  <a:gd name="T24" fmla="*/ 47 w 54"/>
                  <a:gd name="T25" fmla="*/ 61 h 116"/>
                  <a:gd name="T26" fmla="*/ 54 w 54"/>
                  <a:gd name="T27" fmla="*/ 61 h 116"/>
                  <a:gd name="T28" fmla="*/ 50 w 54"/>
                  <a:gd name="T29" fmla="*/ 8 h 116"/>
                  <a:gd name="T30" fmla="*/ 43 w 54"/>
                  <a:gd name="T31" fmla="*/ 1 h 116"/>
                  <a:gd name="T32" fmla="*/ 37 w 54"/>
                  <a:gd name="T33" fmla="*/ 0 h 116"/>
                  <a:gd name="T34" fmla="*/ 37 w 54"/>
                  <a:gd name="T35" fmla="*/ 1 h 116"/>
                  <a:gd name="T36" fmla="*/ 41 w 54"/>
                  <a:gd name="T37" fmla="*/ 5 h 116"/>
                  <a:gd name="T38" fmla="*/ 36 w 54"/>
                  <a:gd name="T39" fmla="*/ 8 h 116"/>
                  <a:gd name="T40" fmla="*/ 38 w 54"/>
                  <a:gd name="T41" fmla="*/ 12 h 116"/>
                  <a:gd name="T42" fmla="*/ 31 w 54"/>
                  <a:gd name="T43" fmla="*/ 28 h 116"/>
                  <a:gd name="T44" fmla="*/ 30 w 54"/>
                  <a:gd name="T45" fmla="*/ 6 h 116"/>
                  <a:gd name="T46" fmla="*/ 31 w 54"/>
                  <a:gd name="T47" fmla="*/ 5 h 116"/>
                  <a:gd name="T48" fmla="*/ 30 w 54"/>
                  <a:gd name="T49" fmla="*/ 0 h 116"/>
                  <a:gd name="T50" fmla="*/ 25 w 54"/>
                  <a:gd name="T51" fmla="*/ 0 h 116"/>
                  <a:gd name="T52" fmla="*/ 23 w 54"/>
                  <a:gd name="T53" fmla="*/ 5 h 116"/>
                  <a:gd name="T54" fmla="*/ 24 w 54"/>
                  <a:gd name="T55" fmla="*/ 6 h 116"/>
                  <a:gd name="T56" fmla="*/ 23 w 54"/>
                  <a:gd name="T57" fmla="*/ 29 h 116"/>
                  <a:gd name="T58" fmla="*/ 16 w 54"/>
                  <a:gd name="T59" fmla="*/ 12 h 116"/>
                  <a:gd name="T60" fmla="*/ 18 w 54"/>
                  <a:gd name="T61" fmla="*/ 8 h 116"/>
                  <a:gd name="T62" fmla="*/ 13 w 54"/>
                  <a:gd name="T63" fmla="*/ 5 h 116"/>
                  <a:gd name="T64" fmla="*/ 17 w 54"/>
                  <a:gd name="T65" fmla="*/ 1 h 116"/>
                  <a:gd name="T66" fmla="*/ 17 w 54"/>
                  <a:gd name="T67" fmla="*/ 0 h 116"/>
                  <a:gd name="T68" fmla="*/ 11 w 54"/>
                  <a:gd name="T69" fmla="*/ 1 h 116"/>
                  <a:gd name="T70" fmla="*/ 4 w 54"/>
                  <a:gd name="T71" fmla="*/ 8 h 116"/>
                  <a:gd name="T72" fmla="*/ 0 w 54"/>
                  <a:gd name="T73" fmla="*/ 61 h 116"/>
                  <a:gd name="T74" fmla="*/ 7 w 54"/>
                  <a:gd name="T75" fmla="*/ 61 h 116"/>
                  <a:gd name="T76" fmla="*/ 7 w 54"/>
                  <a:gd name="T77" fmla="*/ 6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4" h="116">
                    <a:moveTo>
                      <a:pt x="7" y="61"/>
                    </a:move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9" y="61"/>
                      <a:pt x="9" y="61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7" y="100"/>
                      <a:pt x="27" y="72"/>
                      <a:pt x="26" y="61"/>
                    </a:cubicBezTo>
                    <a:cubicBezTo>
                      <a:pt x="27" y="61"/>
                      <a:pt x="27" y="61"/>
                      <a:pt x="28" y="61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45" y="116"/>
                      <a:pt x="45" y="116"/>
                      <a:pt x="45" y="116"/>
                    </a:cubicBezTo>
                    <a:cubicBezTo>
                      <a:pt x="46" y="100"/>
                      <a:pt x="45" y="72"/>
                      <a:pt x="45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9" y="61"/>
                      <a:pt x="52" y="61"/>
                      <a:pt x="54" y="61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4"/>
                      <a:pt x="47" y="1"/>
                      <a:pt x="43" y="1"/>
                    </a:cubicBezTo>
                    <a:cubicBezTo>
                      <a:pt x="43" y="1"/>
                      <a:pt x="38" y="1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1" y="1"/>
                      <a:pt x="11" y="1"/>
                    </a:cubicBezTo>
                    <a:cubicBezTo>
                      <a:pt x="8" y="1"/>
                      <a:pt x="5" y="4"/>
                      <a:pt x="4" y="8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61"/>
                      <a:pt x="5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6542850" y="5875923"/>
            <a:ext cx="342764" cy="342764"/>
            <a:chOff x="6542850" y="5875923"/>
            <a:chExt cx="342764" cy="342764"/>
          </a:xfrm>
        </p:grpSpPr>
        <p:sp>
          <p:nvSpPr>
            <p:cNvPr id="59" name="椭圆 58"/>
            <p:cNvSpPr/>
            <p:nvPr/>
          </p:nvSpPr>
          <p:spPr>
            <a:xfrm>
              <a:off x="6542850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6626221" y="5960251"/>
              <a:ext cx="200055" cy="198141"/>
              <a:chOff x="5767388" y="3098800"/>
              <a:chExt cx="663575" cy="657225"/>
            </a:xfrm>
            <a:solidFill>
              <a:schemeClr val="accent1"/>
            </a:solidFill>
          </p:grpSpPr>
          <p:sp>
            <p:nvSpPr>
              <p:cNvPr id="61" name="Freeform 253"/>
              <p:cNvSpPr>
                <a:spLocks noEditPoints="1"/>
              </p:cNvSpPr>
              <p:nvPr/>
            </p:nvSpPr>
            <p:spPr bwMode="auto">
              <a:xfrm>
                <a:off x="5767388" y="3098800"/>
                <a:ext cx="663575" cy="519113"/>
              </a:xfrm>
              <a:custGeom>
                <a:avLst/>
                <a:gdLst>
                  <a:gd name="T0" fmla="*/ 165 w 174"/>
                  <a:gd name="T1" fmla="*/ 0 h 136"/>
                  <a:gd name="T2" fmla="*/ 9 w 174"/>
                  <a:gd name="T3" fmla="*/ 0 h 136"/>
                  <a:gd name="T4" fmla="*/ 0 w 174"/>
                  <a:gd name="T5" fmla="*/ 9 h 136"/>
                  <a:gd name="T6" fmla="*/ 0 w 174"/>
                  <a:gd name="T7" fmla="*/ 128 h 136"/>
                  <a:gd name="T8" fmla="*/ 9 w 174"/>
                  <a:gd name="T9" fmla="*/ 136 h 136"/>
                  <a:gd name="T10" fmla="*/ 50 w 174"/>
                  <a:gd name="T11" fmla="*/ 136 h 136"/>
                  <a:gd name="T12" fmla="*/ 41 w 174"/>
                  <a:gd name="T13" fmla="*/ 121 h 136"/>
                  <a:gd name="T14" fmla="*/ 17 w 174"/>
                  <a:gd name="T15" fmla="*/ 121 h 136"/>
                  <a:gd name="T16" fmla="*/ 17 w 174"/>
                  <a:gd name="T17" fmla="*/ 16 h 136"/>
                  <a:gd name="T18" fmla="*/ 157 w 174"/>
                  <a:gd name="T19" fmla="*/ 16 h 136"/>
                  <a:gd name="T20" fmla="*/ 157 w 174"/>
                  <a:gd name="T21" fmla="*/ 121 h 136"/>
                  <a:gd name="T22" fmla="*/ 133 w 174"/>
                  <a:gd name="T23" fmla="*/ 121 h 136"/>
                  <a:gd name="T24" fmla="*/ 133 w 174"/>
                  <a:gd name="T25" fmla="*/ 127 h 136"/>
                  <a:gd name="T26" fmla="*/ 131 w 174"/>
                  <a:gd name="T27" fmla="*/ 136 h 136"/>
                  <a:gd name="T28" fmla="*/ 165 w 174"/>
                  <a:gd name="T29" fmla="*/ 136 h 136"/>
                  <a:gd name="T30" fmla="*/ 174 w 174"/>
                  <a:gd name="T31" fmla="*/ 128 h 136"/>
                  <a:gd name="T32" fmla="*/ 174 w 174"/>
                  <a:gd name="T33" fmla="*/ 9 h 136"/>
                  <a:gd name="T34" fmla="*/ 165 w 174"/>
                  <a:gd name="T35" fmla="*/ 0 h 136"/>
                  <a:gd name="T36" fmla="*/ 8 w 174"/>
                  <a:gd name="T37" fmla="*/ 74 h 136"/>
                  <a:gd name="T38" fmla="*/ 3 w 174"/>
                  <a:gd name="T39" fmla="*/ 68 h 136"/>
                  <a:gd name="T40" fmla="*/ 8 w 174"/>
                  <a:gd name="T41" fmla="*/ 63 h 136"/>
                  <a:gd name="T42" fmla="*/ 14 w 174"/>
                  <a:gd name="T43" fmla="*/ 68 h 136"/>
                  <a:gd name="T44" fmla="*/ 8 w 174"/>
                  <a:gd name="T45" fmla="*/ 7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4" h="136">
                    <a:moveTo>
                      <a:pt x="16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2"/>
                      <a:pt x="4" y="136"/>
                      <a:pt x="9" y="136"/>
                    </a:cubicBezTo>
                    <a:cubicBezTo>
                      <a:pt x="50" y="136"/>
                      <a:pt x="50" y="136"/>
                      <a:pt x="50" y="136"/>
                    </a:cubicBezTo>
                    <a:cubicBezTo>
                      <a:pt x="46" y="131"/>
                      <a:pt x="43" y="126"/>
                      <a:pt x="41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33" y="121"/>
                      <a:pt x="133" y="121"/>
                      <a:pt x="133" y="121"/>
                    </a:cubicBezTo>
                    <a:cubicBezTo>
                      <a:pt x="133" y="127"/>
                      <a:pt x="133" y="127"/>
                      <a:pt x="133" y="127"/>
                    </a:cubicBezTo>
                    <a:cubicBezTo>
                      <a:pt x="133" y="130"/>
                      <a:pt x="132" y="133"/>
                      <a:pt x="131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70" y="136"/>
                      <a:pt x="174" y="132"/>
                      <a:pt x="174" y="128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4"/>
                      <a:pt x="170" y="0"/>
                      <a:pt x="165" y="0"/>
                    </a:cubicBezTo>
                    <a:close/>
                    <a:moveTo>
                      <a:pt x="8" y="74"/>
                    </a:moveTo>
                    <a:cubicBezTo>
                      <a:pt x="5" y="74"/>
                      <a:pt x="3" y="71"/>
                      <a:pt x="3" y="68"/>
                    </a:cubicBezTo>
                    <a:cubicBezTo>
                      <a:pt x="3" y="65"/>
                      <a:pt x="5" y="63"/>
                      <a:pt x="8" y="63"/>
                    </a:cubicBezTo>
                    <a:cubicBezTo>
                      <a:pt x="11" y="63"/>
                      <a:pt x="14" y="65"/>
                      <a:pt x="14" y="68"/>
                    </a:cubicBezTo>
                    <a:cubicBezTo>
                      <a:pt x="14" y="71"/>
                      <a:pt x="11" y="74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54"/>
              <p:cNvSpPr>
                <a:spLocks/>
              </p:cNvSpPr>
              <p:nvPr/>
            </p:nvSpPr>
            <p:spPr bwMode="auto">
              <a:xfrm>
                <a:off x="5913438" y="3235325"/>
                <a:ext cx="334963" cy="520700"/>
              </a:xfrm>
              <a:custGeom>
                <a:avLst/>
                <a:gdLst>
                  <a:gd name="T0" fmla="*/ 88 w 88"/>
                  <a:gd name="T1" fmla="*/ 72 h 136"/>
                  <a:gd name="T2" fmla="*/ 88 w 88"/>
                  <a:gd name="T3" fmla="*/ 69 h 136"/>
                  <a:gd name="T4" fmla="*/ 88 w 88"/>
                  <a:gd name="T5" fmla="*/ 47 h 136"/>
                  <a:gd name="T6" fmla="*/ 81 w 88"/>
                  <a:gd name="T7" fmla="*/ 40 h 136"/>
                  <a:gd name="T8" fmla="*/ 73 w 88"/>
                  <a:gd name="T9" fmla="*/ 47 h 136"/>
                  <a:gd name="T10" fmla="*/ 73 w 88"/>
                  <a:gd name="T11" fmla="*/ 49 h 136"/>
                  <a:gd name="T12" fmla="*/ 72 w 88"/>
                  <a:gd name="T13" fmla="*/ 48 h 136"/>
                  <a:gd name="T14" fmla="*/ 72 w 88"/>
                  <a:gd name="T15" fmla="*/ 37 h 136"/>
                  <a:gd name="T16" fmla="*/ 64 w 88"/>
                  <a:gd name="T17" fmla="*/ 30 h 136"/>
                  <a:gd name="T18" fmla="*/ 57 w 88"/>
                  <a:gd name="T19" fmla="*/ 37 h 136"/>
                  <a:gd name="T20" fmla="*/ 57 w 88"/>
                  <a:gd name="T21" fmla="*/ 43 h 136"/>
                  <a:gd name="T22" fmla="*/ 55 w 88"/>
                  <a:gd name="T23" fmla="*/ 43 h 136"/>
                  <a:gd name="T24" fmla="*/ 55 w 88"/>
                  <a:gd name="T25" fmla="*/ 31 h 136"/>
                  <a:gd name="T26" fmla="*/ 48 w 88"/>
                  <a:gd name="T27" fmla="*/ 24 h 136"/>
                  <a:gd name="T28" fmla="*/ 40 w 88"/>
                  <a:gd name="T29" fmla="*/ 31 h 136"/>
                  <a:gd name="T30" fmla="*/ 40 w 88"/>
                  <a:gd name="T31" fmla="*/ 40 h 136"/>
                  <a:gd name="T32" fmla="*/ 38 w 88"/>
                  <a:gd name="T33" fmla="*/ 41 h 136"/>
                  <a:gd name="T34" fmla="*/ 38 w 88"/>
                  <a:gd name="T35" fmla="*/ 7 h 136"/>
                  <a:gd name="T36" fmla="*/ 31 w 88"/>
                  <a:gd name="T37" fmla="*/ 0 h 136"/>
                  <a:gd name="T38" fmla="*/ 24 w 88"/>
                  <a:gd name="T39" fmla="*/ 7 h 136"/>
                  <a:gd name="T40" fmla="*/ 24 w 88"/>
                  <a:gd name="T41" fmla="*/ 67 h 136"/>
                  <a:gd name="T42" fmla="*/ 22 w 88"/>
                  <a:gd name="T43" fmla="*/ 56 h 136"/>
                  <a:gd name="T44" fmla="*/ 8 w 88"/>
                  <a:gd name="T45" fmla="*/ 40 h 136"/>
                  <a:gd name="T46" fmla="*/ 1 w 88"/>
                  <a:gd name="T47" fmla="*/ 46 h 136"/>
                  <a:gd name="T48" fmla="*/ 8 w 88"/>
                  <a:gd name="T49" fmla="*/ 73 h 136"/>
                  <a:gd name="T50" fmla="*/ 20 w 88"/>
                  <a:gd name="T51" fmla="*/ 98 h 136"/>
                  <a:gd name="T52" fmla="*/ 22 w 88"/>
                  <a:gd name="T53" fmla="*/ 101 h 136"/>
                  <a:gd name="T54" fmla="*/ 32 w 88"/>
                  <a:gd name="T55" fmla="*/ 111 h 136"/>
                  <a:gd name="T56" fmla="*/ 32 w 88"/>
                  <a:gd name="T57" fmla="*/ 136 h 136"/>
                  <a:gd name="T58" fmla="*/ 81 w 88"/>
                  <a:gd name="T59" fmla="*/ 136 h 136"/>
                  <a:gd name="T60" fmla="*/ 81 w 88"/>
                  <a:gd name="T61" fmla="*/ 110 h 136"/>
                  <a:gd name="T62" fmla="*/ 87 w 88"/>
                  <a:gd name="T63" fmla="*/ 91 h 136"/>
                  <a:gd name="T64" fmla="*/ 88 w 88"/>
                  <a:gd name="T65" fmla="*/ 72 h 136"/>
                  <a:gd name="T66" fmla="*/ 88 w 88"/>
                  <a:gd name="T67" fmla="*/ 72 h 136"/>
                  <a:gd name="T68" fmla="*/ 88 w 88"/>
                  <a:gd name="T69" fmla="*/ 7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" h="136">
                    <a:moveTo>
                      <a:pt x="88" y="72"/>
                    </a:moveTo>
                    <a:cubicBezTo>
                      <a:pt x="88" y="71"/>
                      <a:pt x="88" y="70"/>
                      <a:pt x="88" y="69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8" y="43"/>
                      <a:pt x="85" y="40"/>
                      <a:pt x="81" y="40"/>
                    </a:cubicBezTo>
                    <a:cubicBezTo>
                      <a:pt x="77" y="40"/>
                      <a:pt x="73" y="43"/>
                      <a:pt x="73" y="47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2" y="48"/>
                      <a:pt x="72" y="48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3"/>
                      <a:pt x="68" y="30"/>
                      <a:pt x="64" y="30"/>
                    </a:cubicBezTo>
                    <a:cubicBezTo>
                      <a:pt x="60" y="30"/>
                      <a:pt x="57" y="33"/>
                      <a:pt x="57" y="37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6" y="43"/>
                      <a:pt x="56" y="43"/>
                      <a:pt x="55" y="43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27"/>
                      <a:pt x="52" y="24"/>
                      <a:pt x="48" y="24"/>
                    </a:cubicBezTo>
                    <a:cubicBezTo>
                      <a:pt x="44" y="24"/>
                      <a:pt x="40" y="27"/>
                      <a:pt x="40" y="31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39" y="40"/>
                      <a:pt x="38" y="4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3"/>
                      <a:pt x="35" y="0"/>
                      <a:pt x="31" y="0"/>
                    </a:cubicBezTo>
                    <a:cubicBezTo>
                      <a:pt x="27" y="0"/>
                      <a:pt x="24" y="3"/>
                      <a:pt x="24" y="7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2" y="63"/>
                      <a:pt x="22" y="59"/>
                      <a:pt x="22" y="56"/>
                    </a:cubicBezTo>
                    <a:cubicBezTo>
                      <a:pt x="19" y="44"/>
                      <a:pt x="12" y="39"/>
                      <a:pt x="8" y="40"/>
                    </a:cubicBezTo>
                    <a:cubicBezTo>
                      <a:pt x="7" y="40"/>
                      <a:pt x="0" y="43"/>
                      <a:pt x="1" y="46"/>
                    </a:cubicBezTo>
                    <a:cubicBezTo>
                      <a:pt x="2" y="48"/>
                      <a:pt x="7" y="60"/>
                      <a:pt x="8" y="73"/>
                    </a:cubicBezTo>
                    <a:cubicBezTo>
                      <a:pt x="8" y="82"/>
                      <a:pt x="14" y="91"/>
                      <a:pt x="20" y="98"/>
                    </a:cubicBezTo>
                    <a:cubicBezTo>
                      <a:pt x="20" y="99"/>
                      <a:pt x="21" y="100"/>
                      <a:pt x="22" y="101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85" y="104"/>
                      <a:pt x="87" y="97"/>
                      <a:pt x="87" y="91"/>
                    </a:cubicBezTo>
                    <a:cubicBezTo>
                      <a:pt x="88" y="85"/>
                      <a:pt x="88" y="78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7161082" y="5875923"/>
            <a:ext cx="342764" cy="342764"/>
            <a:chOff x="7161082" y="5875923"/>
            <a:chExt cx="342764" cy="342764"/>
          </a:xfrm>
        </p:grpSpPr>
        <p:sp>
          <p:nvSpPr>
            <p:cNvPr id="64" name="椭圆 63"/>
            <p:cNvSpPr/>
            <p:nvPr/>
          </p:nvSpPr>
          <p:spPr>
            <a:xfrm>
              <a:off x="7161082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>
              <a:grpSpLocks noChangeAspect="1"/>
            </p:cNvGrpSpPr>
            <p:nvPr/>
          </p:nvGrpSpPr>
          <p:grpSpPr>
            <a:xfrm flipH="1">
              <a:off x="7229508" y="5947390"/>
              <a:ext cx="205911" cy="199830"/>
              <a:chOff x="5719763" y="3063875"/>
              <a:chExt cx="752475" cy="730250"/>
            </a:xfrm>
            <a:solidFill>
              <a:schemeClr val="accent1"/>
            </a:solidFill>
          </p:grpSpPr>
          <p:sp>
            <p:nvSpPr>
              <p:cNvPr id="66" name="Oval 154"/>
              <p:cNvSpPr>
                <a:spLocks noChangeArrowheads="1"/>
              </p:cNvSpPr>
              <p:nvPr/>
            </p:nvSpPr>
            <p:spPr bwMode="auto">
              <a:xfrm>
                <a:off x="6161088" y="3098800"/>
                <a:ext cx="95250" cy="1174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Rectangle 155"/>
              <p:cNvSpPr>
                <a:spLocks noChangeArrowheads="1"/>
              </p:cNvSpPr>
              <p:nvPr/>
            </p:nvSpPr>
            <p:spPr bwMode="auto">
              <a:xfrm>
                <a:off x="6210301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56"/>
              <p:cNvSpPr>
                <a:spLocks/>
              </p:cNvSpPr>
              <p:nvPr/>
            </p:nvSpPr>
            <p:spPr bwMode="auto">
              <a:xfrm>
                <a:off x="6191251" y="3235325"/>
                <a:ext cx="33338" cy="33338"/>
              </a:xfrm>
              <a:custGeom>
                <a:avLst/>
                <a:gdLst>
                  <a:gd name="T0" fmla="*/ 17 w 21"/>
                  <a:gd name="T1" fmla="*/ 0 h 21"/>
                  <a:gd name="T2" fmla="*/ 21 w 21"/>
                  <a:gd name="T3" fmla="*/ 12 h 21"/>
                  <a:gd name="T4" fmla="*/ 12 w 21"/>
                  <a:gd name="T5" fmla="*/ 21 h 21"/>
                  <a:gd name="T6" fmla="*/ 0 w 21"/>
                  <a:gd name="T7" fmla="*/ 12 h 21"/>
                  <a:gd name="T8" fmla="*/ 5 w 21"/>
                  <a:gd name="T9" fmla="*/ 0 h 21"/>
                  <a:gd name="T10" fmla="*/ 17 w 2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17" y="0"/>
                    </a:moveTo>
                    <a:lnTo>
                      <a:pt x="21" y="12"/>
                    </a:lnTo>
                    <a:lnTo>
                      <a:pt x="12" y="21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157"/>
              <p:cNvSpPr>
                <a:spLocks/>
              </p:cNvSpPr>
              <p:nvPr/>
            </p:nvSpPr>
            <p:spPr bwMode="auto">
              <a:xfrm>
                <a:off x="6191251" y="3257550"/>
                <a:ext cx="33338" cy="141288"/>
              </a:xfrm>
              <a:custGeom>
                <a:avLst/>
                <a:gdLst>
                  <a:gd name="T0" fmla="*/ 19 w 21"/>
                  <a:gd name="T1" fmla="*/ 0 h 89"/>
                  <a:gd name="T2" fmla="*/ 21 w 21"/>
                  <a:gd name="T3" fmla="*/ 82 h 89"/>
                  <a:gd name="T4" fmla="*/ 12 w 21"/>
                  <a:gd name="T5" fmla="*/ 89 h 89"/>
                  <a:gd name="T6" fmla="*/ 0 w 21"/>
                  <a:gd name="T7" fmla="*/ 82 h 89"/>
                  <a:gd name="T8" fmla="*/ 5 w 21"/>
                  <a:gd name="T9" fmla="*/ 0 h 89"/>
                  <a:gd name="T10" fmla="*/ 19 w 21"/>
                  <a:gd name="T1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9">
                    <a:moveTo>
                      <a:pt x="19" y="0"/>
                    </a:moveTo>
                    <a:lnTo>
                      <a:pt x="21" y="82"/>
                    </a:lnTo>
                    <a:lnTo>
                      <a:pt x="12" y="89"/>
                    </a:lnTo>
                    <a:lnTo>
                      <a:pt x="0" y="82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158"/>
              <p:cNvSpPr>
                <a:spLocks noChangeArrowheads="1"/>
              </p:cNvSpPr>
              <p:nvPr/>
            </p:nvSpPr>
            <p:spPr bwMode="auto">
              <a:xfrm>
                <a:off x="5856288" y="3063875"/>
                <a:ext cx="111125" cy="1333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159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60"/>
              <p:cNvSpPr>
                <a:spLocks/>
              </p:cNvSpPr>
              <p:nvPr/>
            </p:nvSpPr>
            <p:spPr bwMode="auto">
              <a:xfrm>
                <a:off x="5722938" y="3322638"/>
                <a:ext cx="0" cy="3175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161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62"/>
              <p:cNvSpPr>
                <a:spLocks/>
              </p:cNvSpPr>
              <p:nvPr/>
            </p:nvSpPr>
            <p:spPr bwMode="auto">
              <a:xfrm>
                <a:off x="5894388" y="3205163"/>
                <a:ext cx="34925" cy="41275"/>
              </a:xfrm>
              <a:custGeom>
                <a:avLst/>
                <a:gdLst>
                  <a:gd name="T0" fmla="*/ 19 w 22"/>
                  <a:gd name="T1" fmla="*/ 0 h 26"/>
                  <a:gd name="T2" fmla="*/ 22 w 22"/>
                  <a:gd name="T3" fmla="*/ 16 h 26"/>
                  <a:gd name="T4" fmla="*/ 12 w 22"/>
                  <a:gd name="T5" fmla="*/ 26 h 26"/>
                  <a:gd name="T6" fmla="*/ 0 w 22"/>
                  <a:gd name="T7" fmla="*/ 16 h 26"/>
                  <a:gd name="T8" fmla="*/ 5 w 22"/>
                  <a:gd name="T9" fmla="*/ 0 h 26"/>
                  <a:gd name="T10" fmla="*/ 19 w 22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19" y="0"/>
                    </a:moveTo>
                    <a:lnTo>
                      <a:pt x="22" y="16"/>
                    </a:lnTo>
                    <a:lnTo>
                      <a:pt x="12" y="26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63"/>
              <p:cNvSpPr>
                <a:spLocks/>
              </p:cNvSpPr>
              <p:nvPr/>
            </p:nvSpPr>
            <p:spPr bwMode="auto">
              <a:xfrm>
                <a:off x="5891213" y="3235325"/>
                <a:ext cx="41275" cy="166688"/>
              </a:xfrm>
              <a:custGeom>
                <a:avLst/>
                <a:gdLst>
                  <a:gd name="T0" fmla="*/ 21 w 26"/>
                  <a:gd name="T1" fmla="*/ 0 h 105"/>
                  <a:gd name="T2" fmla="*/ 26 w 26"/>
                  <a:gd name="T3" fmla="*/ 96 h 105"/>
                  <a:gd name="T4" fmla="*/ 14 w 26"/>
                  <a:gd name="T5" fmla="*/ 105 h 105"/>
                  <a:gd name="T6" fmla="*/ 0 w 26"/>
                  <a:gd name="T7" fmla="*/ 96 h 105"/>
                  <a:gd name="T8" fmla="*/ 4 w 26"/>
                  <a:gd name="T9" fmla="*/ 0 h 105"/>
                  <a:gd name="T10" fmla="*/ 21 w 26"/>
                  <a:gd name="T1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05">
                    <a:moveTo>
                      <a:pt x="21" y="0"/>
                    </a:moveTo>
                    <a:lnTo>
                      <a:pt x="26" y="96"/>
                    </a:lnTo>
                    <a:lnTo>
                      <a:pt x="14" y="105"/>
                    </a:lnTo>
                    <a:lnTo>
                      <a:pt x="0" y="96"/>
                    </a:lnTo>
                    <a:lnTo>
                      <a:pt x="4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64"/>
              <p:cNvSpPr>
                <a:spLocks noEditPoints="1"/>
              </p:cNvSpPr>
              <p:nvPr/>
            </p:nvSpPr>
            <p:spPr bwMode="auto">
              <a:xfrm>
                <a:off x="5719763" y="3211513"/>
                <a:ext cx="373063" cy="547688"/>
              </a:xfrm>
              <a:custGeom>
                <a:avLst/>
                <a:gdLst>
                  <a:gd name="T0" fmla="*/ 60 w 98"/>
                  <a:gd name="T1" fmla="*/ 74 h 144"/>
                  <a:gd name="T2" fmla="*/ 75 w 98"/>
                  <a:gd name="T3" fmla="*/ 57 h 144"/>
                  <a:gd name="T4" fmla="*/ 74 w 98"/>
                  <a:gd name="T5" fmla="*/ 36 h 144"/>
                  <a:gd name="T6" fmla="*/ 77 w 98"/>
                  <a:gd name="T7" fmla="*/ 40 h 144"/>
                  <a:gd name="T8" fmla="*/ 78 w 98"/>
                  <a:gd name="T9" fmla="*/ 57 h 144"/>
                  <a:gd name="T10" fmla="*/ 98 w 98"/>
                  <a:gd name="T11" fmla="*/ 57 h 144"/>
                  <a:gd name="T12" fmla="*/ 92 w 98"/>
                  <a:gd name="T13" fmla="*/ 31 h 144"/>
                  <a:gd name="T14" fmla="*/ 74 w 98"/>
                  <a:gd name="T15" fmla="*/ 4 h 144"/>
                  <a:gd name="T16" fmla="*/ 63 w 98"/>
                  <a:gd name="T17" fmla="*/ 0 h 144"/>
                  <a:gd name="T18" fmla="*/ 63 w 98"/>
                  <a:gd name="T19" fmla="*/ 0 h 144"/>
                  <a:gd name="T20" fmla="*/ 69 w 98"/>
                  <a:gd name="T21" fmla="*/ 5 h 144"/>
                  <a:gd name="T22" fmla="*/ 61 w 98"/>
                  <a:gd name="T23" fmla="*/ 9 h 144"/>
                  <a:gd name="T24" fmla="*/ 65 w 98"/>
                  <a:gd name="T25" fmla="*/ 15 h 144"/>
                  <a:gd name="T26" fmla="*/ 51 w 98"/>
                  <a:gd name="T27" fmla="*/ 46 h 144"/>
                  <a:gd name="T28" fmla="*/ 51 w 98"/>
                  <a:gd name="T29" fmla="*/ 46 h 144"/>
                  <a:gd name="T30" fmla="*/ 51 w 98"/>
                  <a:gd name="T31" fmla="*/ 46 h 144"/>
                  <a:gd name="T32" fmla="*/ 51 w 98"/>
                  <a:gd name="T33" fmla="*/ 46 h 144"/>
                  <a:gd name="T34" fmla="*/ 51 w 98"/>
                  <a:gd name="T35" fmla="*/ 46 h 144"/>
                  <a:gd name="T36" fmla="*/ 36 w 98"/>
                  <a:gd name="T37" fmla="*/ 15 h 144"/>
                  <a:gd name="T38" fmla="*/ 40 w 98"/>
                  <a:gd name="T39" fmla="*/ 9 h 144"/>
                  <a:gd name="T40" fmla="*/ 33 w 98"/>
                  <a:gd name="T41" fmla="*/ 5 h 144"/>
                  <a:gd name="T42" fmla="*/ 39 w 98"/>
                  <a:gd name="T43" fmla="*/ 0 h 144"/>
                  <a:gd name="T44" fmla="*/ 39 w 98"/>
                  <a:gd name="T45" fmla="*/ 0 h 144"/>
                  <a:gd name="T46" fmla="*/ 31 w 98"/>
                  <a:gd name="T47" fmla="*/ 0 h 144"/>
                  <a:gd name="T48" fmla="*/ 25 w 98"/>
                  <a:gd name="T49" fmla="*/ 3 h 144"/>
                  <a:gd name="T50" fmla="*/ 1 w 98"/>
                  <a:gd name="T51" fmla="*/ 29 h 144"/>
                  <a:gd name="T52" fmla="*/ 1 w 98"/>
                  <a:gd name="T53" fmla="*/ 29 h 144"/>
                  <a:gd name="T54" fmla="*/ 1 w 98"/>
                  <a:gd name="T55" fmla="*/ 30 h 144"/>
                  <a:gd name="T56" fmla="*/ 0 w 98"/>
                  <a:gd name="T57" fmla="*/ 40 h 144"/>
                  <a:gd name="T58" fmla="*/ 0 w 98"/>
                  <a:gd name="T59" fmla="*/ 41 h 144"/>
                  <a:gd name="T60" fmla="*/ 0 w 98"/>
                  <a:gd name="T61" fmla="*/ 42 h 144"/>
                  <a:gd name="T62" fmla="*/ 1 w 98"/>
                  <a:gd name="T63" fmla="*/ 44 h 144"/>
                  <a:gd name="T64" fmla="*/ 3 w 98"/>
                  <a:gd name="T65" fmla="*/ 48 h 144"/>
                  <a:gd name="T66" fmla="*/ 7 w 98"/>
                  <a:gd name="T67" fmla="*/ 55 h 144"/>
                  <a:gd name="T68" fmla="*/ 15 w 98"/>
                  <a:gd name="T69" fmla="*/ 71 h 144"/>
                  <a:gd name="T70" fmla="*/ 26 w 98"/>
                  <a:gd name="T71" fmla="*/ 65 h 144"/>
                  <a:gd name="T72" fmla="*/ 26 w 98"/>
                  <a:gd name="T73" fmla="*/ 75 h 144"/>
                  <a:gd name="T74" fmla="*/ 26 w 98"/>
                  <a:gd name="T75" fmla="*/ 76 h 144"/>
                  <a:gd name="T76" fmla="*/ 28 w 98"/>
                  <a:gd name="T77" fmla="*/ 76 h 144"/>
                  <a:gd name="T78" fmla="*/ 30 w 98"/>
                  <a:gd name="T79" fmla="*/ 144 h 144"/>
                  <a:gd name="T80" fmla="*/ 50 w 98"/>
                  <a:gd name="T81" fmla="*/ 144 h 144"/>
                  <a:gd name="T82" fmla="*/ 50 w 98"/>
                  <a:gd name="T83" fmla="*/ 76 h 144"/>
                  <a:gd name="T84" fmla="*/ 52 w 98"/>
                  <a:gd name="T85" fmla="*/ 76 h 144"/>
                  <a:gd name="T86" fmla="*/ 54 w 98"/>
                  <a:gd name="T87" fmla="*/ 144 h 144"/>
                  <a:gd name="T88" fmla="*/ 60 w 98"/>
                  <a:gd name="T89" fmla="*/ 144 h 144"/>
                  <a:gd name="T90" fmla="*/ 60 w 98"/>
                  <a:gd name="T91" fmla="*/ 74 h 144"/>
                  <a:gd name="T92" fmla="*/ 27 w 98"/>
                  <a:gd name="T93" fmla="*/ 50 h 144"/>
                  <a:gd name="T94" fmla="*/ 24 w 98"/>
                  <a:gd name="T95" fmla="*/ 46 h 144"/>
                  <a:gd name="T96" fmla="*/ 20 w 98"/>
                  <a:gd name="T97" fmla="*/ 39 h 144"/>
                  <a:gd name="T98" fmla="*/ 19 w 98"/>
                  <a:gd name="T99" fmla="*/ 36 h 144"/>
                  <a:gd name="T100" fmla="*/ 27 w 98"/>
                  <a:gd name="T101" fmla="*/ 26 h 144"/>
                  <a:gd name="T102" fmla="*/ 27 w 98"/>
                  <a:gd name="T103" fmla="*/ 5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144">
                    <a:moveTo>
                      <a:pt x="60" y="74"/>
                    </a:moveTo>
                    <a:cubicBezTo>
                      <a:pt x="60" y="66"/>
                      <a:pt x="66" y="58"/>
                      <a:pt x="75" y="57"/>
                    </a:cubicBezTo>
                    <a:cubicBezTo>
                      <a:pt x="75" y="50"/>
                      <a:pt x="75" y="43"/>
                      <a:pt x="74" y="36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8" y="41"/>
                      <a:pt x="78" y="49"/>
                      <a:pt x="78" y="57"/>
                    </a:cubicBezTo>
                    <a:cubicBezTo>
                      <a:pt x="98" y="57"/>
                      <a:pt x="98" y="57"/>
                      <a:pt x="98" y="57"/>
                    </a:cubicBezTo>
                    <a:cubicBezTo>
                      <a:pt x="98" y="50"/>
                      <a:pt x="98" y="43"/>
                      <a:pt x="92" y="31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71" y="0"/>
                      <a:pt x="64" y="0"/>
                      <a:pt x="63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0"/>
                      <a:pt x="31" y="0"/>
                      <a:pt x="31" y="0"/>
                    </a:cubicBezTo>
                    <a:cubicBezTo>
                      <a:pt x="29" y="1"/>
                      <a:pt x="27" y="2"/>
                      <a:pt x="25" y="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9" y="69"/>
                      <a:pt x="23" y="67"/>
                      <a:pt x="26" y="65"/>
                    </a:cubicBezTo>
                    <a:cubicBezTo>
                      <a:pt x="26" y="69"/>
                      <a:pt x="26" y="72"/>
                      <a:pt x="26" y="75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27" y="76"/>
                      <a:pt x="27" y="76"/>
                      <a:pt x="28" y="76"/>
                    </a:cubicBezTo>
                    <a:cubicBezTo>
                      <a:pt x="30" y="144"/>
                      <a:pt x="30" y="144"/>
                      <a:pt x="30" y="144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50" y="124"/>
                      <a:pt x="50" y="89"/>
                      <a:pt x="50" y="76"/>
                    </a:cubicBezTo>
                    <a:cubicBezTo>
                      <a:pt x="50" y="76"/>
                      <a:pt x="51" y="76"/>
                      <a:pt x="52" y="76"/>
                    </a:cubicBezTo>
                    <a:cubicBezTo>
                      <a:pt x="54" y="144"/>
                      <a:pt x="54" y="144"/>
                      <a:pt x="54" y="144"/>
                    </a:cubicBezTo>
                    <a:cubicBezTo>
                      <a:pt x="60" y="144"/>
                      <a:pt x="60" y="144"/>
                      <a:pt x="60" y="144"/>
                    </a:cubicBezTo>
                    <a:lnTo>
                      <a:pt x="60" y="74"/>
                    </a:lnTo>
                    <a:close/>
                    <a:moveTo>
                      <a:pt x="27" y="50"/>
                    </a:move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34"/>
                      <a:pt x="27" y="42"/>
                      <a:pt x="27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65"/>
              <p:cNvSpPr>
                <a:spLocks/>
              </p:cNvSpPr>
              <p:nvPr/>
            </p:nvSpPr>
            <p:spPr bwMode="auto">
              <a:xfrm>
                <a:off x="6099176" y="3230563"/>
                <a:ext cx="220663" cy="198438"/>
              </a:xfrm>
              <a:custGeom>
                <a:avLst/>
                <a:gdLst>
                  <a:gd name="T0" fmla="*/ 1 w 58"/>
                  <a:gd name="T1" fmla="*/ 52 h 52"/>
                  <a:gd name="T2" fmla="*/ 30 w 58"/>
                  <a:gd name="T3" fmla="*/ 52 h 52"/>
                  <a:gd name="T4" fmla="*/ 58 w 58"/>
                  <a:gd name="T5" fmla="*/ 52 h 52"/>
                  <a:gd name="T6" fmla="*/ 55 w 58"/>
                  <a:gd name="T7" fmla="*/ 8 h 52"/>
                  <a:gd name="T8" fmla="*/ 47 w 58"/>
                  <a:gd name="T9" fmla="*/ 0 h 52"/>
                  <a:gd name="T10" fmla="*/ 40 w 58"/>
                  <a:gd name="T11" fmla="*/ 0 h 52"/>
                  <a:gd name="T12" fmla="*/ 45 w 58"/>
                  <a:gd name="T13" fmla="*/ 4 h 52"/>
                  <a:gd name="T14" fmla="*/ 38 w 58"/>
                  <a:gd name="T15" fmla="*/ 8 h 52"/>
                  <a:gd name="T16" fmla="*/ 41 w 58"/>
                  <a:gd name="T17" fmla="*/ 13 h 52"/>
                  <a:gd name="T18" fmla="*/ 29 w 58"/>
                  <a:gd name="T19" fmla="*/ 41 h 52"/>
                  <a:gd name="T20" fmla="*/ 29 w 58"/>
                  <a:gd name="T21" fmla="*/ 41 h 52"/>
                  <a:gd name="T22" fmla="*/ 29 w 58"/>
                  <a:gd name="T23" fmla="*/ 41 h 52"/>
                  <a:gd name="T24" fmla="*/ 29 w 58"/>
                  <a:gd name="T25" fmla="*/ 41 h 52"/>
                  <a:gd name="T26" fmla="*/ 29 w 58"/>
                  <a:gd name="T27" fmla="*/ 41 h 52"/>
                  <a:gd name="T28" fmla="*/ 16 w 58"/>
                  <a:gd name="T29" fmla="*/ 13 h 52"/>
                  <a:gd name="T30" fmla="*/ 19 w 58"/>
                  <a:gd name="T31" fmla="*/ 8 h 52"/>
                  <a:gd name="T32" fmla="*/ 12 w 58"/>
                  <a:gd name="T33" fmla="*/ 4 h 52"/>
                  <a:gd name="T34" fmla="*/ 17 w 58"/>
                  <a:gd name="T35" fmla="*/ 0 h 52"/>
                  <a:gd name="T36" fmla="*/ 11 w 58"/>
                  <a:gd name="T37" fmla="*/ 0 h 52"/>
                  <a:gd name="T38" fmla="*/ 11 w 58"/>
                  <a:gd name="T39" fmla="*/ 0 h 52"/>
                  <a:gd name="T40" fmla="*/ 3 w 58"/>
                  <a:gd name="T41" fmla="*/ 8 h 52"/>
                  <a:gd name="T42" fmla="*/ 0 w 58"/>
                  <a:gd name="T43" fmla="*/ 52 h 52"/>
                  <a:gd name="T44" fmla="*/ 1 w 58"/>
                  <a:gd name="T4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52">
                    <a:moveTo>
                      <a:pt x="1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47" y="0"/>
                      <a:pt x="44" y="0"/>
                      <a:pt x="40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3" y="3"/>
                      <a:pt x="3" y="8"/>
                    </a:cubicBezTo>
                    <a:cubicBezTo>
                      <a:pt x="0" y="52"/>
                      <a:pt x="0" y="52"/>
                      <a:pt x="0" y="52"/>
                    </a:cubicBezTo>
                    <a:lnTo>
                      <a:pt x="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66"/>
              <p:cNvSpPr>
                <a:spLocks/>
              </p:cNvSpPr>
              <p:nvPr/>
            </p:nvSpPr>
            <p:spPr bwMode="auto">
              <a:xfrm>
                <a:off x="6019801" y="3633788"/>
                <a:ext cx="111125" cy="103188"/>
              </a:xfrm>
              <a:custGeom>
                <a:avLst/>
                <a:gdLst>
                  <a:gd name="T0" fmla="*/ 27 w 29"/>
                  <a:gd name="T1" fmla="*/ 0 h 27"/>
                  <a:gd name="T2" fmla="*/ 26 w 29"/>
                  <a:gd name="T3" fmla="*/ 0 h 27"/>
                  <a:gd name="T4" fmla="*/ 1 w 29"/>
                  <a:gd name="T5" fmla="*/ 24 h 27"/>
                  <a:gd name="T6" fmla="*/ 1 w 29"/>
                  <a:gd name="T7" fmla="*/ 27 h 27"/>
                  <a:gd name="T8" fmla="*/ 2 w 29"/>
                  <a:gd name="T9" fmla="*/ 27 h 27"/>
                  <a:gd name="T10" fmla="*/ 4 w 29"/>
                  <a:gd name="T11" fmla="*/ 27 h 27"/>
                  <a:gd name="T12" fmla="*/ 29 w 29"/>
                  <a:gd name="T13" fmla="*/ 3 h 27"/>
                  <a:gd name="T14" fmla="*/ 29 w 29"/>
                  <a:gd name="T15" fmla="*/ 0 h 27"/>
                  <a:gd name="T16" fmla="*/ 27 w 29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7">
                    <a:moveTo>
                      <a:pt x="2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5"/>
                      <a:pt x="0" y="26"/>
                      <a:pt x="1" y="27"/>
                    </a:cubicBezTo>
                    <a:cubicBezTo>
                      <a:pt x="1" y="27"/>
                      <a:pt x="2" y="27"/>
                      <a:pt x="2" y="27"/>
                    </a:cubicBezTo>
                    <a:cubicBezTo>
                      <a:pt x="3" y="27"/>
                      <a:pt x="3" y="27"/>
                      <a:pt x="4" y="2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67"/>
              <p:cNvSpPr>
                <a:spLocks noEditPoints="1"/>
              </p:cNvSpPr>
              <p:nvPr/>
            </p:nvSpPr>
            <p:spPr bwMode="auto">
              <a:xfrm>
                <a:off x="5967413" y="3448050"/>
                <a:ext cx="504825" cy="346075"/>
              </a:xfrm>
              <a:custGeom>
                <a:avLst/>
                <a:gdLst>
                  <a:gd name="T0" fmla="*/ 128 w 133"/>
                  <a:gd name="T1" fmla="*/ 4 h 91"/>
                  <a:gd name="T2" fmla="*/ 118 w 133"/>
                  <a:gd name="T3" fmla="*/ 0 h 91"/>
                  <a:gd name="T4" fmla="*/ 15 w 133"/>
                  <a:gd name="T5" fmla="*/ 0 h 91"/>
                  <a:gd name="T6" fmla="*/ 5 w 133"/>
                  <a:gd name="T7" fmla="*/ 4 h 91"/>
                  <a:gd name="T8" fmla="*/ 0 w 133"/>
                  <a:gd name="T9" fmla="*/ 17 h 91"/>
                  <a:gd name="T10" fmla="*/ 0 w 133"/>
                  <a:gd name="T11" fmla="*/ 75 h 91"/>
                  <a:gd name="T12" fmla="*/ 15 w 133"/>
                  <a:gd name="T13" fmla="*/ 91 h 91"/>
                  <a:gd name="T14" fmla="*/ 118 w 133"/>
                  <a:gd name="T15" fmla="*/ 91 h 91"/>
                  <a:gd name="T16" fmla="*/ 133 w 133"/>
                  <a:gd name="T17" fmla="*/ 75 h 91"/>
                  <a:gd name="T18" fmla="*/ 133 w 133"/>
                  <a:gd name="T19" fmla="*/ 17 h 91"/>
                  <a:gd name="T20" fmla="*/ 128 w 133"/>
                  <a:gd name="T21" fmla="*/ 4 h 91"/>
                  <a:gd name="T22" fmla="*/ 66 w 133"/>
                  <a:gd name="T23" fmla="*/ 50 h 91"/>
                  <a:gd name="T24" fmla="*/ 17 w 133"/>
                  <a:gd name="T25" fmla="*/ 10 h 91"/>
                  <a:gd name="T26" fmla="*/ 115 w 133"/>
                  <a:gd name="T27" fmla="*/ 10 h 91"/>
                  <a:gd name="T28" fmla="*/ 66 w 133"/>
                  <a:gd name="T29" fmla="*/ 50 h 91"/>
                  <a:gd name="T30" fmla="*/ 123 w 133"/>
                  <a:gd name="T31" fmla="*/ 75 h 91"/>
                  <a:gd name="T32" fmla="*/ 118 w 133"/>
                  <a:gd name="T33" fmla="*/ 80 h 91"/>
                  <a:gd name="T34" fmla="*/ 15 w 133"/>
                  <a:gd name="T35" fmla="*/ 80 h 91"/>
                  <a:gd name="T36" fmla="*/ 10 w 133"/>
                  <a:gd name="T37" fmla="*/ 75 h 91"/>
                  <a:gd name="T38" fmla="*/ 10 w 133"/>
                  <a:gd name="T39" fmla="*/ 17 h 91"/>
                  <a:gd name="T40" fmla="*/ 62 w 133"/>
                  <a:gd name="T41" fmla="*/ 60 h 91"/>
                  <a:gd name="T42" fmla="*/ 66 w 133"/>
                  <a:gd name="T43" fmla="*/ 61 h 91"/>
                  <a:gd name="T44" fmla="*/ 70 w 133"/>
                  <a:gd name="T45" fmla="*/ 60 h 91"/>
                  <a:gd name="T46" fmla="*/ 123 w 133"/>
                  <a:gd name="T47" fmla="*/ 17 h 91"/>
                  <a:gd name="T48" fmla="*/ 123 w 133"/>
                  <a:gd name="T49" fmla="*/ 7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3" h="91">
                    <a:moveTo>
                      <a:pt x="128" y="4"/>
                    </a:moveTo>
                    <a:cubicBezTo>
                      <a:pt x="125" y="1"/>
                      <a:pt x="121" y="0"/>
                      <a:pt x="1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8" y="1"/>
                      <a:pt x="5" y="4"/>
                    </a:cubicBezTo>
                    <a:cubicBezTo>
                      <a:pt x="3" y="6"/>
                      <a:pt x="0" y="11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4"/>
                      <a:pt x="7" y="91"/>
                      <a:pt x="15" y="91"/>
                    </a:cubicBezTo>
                    <a:cubicBezTo>
                      <a:pt x="118" y="91"/>
                      <a:pt x="118" y="91"/>
                      <a:pt x="118" y="91"/>
                    </a:cubicBezTo>
                    <a:cubicBezTo>
                      <a:pt x="126" y="91"/>
                      <a:pt x="133" y="84"/>
                      <a:pt x="133" y="75"/>
                    </a:cubicBezTo>
                    <a:cubicBezTo>
                      <a:pt x="133" y="17"/>
                      <a:pt x="133" y="17"/>
                      <a:pt x="133" y="17"/>
                    </a:cubicBezTo>
                    <a:cubicBezTo>
                      <a:pt x="133" y="11"/>
                      <a:pt x="130" y="6"/>
                      <a:pt x="128" y="4"/>
                    </a:cubicBezTo>
                    <a:close/>
                    <a:moveTo>
                      <a:pt x="66" y="50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15" y="10"/>
                      <a:pt x="115" y="10"/>
                      <a:pt x="115" y="10"/>
                    </a:cubicBezTo>
                    <a:lnTo>
                      <a:pt x="66" y="50"/>
                    </a:lnTo>
                    <a:close/>
                    <a:moveTo>
                      <a:pt x="123" y="75"/>
                    </a:moveTo>
                    <a:cubicBezTo>
                      <a:pt x="123" y="78"/>
                      <a:pt x="120" y="80"/>
                      <a:pt x="118" y="80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2" y="80"/>
                      <a:pt x="10" y="78"/>
                      <a:pt x="10" y="75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4" y="61"/>
                      <a:pt x="65" y="61"/>
                      <a:pt x="66" y="61"/>
                    </a:cubicBezTo>
                    <a:cubicBezTo>
                      <a:pt x="68" y="61"/>
                      <a:pt x="69" y="61"/>
                      <a:pt x="70" y="60"/>
                    </a:cubicBezTo>
                    <a:cubicBezTo>
                      <a:pt x="123" y="17"/>
                      <a:pt x="123" y="17"/>
                      <a:pt x="123" y="17"/>
                    </a:cubicBezTo>
                    <a:lnTo>
                      <a:pt x="123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68"/>
              <p:cNvSpPr>
                <a:spLocks/>
              </p:cNvSpPr>
              <p:nvPr/>
            </p:nvSpPr>
            <p:spPr bwMode="auto">
              <a:xfrm>
                <a:off x="6305551" y="3633788"/>
                <a:ext cx="114300" cy="103188"/>
              </a:xfrm>
              <a:custGeom>
                <a:avLst/>
                <a:gdLst>
                  <a:gd name="T0" fmla="*/ 26 w 30"/>
                  <a:gd name="T1" fmla="*/ 27 h 27"/>
                  <a:gd name="T2" fmla="*/ 28 w 30"/>
                  <a:gd name="T3" fmla="*/ 27 h 27"/>
                  <a:gd name="T4" fmla="*/ 29 w 30"/>
                  <a:gd name="T5" fmla="*/ 27 h 27"/>
                  <a:gd name="T6" fmla="*/ 29 w 30"/>
                  <a:gd name="T7" fmla="*/ 24 h 27"/>
                  <a:gd name="T8" fmla="*/ 4 w 30"/>
                  <a:gd name="T9" fmla="*/ 0 h 27"/>
                  <a:gd name="T10" fmla="*/ 3 w 30"/>
                  <a:gd name="T11" fmla="*/ 0 h 27"/>
                  <a:gd name="T12" fmla="*/ 1 w 30"/>
                  <a:gd name="T13" fmla="*/ 0 h 27"/>
                  <a:gd name="T14" fmla="*/ 1 w 30"/>
                  <a:gd name="T15" fmla="*/ 3 h 27"/>
                  <a:gd name="T16" fmla="*/ 26 w 30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7">
                    <a:moveTo>
                      <a:pt x="26" y="27"/>
                    </a:moveTo>
                    <a:cubicBezTo>
                      <a:pt x="26" y="27"/>
                      <a:pt x="27" y="27"/>
                      <a:pt x="28" y="27"/>
                    </a:cubicBezTo>
                    <a:cubicBezTo>
                      <a:pt x="28" y="27"/>
                      <a:pt x="29" y="27"/>
                      <a:pt x="29" y="27"/>
                    </a:cubicBezTo>
                    <a:cubicBezTo>
                      <a:pt x="30" y="26"/>
                      <a:pt x="30" y="25"/>
                      <a:pt x="29" y="2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1"/>
                      <a:pt x="0" y="3"/>
                      <a:pt x="1" y="3"/>
                    </a:cubicBezTo>
                    <a:lnTo>
                      <a:pt x="2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69"/>
              <p:cNvSpPr>
                <a:spLocks/>
              </p:cNvSpPr>
              <p:nvPr/>
            </p:nvSpPr>
            <p:spPr bwMode="auto">
              <a:xfrm>
                <a:off x="6016626" y="3413125"/>
                <a:ext cx="79375" cy="57150"/>
              </a:xfrm>
              <a:custGeom>
                <a:avLst/>
                <a:gdLst>
                  <a:gd name="T0" fmla="*/ 1 w 21"/>
                  <a:gd name="T1" fmla="*/ 15 h 15"/>
                  <a:gd name="T2" fmla="*/ 21 w 21"/>
                  <a:gd name="T3" fmla="*/ 14 h 15"/>
                  <a:gd name="T4" fmla="*/ 20 w 21"/>
                  <a:gd name="T5" fmla="*/ 0 h 15"/>
                  <a:gd name="T6" fmla="*/ 0 w 21"/>
                  <a:gd name="T7" fmla="*/ 0 h 15"/>
                  <a:gd name="T8" fmla="*/ 1 w 2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1" y="15"/>
                    </a:moveTo>
                    <a:cubicBezTo>
                      <a:pt x="8" y="15"/>
                      <a:pt x="14" y="14"/>
                      <a:pt x="21" y="14"/>
                    </a:cubicBezTo>
                    <a:cubicBezTo>
                      <a:pt x="20" y="8"/>
                      <a:pt x="20" y="4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11"/>
                      <a:pt x="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3" name="任意多边形 82"/>
          <p:cNvSpPr/>
          <p:nvPr/>
        </p:nvSpPr>
        <p:spPr>
          <a:xfrm>
            <a:off x="1" y="0"/>
            <a:ext cx="12191998" cy="1790700"/>
          </a:xfrm>
          <a:custGeom>
            <a:avLst/>
            <a:gdLst>
              <a:gd name="connsiteX0" fmla="*/ 0 w 12191998"/>
              <a:gd name="connsiteY0" fmla="*/ 0 h 1790700"/>
              <a:gd name="connsiteX1" fmla="*/ 12191998 w 12191998"/>
              <a:gd name="connsiteY1" fmla="*/ 0 h 1790700"/>
              <a:gd name="connsiteX2" fmla="*/ 12191998 w 12191998"/>
              <a:gd name="connsiteY2" fmla="*/ 467886 h 1790700"/>
              <a:gd name="connsiteX3" fmla="*/ 11809073 w 12191998"/>
              <a:gd name="connsiteY3" fmla="*/ 644320 h 1790700"/>
              <a:gd name="connsiteX4" fmla="*/ 6095999 w 12191998"/>
              <a:gd name="connsiteY4" fmla="*/ 1790700 h 1790700"/>
              <a:gd name="connsiteX5" fmla="*/ 382925 w 12191998"/>
              <a:gd name="connsiteY5" fmla="*/ 644320 h 1790700"/>
              <a:gd name="connsiteX6" fmla="*/ 0 w 12191998"/>
              <a:gd name="connsiteY6" fmla="*/ 467886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8" h="1790700">
                <a:moveTo>
                  <a:pt x="0" y="0"/>
                </a:moveTo>
                <a:lnTo>
                  <a:pt x="12191998" y="0"/>
                </a:lnTo>
                <a:lnTo>
                  <a:pt x="12191998" y="467886"/>
                </a:lnTo>
                <a:lnTo>
                  <a:pt x="11809073" y="644320"/>
                </a:lnTo>
                <a:cubicBezTo>
                  <a:pt x="10143231" y="1371784"/>
                  <a:pt x="8187684" y="1790700"/>
                  <a:pt x="6095999" y="1790700"/>
                </a:cubicBezTo>
                <a:cubicBezTo>
                  <a:pt x="4004313" y="1790700"/>
                  <a:pt x="2048766" y="1371784"/>
                  <a:pt x="382925" y="644320"/>
                </a:cubicBezTo>
                <a:lnTo>
                  <a:pt x="0" y="46788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187043" y="873570"/>
            <a:ext cx="1817914" cy="1729510"/>
            <a:chOff x="4962525" y="1519942"/>
            <a:chExt cx="2266950" cy="2156708"/>
          </a:xfrm>
        </p:grpSpPr>
        <p:sp>
          <p:nvSpPr>
            <p:cNvPr id="5" name="椭圆 4"/>
            <p:cNvSpPr/>
            <p:nvPr/>
          </p:nvSpPr>
          <p:spPr>
            <a:xfrm>
              <a:off x="5017646" y="1519942"/>
              <a:ext cx="2156708" cy="2156708"/>
            </a:xfrm>
            <a:prstGeom prst="ellipse">
              <a:avLst/>
            </a:prstGeom>
            <a:ln w="31750">
              <a:solidFill>
                <a:schemeClr val="bg1"/>
              </a:solidFill>
            </a:ln>
            <a:effectLst>
              <a:outerShdw blurRad="1651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962525" y="2182798"/>
              <a:ext cx="2266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</a:rPr>
                <a:t>LOGO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971006" y="4138599"/>
            <a:ext cx="6249988" cy="338554"/>
            <a:chOff x="2971006" y="4113199"/>
            <a:chExt cx="6249988" cy="338554"/>
          </a:xfrm>
        </p:grpSpPr>
        <p:sp>
          <p:nvSpPr>
            <p:cNvPr id="85" name="圆角矩形 84"/>
            <p:cNvSpPr/>
            <p:nvPr/>
          </p:nvSpPr>
          <p:spPr>
            <a:xfrm>
              <a:off x="2971006" y="4113199"/>
              <a:ext cx="6249988" cy="338554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2989263" y="4113199"/>
              <a:ext cx="62134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北京大学信息科学技术学院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7554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accel="22000" fill="hold" nodeType="withEffect" p14:presetBounceEnd="2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22000" fill="hold" nodeType="withEffect" p14:presetBounceEnd="2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22000" fill="hold" nodeType="withEffect" p14:presetBounceEnd="2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22000" fill="hold" nodeType="withEffect" p14:presetBounceEnd="2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22000" fill="hold" nodeType="withEffect" p14:presetBounceEnd="2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8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accel="2200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22000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22000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2200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22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8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6" name="任意多边形 5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-397" y="1696972"/>
              <a:ext cx="1015663" cy="34640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PART 01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8" name="任意多边形 7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9" name="文本框 8"/>
            <p:cNvSpPr txBox="1"/>
            <p:nvPr/>
          </p:nvSpPr>
          <p:spPr>
            <a:xfrm flipH="1">
              <a:off x="11160600" y="1696972"/>
              <a:ext cx="1015663" cy="34640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PART 01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21429" y="205041"/>
            <a:ext cx="6949143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1300" b="1" spc="600" dirty="0">
                <a:solidFill>
                  <a:schemeClr val="accent1">
                    <a:alpha val="5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sz="41300" b="1" spc="600" dirty="0">
              <a:solidFill>
                <a:schemeClr val="accent1">
                  <a:alpha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4743" y="1728953"/>
            <a:ext cx="5602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chemeClr val="accent1"/>
                </a:solidFill>
              </a:rPr>
              <a:t>课题背景及内容</a:t>
            </a:r>
          </a:p>
        </p:txBody>
      </p:sp>
      <p:sp>
        <p:nvSpPr>
          <p:cNvPr id="17" name="矩形 16"/>
          <p:cNvSpPr/>
          <p:nvPr/>
        </p:nvSpPr>
        <p:spPr>
          <a:xfrm>
            <a:off x="3797300" y="2550202"/>
            <a:ext cx="459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162550" y="3048701"/>
            <a:ext cx="1866900" cy="401228"/>
            <a:chOff x="5162550" y="3954317"/>
            <a:chExt cx="1866900" cy="401228"/>
          </a:xfrm>
        </p:grpSpPr>
        <p:sp>
          <p:nvSpPr>
            <p:cNvPr id="21" name="文本框 20"/>
            <p:cNvSpPr txBox="1"/>
            <p:nvPr/>
          </p:nvSpPr>
          <p:spPr>
            <a:xfrm>
              <a:off x="5276071" y="398565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选题背景</a:t>
              </a: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62550" y="3568948"/>
            <a:ext cx="1866900" cy="401228"/>
            <a:chOff x="5162550" y="4445997"/>
            <a:chExt cx="1866900" cy="401228"/>
          </a:xfrm>
        </p:grpSpPr>
        <p:sp>
          <p:nvSpPr>
            <p:cNvPr id="22" name="文本框 21"/>
            <p:cNvSpPr txBox="1"/>
            <p:nvPr/>
          </p:nvSpPr>
          <p:spPr>
            <a:xfrm>
              <a:off x="5276071" y="447733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研究意义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62550" y="4089195"/>
            <a:ext cx="1866900" cy="401228"/>
            <a:chOff x="5162550" y="4930104"/>
            <a:chExt cx="1866900" cy="401228"/>
          </a:xfrm>
        </p:grpSpPr>
        <p:sp>
          <p:nvSpPr>
            <p:cNvPr id="23" name="文本框 22"/>
            <p:cNvSpPr txBox="1"/>
            <p:nvPr/>
          </p:nvSpPr>
          <p:spPr>
            <a:xfrm>
              <a:off x="5276071" y="4961441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研究综述</a:t>
              </a: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62550" y="4609442"/>
            <a:ext cx="1866900" cy="401228"/>
            <a:chOff x="5162550" y="5418236"/>
            <a:chExt cx="1866900" cy="401228"/>
          </a:xfrm>
        </p:grpSpPr>
        <p:sp>
          <p:nvSpPr>
            <p:cNvPr id="24" name="文本框 23"/>
            <p:cNvSpPr txBox="1"/>
            <p:nvPr/>
          </p:nvSpPr>
          <p:spPr>
            <a:xfrm>
              <a:off x="5276071" y="5449573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理论基础</a:t>
              </a: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5162550" y="5418236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162550" y="5129691"/>
            <a:ext cx="1866900" cy="401228"/>
            <a:chOff x="5162550" y="5895607"/>
            <a:chExt cx="1866900" cy="401228"/>
          </a:xfrm>
        </p:grpSpPr>
        <p:sp>
          <p:nvSpPr>
            <p:cNvPr id="25" name="文本框 24"/>
            <p:cNvSpPr txBox="1"/>
            <p:nvPr/>
          </p:nvSpPr>
          <p:spPr>
            <a:xfrm>
              <a:off x="5276071" y="592694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主要贡献</a:t>
              </a: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5162550" y="589560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0819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786533" y="1360488"/>
            <a:ext cx="4375150" cy="5354637"/>
            <a:chOff x="6786533" y="1360488"/>
            <a:chExt cx="4375150" cy="5354637"/>
          </a:xfrm>
          <a:solidFill>
            <a:schemeClr val="tx2"/>
          </a:solidFill>
        </p:grpSpPr>
        <p:sp>
          <p:nvSpPr>
            <p:cNvPr id="12" name="MH_Other_1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6786533" y="1360488"/>
              <a:ext cx="4375150" cy="5354637"/>
            </a:xfrm>
            <a:custGeom>
              <a:avLst/>
              <a:gdLst>
                <a:gd name="T0" fmla="*/ 1412 w 1646"/>
                <a:gd name="T1" fmla="*/ 1674 h 2015"/>
                <a:gd name="T2" fmla="*/ 1372 w 1646"/>
                <a:gd name="T3" fmla="*/ 1163 h 2015"/>
                <a:gd name="T4" fmla="*/ 1439 w 1646"/>
                <a:gd name="T5" fmla="*/ 1075 h 2015"/>
                <a:gd name="T6" fmla="*/ 1536 w 1646"/>
                <a:gd name="T7" fmla="*/ 808 h 2015"/>
                <a:gd name="T8" fmla="*/ 1247 w 1646"/>
                <a:gd name="T9" fmla="*/ 156 h 2015"/>
                <a:gd name="T10" fmla="*/ 493 w 1646"/>
                <a:gd name="T11" fmla="*/ 100 h 2015"/>
                <a:gd name="T12" fmla="*/ 398 w 1646"/>
                <a:gd name="T13" fmla="*/ 157 h 2015"/>
                <a:gd name="T14" fmla="*/ 163 w 1646"/>
                <a:gd name="T15" fmla="*/ 524 h 2015"/>
                <a:gd name="T16" fmla="*/ 126 w 1646"/>
                <a:gd name="T17" fmla="*/ 617 h 2015"/>
                <a:gd name="T18" fmla="*/ 134 w 1646"/>
                <a:gd name="T19" fmla="*/ 682 h 2015"/>
                <a:gd name="T20" fmla="*/ 133 w 1646"/>
                <a:gd name="T21" fmla="*/ 749 h 2015"/>
                <a:gd name="T22" fmla="*/ 20 w 1646"/>
                <a:gd name="T23" fmla="*/ 977 h 2015"/>
                <a:gd name="T24" fmla="*/ 1 w 1646"/>
                <a:gd name="T25" fmla="*/ 1022 h 2015"/>
                <a:gd name="T26" fmla="*/ 35 w 1646"/>
                <a:gd name="T27" fmla="*/ 1079 h 2015"/>
                <a:gd name="T28" fmla="*/ 89 w 1646"/>
                <a:gd name="T29" fmla="*/ 1092 h 2015"/>
                <a:gd name="T30" fmla="*/ 103 w 1646"/>
                <a:gd name="T31" fmla="*/ 1178 h 2015"/>
                <a:gd name="T32" fmla="*/ 88 w 1646"/>
                <a:gd name="T33" fmla="*/ 1208 h 2015"/>
                <a:gd name="T34" fmla="*/ 113 w 1646"/>
                <a:gd name="T35" fmla="*/ 1250 h 2015"/>
                <a:gd name="T36" fmla="*/ 141 w 1646"/>
                <a:gd name="T37" fmla="*/ 1260 h 2015"/>
                <a:gd name="T38" fmla="*/ 118 w 1646"/>
                <a:gd name="T39" fmla="*/ 1278 h 2015"/>
                <a:gd name="T40" fmla="*/ 136 w 1646"/>
                <a:gd name="T41" fmla="*/ 1339 h 2015"/>
                <a:gd name="T42" fmla="*/ 151 w 1646"/>
                <a:gd name="T43" fmla="*/ 1373 h 2015"/>
                <a:gd name="T44" fmla="*/ 139 w 1646"/>
                <a:gd name="T45" fmla="*/ 1432 h 2015"/>
                <a:gd name="T46" fmla="*/ 215 w 1646"/>
                <a:gd name="T47" fmla="*/ 1540 h 2015"/>
                <a:gd name="T48" fmla="*/ 436 w 1646"/>
                <a:gd name="T49" fmla="*/ 1546 h 2015"/>
                <a:gd name="T50" fmla="*/ 541 w 1646"/>
                <a:gd name="T51" fmla="*/ 1617 h 2015"/>
                <a:gd name="T52" fmla="*/ 560 w 1646"/>
                <a:gd name="T53" fmla="*/ 1684 h 2015"/>
                <a:gd name="T54" fmla="*/ 644 w 1646"/>
                <a:gd name="T55" fmla="*/ 1879 h 2015"/>
                <a:gd name="T56" fmla="*/ 607 w 1646"/>
                <a:gd name="T57" fmla="*/ 2015 h 2015"/>
                <a:gd name="T58" fmla="*/ 1646 w 1646"/>
                <a:gd name="T59" fmla="*/ 2015 h 2015"/>
                <a:gd name="T60" fmla="*/ 1412 w 1646"/>
                <a:gd name="T61" fmla="*/ 1674 h 2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6" h="2015">
                  <a:moveTo>
                    <a:pt x="1412" y="1674"/>
                  </a:moveTo>
                  <a:cubicBezTo>
                    <a:pt x="1287" y="1534"/>
                    <a:pt x="1265" y="1326"/>
                    <a:pt x="1372" y="1163"/>
                  </a:cubicBezTo>
                  <a:cubicBezTo>
                    <a:pt x="1391" y="1135"/>
                    <a:pt x="1413" y="1106"/>
                    <a:pt x="1439" y="1075"/>
                  </a:cubicBezTo>
                  <a:cubicBezTo>
                    <a:pt x="1499" y="1000"/>
                    <a:pt x="1530" y="907"/>
                    <a:pt x="1536" y="808"/>
                  </a:cubicBezTo>
                  <a:cubicBezTo>
                    <a:pt x="1551" y="579"/>
                    <a:pt x="1439" y="291"/>
                    <a:pt x="1247" y="156"/>
                  </a:cubicBezTo>
                  <a:cubicBezTo>
                    <a:pt x="1032" y="18"/>
                    <a:pt x="744" y="0"/>
                    <a:pt x="493" y="100"/>
                  </a:cubicBezTo>
                  <a:cubicBezTo>
                    <a:pt x="460" y="116"/>
                    <a:pt x="429" y="135"/>
                    <a:pt x="398" y="157"/>
                  </a:cubicBezTo>
                  <a:cubicBezTo>
                    <a:pt x="258" y="258"/>
                    <a:pt x="224" y="369"/>
                    <a:pt x="163" y="524"/>
                  </a:cubicBezTo>
                  <a:cubicBezTo>
                    <a:pt x="151" y="554"/>
                    <a:pt x="133" y="585"/>
                    <a:pt x="126" y="617"/>
                  </a:cubicBezTo>
                  <a:cubicBezTo>
                    <a:pt x="119" y="652"/>
                    <a:pt x="127" y="664"/>
                    <a:pt x="134" y="682"/>
                  </a:cubicBezTo>
                  <a:cubicBezTo>
                    <a:pt x="145" y="707"/>
                    <a:pt x="144" y="723"/>
                    <a:pt x="133" y="749"/>
                  </a:cubicBezTo>
                  <a:cubicBezTo>
                    <a:pt x="97" y="826"/>
                    <a:pt x="65" y="904"/>
                    <a:pt x="20" y="977"/>
                  </a:cubicBezTo>
                  <a:cubicBezTo>
                    <a:pt x="12" y="989"/>
                    <a:pt x="2" y="1005"/>
                    <a:pt x="1" y="1022"/>
                  </a:cubicBezTo>
                  <a:cubicBezTo>
                    <a:pt x="0" y="1046"/>
                    <a:pt x="11" y="1070"/>
                    <a:pt x="35" y="1079"/>
                  </a:cubicBezTo>
                  <a:cubicBezTo>
                    <a:pt x="52" y="1085"/>
                    <a:pt x="71" y="1083"/>
                    <a:pt x="89" y="1092"/>
                  </a:cubicBezTo>
                  <a:cubicBezTo>
                    <a:pt x="130" y="1112"/>
                    <a:pt x="124" y="1148"/>
                    <a:pt x="103" y="1178"/>
                  </a:cubicBezTo>
                  <a:cubicBezTo>
                    <a:pt x="96" y="1189"/>
                    <a:pt x="89" y="1199"/>
                    <a:pt x="88" y="1208"/>
                  </a:cubicBezTo>
                  <a:cubicBezTo>
                    <a:pt x="85" y="1225"/>
                    <a:pt x="90" y="1240"/>
                    <a:pt x="113" y="1250"/>
                  </a:cubicBezTo>
                  <a:cubicBezTo>
                    <a:pt x="120" y="1254"/>
                    <a:pt x="130" y="1257"/>
                    <a:pt x="141" y="1260"/>
                  </a:cubicBezTo>
                  <a:cubicBezTo>
                    <a:pt x="131" y="1266"/>
                    <a:pt x="123" y="1272"/>
                    <a:pt x="118" y="1278"/>
                  </a:cubicBezTo>
                  <a:cubicBezTo>
                    <a:pt x="94" y="1302"/>
                    <a:pt x="114" y="1325"/>
                    <a:pt x="136" y="1339"/>
                  </a:cubicBezTo>
                  <a:cubicBezTo>
                    <a:pt x="150" y="1348"/>
                    <a:pt x="159" y="1356"/>
                    <a:pt x="151" y="1373"/>
                  </a:cubicBezTo>
                  <a:cubicBezTo>
                    <a:pt x="142" y="1393"/>
                    <a:pt x="139" y="1413"/>
                    <a:pt x="139" y="1432"/>
                  </a:cubicBezTo>
                  <a:cubicBezTo>
                    <a:pt x="140" y="1481"/>
                    <a:pt x="166" y="1527"/>
                    <a:pt x="215" y="1540"/>
                  </a:cubicBezTo>
                  <a:cubicBezTo>
                    <a:pt x="277" y="1556"/>
                    <a:pt x="371" y="1542"/>
                    <a:pt x="436" y="1546"/>
                  </a:cubicBezTo>
                  <a:cubicBezTo>
                    <a:pt x="483" y="1550"/>
                    <a:pt x="520" y="1567"/>
                    <a:pt x="541" y="1617"/>
                  </a:cubicBezTo>
                  <a:cubicBezTo>
                    <a:pt x="550" y="1639"/>
                    <a:pt x="555" y="1661"/>
                    <a:pt x="560" y="1684"/>
                  </a:cubicBezTo>
                  <a:cubicBezTo>
                    <a:pt x="577" y="1767"/>
                    <a:pt x="616" y="1806"/>
                    <a:pt x="644" y="1879"/>
                  </a:cubicBezTo>
                  <a:cubicBezTo>
                    <a:pt x="660" y="1920"/>
                    <a:pt x="660" y="1966"/>
                    <a:pt x="607" y="2015"/>
                  </a:cubicBezTo>
                  <a:cubicBezTo>
                    <a:pt x="1646" y="2015"/>
                    <a:pt x="1646" y="2015"/>
                    <a:pt x="1646" y="2015"/>
                  </a:cubicBezTo>
                  <a:cubicBezTo>
                    <a:pt x="1600" y="1886"/>
                    <a:pt x="1527" y="1803"/>
                    <a:pt x="1412" y="167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28" name="MH_Other_12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9120159" y="3917068"/>
              <a:ext cx="244475" cy="404813"/>
            </a:xfrm>
            <a:custGeom>
              <a:avLst/>
              <a:gdLst>
                <a:gd name="T0" fmla="*/ 2147483646 w 92"/>
                <a:gd name="T1" fmla="*/ 2147483646 h 153"/>
                <a:gd name="T2" fmla="*/ 2147483646 w 92"/>
                <a:gd name="T3" fmla="*/ 2147483646 h 153"/>
                <a:gd name="T4" fmla="*/ 2147483646 w 92"/>
                <a:gd name="T5" fmla="*/ 2147483646 h 153"/>
                <a:gd name="T6" fmla="*/ 2147483646 w 92"/>
                <a:gd name="T7" fmla="*/ 2147483646 h 153"/>
                <a:gd name="T8" fmla="*/ 2147483646 w 92"/>
                <a:gd name="T9" fmla="*/ 2147483646 h 153"/>
                <a:gd name="T10" fmla="*/ 2147483646 w 92"/>
                <a:gd name="T11" fmla="*/ 2147483646 h 153"/>
                <a:gd name="T12" fmla="*/ 2147483646 w 92"/>
                <a:gd name="T13" fmla="*/ 2147483646 h 153"/>
                <a:gd name="T14" fmla="*/ 2147483646 w 92"/>
                <a:gd name="T15" fmla="*/ 2147483646 h 153"/>
                <a:gd name="T16" fmla="*/ 2147483646 w 92"/>
                <a:gd name="T17" fmla="*/ 2147483646 h 153"/>
                <a:gd name="T18" fmla="*/ 2147483646 w 92"/>
                <a:gd name="T19" fmla="*/ 2147483646 h 153"/>
                <a:gd name="T20" fmla="*/ 2147483646 w 92"/>
                <a:gd name="T21" fmla="*/ 2147483646 h 153"/>
                <a:gd name="T22" fmla="*/ 2147483646 w 92"/>
                <a:gd name="T23" fmla="*/ 2147483646 h 153"/>
                <a:gd name="T24" fmla="*/ 2147483646 w 92"/>
                <a:gd name="T25" fmla="*/ 2147483646 h 153"/>
                <a:gd name="T26" fmla="*/ 2147483646 w 92"/>
                <a:gd name="T27" fmla="*/ 2147483646 h 153"/>
                <a:gd name="T28" fmla="*/ 2147483646 w 92"/>
                <a:gd name="T29" fmla="*/ 2147483646 h 153"/>
                <a:gd name="T30" fmla="*/ 2147483646 w 92"/>
                <a:gd name="T31" fmla="*/ 2147483646 h 153"/>
                <a:gd name="T32" fmla="*/ 2147483646 w 92"/>
                <a:gd name="T33" fmla="*/ 2147483646 h 153"/>
                <a:gd name="T34" fmla="*/ 2147483646 w 92"/>
                <a:gd name="T35" fmla="*/ 2147483646 h 153"/>
                <a:gd name="T36" fmla="*/ 2147483646 w 92"/>
                <a:gd name="T37" fmla="*/ 2147483646 h 153"/>
                <a:gd name="T38" fmla="*/ 2147483646 w 92"/>
                <a:gd name="T39" fmla="*/ 2147483646 h 153"/>
                <a:gd name="T40" fmla="*/ 2147483646 w 92"/>
                <a:gd name="T41" fmla="*/ 2147483646 h 153"/>
                <a:gd name="T42" fmla="*/ 2147483646 w 92"/>
                <a:gd name="T43" fmla="*/ 2147483646 h 153"/>
                <a:gd name="T44" fmla="*/ 2147483646 w 92"/>
                <a:gd name="T45" fmla="*/ 2147483646 h 153"/>
                <a:gd name="T46" fmla="*/ 0 w 92"/>
                <a:gd name="T47" fmla="*/ 0 h 153"/>
                <a:gd name="T48" fmla="*/ 2147483646 w 92"/>
                <a:gd name="T49" fmla="*/ 0 h 153"/>
                <a:gd name="T50" fmla="*/ 2147483646 w 92"/>
                <a:gd name="T51" fmla="*/ 2147483646 h 153"/>
                <a:gd name="T52" fmla="*/ 0 w 92"/>
                <a:gd name="T53" fmla="*/ 2147483646 h 153"/>
                <a:gd name="T54" fmla="*/ 0 w 92"/>
                <a:gd name="T55" fmla="*/ 0 h 153"/>
                <a:gd name="T56" fmla="*/ 2147483646 w 92"/>
                <a:gd name="T57" fmla="*/ 0 h 153"/>
                <a:gd name="T58" fmla="*/ 2147483646 w 92"/>
                <a:gd name="T59" fmla="*/ 0 h 153"/>
                <a:gd name="T60" fmla="*/ 2147483646 w 92"/>
                <a:gd name="T61" fmla="*/ 2147483646 h 153"/>
                <a:gd name="T62" fmla="*/ 2147483646 w 92"/>
                <a:gd name="T63" fmla="*/ 2147483646 h 153"/>
                <a:gd name="T64" fmla="*/ 2147483646 w 92"/>
                <a:gd name="T65" fmla="*/ 2147483646 h 153"/>
                <a:gd name="T66" fmla="*/ 2147483646 w 92"/>
                <a:gd name="T67" fmla="*/ 0 h 153"/>
                <a:gd name="T68" fmla="*/ 2147483646 w 92"/>
                <a:gd name="T69" fmla="*/ 0 h 153"/>
                <a:gd name="T70" fmla="*/ 2147483646 w 92"/>
                <a:gd name="T71" fmla="*/ 0 h 153"/>
                <a:gd name="T72" fmla="*/ 2147483646 w 92"/>
                <a:gd name="T73" fmla="*/ 2147483646 h 153"/>
                <a:gd name="T74" fmla="*/ 2147483646 w 92"/>
                <a:gd name="T75" fmla="*/ 2147483646 h 153"/>
                <a:gd name="T76" fmla="*/ 2147483646 w 92"/>
                <a:gd name="T77" fmla="*/ 0 h 1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2" name="MH_SubTitle_4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9538712" y="3819524"/>
              <a:ext cx="1108075" cy="63023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471" y="1360487"/>
            <a:ext cx="3987800" cy="2451101"/>
            <a:chOff x="6921471" y="1360487"/>
            <a:chExt cx="3987800" cy="2451101"/>
          </a:xfrm>
        </p:grpSpPr>
        <p:sp>
          <p:nvSpPr>
            <p:cNvPr id="19" name="MH_Other_3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6921471" y="1360487"/>
              <a:ext cx="3987800" cy="2451100"/>
            </a:xfrm>
            <a:custGeom>
              <a:avLst/>
              <a:gdLst>
                <a:gd name="T0" fmla="*/ 2147483646 w 1500"/>
                <a:gd name="T1" fmla="*/ 2147483646 h 922"/>
                <a:gd name="T2" fmla="*/ 2147483646 w 1500"/>
                <a:gd name="T3" fmla="*/ 2147483646 h 922"/>
                <a:gd name="T4" fmla="*/ 2147483646 w 1500"/>
                <a:gd name="T5" fmla="*/ 2147483646 h 922"/>
                <a:gd name="T6" fmla="*/ 2147483646 w 1500"/>
                <a:gd name="T7" fmla="*/ 2147483646 h 922"/>
                <a:gd name="T8" fmla="*/ 2147483646 w 1500"/>
                <a:gd name="T9" fmla="*/ 2147483646 h 922"/>
                <a:gd name="T10" fmla="*/ 2147483646 w 1500"/>
                <a:gd name="T11" fmla="*/ 2147483646 h 922"/>
                <a:gd name="T12" fmla="*/ 2147483646 w 1500"/>
                <a:gd name="T13" fmla="*/ 2147483646 h 922"/>
                <a:gd name="T14" fmla="*/ 2147483646 w 1500"/>
                <a:gd name="T15" fmla="*/ 2147483646 h 922"/>
                <a:gd name="T16" fmla="*/ 2147483646 w 1500"/>
                <a:gd name="T17" fmla="*/ 2147483646 h 922"/>
                <a:gd name="T18" fmla="*/ 0 w 1500"/>
                <a:gd name="T19" fmla="*/ 2147483646 h 922"/>
                <a:gd name="T20" fmla="*/ 2147483646 w 1500"/>
                <a:gd name="T21" fmla="*/ 2147483646 h 9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00" h="922">
                  <a:moveTo>
                    <a:pt x="1466" y="922"/>
                  </a:moveTo>
                  <a:cubicBezTo>
                    <a:pt x="1476" y="885"/>
                    <a:pt x="1483" y="847"/>
                    <a:pt x="1485" y="808"/>
                  </a:cubicBezTo>
                  <a:cubicBezTo>
                    <a:pt x="1500" y="579"/>
                    <a:pt x="1388" y="291"/>
                    <a:pt x="1196" y="156"/>
                  </a:cubicBezTo>
                  <a:cubicBezTo>
                    <a:pt x="981" y="18"/>
                    <a:pt x="693" y="0"/>
                    <a:pt x="442" y="100"/>
                  </a:cubicBezTo>
                  <a:cubicBezTo>
                    <a:pt x="409" y="116"/>
                    <a:pt x="378" y="135"/>
                    <a:pt x="347" y="157"/>
                  </a:cubicBezTo>
                  <a:cubicBezTo>
                    <a:pt x="207" y="258"/>
                    <a:pt x="173" y="369"/>
                    <a:pt x="112" y="524"/>
                  </a:cubicBezTo>
                  <a:cubicBezTo>
                    <a:pt x="100" y="554"/>
                    <a:pt x="82" y="585"/>
                    <a:pt x="75" y="617"/>
                  </a:cubicBezTo>
                  <a:cubicBezTo>
                    <a:pt x="68" y="652"/>
                    <a:pt x="76" y="664"/>
                    <a:pt x="83" y="682"/>
                  </a:cubicBezTo>
                  <a:cubicBezTo>
                    <a:pt x="94" y="707"/>
                    <a:pt x="93" y="723"/>
                    <a:pt x="82" y="749"/>
                  </a:cubicBezTo>
                  <a:cubicBezTo>
                    <a:pt x="55" y="807"/>
                    <a:pt x="30" y="866"/>
                    <a:pt x="0" y="922"/>
                  </a:cubicBezTo>
                  <a:cubicBezTo>
                    <a:pt x="1466" y="922"/>
                    <a:pt x="1466" y="922"/>
                    <a:pt x="1466" y="9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6" name="MH_Other_10"/>
            <p:cNvSpPr>
              <a:spLocks noEditPoints="1"/>
            </p:cNvSpPr>
            <p:nvPr>
              <p:custDataLst>
                <p:tags r:id="rId8"/>
              </p:custDataLst>
            </p:nvPr>
          </p:nvSpPr>
          <p:spPr bwMode="auto">
            <a:xfrm>
              <a:off x="9077297" y="3317715"/>
              <a:ext cx="331787" cy="260350"/>
            </a:xfrm>
            <a:custGeom>
              <a:avLst/>
              <a:gdLst>
                <a:gd name="T0" fmla="*/ 2147483646 w 125"/>
                <a:gd name="T1" fmla="*/ 2147483646 h 98"/>
                <a:gd name="T2" fmla="*/ 2147483646 w 125"/>
                <a:gd name="T3" fmla="*/ 2147483646 h 98"/>
                <a:gd name="T4" fmla="*/ 2147483646 w 125"/>
                <a:gd name="T5" fmla="*/ 2147483646 h 98"/>
                <a:gd name="T6" fmla="*/ 2147483646 w 125"/>
                <a:gd name="T7" fmla="*/ 2147483646 h 98"/>
                <a:gd name="T8" fmla="*/ 0 w 125"/>
                <a:gd name="T9" fmla="*/ 2147483646 h 98"/>
                <a:gd name="T10" fmla="*/ 0 w 125"/>
                <a:gd name="T11" fmla="*/ 2147483646 h 98"/>
                <a:gd name="T12" fmla="*/ 2147483646 w 125"/>
                <a:gd name="T13" fmla="*/ 2147483646 h 98"/>
                <a:gd name="T14" fmla="*/ 2147483646 w 125"/>
                <a:gd name="T15" fmla="*/ 2147483646 h 98"/>
                <a:gd name="T16" fmla="*/ 2147483646 w 125"/>
                <a:gd name="T17" fmla="*/ 2147483646 h 98"/>
                <a:gd name="T18" fmla="*/ 2147483646 w 125"/>
                <a:gd name="T19" fmla="*/ 2147483646 h 98"/>
                <a:gd name="T20" fmla="*/ 2147483646 w 125"/>
                <a:gd name="T21" fmla="*/ 2147483646 h 98"/>
                <a:gd name="T22" fmla="*/ 2147483646 w 125"/>
                <a:gd name="T23" fmla="*/ 2147483646 h 98"/>
                <a:gd name="T24" fmla="*/ 2147483646 w 125"/>
                <a:gd name="T25" fmla="*/ 2147483646 h 98"/>
                <a:gd name="T26" fmla="*/ 2147483646 w 125"/>
                <a:gd name="T27" fmla="*/ 2147483646 h 98"/>
                <a:gd name="T28" fmla="*/ 2147483646 w 125"/>
                <a:gd name="T29" fmla="*/ 2147483646 h 98"/>
                <a:gd name="T30" fmla="*/ 2147483646 w 125"/>
                <a:gd name="T31" fmla="*/ 2147483646 h 98"/>
                <a:gd name="T32" fmla="*/ 2147483646 w 125"/>
                <a:gd name="T33" fmla="*/ 2147483646 h 98"/>
                <a:gd name="T34" fmla="*/ 2147483646 w 125"/>
                <a:gd name="T35" fmla="*/ 2147483646 h 98"/>
                <a:gd name="T36" fmla="*/ 2147483646 w 125"/>
                <a:gd name="T37" fmla="*/ 2147483646 h 98"/>
                <a:gd name="T38" fmla="*/ 2147483646 w 125"/>
                <a:gd name="T39" fmla="*/ 2147483646 h 98"/>
                <a:gd name="T40" fmla="*/ 2147483646 w 125"/>
                <a:gd name="T41" fmla="*/ 2147483646 h 98"/>
                <a:gd name="T42" fmla="*/ 2147483646 w 125"/>
                <a:gd name="T43" fmla="*/ 2147483646 h 98"/>
                <a:gd name="T44" fmla="*/ 2147483646 w 125"/>
                <a:gd name="T45" fmla="*/ 2147483646 h 98"/>
                <a:gd name="T46" fmla="*/ 2147483646 w 125"/>
                <a:gd name="T47" fmla="*/ 0 h 98"/>
                <a:gd name="T48" fmla="*/ 2147483646 w 125"/>
                <a:gd name="T49" fmla="*/ 0 h 98"/>
                <a:gd name="T50" fmla="*/ 2147483646 w 125"/>
                <a:gd name="T51" fmla="*/ 2147483646 h 98"/>
                <a:gd name="T52" fmla="*/ 2147483646 w 125"/>
                <a:gd name="T53" fmla="*/ 2147483646 h 98"/>
                <a:gd name="T54" fmla="*/ 2147483646 w 125"/>
                <a:gd name="T55" fmla="*/ 2147483646 h 98"/>
                <a:gd name="T56" fmla="*/ 2147483646 w 125"/>
                <a:gd name="T57" fmla="*/ 2147483646 h 98"/>
                <a:gd name="T58" fmla="*/ 2147483646 w 125"/>
                <a:gd name="T59" fmla="*/ 2147483646 h 98"/>
                <a:gd name="T60" fmla="*/ 0 w 125"/>
                <a:gd name="T61" fmla="*/ 2147483646 h 98"/>
                <a:gd name="T62" fmla="*/ 0 w 125"/>
                <a:gd name="T63" fmla="*/ 2147483646 h 98"/>
                <a:gd name="T64" fmla="*/ 2147483646 w 125"/>
                <a:gd name="T65" fmla="*/ 2147483646 h 98"/>
                <a:gd name="T66" fmla="*/ 2147483646 w 125"/>
                <a:gd name="T67" fmla="*/ 2147483646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5" h="98">
                  <a:moveTo>
                    <a:pt x="125" y="54"/>
                  </a:moveTo>
                  <a:cubicBezTo>
                    <a:pt x="125" y="91"/>
                    <a:pt x="125" y="91"/>
                    <a:pt x="125" y="91"/>
                  </a:cubicBezTo>
                  <a:cubicBezTo>
                    <a:pt x="125" y="95"/>
                    <a:pt x="122" y="98"/>
                    <a:pt x="118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3" y="98"/>
                    <a:pt x="0" y="95"/>
                    <a:pt x="0" y="9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4"/>
                    <a:pt x="57" y="66"/>
                    <a:pt x="59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69" y="64"/>
                    <a:pt x="69" y="6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25" y="54"/>
                    <a:pt x="125" y="54"/>
                    <a:pt x="125" y="54"/>
                  </a:cubicBezTo>
                  <a:close/>
                  <a:moveTo>
                    <a:pt x="5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9"/>
                    <a:pt x="73" y="8"/>
                    <a:pt x="7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1" y="8"/>
                    <a:pt x="50" y="9"/>
                    <a:pt x="50" y="11"/>
                  </a:cubicBezTo>
                  <a:cubicBezTo>
                    <a:pt x="50" y="19"/>
                    <a:pt x="50" y="19"/>
                    <a:pt x="50" y="19"/>
                  </a:cubicBezTo>
                  <a:close/>
                  <a:moveTo>
                    <a:pt x="6" y="19"/>
                  </a:moveTo>
                  <a:cubicBezTo>
                    <a:pt x="43" y="19"/>
                    <a:pt x="43" y="19"/>
                    <a:pt x="43" y="1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47" y="0"/>
                    <a:pt x="5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0"/>
                    <a:pt x="82" y="5"/>
                    <a:pt x="82" y="11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19"/>
                    <a:pt x="125" y="22"/>
                    <a:pt x="125" y="26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3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0" name="MH_SubTitle_2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9538712" y="3178175"/>
              <a:ext cx="1108075" cy="633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786533" y="1458912"/>
            <a:ext cx="2159000" cy="5256212"/>
            <a:chOff x="6786533" y="1458912"/>
            <a:chExt cx="2159000" cy="5256212"/>
          </a:xfrm>
          <a:solidFill>
            <a:schemeClr val="bg2"/>
          </a:solidFill>
        </p:grpSpPr>
        <p:sp>
          <p:nvSpPr>
            <p:cNvPr id="18" name="MH_Other_2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6786533" y="1458912"/>
              <a:ext cx="2159000" cy="5256212"/>
            </a:xfrm>
            <a:custGeom>
              <a:avLst/>
              <a:gdLst>
                <a:gd name="T0" fmla="*/ 812 w 812"/>
                <a:gd name="T1" fmla="*/ 0 h 1978"/>
                <a:gd name="T2" fmla="*/ 493 w 812"/>
                <a:gd name="T3" fmla="*/ 63 h 1978"/>
                <a:gd name="T4" fmla="*/ 398 w 812"/>
                <a:gd name="T5" fmla="*/ 120 h 1978"/>
                <a:gd name="T6" fmla="*/ 163 w 812"/>
                <a:gd name="T7" fmla="*/ 487 h 1978"/>
                <a:gd name="T8" fmla="*/ 126 w 812"/>
                <a:gd name="T9" fmla="*/ 580 h 1978"/>
                <a:gd name="T10" fmla="*/ 134 w 812"/>
                <a:gd name="T11" fmla="*/ 645 h 1978"/>
                <a:gd name="T12" fmla="*/ 133 w 812"/>
                <a:gd name="T13" fmla="*/ 712 h 1978"/>
                <a:gd name="T14" fmla="*/ 20 w 812"/>
                <a:gd name="T15" fmla="*/ 940 h 1978"/>
                <a:gd name="T16" fmla="*/ 1 w 812"/>
                <a:gd name="T17" fmla="*/ 985 h 1978"/>
                <a:gd name="T18" fmla="*/ 35 w 812"/>
                <a:gd name="T19" fmla="*/ 1042 h 1978"/>
                <a:gd name="T20" fmla="*/ 89 w 812"/>
                <a:gd name="T21" fmla="*/ 1055 h 1978"/>
                <a:gd name="T22" fmla="*/ 103 w 812"/>
                <a:gd name="T23" fmla="*/ 1141 h 1978"/>
                <a:gd name="T24" fmla="*/ 88 w 812"/>
                <a:gd name="T25" fmla="*/ 1171 h 1978"/>
                <a:gd name="T26" fmla="*/ 113 w 812"/>
                <a:gd name="T27" fmla="*/ 1213 h 1978"/>
                <a:gd name="T28" fmla="*/ 141 w 812"/>
                <a:gd name="T29" fmla="*/ 1223 h 1978"/>
                <a:gd name="T30" fmla="*/ 118 w 812"/>
                <a:gd name="T31" fmla="*/ 1241 h 1978"/>
                <a:gd name="T32" fmla="*/ 136 w 812"/>
                <a:gd name="T33" fmla="*/ 1302 h 1978"/>
                <a:gd name="T34" fmla="*/ 151 w 812"/>
                <a:gd name="T35" fmla="*/ 1336 h 1978"/>
                <a:gd name="T36" fmla="*/ 139 w 812"/>
                <a:gd name="T37" fmla="*/ 1395 h 1978"/>
                <a:gd name="T38" fmla="*/ 215 w 812"/>
                <a:gd name="T39" fmla="*/ 1503 h 1978"/>
                <a:gd name="T40" fmla="*/ 436 w 812"/>
                <a:gd name="T41" fmla="*/ 1509 h 1978"/>
                <a:gd name="T42" fmla="*/ 541 w 812"/>
                <a:gd name="T43" fmla="*/ 1580 h 1978"/>
                <a:gd name="T44" fmla="*/ 560 w 812"/>
                <a:gd name="T45" fmla="*/ 1647 h 1978"/>
                <a:gd name="T46" fmla="*/ 644 w 812"/>
                <a:gd name="T47" fmla="*/ 1842 h 1978"/>
                <a:gd name="T48" fmla="*/ 607 w 812"/>
                <a:gd name="T49" fmla="*/ 1978 h 1978"/>
                <a:gd name="T50" fmla="*/ 812 w 812"/>
                <a:gd name="T51" fmla="*/ 1978 h 1978"/>
                <a:gd name="T52" fmla="*/ 812 w 812"/>
                <a:gd name="T53" fmla="*/ 0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2" h="1978">
                  <a:moveTo>
                    <a:pt x="812" y="0"/>
                  </a:moveTo>
                  <a:cubicBezTo>
                    <a:pt x="704" y="1"/>
                    <a:pt x="596" y="22"/>
                    <a:pt x="493" y="63"/>
                  </a:cubicBezTo>
                  <a:cubicBezTo>
                    <a:pt x="460" y="79"/>
                    <a:pt x="429" y="98"/>
                    <a:pt x="398" y="120"/>
                  </a:cubicBezTo>
                  <a:cubicBezTo>
                    <a:pt x="258" y="221"/>
                    <a:pt x="224" y="332"/>
                    <a:pt x="163" y="487"/>
                  </a:cubicBezTo>
                  <a:cubicBezTo>
                    <a:pt x="151" y="517"/>
                    <a:pt x="133" y="548"/>
                    <a:pt x="126" y="580"/>
                  </a:cubicBezTo>
                  <a:cubicBezTo>
                    <a:pt x="119" y="615"/>
                    <a:pt x="127" y="627"/>
                    <a:pt x="134" y="645"/>
                  </a:cubicBezTo>
                  <a:cubicBezTo>
                    <a:pt x="145" y="670"/>
                    <a:pt x="144" y="686"/>
                    <a:pt x="133" y="712"/>
                  </a:cubicBezTo>
                  <a:cubicBezTo>
                    <a:pt x="97" y="789"/>
                    <a:pt x="65" y="867"/>
                    <a:pt x="20" y="940"/>
                  </a:cubicBezTo>
                  <a:cubicBezTo>
                    <a:pt x="12" y="952"/>
                    <a:pt x="2" y="968"/>
                    <a:pt x="1" y="985"/>
                  </a:cubicBezTo>
                  <a:cubicBezTo>
                    <a:pt x="0" y="1009"/>
                    <a:pt x="11" y="1033"/>
                    <a:pt x="35" y="1042"/>
                  </a:cubicBezTo>
                  <a:cubicBezTo>
                    <a:pt x="52" y="1048"/>
                    <a:pt x="71" y="1046"/>
                    <a:pt x="89" y="1055"/>
                  </a:cubicBezTo>
                  <a:cubicBezTo>
                    <a:pt x="130" y="1075"/>
                    <a:pt x="124" y="1111"/>
                    <a:pt x="103" y="1141"/>
                  </a:cubicBezTo>
                  <a:cubicBezTo>
                    <a:pt x="96" y="1152"/>
                    <a:pt x="89" y="1162"/>
                    <a:pt x="88" y="1171"/>
                  </a:cubicBezTo>
                  <a:cubicBezTo>
                    <a:pt x="85" y="1188"/>
                    <a:pt x="90" y="1203"/>
                    <a:pt x="113" y="1213"/>
                  </a:cubicBezTo>
                  <a:cubicBezTo>
                    <a:pt x="120" y="1217"/>
                    <a:pt x="130" y="1220"/>
                    <a:pt x="141" y="1223"/>
                  </a:cubicBezTo>
                  <a:cubicBezTo>
                    <a:pt x="131" y="1229"/>
                    <a:pt x="123" y="1235"/>
                    <a:pt x="118" y="1241"/>
                  </a:cubicBezTo>
                  <a:cubicBezTo>
                    <a:pt x="94" y="1265"/>
                    <a:pt x="114" y="1288"/>
                    <a:pt x="136" y="1302"/>
                  </a:cubicBezTo>
                  <a:cubicBezTo>
                    <a:pt x="150" y="1311"/>
                    <a:pt x="159" y="1319"/>
                    <a:pt x="151" y="1336"/>
                  </a:cubicBezTo>
                  <a:cubicBezTo>
                    <a:pt x="142" y="1356"/>
                    <a:pt x="139" y="1376"/>
                    <a:pt x="139" y="1395"/>
                  </a:cubicBezTo>
                  <a:cubicBezTo>
                    <a:pt x="140" y="1444"/>
                    <a:pt x="166" y="1490"/>
                    <a:pt x="215" y="1503"/>
                  </a:cubicBezTo>
                  <a:cubicBezTo>
                    <a:pt x="277" y="1519"/>
                    <a:pt x="371" y="1505"/>
                    <a:pt x="436" y="1509"/>
                  </a:cubicBezTo>
                  <a:cubicBezTo>
                    <a:pt x="483" y="1513"/>
                    <a:pt x="520" y="1530"/>
                    <a:pt x="541" y="1580"/>
                  </a:cubicBezTo>
                  <a:cubicBezTo>
                    <a:pt x="550" y="1602"/>
                    <a:pt x="555" y="1624"/>
                    <a:pt x="560" y="1647"/>
                  </a:cubicBezTo>
                  <a:cubicBezTo>
                    <a:pt x="577" y="1730"/>
                    <a:pt x="616" y="1769"/>
                    <a:pt x="644" y="1842"/>
                  </a:cubicBezTo>
                  <a:cubicBezTo>
                    <a:pt x="660" y="1883"/>
                    <a:pt x="660" y="1929"/>
                    <a:pt x="607" y="1978"/>
                  </a:cubicBezTo>
                  <a:cubicBezTo>
                    <a:pt x="812" y="1978"/>
                    <a:pt x="812" y="1978"/>
                    <a:pt x="812" y="1978"/>
                  </a:cubicBezTo>
                  <a:cubicBezTo>
                    <a:pt x="812" y="0"/>
                    <a:pt x="812" y="0"/>
                    <a:pt x="81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27" name="MH_Other_11"/>
            <p:cNvSpPr>
              <a:spLocks noEditPoints="1"/>
            </p:cNvSpPr>
            <p:nvPr>
              <p:custDataLst>
                <p:tags r:id="rId5"/>
              </p:custDataLst>
            </p:nvPr>
          </p:nvSpPr>
          <p:spPr bwMode="auto">
            <a:xfrm>
              <a:off x="8467696" y="3917067"/>
              <a:ext cx="381000" cy="382588"/>
            </a:xfrm>
            <a:custGeom>
              <a:avLst/>
              <a:gdLst>
                <a:gd name="T0" fmla="*/ 2147483646 w 143"/>
                <a:gd name="T1" fmla="*/ 2147483646 h 144"/>
                <a:gd name="T2" fmla="*/ 2147483646 w 143"/>
                <a:gd name="T3" fmla="*/ 2147483646 h 144"/>
                <a:gd name="T4" fmla="*/ 2147483646 w 143"/>
                <a:gd name="T5" fmla="*/ 2147483646 h 144"/>
                <a:gd name="T6" fmla="*/ 2147483646 w 143"/>
                <a:gd name="T7" fmla="*/ 2147483646 h 144"/>
                <a:gd name="T8" fmla="*/ 2147483646 w 143"/>
                <a:gd name="T9" fmla="*/ 2147483646 h 144"/>
                <a:gd name="T10" fmla="*/ 2147483646 w 143"/>
                <a:gd name="T11" fmla="*/ 2147483646 h 144"/>
                <a:gd name="T12" fmla="*/ 2147483646 w 143"/>
                <a:gd name="T13" fmla="*/ 2147483646 h 144"/>
                <a:gd name="T14" fmla="*/ 2147483646 w 143"/>
                <a:gd name="T15" fmla="*/ 2147483646 h 144"/>
                <a:gd name="T16" fmla="*/ 2147483646 w 143"/>
                <a:gd name="T17" fmla="*/ 2147483646 h 144"/>
                <a:gd name="T18" fmla="*/ 2147483646 w 143"/>
                <a:gd name="T19" fmla="*/ 2147483646 h 144"/>
                <a:gd name="T20" fmla="*/ 2147483646 w 143"/>
                <a:gd name="T21" fmla="*/ 2147483646 h 144"/>
                <a:gd name="T22" fmla="*/ 2147483646 w 143"/>
                <a:gd name="T23" fmla="*/ 2147483646 h 144"/>
                <a:gd name="T24" fmla="*/ 2147483646 w 143"/>
                <a:gd name="T25" fmla="*/ 2147483646 h 144"/>
                <a:gd name="T26" fmla="*/ 2147483646 w 143"/>
                <a:gd name="T27" fmla="*/ 2147483646 h 144"/>
                <a:gd name="T28" fmla="*/ 2147483646 w 143"/>
                <a:gd name="T29" fmla="*/ 2147483646 h 144"/>
                <a:gd name="T30" fmla="*/ 2147483646 w 143"/>
                <a:gd name="T31" fmla="*/ 2147483646 h 144"/>
                <a:gd name="T32" fmla="*/ 0 w 143"/>
                <a:gd name="T33" fmla="*/ 2147483646 h 144"/>
                <a:gd name="T34" fmla="*/ 2147483646 w 143"/>
                <a:gd name="T35" fmla="*/ 2147483646 h 144"/>
                <a:gd name="T36" fmla="*/ 2147483646 w 143"/>
                <a:gd name="T37" fmla="*/ 2147483646 h 144"/>
                <a:gd name="T38" fmla="*/ 2147483646 w 143"/>
                <a:gd name="T39" fmla="*/ 2147483646 h 144"/>
                <a:gd name="T40" fmla="*/ 2147483646 w 143"/>
                <a:gd name="T41" fmla="*/ 2147483646 h 144"/>
                <a:gd name="T42" fmla="*/ 2147483646 w 143"/>
                <a:gd name="T43" fmla="*/ 2147483646 h 144"/>
                <a:gd name="T44" fmla="*/ 2147483646 w 143"/>
                <a:gd name="T45" fmla="*/ 2147483646 h 144"/>
                <a:gd name="T46" fmla="*/ 2147483646 w 143"/>
                <a:gd name="T47" fmla="*/ 2147483646 h 144"/>
                <a:gd name="T48" fmla="*/ 2147483646 w 143"/>
                <a:gd name="T49" fmla="*/ 2147483646 h 144"/>
                <a:gd name="T50" fmla="*/ 2147483646 w 143"/>
                <a:gd name="T51" fmla="*/ 2147483646 h 144"/>
                <a:gd name="T52" fmla="*/ 2147483646 w 143"/>
                <a:gd name="T53" fmla="*/ 2147483646 h 144"/>
                <a:gd name="T54" fmla="*/ 2147483646 w 143"/>
                <a:gd name="T55" fmla="*/ 2147483646 h 144"/>
                <a:gd name="T56" fmla="*/ 2147483646 w 143"/>
                <a:gd name="T57" fmla="*/ 2147483646 h 144"/>
                <a:gd name="T58" fmla="*/ 2147483646 w 143"/>
                <a:gd name="T59" fmla="*/ 2147483646 h 144"/>
                <a:gd name="T60" fmla="*/ 2147483646 w 143"/>
                <a:gd name="T61" fmla="*/ 2147483646 h 144"/>
                <a:gd name="T62" fmla="*/ 2147483646 w 143"/>
                <a:gd name="T63" fmla="*/ 2147483646 h 144"/>
                <a:gd name="T64" fmla="*/ 2147483646 w 143"/>
                <a:gd name="T65" fmla="*/ 2147483646 h 144"/>
                <a:gd name="T66" fmla="*/ 2147483646 w 143"/>
                <a:gd name="T67" fmla="*/ 2147483646 h 144"/>
                <a:gd name="T68" fmla="*/ 2147483646 w 143"/>
                <a:gd name="T69" fmla="*/ 2147483646 h 144"/>
                <a:gd name="T70" fmla="*/ 2147483646 w 143"/>
                <a:gd name="T71" fmla="*/ 2147483646 h 144"/>
                <a:gd name="T72" fmla="*/ 2147483646 w 143"/>
                <a:gd name="T73" fmla="*/ 2147483646 h 1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1" name="MH_SubTitle_3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7267392" y="3819524"/>
              <a:ext cx="1108075" cy="630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2000" b="1" dirty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921471" y="1458913"/>
            <a:ext cx="2024062" cy="2352675"/>
            <a:chOff x="6921471" y="1458913"/>
            <a:chExt cx="2024062" cy="2352675"/>
          </a:xfrm>
        </p:grpSpPr>
        <p:sp>
          <p:nvSpPr>
            <p:cNvPr id="20" name="MH_Other_4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6921471" y="1458913"/>
              <a:ext cx="2024062" cy="2352675"/>
            </a:xfrm>
            <a:custGeom>
              <a:avLst/>
              <a:gdLst>
                <a:gd name="T0" fmla="*/ 2147483646 w 761"/>
                <a:gd name="T1" fmla="*/ 0 h 885"/>
                <a:gd name="T2" fmla="*/ 2147483646 w 761"/>
                <a:gd name="T3" fmla="*/ 2147483646 h 885"/>
                <a:gd name="T4" fmla="*/ 2147483646 w 761"/>
                <a:gd name="T5" fmla="*/ 2147483646 h 885"/>
                <a:gd name="T6" fmla="*/ 2147483646 w 761"/>
                <a:gd name="T7" fmla="*/ 2147483646 h 885"/>
                <a:gd name="T8" fmla="*/ 2147483646 w 761"/>
                <a:gd name="T9" fmla="*/ 2147483646 h 885"/>
                <a:gd name="T10" fmla="*/ 2147483646 w 761"/>
                <a:gd name="T11" fmla="*/ 2147483646 h 885"/>
                <a:gd name="T12" fmla="*/ 2147483646 w 761"/>
                <a:gd name="T13" fmla="*/ 2147483646 h 885"/>
                <a:gd name="T14" fmla="*/ 0 w 761"/>
                <a:gd name="T15" fmla="*/ 2147483646 h 885"/>
                <a:gd name="T16" fmla="*/ 2147483646 w 761"/>
                <a:gd name="T17" fmla="*/ 2147483646 h 885"/>
                <a:gd name="T18" fmla="*/ 2147483646 w 761"/>
                <a:gd name="T19" fmla="*/ 0 h 8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1" h="885">
                  <a:moveTo>
                    <a:pt x="761" y="0"/>
                  </a:moveTo>
                  <a:cubicBezTo>
                    <a:pt x="653" y="1"/>
                    <a:pt x="545" y="22"/>
                    <a:pt x="442" y="63"/>
                  </a:cubicBezTo>
                  <a:cubicBezTo>
                    <a:pt x="409" y="79"/>
                    <a:pt x="378" y="98"/>
                    <a:pt x="347" y="120"/>
                  </a:cubicBezTo>
                  <a:cubicBezTo>
                    <a:pt x="207" y="221"/>
                    <a:pt x="173" y="332"/>
                    <a:pt x="112" y="487"/>
                  </a:cubicBezTo>
                  <a:cubicBezTo>
                    <a:pt x="100" y="517"/>
                    <a:pt x="82" y="548"/>
                    <a:pt x="75" y="580"/>
                  </a:cubicBezTo>
                  <a:cubicBezTo>
                    <a:pt x="68" y="615"/>
                    <a:pt x="76" y="627"/>
                    <a:pt x="83" y="645"/>
                  </a:cubicBezTo>
                  <a:cubicBezTo>
                    <a:pt x="94" y="670"/>
                    <a:pt x="93" y="686"/>
                    <a:pt x="82" y="712"/>
                  </a:cubicBezTo>
                  <a:cubicBezTo>
                    <a:pt x="55" y="770"/>
                    <a:pt x="30" y="829"/>
                    <a:pt x="0" y="885"/>
                  </a:cubicBezTo>
                  <a:cubicBezTo>
                    <a:pt x="761" y="885"/>
                    <a:pt x="761" y="885"/>
                    <a:pt x="761" y="885"/>
                  </a:cubicBezTo>
                  <a:cubicBezTo>
                    <a:pt x="761" y="0"/>
                    <a:pt x="761" y="0"/>
                    <a:pt x="7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5" name="MH_Other_9"/>
            <p:cNvSpPr>
              <a:spLocks noEditPoints="1"/>
            </p:cNvSpPr>
            <p:nvPr>
              <p:custDataLst>
                <p:tags r:id="rId2"/>
              </p:custDataLst>
            </p:nvPr>
          </p:nvSpPr>
          <p:spPr bwMode="auto">
            <a:xfrm>
              <a:off x="8472459" y="3239928"/>
              <a:ext cx="347663" cy="400050"/>
            </a:xfrm>
            <a:custGeom>
              <a:avLst/>
              <a:gdLst>
                <a:gd name="T0" fmla="*/ 2147483646 w 131"/>
                <a:gd name="T1" fmla="*/ 2147483646 h 151"/>
                <a:gd name="T2" fmla="*/ 2147483646 w 131"/>
                <a:gd name="T3" fmla="*/ 2147483646 h 151"/>
                <a:gd name="T4" fmla="*/ 2147483646 w 131"/>
                <a:gd name="T5" fmla="*/ 2147483646 h 151"/>
                <a:gd name="T6" fmla="*/ 2147483646 w 131"/>
                <a:gd name="T7" fmla="*/ 2147483646 h 151"/>
                <a:gd name="T8" fmla="*/ 2147483646 w 131"/>
                <a:gd name="T9" fmla="*/ 2147483646 h 151"/>
                <a:gd name="T10" fmla="*/ 2147483646 w 131"/>
                <a:gd name="T11" fmla="*/ 2147483646 h 151"/>
                <a:gd name="T12" fmla="*/ 2147483646 w 131"/>
                <a:gd name="T13" fmla="*/ 2147483646 h 151"/>
                <a:gd name="T14" fmla="*/ 2147483646 w 131"/>
                <a:gd name="T15" fmla="*/ 2147483646 h 151"/>
                <a:gd name="T16" fmla="*/ 2147483646 w 131"/>
                <a:gd name="T17" fmla="*/ 2147483646 h 151"/>
                <a:gd name="T18" fmla="*/ 2147483646 w 131"/>
                <a:gd name="T19" fmla="*/ 2147483646 h 151"/>
                <a:gd name="T20" fmla="*/ 2147483646 w 131"/>
                <a:gd name="T21" fmla="*/ 2147483646 h 151"/>
                <a:gd name="T22" fmla="*/ 2147483646 w 131"/>
                <a:gd name="T23" fmla="*/ 2147483646 h 151"/>
                <a:gd name="T24" fmla="*/ 2147483646 w 131"/>
                <a:gd name="T25" fmla="*/ 2147483646 h 151"/>
                <a:gd name="T26" fmla="*/ 2147483646 w 131"/>
                <a:gd name="T27" fmla="*/ 2147483646 h 151"/>
                <a:gd name="T28" fmla="*/ 2147483646 w 131"/>
                <a:gd name="T29" fmla="*/ 2147483646 h 151"/>
                <a:gd name="T30" fmla="*/ 2147483646 w 131"/>
                <a:gd name="T31" fmla="*/ 2147483646 h 151"/>
                <a:gd name="T32" fmla="*/ 2147483646 w 131"/>
                <a:gd name="T33" fmla="*/ 2147483646 h 151"/>
                <a:gd name="T34" fmla="*/ 2147483646 w 131"/>
                <a:gd name="T35" fmla="*/ 2147483646 h 151"/>
                <a:gd name="T36" fmla="*/ 2147483646 w 131"/>
                <a:gd name="T37" fmla="*/ 2147483646 h 151"/>
                <a:gd name="T38" fmla="*/ 2147483646 w 131"/>
                <a:gd name="T39" fmla="*/ 2147483646 h 151"/>
                <a:gd name="T40" fmla="*/ 2147483646 w 131"/>
                <a:gd name="T41" fmla="*/ 2147483646 h 151"/>
                <a:gd name="T42" fmla="*/ 2147483646 w 131"/>
                <a:gd name="T43" fmla="*/ 2147483646 h 151"/>
                <a:gd name="T44" fmla="*/ 2147483646 w 131"/>
                <a:gd name="T45" fmla="*/ 2147483646 h 151"/>
                <a:gd name="T46" fmla="*/ 2147483646 w 131"/>
                <a:gd name="T47" fmla="*/ 0 h 151"/>
                <a:gd name="T48" fmla="*/ 2147483646 w 131"/>
                <a:gd name="T49" fmla="*/ 2147483646 h 151"/>
                <a:gd name="T50" fmla="*/ 2147483646 w 131"/>
                <a:gd name="T51" fmla="*/ 0 h 151"/>
                <a:gd name="T52" fmla="*/ 2147483646 w 131"/>
                <a:gd name="T53" fmla="*/ 2147483646 h 151"/>
                <a:gd name="T54" fmla="*/ 2147483646 w 131"/>
                <a:gd name="T55" fmla="*/ 2147483646 h 151"/>
                <a:gd name="T56" fmla="*/ 2147483646 w 131"/>
                <a:gd name="T57" fmla="*/ 2147483646 h 151"/>
                <a:gd name="T58" fmla="*/ 2147483646 w 131"/>
                <a:gd name="T59" fmla="*/ 2147483646 h 151"/>
                <a:gd name="T60" fmla="*/ 2147483646 w 131"/>
                <a:gd name="T61" fmla="*/ 2147483646 h 151"/>
                <a:gd name="T62" fmla="*/ 2147483646 w 131"/>
                <a:gd name="T63" fmla="*/ 2147483646 h 151"/>
                <a:gd name="T64" fmla="*/ 2147483646 w 131"/>
                <a:gd name="T65" fmla="*/ 2147483646 h 151"/>
                <a:gd name="T66" fmla="*/ 2147483646 w 131"/>
                <a:gd name="T67" fmla="*/ 2147483646 h 151"/>
                <a:gd name="T68" fmla="*/ 2147483646 w 131"/>
                <a:gd name="T69" fmla="*/ 2147483646 h 151"/>
                <a:gd name="T70" fmla="*/ 2147483646 w 131"/>
                <a:gd name="T71" fmla="*/ 2147483646 h 151"/>
                <a:gd name="T72" fmla="*/ 2147483646 w 131"/>
                <a:gd name="T73" fmla="*/ 2147483646 h 151"/>
                <a:gd name="T74" fmla="*/ 2147483646 w 131"/>
                <a:gd name="T75" fmla="*/ 2147483646 h 151"/>
                <a:gd name="T76" fmla="*/ 2147483646 w 131"/>
                <a:gd name="T77" fmla="*/ 2147483646 h 151"/>
                <a:gd name="T78" fmla="*/ 2147483646 w 131"/>
                <a:gd name="T79" fmla="*/ 2147483646 h 151"/>
                <a:gd name="T80" fmla="*/ 0 w 131"/>
                <a:gd name="T81" fmla="*/ 2147483646 h 151"/>
                <a:gd name="T82" fmla="*/ 2147483646 w 131"/>
                <a:gd name="T83" fmla="*/ 2147483646 h 151"/>
                <a:gd name="T84" fmla="*/ 2147483646 w 131"/>
                <a:gd name="T85" fmla="*/ 2147483646 h 15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9" name="MH_SubTitle_1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7267392" y="3178175"/>
              <a:ext cx="1108075" cy="633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2000" b="1" dirty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086593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选题背景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520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BACKGROUND</a:t>
            </a: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034114" y="3031706"/>
            <a:ext cx="48318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34" name="矩形 33"/>
          <p:cNvSpPr/>
          <p:nvPr/>
        </p:nvSpPr>
        <p:spPr>
          <a:xfrm>
            <a:off x="1034114" y="2620418"/>
            <a:ext cx="1954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val="2892288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3" grpId="0"/>
          <p:bldP spid="3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228248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研究意义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2682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SIGNIFICANCE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275833" y="2222736"/>
            <a:ext cx="2461497" cy="2459587"/>
            <a:chOff x="2275833" y="2222736"/>
            <a:chExt cx="2461497" cy="2459587"/>
          </a:xfrm>
        </p:grpSpPr>
        <p:sp>
          <p:nvSpPr>
            <p:cNvPr id="12" name="MH_Other_1"/>
            <p:cNvSpPr/>
            <p:nvPr>
              <p:custDataLst>
                <p:tags r:id="rId5"/>
              </p:custDataLst>
            </p:nvPr>
          </p:nvSpPr>
          <p:spPr>
            <a:xfrm>
              <a:off x="2275833" y="2222736"/>
              <a:ext cx="2461497" cy="24595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HK" altLang="en-US">
                <a:solidFill>
                  <a:srgbClr val="FFFFFF"/>
                </a:solidFill>
                <a:ea typeface="PMingLiU" panose="02020500000000000000" pitchFamily="18" charset="-120"/>
              </a:endParaRPr>
            </a:p>
          </p:txBody>
        </p:sp>
        <p:sp>
          <p:nvSpPr>
            <p:cNvPr id="18" name="MH_Other_2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2747510" y="2682955"/>
              <a:ext cx="1638452" cy="1541061"/>
            </a:xfrm>
            <a:custGeom>
              <a:avLst/>
              <a:gdLst>
                <a:gd name="T0" fmla="*/ 373604 w 1361803"/>
                <a:gd name="T1" fmla="*/ 882437 h 1281345"/>
                <a:gd name="T2" fmla="*/ 476200 w 1361803"/>
                <a:gd name="T3" fmla="*/ 923828 h 1281345"/>
                <a:gd name="T4" fmla="*/ 554139 w 1361803"/>
                <a:gd name="T5" fmla="*/ 940808 h 1281345"/>
                <a:gd name="T6" fmla="*/ 528484 w 1361803"/>
                <a:gd name="T7" fmla="*/ 1017215 h 1281345"/>
                <a:gd name="T8" fmla="*/ 460417 w 1361803"/>
                <a:gd name="T9" fmla="*/ 1039501 h 1281345"/>
                <a:gd name="T10" fmla="*/ 352881 w 1361803"/>
                <a:gd name="T11" fmla="*/ 976886 h 1281345"/>
                <a:gd name="T12" fmla="*/ 286785 w 1361803"/>
                <a:gd name="T13" fmla="*/ 1049049 h 1281345"/>
                <a:gd name="T14" fmla="*/ 312434 w 1361803"/>
                <a:gd name="T15" fmla="*/ 885625 h 1281345"/>
                <a:gd name="T16" fmla="*/ 274750 w 1361803"/>
                <a:gd name="T17" fmla="*/ 686240 h 1281345"/>
                <a:gd name="T18" fmla="*/ 665920 w 1361803"/>
                <a:gd name="T19" fmla="*/ 686240 h 1281345"/>
                <a:gd name="T20" fmla="*/ 633318 w 1361803"/>
                <a:gd name="T21" fmla="*/ 771039 h 1281345"/>
                <a:gd name="T22" fmla="*/ 270797 w 1361803"/>
                <a:gd name="T23" fmla="*/ 776338 h 1281345"/>
                <a:gd name="T24" fmla="*/ 255979 w 1361803"/>
                <a:gd name="T25" fmla="*/ 705323 h 1281345"/>
                <a:gd name="T26" fmla="*/ 278558 w 1361803"/>
                <a:gd name="T27" fmla="*/ 503808 h 1281345"/>
                <a:gd name="T28" fmla="*/ 746925 w 1361803"/>
                <a:gd name="T29" fmla="*/ 503808 h 1281345"/>
                <a:gd name="T30" fmla="*/ 766688 w 1361803"/>
                <a:gd name="T31" fmla="*/ 555844 h 1281345"/>
                <a:gd name="T32" fmla="*/ 279544 w 1361803"/>
                <a:gd name="T33" fmla="*/ 593008 h 1281345"/>
                <a:gd name="T34" fmla="*/ 256813 w 1361803"/>
                <a:gd name="T35" fmla="*/ 527172 h 1281345"/>
                <a:gd name="T36" fmla="*/ 944591 w 1361803"/>
                <a:gd name="T37" fmla="*/ 452716 h 1281345"/>
                <a:gd name="T38" fmla="*/ 1023588 w 1361803"/>
                <a:gd name="T39" fmla="*/ 643756 h 1281345"/>
                <a:gd name="T40" fmla="*/ 636495 w 1361803"/>
                <a:gd name="T41" fmla="*/ 1040700 h 1281345"/>
                <a:gd name="T42" fmla="*/ 601932 w 1361803"/>
                <a:gd name="T43" fmla="*/ 1010980 h 1281345"/>
                <a:gd name="T44" fmla="*/ 940644 w 1361803"/>
                <a:gd name="T45" fmla="*/ 460140 h 1281345"/>
                <a:gd name="T46" fmla="*/ 1339566 w 1361803"/>
                <a:gd name="T47" fmla="*/ 322482 h 1281345"/>
                <a:gd name="T48" fmla="*/ 1356355 w 1361803"/>
                <a:gd name="T49" fmla="*/ 373372 h 1281345"/>
                <a:gd name="T50" fmla="*/ 1136163 w 1361803"/>
                <a:gd name="T51" fmla="*/ 663855 h 1281345"/>
                <a:gd name="T52" fmla="*/ 1082839 w 1361803"/>
                <a:gd name="T53" fmla="*/ 676580 h 1281345"/>
                <a:gd name="T54" fmla="*/ 1123322 w 1361803"/>
                <a:gd name="T55" fmla="*/ 596008 h 1281345"/>
                <a:gd name="T56" fmla="*/ 1312908 w 1361803"/>
                <a:gd name="T57" fmla="*/ 334145 h 1281345"/>
                <a:gd name="T58" fmla="*/ 526769 w 1361803"/>
                <a:gd name="T59" fmla="*/ 229043 h 1281345"/>
                <a:gd name="T60" fmla="*/ 766688 w 1361803"/>
                <a:gd name="T61" fmla="*/ 244970 h 1281345"/>
                <a:gd name="T62" fmla="*/ 749907 w 1361803"/>
                <a:gd name="T63" fmla="*/ 318243 h 1281345"/>
                <a:gd name="T64" fmla="*/ 529735 w 1361803"/>
                <a:gd name="T65" fmla="*/ 318243 h 1281345"/>
                <a:gd name="T66" fmla="*/ 511959 w 1361803"/>
                <a:gd name="T67" fmla="*/ 246034 h 1281345"/>
                <a:gd name="T68" fmla="*/ 1245419 w 1361803"/>
                <a:gd name="T69" fmla="*/ 137724 h 1281345"/>
                <a:gd name="T70" fmla="*/ 1309122 w 1361803"/>
                <a:gd name="T71" fmla="*/ 239622 h 1281345"/>
                <a:gd name="T72" fmla="*/ 1116528 w 1361803"/>
                <a:gd name="T73" fmla="*/ 531150 h 1281345"/>
                <a:gd name="T74" fmla="*/ 998003 w 1361803"/>
                <a:gd name="T75" fmla="*/ 384860 h 1281345"/>
                <a:gd name="T76" fmla="*/ 1207394 w 1361803"/>
                <a:gd name="T77" fmla="*/ 148457 h 1281345"/>
                <a:gd name="T78" fmla="*/ 327005 w 1361803"/>
                <a:gd name="T79" fmla="*/ 0 h 1281345"/>
                <a:gd name="T80" fmla="*/ 1023501 w 1361803"/>
                <a:gd name="T81" fmla="*/ 136834 h 1281345"/>
                <a:gd name="T82" fmla="*/ 1015602 w 1361803"/>
                <a:gd name="T83" fmla="*/ 237608 h 1281345"/>
                <a:gd name="T84" fmla="*/ 909891 w 1361803"/>
                <a:gd name="T85" fmla="*/ 379745 h 1281345"/>
                <a:gd name="T86" fmla="*/ 897047 w 1361803"/>
                <a:gd name="T87" fmla="*/ 313980 h 1281345"/>
                <a:gd name="T88" fmla="*/ 872348 w 1361803"/>
                <a:gd name="T89" fmla="*/ 135772 h 1281345"/>
                <a:gd name="T90" fmla="*/ 382329 w 1361803"/>
                <a:gd name="T91" fmla="*/ 135772 h 1281345"/>
                <a:gd name="T92" fmla="*/ 382329 w 1361803"/>
                <a:gd name="T93" fmla="*/ 313980 h 1281345"/>
                <a:gd name="T94" fmla="*/ 143255 w 1361803"/>
                <a:gd name="T95" fmla="*/ 409444 h 1281345"/>
                <a:gd name="T96" fmla="*/ 126454 w 1361803"/>
                <a:gd name="T97" fmla="*/ 428538 h 1281345"/>
                <a:gd name="T98" fmla="*/ 151153 w 1361803"/>
                <a:gd name="T99" fmla="*/ 1143476 h 1281345"/>
                <a:gd name="T100" fmla="*/ 897047 w 1361803"/>
                <a:gd name="T101" fmla="*/ 1115897 h 1281345"/>
                <a:gd name="T102" fmla="*/ 902973 w 1361803"/>
                <a:gd name="T103" fmla="*/ 902690 h 1281345"/>
                <a:gd name="T104" fmla="*/ 1022515 w 1361803"/>
                <a:gd name="T105" fmla="*/ 767972 h 1281345"/>
                <a:gd name="T106" fmla="*/ 1023501 w 1361803"/>
                <a:gd name="T107" fmla="*/ 1133931 h 1281345"/>
                <a:gd name="T108" fmla="*/ 131394 w 1361803"/>
                <a:gd name="T109" fmla="*/ 1279248 h 1281345"/>
                <a:gd name="T110" fmla="*/ 0 w 1361803"/>
                <a:gd name="T111" fmla="*/ 335193 h 1281345"/>
                <a:gd name="T112" fmla="*/ 261801 w 1361803"/>
                <a:gd name="T113" fmla="*/ 28642 h 128134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361803" h="1281345">
                  <a:moveTo>
                    <a:pt x="340187" y="867542"/>
                  </a:moveTo>
                  <a:cubicBezTo>
                    <a:pt x="351512" y="867144"/>
                    <a:pt x="363575" y="872724"/>
                    <a:pt x="372930" y="883885"/>
                  </a:cubicBezTo>
                  <a:cubicBezTo>
                    <a:pt x="394595" y="907270"/>
                    <a:pt x="415275" y="931718"/>
                    <a:pt x="436940" y="957229"/>
                  </a:cubicBezTo>
                  <a:cubicBezTo>
                    <a:pt x="449742" y="946599"/>
                    <a:pt x="462543" y="935970"/>
                    <a:pt x="475345" y="925340"/>
                  </a:cubicBezTo>
                  <a:cubicBezTo>
                    <a:pt x="492086" y="911522"/>
                    <a:pt x="506857" y="910459"/>
                    <a:pt x="525568" y="923214"/>
                  </a:cubicBezTo>
                  <a:cubicBezTo>
                    <a:pt x="535415" y="929592"/>
                    <a:pt x="544278" y="935970"/>
                    <a:pt x="553141" y="942347"/>
                  </a:cubicBezTo>
                  <a:cubicBezTo>
                    <a:pt x="545263" y="967858"/>
                    <a:pt x="538370" y="993369"/>
                    <a:pt x="530492" y="1018880"/>
                  </a:cubicBezTo>
                  <a:cubicBezTo>
                    <a:pt x="528522" y="1018880"/>
                    <a:pt x="528522" y="1018880"/>
                    <a:pt x="527537" y="1018880"/>
                  </a:cubicBezTo>
                  <a:cubicBezTo>
                    <a:pt x="509812" y="1000810"/>
                    <a:pt x="494056" y="1007187"/>
                    <a:pt x="479284" y="1024195"/>
                  </a:cubicBezTo>
                  <a:cubicBezTo>
                    <a:pt x="473376" y="1030572"/>
                    <a:pt x="466482" y="1035887"/>
                    <a:pt x="459589" y="1041202"/>
                  </a:cubicBezTo>
                  <a:cubicBezTo>
                    <a:pt x="438909" y="1058209"/>
                    <a:pt x="420199" y="1056083"/>
                    <a:pt x="402473" y="1035887"/>
                  </a:cubicBezTo>
                  <a:cubicBezTo>
                    <a:pt x="385732" y="1017817"/>
                    <a:pt x="369976" y="998684"/>
                    <a:pt x="352251" y="978488"/>
                  </a:cubicBezTo>
                  <a:cubicBezTo>
                    <a:pt x="343388" y="995495"/>
                    <a:pt x="335510" y="1012502"/>
                    <a:pt x="327632" y="1028446"/>
                  </a:cubicBezTo>
                  <a:cubicBezTo>
                    <a:pt x="318769" y="1046517"/>
                    <a:pt x="303013" y="1053957"/>
                    <a:pt x="286272" y="1050768"/>
                  </a:cubicBezTo>
                  <a:cubicBezTo>
                    <a:pt x="262638" y="1046517"/>
                    <a:pt x="248851" y="1019943"/>
                    <a:pt x="259683" y="995495"/>
                  </a:cubicBezTo>
                  <a:cubicBezTo>
                    <a:pt x="276424" y="959355"/>
                    <a:pt x="293165" y="922151"/>
                    <a:pt x="311876" y="887074"/>
                  </a:cubicBezTo>
                  <a:cubicBezTo>
                    <a:pt x="318276" y="874318"/>
                    <a:pt x="328863" y="867941"/>
                    <a:pt x="340187" y="867542"/>
                  </a:cubicBezTo>
                  <a:close/>
                  <a:moveTo>
                    <a:pt x="274255" y="687365"/>
                  </a:moveTo>
                  <a:cubicBezTo>
                    <a:pt x="330459" y="687365"/>
                    <a:pt x="386662" y="687365"/>
                    <a:pt x="442866" y="687365"/>
                  </a:cubicBezTo>
                  <a:cubicBezTo>
                    <a:pt x="516819" y="687365"/>
                    <a:pt x="590771" y="687365"/>
                    <a:pt x="664723" y="687365"/>
                  </a:cubicBezTo>
                  <a:cubicBezTo>
                    <a:pt x="670640" y="687365"/>
                    <a:pt x="675570" y="687365"/>
                    <a:pt x="684444" y="687365"/>
                  </a:cubicBezTo>
                  <a:cubicBezTo>
                    <a:pt x="666695" y="718154"/>
                    <a:pt x="649933" y="745757"/>
                    <a:pt x="632184" y="772299"/>
                  </a:cubicBezTo>
                  <a:cubicBezTo>
                    <a:pt x="630212" y="775484"/>
                    <a:pt x="625282" y="776545"/>
                    <a:pt x="621338" y="776545"/>
                  </a:cubicBezTo>
                  <a:cubicBezTo>
                    <a:pt x="504000" y="777607"/>
                    <a:pt x="387648" y="776545"/>
                    <a:pt x="270311" y="777607"/>
                  </a:cubicBezTo>
                  <a:cubicBezTo>
                    <a:pt x="259464" y="777607"/>
                    <a:pt x="255520" y="772299"/>
                    <a:pt x="256506" y="760620"/>
                  </a:cubicBezTo>
                  <a:cubicBezTo>
                    <a:pt x="256506" y="742572"/>
                    <a:pt x="256506" y="724524"/>
                    <a:pt x="255520" y="706475"/>
                  </a:cubicBezTo>
                  <a:cubicBezTo>
                    <a:pt x="255520" y="691612"/>
                    <a:pt x="261436" y="687365"/>
                    <a:pt x="274255" y="687365"/>
                  </a:cubicBezTo>
                  <a:close/>
                  <a:moveTo>
                    <a:pt x="278054" y="504636"/>
                  </a:moveTo>
                  <a:cubicBezTo>
                    <a:pt x="354989" y="504636"/>
                    <a:pt x="432911" y="504636"/>
                    <a:pt x="509846" y="504636"/>
                  </a:cubicBezTo>
                  <a:cubicBezTo>
                    <a:pt x="588754" y="504636"/>
                    <a:pt x="666676" y="504636"/>
                    <a:pt x="745584" y="504636"/>
                  </a:cubicBezTo>
                  <a:cubicBezTo>
                    <a:pt x="764325" y="504636"/>
                    <a:pt x="765311" y="505700"/>
                    <a:pt x="765311" y="524845"/>
                  </a:cubicBezTo>
                  <a:cubicBezTo>
                    <a:pt x="765311" y="535481"/>
                    <a:pt x="765311" y="546117"/>
                    <a:pt x="765311" y="556753"/>
                  </a:cubicBezTo>
                  <a:cubicBezTo>
                    <a:pt x="765311" y="580153"/>
                    <a:pt x="752489" y="593980"/>
                    <a:pt x="730789" y="593980"/>
                  </a:cubicBezTo>
                  <a:cubicBezTo>
                    <a:pt x="580863" y="593980"/>
                    <a:pt x="429952" y="593980"/>
                    <a:pt x="279040" y="593980"/>
                  </a:cubicBezTo>
                  <a:cubicBezTo>
                    <a:pt x="256354" y="593980"/>
                    <a:pt x="256354" y="592917"/>
                    <a:pt x="256354" y="569517"/>
                  </a:cubicBezTo>
                  <a:cubicBezTo>
                    <a:pt x="256354" y="555690"/>
                    <a:pt x="256354" y="541863"/>
                    <a:pt x="256354" y="528036"/>
                  </a:cubicBezTo>
                  <a:cubicBezTo>
                    <a:pt x="256354" y="504636"/>
                    <a:pt x="256354" y="504636"/>
                    <a:pt x="278054" y="504636"/>
                  </a:cubicBezTo>
                  <a:close/>
                  <a:moveTo>
                    <a:pt x="942895" y="453454"/>
                  </a:moveTo>
                  <a:cubicBezTo>
                    <a:pt x="989224" y="494914"/>
                    <a:pt x="1033581" y="534249"/>
                    <a:pt x="1077938" y="574646"/>
                  </a:cubicBezTo>
                  <a:cubicBezTo>
                    <a:pt x="1059210" y="599097"/>
                    <a:pt x="1040481" y="622484"/>
                    <a:pt x="1021752" y="644809"/>
                  </a:cubicBezTo>
                  <a:cubicBezTo>
                    <a:pt x="928109" y="760685"/>
                    <a:pt x="831509" y="874435"/>
                    <a:pt x="722095" y="974365"/>
                  </a:cubicBezTo>
                  <a:cubicBezTo>
                    <a:pt x="695481" y="999879"/>
                    <a:pt x="664923" y="1021141"/>
                    <a:pt x="635352" y="1042403"/>
                  </a:cubicBezTo>
                  <a:cubicBezTo>
                    <a:pt x="626481" y="1048781"/>
                    <a:pt x="613666" y="1046655"/>
                    <a:pt x="601838" y="1048781"/>
                  </a:cubicBezTo>
                  <a:cubicBezTo>
                    <a:pt x="601838" y="1037087"/>
                    <a:pt x="596909" y="1023267"/>
                    <a:pt x="600852" y="1012636"/>
                  </a:cubicBezTo>
                  <a:cubicBezTo>
                    <a:pt x="619581" y="969050"/>
                    <a:pt x="637323" y="924400"/>
                    <a:pt x="659995" y="882940"/>
                  </a:cubicBezTo>
                  <a:cubicBezTo>
                    <a:pt x="741809" y="734108"/>
                    <a:pt x="838409" y="595907"/>
                    <a:pt x="938952" y="460896"/>
                  </a:cubicBezTo>
                  <a:cubicBezTo>
                    <a:pt x="939938" y="458770"/>
                    <a:pt x="940924" y="456643"/>
                    <a:pt x="942895" y="453454"/>
                  </a:cubicBezTo>
                  <a:close/>
                  <a:moveTo>
                    <a:pt x="1337162" y="323013"/>
                  </a:moveTo>
                  <a:cubicBezTo>
                    <a:pt x="1348990" y="326198"/>
                    <a:pt x="1361803" y="343189"/>
                    <a:pt x="1361803" y="358055"/>
                  </a:cubicBezTo>
                  <a:cubicBezTo>
                    <a:pt x="1359832" y="361241"/>
                    <a:pt x="1357861" y="367612"/>
                    <a:pt x="1353918" y="373984"/>
                  </a:cubicBezTo>
                  <a:cubicBezTo>
                    <a:pt x="1300693" y="447255"/>
                    <a:pt x="1247469" y="521588"/>
                    <a:pt x="1194244" y="594859"/>
                  </a:cubicBezTo>
                  <a:cubicBezTo>
                    <a:pt x="1175517" y="619282"/>
                    <a:pt x="1154818" y="642644"/>
                    <a:pt x="1134120" y="664944"/>
                  </a:cubicBezTo>
                  <a:cubicBezTo>
                    <a:pt x="1125249" y="673439"/>
                    <a:pt x="1113421" y="678749"/>
                    <a:pt x="1101594" y="682996"/>
                  </a:cubicBezTo>
                  <a:cubicBezTo>
                    <a:pt x="1095680" y="685120"/>
                    <a:pt x="1083852" y="682996"/>
                    <a:pt x="1080895" y="677687"/>
                  </a:cubicBezTo>
                  <a:cubicBezTo>
                    <a:pt x="1077938" y="671315"/>
                    <a:pt x="1077938" y="658573"/>
                    <a:pt x="1080895" y="652201"/>
                  </a:cubicBezTo>
                  <a:cubicBezTo>
                    <a:pt x="1092723" y="633087"/>
                    <a:pt x="1107507" y="615035"/>
                    <a:pt x="1121306" y="596983"/>
                  </a:cubicBezTo>
                  <a:cubicBezTo>
                    <a:pt x="1175517" y="522650"/>
                    <a:pt x="1229727" y="449379"/>
                    <a:pt x="1284923" y="375046"/>
                  </a:cubicBezTo>
                  <a:cubicBezTo>
                    <a:pt x="1293794" y="362303"/>
                    <a:pt x="1302665" y="348498"/>
                    <a:pt x="1310550" y="334694"/>
                  </a:cubicBezTo>
                  <a:cubicBezTo>
                    <a:pt x="1317449" y="324075"/>
                    <a:pt x="1325334" y="318765"/>
                    <a:pt x="1337162" y="323013"/>
                  </a:cubicBezTo>
                  <a:close/>
                  <a:moveTo>
                    <a:pt x="525824" y="229421"/>
                  </a:moveTo>
                  <a:cubicBezTo>
                    <a:pt x="600725" y="229421"/>
                    <a:pt x="675627" y="229421"/>
                    <a:pt x="750528" y="229421"/>
                  </a:cubicBezTo>
                  <a:cubicBezTo>
                    <a:pt x="761369" y="229421"/>
                    <a:pt x="765311" y="233676"/>
                    <a:pt x="765311" y="245375"/>
                  </a:cubicBezTo>
                  <a:cubicBezTo>
                    <a:pt x="764326" y="264521"/>
                    <a:pt x="764326" y="282602"/>
                    <a:pt x="765311" y="301747"/>
                  </a:cubicBezTo>
                  <a:cubicBezTo>
                    <a:pt x="765311" y="314511"/>
                    <a:pt x="760383" y="318765"/>
                    <a:pt x="748557" y="318765"/>
                  </a:cubicBezTo>
                  <a:cubicBezTo>
                    <a:pt x="711106" y="318765"/>
                    <a:pt x="674641" y="318765"/>
                    <a:pt x="638176" y="318765"/>
                  </a:cubicBezTo>
                  <a:cubicBezTo>
                    <a:pt x="601711" y="318765"/>
                    <a:pt x="565246" y="317702"/>
                    <a:pt x="528781" y="318765"/>
                  </a:cubicBezTo>
                  <a:cubicBezTo>
                    <a:pt x="515969" y="318765"/>
                    <a:pt x="511041" y="313447"/>
                    <a:pt x="511041" y="299620"/>
                  </a:cubicBezTo>
                  <a:cubicBezTo>
                    <a:pt x="512027" y="282602"/>
                    <a:pt x="512027" y="264521"/>
                    <a:pt x="511041" y="246439"/>
                  </a:cubicBezTo>
                  <a:cubicBezTo>
                    <a:pt x="511041" y="234739"/>
                    <a:pt x="514983" y="229421"/>
                    <a:pt x="525824" y="229421"/>
                  </a:cubicBezTo>
                  <a:close/>
                  <a:moveTo>
                    <a:pt x="1243182" y="137949"/>
                  </a:moveTo>
                  <a:cubicBezTo>
                    <a:pt x="1255260" y="139675"/>
                    <a:pt x="1267337" y="146577"/>
                    <a:pt x="1281140" y="158257"/>
                  </a:cubicBezTo>
                  <a:cubicBezTo>
                    <a:pt x="1308745" y="183741"/>
                    <a:pt x="1317618" y="208163"/>
                    <a:pt x="1306773" y="240018"/>
                  </a:cubicBezTo>
                  <a:cubicBezTo>
                    <a:pt x="1300858" y="257008"/>
                    <a:pt x="1294942" y="275059"/>
                    <a:pt x="1285083" y="289925"/>
                  </a:cubicBezTo>
                  <a:cubicBezTo>
                    <a:pt x="1228886" y="370624"/>
                    <a:pt x="1171704" y="450262"/>
                    <a:pt x="1114521" y="532023"/>
                  </a:cubicBezTo>
                  <a:cubicBezTo>
                    <a:pt x="1066212" y="489550"/>
                    <a:pt x="1022832" y="450262"/>
                    <a:pt x="977480" y="410974"/>
                  </a:cubicBezTo>
                  <a:cubicBezTo>
                    <a:pt x="984381" y="401417"/>
                    <a:pt x="990297" y="392923"/>
                    <a:pt x="996212" y="385490"/>
                  </a:cubicBezTo>
                  <a:cubicBezTo>
                    <a:pt x="1050437" y="319656"/>
                    <a:pt x="1103676" y="252760"/>
                    <a:pt x="1157901" y="187988"/>
                  </a:cubicBezTo>
                  <a:cubicBezTo>
                    <a:pt x="1170718" y="172061"/>
                    <a:pt x="1188464" y="159319"/>
                    <a:pt x="1205225" y="148700"/>
                  </a:cubicBezTo>
                  <a:cubicBezTo>
                    <a:pt x="1219027" y="139675"/>
                    <a:pt x="1231105" y="136224"/>
                    <a:pt x="1243182" y="137949"/>
                  </a:cubicBezTo>
                  <a:close/>
                  <a:moveTo>
                    <a:pt x="326420" y="0"/>
                  </a:moveTo>
                  <a:cubicBezTo>
                    <a:pt x="513791" y="0"/>
                    <a:pt x="702148" y="0"/>
                    <a:pt x="889519" y="0"/>
                  </a:cubicBezTo>
                  <a:cubicBezTo>
                    <a:pt x="964468" y="1063"/>
                    <a:pt x="1018707" y="56311"/>
                    <a:pt x="1021665" y="137059"/>
                  </a:cubicBezTo>
                  <a:cubicBezTo>
                    <a:pt x="1021665" y="164684"/>
                    <a:pt x="1021665" y="191246"/>
                    <a:pt x="1020679" y="218870"/>
                  </a:cubicBezTo>
                  <a:cubicBezTo>
                    <a:pt x="1020679" y="225245"/>
                    <a:pt x="1017721" y="232682"/>
                    <a:pt x="1013776" y="237995"/>
                  </a:cubicBezTo>
                  <a:cubicBezTo>
                    <a:pt x="985177" y="275181"/>
                    <a:pt x="956578" y="311305"/>
                    <a:pt x="928966" y="348492"/>
                  </a:cubicBezTo>
                  <a:cubicBezTo>
                    <a:pt x="921077" y="358054"/>
                    <a:pt x="915160" y="369741"/>
                    <a:pt x="908256" y="380366"/>
                  </a:cubicBezTo>
                  <a:cubicBezTo>
                    <a:pt x="905298" y="384616"/>
                    <a:pt x="901353" y="387804"/>
                    <a:pt x="895436" y="395241"/>
                  </a:cubicBezTo>
                  <a:cubicBezTo>
                    <a:pt x="895436" y="365492"/>
                    <a:pt x="895436" y="339992"/>
                    <a:pt x="895436" y="314493"/>
                  </a:cubicBezTo>
                  <a:cubicBezTo>
                    <a:pt x="895436" y="263494"/>
                    <a:pt x="895436" y="212495"/>
                    <a:pt x="895436" y="161496"/>
                  </a:cubicBezTo>
                  <a:cubicBezTo>
                    <a:pt x="895436" y="139184"/>
                    <a:pt x="892478" y="135997"/>
                    <a:pt x="870782" y="135997"/>
                  </a:cubicBezTo>
                  <a:cubicBezTo>
                    <a:pt x="713982" y="135997"/>
                    <a:pt x="557182" y="135997"/>
                    <a:pt x="399396" y="135997"/>
                  </a:cubicBezTo>
                  <a:cubicBezTo>
                    <a:pt x="394465" y="135997"/>
                    <a:pt x="388548" y="135997"/>
                    <a:pt x="381645" y="135997"/>
                  </a:cubicBezTo>
                  <a:cubicBezTo>
                    <a:pt x="381645" y="145559"/>
                    <a:pt x="381645" y="152997"/>
                    <a:pt x="381645" y="159371"/>
                  </a:cubicBezTo>
                  <a:cubicBezTo>
                    <a:pt x="381645" y="211433"/>
                    <a:pt x="381645" y="262431"/>
                    <a:pt x="381645" y="314493"/>
                  </a:cubicBezTo>
                  <a:cubicBezTo>
                    <a:pt x="380659" y="373991"/>
                    <a:pt x="346143" y="410116"/>
                    <a:pt x="290918" y="410116"/>
                  </a:cubicBezTo>
                  <a:cubicBezTo>
                    <a:pt x="241610" y="410116"/>
                    <a:pt x="192302" y="410116"/>
                    <a:pt x="142994" y="410116"/>
                  </a:cubicBezTo>
                  <a:cubicBezTo>
                    <a:pt x="138063" y="410116"/>
                    <a:pt x="133132" y="410116"/>
                    <a:pt x="126229" y="410116"/>
                  </a:cubicBezTo>
                  <a:cubicBezTo>
                    <a:pt x="126229" y="418615"/>
                    <a:pt x="126229" y="423928"/>
                    <a:pt x="126229" y="429240"/>
                  </a:cubicBezTo>
                  <a:cubicBezTo>
                    <a:pt x="126229" y="658735"/>
                    <a:pt x="126229" y="888229"/>
                    <a:pt x="126229" y="1117724"/>
                  </a:cubicBezTo>
                  <a:cubicBezTo>
                    <a:pt x="126229" y="1143223"/>
                    <a:pt x="128201" y="1145348"/>
                    <a:pt x="150883" y="1145348"/>
                  </a:cubicBezTo>
                  <a:cubicBezTo>
                    <a:pt x="390521" y="1145348"/>
                    <a:pt x="630158" y="1145348"/>
                    <a:pt x="869796" y="1145348"/>
                  </a:cubicBezTo>
                  <a:cubicBezTo>
                    <a:pt x="893464" y="1145348"/>
                    <a:pt x="895436" y="1143223"/>
                    <a:pt x="895436" y="1117724"/>
                  </a:cubicBezTo>
                  <a:cubicBezTo>
                    <a:pt x="895436" y="1052913"/>
                    <a:pt x="895436" y="988102"/>
                    <a:pt x="895436" y="923291"/>
                  </a:cubicBezTo>
                  <a:cubicBezTo>
                    <a:pt x="895436" y="916916"/>
                    <a:pt x="897409" y="908416"/>
                    <a:pt x="901353" y="904166"/>
                  </a:cubicBezTo>
                  <a:cubicBezTo>
                    <a:pt x="938827" y="860605"/>
                    <a:pt x="976302" y="818106"/>
                    <a:pt x="1013776" y="774545"/>
                  </a:cubicBezTo>
                  <a:cubicBezTo>
                    <a:pt x="1015748" y="773482"/>
                    <a:pt x="1016734" y="772420"/>
                    <a:pt x="1020679" y="769232"/>
                  </a:cubicBezTo>
                  <a:cubicBezTo>
                    <a:pt x="1020679" y="775607"/>
                    <a:pt x="1021665" y="779857"/>
                    <a:pt x="1021665" y="784107"/>
                  </a:cubicBezTo>
                  <a:cubicBezTo>
                    <a:pt x="1021665" y="902042"/>
                    <a:pt x="1021665" y="1018914"/>
                    <a:pt x="1021665" y="1135786"/>
                  </a:cubicBezTo>
                  <a:cubicBezTo>
                    <a:pt x="1020679" y="1222909"/>
                    <a:pt x="967426" y="1281345"/>
                    <a:pt x="886561" y="1281345"/>
                  </a:cubicBezTo>
                  <a:cubicBezTo>
                    <a:pt x="634103" y="1281345"/>
                    <a:pt x="382631" y="1281345"/>
                    <a:pt x="131160" y="1281345"/>
                  </a:cubicBezTo>
                  <a:cubicBezTo>
                    <a:pt x="55225" y="1281345"/>
                    <a:pt x="0" y="1221847"/>
                    <a:pt x="0" y="1140036"/>
                  </a:cubicBezTo>
                  <a:cubicBezTo>
                    <a:pt x="0" y="872292"/>
                    <a:pt x="0" y="603486"/>
                    <a:pt x="0" y="335742"/>
                  </a:cubicBezTo>
                  <a:cubicBezTo>
                    <a:pt x="0" y="315555"/>
                    <a:pt x="5917" y="298556"/>
                    <a:pt x="18737" y="283681"/>
                  </a:cubicBezTo>
                  <a:cubicBezTo>
                    <a:pt x="99603" y="198683"/>
                    <a:pt x="180468" y="113685"/>
                    <a:pt x="261333" y="28687"/>
                  </a:cubicBezTo>
                  <a:cubicBezTo>
                    <a:pt x="279084" y="9562"/>
                    <a:pt x="300780" y="0"/>
                    <a:pt x="3264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9" name="MH_Other_3"/>
          <p:cNvCxnSpPr/>
          <p:nvPr>
            <p:custDataLst>
              <p:tags r:id="rId1"/>
            </p:custDataLst>
          </p:nvPr>
        </p:nvCxnSpPr>
        <p:spPr>
          <a:xfrm>
            <a:off x="5884233" y="1506911"/>
            <a:ext cx="0" cy="4460866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H_Other_4"/>
          <p:cNvSpPr/>
          <p:nvPr>
            <p:custDataLst>
              <p:tags r:id="rId2"/>
            </p:custDataLst>
          </p:nvPr>
        </p:nvSpPr>
        <p:spPr>
          <a:xfrm>
            <a:off x="5752470" y="4883116"/>
            <a:ext cx="265437" cy="2654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FFFFFF"/>
              </a:solidFill>
              <a:ea typeface="PMingLiU" panose="02020500000000000000" pitchFamily="18" charset="-120"/>
            </a:endParaRPr>
          </a:p>
        </p:txBody>
      </p:sp>
      <p:sp>
        <p:nvSpPr>
          <p:cNvPr id="21" name="MH_Other_5"/>
          <p:cNvSpPr/>
          <p:nvPr>
            <p:custDataLst>
              <p:tags r:id="rId3"/>
            </p:custDataLst>
          </p:nvPr>
        </p:nvSpPr>
        <p:spPr>
          <a:xfrm>
            <a:off x="5752470" y="3460450"/>
            <a:ext cx="265437" cy="26543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FFFFFF"/>
              </a:solidFill>
              <a:ea typeface="PMingLiU" panose="02020500000000000000" pitchFamily="18" charset="-120"/>
            </a:endParaRPr>
          </a:p>
        </p:txBody>
      </p:sp>
      <p:sp>
        <p:nvSpPr>
          <p:cNvPr id="22" name="MH_Other_6"/>
          <p:cNvSpPr/>
          <p:nvPr>
            <p:custDataLst>
              <p:tags r:id="rId4"/>
            </p:custDataLst>
          </p:nvPr>
        </p:nvSpPr>
        <p:spPr>
          <a:xfrm>
            <a:off x="5752470" y="2037785"/>
            <a:ext cx="265437" cy="2673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FFFFFF"/>
              </a:solidFill>
              <a:ea typeface="PMingLiU" panose="02020500000000000000" pitchFamily="18" charset="-12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91493" y="2329486"/>
            <a:ext cx="426701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91493" y="18844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6491493" y="3814120"/>
            <a:ext cx="426701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491493" y="3369040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6491493" y="5230401"/>
            <a:ext cx="426701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491493" y="4785321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1433489" y="5228346"/>
            <a:ext cx="414481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721064" y="476827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730016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2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5" dur="5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1" presetClass="entr" presetSubtype="0" fill="hold" grpId="0" nodeType="withEffect">
                                      <p:stCondLst>
                                        <p:cond delay="3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1" presetClass="entr" presetSubtype="0" fill="hold" grpId="0" nodeType="withEffect">
                                      <p:stCondLst>
                                        <p:cond delay="36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1" presetClass="entr" presetSubtype="0" fill="hold" grpId="0" nodeType="withEffect">
                                      <p:stCondLst>
                                        <p:cond delay="4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0" grpId="0" animBg="1"/>
          <p:bldP spid="21" grpId="0" animBg="1"/>
          <p:bldP spid="22" grpId="0" animBg="1"/>
          <p:bldP spid="24" grpId="0"/>
          <p:bldP spid="25" grpId="0"/>
          <p:bldP spid="27" grpId="0"/>
          <p:bldP spid="28" grpId="0"/>
          <p:bldP spid="30" grpId="0"/>
          <p:bldP spid="31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2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5" dur="5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1" presetClass="entr" presetSubtype="0" fill="hold" grpId="0" nodeType="withEffect">
                                      <p:stCondLst>
                                        <p:cond delay="3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1" presetClass="entr" presetSubtype="0" fill="hold" grpId="0" nodeType="withEffect">
                                      <p:stCondLst>
                                        <p:cond delay="36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1" presetClass="entr" presetSubtype="0" fill="hold" grpId="0" nodeType="withEffect">
                                      <p:stCondLst>
                                        <p:cond delay="4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0" grpId="0" animBg="1"/>
          <p:bldP spid="21" grpId="0" animBg="1"/>
          <p:bldP spid="22" grpId="0" animBg="1"/>
          <p:bldP spid="24" grpId="0"/>
          <p:bldP spid="25" grpId="0"/>
          <p:bldP spid="27" grpId="0"/>
          <p:bldP spid="28" grpId="0"/>
          <p:bldP spid="30" grpId="0"/>
          <p:bldP spid="31" grpId="0"/>
          <p:bldP spid="3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4734763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研究综述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2121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REVIEW OF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898306" y="2710121"/>
            <a:ext cx="1082446" cy="1764807"/>
            <a:chOff x="1898306" y="2710121"/>
            <a:chExt cx="1082446" cy="1764807"/>
          </a:xfrm>
        </p:grpSpPr>
        <p:sp>
          <p:nvSpPr>
            <p:cNvPr id="18" name="MH_SubTitle_1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898306" y="3392483"/>
              <a:ext cx="1082446" cy="108244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</a:p>
          </p:txBody>
        </p:sp>
        <p:cxnSp>
          <p:nvCxnSpPr>
            <p:cNvPr id="19" name="MH_Other_2"/>
            <p:cNvCxnSpPr>
              <a:cxnSpLocks noChangeShapeType="1"/>
            </p:cNvCxnSpPr>
            <p:nvPr>
              <p:custDataLst>
                <p:tags r:id="rId16"/>
              </p:custDataLst>
            </p:nvPr>
          </p:nvCxnSpPr>
          <p:spPr bwMode="auto">
            <a:xfrm flipH="1" flipV="1">
              <a:off x="2436196" y="2710121"/>
              <a:ext cx="2222" cy="673473"/>
            </a:xfrm>
            <a:prstGeom prst="line">
              <a:avLst/>
            </a:prstGeom>
            <a:noFill/>
            <a:ln w="19050" cmpd="sng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" name="组合 1"/>
          <p:cNvGrpSpPr/>
          <p:nvPr/>
        </p:nvGrpSpPr>
        <p:grpSpPr>
          <a:xfrm>
            <a:off x="1307072" y="2443398"/>
            <a:ext cx="2398274" cy="266722"/>
            <a:chOff x="1307072" y="2443398"/>
            <a:chExt cx="2398274" cy="266722"/>
          </a:xfrm>
        </p:grpSpPr>
        <p:sp>
          <p:nvSpPr>
            <p:cNvPr id="12" name="MH_Other_1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1307072" y="2443398"/>
              <a:ext cx="2398274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" name="MH_Other_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 flipV="1">
              <a:off x="2385074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298803" y="2710121"/>
            <a:ext cx="1082446" cy="1764807"/>
            <a:chOff x="4298803" y="2710121"/>
            <a:chExt cx="1082446" cy="1764807"/>
          </a:xfrm>
        </p:grpSpPr>
        <p:sp>
          <p:nvSpPr>
            <p:cNvPr id="22" name="MH_SubTitle_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4298803" y="3392483"/>
              <a:ext cx="1082446" cy="108244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</a:p>
          </p:txBody>
        </p:sp>
        <p:cxnSp>
          <p:nvCxnSpPr>
            <p:cNvPr id="23" name="MH_Other_5"/>
            <p:cNvCxnSpPr>
              <a:cxnSpLocks noChangeShapeType="1"/>
            </p:cNvCxnSpPr>
            <p:nvPr>
              <p:custDataLst>
                <p:tags r:id="rId12"/>
              </p:custDataLst>
            </p:nvPr>
          </p:nvCxnSpPr>
          <p:spPr bwMode="auto">
            <a:xfrm flipH="1" flipV="1">
              <a:off x="4834469" y="2710121"/>
              <a:ext cx="2223" cy="673473"/>
            </a:xfrm>
            <a:prstGeom prst="line">
              <a:avLst/>
            </a:pr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组合 2"/>
          <p:cNvGrpSpPr/>
          <p:nvPr/>
        </p:nvGrpSpPr>
        <p:grpSpPr>
          <a:xfrm>
            <a:off x="3705347" y="2443398"/>
            <a:ext cx="2398275" cy="266722"/>
            <a:chOff x="3705347" y="2443398"/>
            <a:chExt cx="2398275" cy="266722"/>
          </a:xfrm>
        </p:grpSpPr>
        <p:sp>
          <p:nvSpPr>
            <p:cNvPr id="21" name="MH_Other_4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3705347" y="2443398"/>
              <a:ext cx="2398275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" name="MH_Other_6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 flipV="1">
              <a:off x="4785571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697078" y="2710121"/>
            <a:ext cx="1082447" cy="1764807"/>
            <a:chOff x="6697078" y="2710121"/>
            <a:chExt cx="1082447" cy="1764807"/>
          </a:xfrm>
        </p:grpSpPr>
        <p:sp>
          <p:nvSpPr>
            <p:cNvPr id="26" name="MH_SubTitle_3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6697078" y="3392483"/>
              <a:ext cx="1082447" cy="108244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</a:p>
          </p:txBody>
        </p:sp>
        <p:cxnSp>
          <p:nvCxnSpPr>
            <p:cNvPr id="27" name="MH_Other_8"/>
            <p:cNvCxnSpPr>
              <a:cxnSpLocks noChangeShapeType="1"/>
            </p:cNvCxnSpPr>
            <p:nvPr>
              <p:custDataLst>
                <p:tags r:id="rId8"/>
              </p:custDataLst>
            </p:nvPr>
          </p:nvCxnSpPr>
          <p:spPr bwMode="auto">
            <a:xfrm flipH="1" flipV="1">
              <a:off x="7234966" y="2710121"/>
              <a:ext cx="0" cy="673473"/>
            </a:xfrm>
            <a:prstGeom prst="line">
              <a:avLst/>
            </a:prstGeom>
            <a:noFill/>
            <a:ln w="19050" cmpd="sng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组合 3"/>
          <p:cNvGrpSpPr/>
          <p:nvPr/>
        </p:nvGrpSpPr>
        <p:grpSpPr>
          <a:xfrm>
            <a:off x="6103621" y="2443398"/>
            <a:ext cx="2400497" cy="266722"/>
            <a:chOff x="6103621" y="2443398"/>
            <a:chExt cx="2400497" cy="266722"/>
          </a:xfrm>
        </p:grpSpPr>
        <p:sp>
          <p:nvSpPr>
            <p:cNvPr id="25" name="MH_Other_7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6103621" y="2443398"/>
              <a:ext cx="2400497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" name="MH_Other_9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flipV="1">
              <a:off x="7183846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095352" y="2710121"/>
            <a:ext cx="1082446" cy="1764807"/>
            <a:chOff x="9095352" y="2710121"/>
            <a:chExt cx="1082446" cy="1764807"/>
          </a:xfrm>
        </p:grpSpPr>
        <p:sp>
          <p:nvSpPr>
            <p:cNvPr id="30" name="MH_SubTitle_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9095352" y="3392483"/>
              <a:ext cx="1082446" cy="108244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</a:p>
          </p:txBody>
        </p:sp>
        <p:cxnSp>
          <p:nvCxnSpPr>
            <p:cNvPr id="31" name="MH_Other_11"/>
            <p:cNvCxnSpPr>
              <a:cxnSpLocks noChangeShapeType="1"/>
            </p:cNvCxnSpPr>
            <p:nvPr>
              <p:custDataLst>
                <p:tags r:id="rId4"/>
              </p:custDataLst>
            </p:nvPr>
          </p:nvCxnSpPr>
          <p:spPr bwMode="auto">
            <a:xfrm flipH="1" flipV="1">
              <a:off x="9633242" y="2710121"/>
              <a:ext cx="2222" cy="673473"/>
            </a:xfrm>
            <a:prstGeom prst="line">
              <a:avLst/>
            </a:pr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组合 4"/>
          <p:cNvGrpSpPr/>
          <p:nvPr/>
        </p:nvGrpSpPr>
        <p:grpSpPr>
          <a:xfrm>
            <a:off x="8504118" y="2443398"/>
            <a:ext cx="2398274" cy="266722"/>
            <a:chOff x="8504118" y="2443398"/>
            <a:chExt cx="2398274" cy="266722"/>
          </a:xfrm>
        </p:grpSpPr>
        <p:sp>
          <p:nvSpPr>
            <p:cNvPr id="29" name="MH_Other_10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8504118" y="2443398"/>
              <a:ext cx="2398274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" name="MH_Other_12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flipV="1">
              <a:off x="9582120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478199" y="4715200"/>
            <a:ext cx="1974635" cy="1612750"/>
            <a:chOff x="1292979" y="3797658"/>
            <a:chExt cx="1974635" cy="1612750"/>
          </a:xfrm>
        </p:grpSpPr>
        <p:sp>
          <p:nvSpPr>
            <p:cNvPr id="34" name="矩形 33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876049" y="4715200"/>
            <a:ext cx="1974635" cy="1612750"/>
            <a:chOff x="1292979" y="3797658"/>
            <a:chExt cx="1974635" cy="1612750"/>
          </a:xfrm>
        </p:grpSpPr>
        <p:sp>
          <p:nvSpPr>
            <p:cNvPr id="37" name="矩形 36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56488" y="4715200"/>
            <a:ext cx="1974635" cy="1612750"/>
            <a:chOff x="1292979" y="3797658"/>
            <a:chExt cx="1974635" cy="1612750"/>
          </a:xfrm>
        </p:grpSpPr>
        <p:sp>
          <p:nvSpPr>
            <p:cNvPr id="40" name="矩形 39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645923" y="4715200"/>
            <a:ext cx="1974635" cy="1612750"/>
            <a:chOff x="1292979" y="3797658"/>
            <a:chExt cx="1974635" cy="1612750"/>
          </a:xfrm>
        </p:grpSpPr>
        <p:sp>
          <p:nvSpPr>
            <p:cNvPr id="43" name="矩形 42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sp>
        <p:nvSpPr>
          <p:cNvPr id="45" name="矩形 44"/>
          <p:cNvSpPr/>
          <p:nvPr/>
        </p:nvSpPr>
        <p:spPr>
          <a:xfrm>
            <a:off x="1019600" y="1416839"/>
            <a:ext cx="10152800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</p:spTree>
    <p:extLst>
      <p:ext uri="{BB962C8B-B14F-4D97-AF65-F5344CB8AC3E}">
        <p14:creationId xmlns:p14="http://schemas.microsoft.com/office/powerpoint/2010/main" val="999185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4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229735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理论基础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683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THEORETICAL BASIS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SubTitle_4"/>
          <p:cNvSpPr/>
          <p:nvPr>
            <p:custDataLst>
              <p:tags r:id="rId1"/>
            </p:custDataLst>
          </p:nvPr>
        </p:nvSpPr>
        <p:spPr>
          <a:xfrm>
            <a:off x="7864944" y="2243473"/>
            <a:ext cx="3271368" cy="153884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18" name="MH_SubTitle_3"/>
          <p:cNvSpPr/>
          <p:nvPr>
            <p:custDataLst>
              <p:tags r:id="rId2"/>
            </p:custDataLst>
          </p:nvPr>
        </p:nvSpPr>
        <p:spPr>
          <a:xfrm>
            <a:off x="5670293" y="1821368"/>
            <a:ext cx="3271368" cy="153884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19" name="MH_SubTitle_2"/>
          <p:cNvSpPr/>
          <p:nvPr>
            <p:custDataLst>
              <p:tags r:id="rId3"/>
            </p:custDataLst>
          </p:nvPr>
        </p:nvSpPr>
        <p:spPr>
          <a:xfrm>
            <a:off x="3478220" y="2243473"/>
            <a:ext cx="3271368" cy="153884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0" name="MH_SubTitle_1"/>
          <p:cNvSpPr/>
          <p:nvPr>
            <p:custDataLst>
              <p:tags r:id="rId4"/>
            </p:custDataLst>
          </p:nvPr>
        </p:nvSpPr>
        <p:spPr>
          <a:xfrm>
            <a:off x="1286144" y="1821368"/>
            <a:ext cx="3271368" cy="153884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1" name="MH_Desc_1"/>
          <p:cNvSpPr/>
          <p:nvPr>
            <p:custDataLst>
              <p:tags r:id="rId5"/>
            </p:custDataLst>
          </p:nvPr>
        </p:nvSpPr>
        <p:spPr>
          <a:xfrm>
            <a:off x="1170916" y="4351792"/>
            <a:ext cx="9850168" cy="1713010"/>
          </a:xfrm>
          <a:custGeom>
            <a:avLst/>
            <a:gdLst>
              <a:gd name="connsiteX0" fmla="*/ 1971696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1971696 w 2115712"/>
              <a:gd name="connsiteY3" fmla="*/ 1800200 h 1800200"/>
              <a:gd name="connsiteX4" fmla="*/ 0 w 2115712"/>
              <a:gd name="connsiteY4" fmla="*/ 0 h 1800200"/>
              <a:gd name="connsiteX5" fmla="*/ 144016 w 2115712"/>
              <a:gd name="connsiteY5" fmla="*/ 0 h 1800200"/>
              <a:gd name="connsiteX6" fmla="*/ 144016 w 2115712"/>
              <a:gd name="connsiteY6" fmla="*/ 1800200 h 1800200"/>
              <a:gd name="connsiteX7" fmla="*/ 0 w 2115712"/>
              <a:gd name="connsiteY7" fmla="*/ 1800200 h 1800200"/>
              <a:gd name="connsiteX8" fmla="*/ 0 w 2115712"/>
              <a:gd name="connsiteY8" fmla="*/ 0 h 1800200"/>
              <a:gd name="connsiteX0" fmla="*/ 2115712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0 w 2115712"/>
              <a:gd name="connsiteY3" fmla="*/ 0 h 1800200"/>
              <a:gd name="connsiteX4" fmla="*/ 144016 w 2115712"/>
              <a:gd name="connsiteY4" fmla="*/ 0 h 1800200"/>
              <a:gd name="connsiteX5" fmla="*/ 144016 w 2115712"/>
              <a:gd name="connsiteY5" fmla="*/ 1800200 h 1800200"/>
              <a:gd name="connsiteX6" fmla="*/ 0 w 2115712"/>
              <a:gd name="connsiteY6" fmla="*/ 1800200 h 1800200"/>
              <a:gd name="connsiteX7" fmla="*/ 0 w 2115712"/>
              <a:gd name="connsiteY7" fmla="*/ 0 h 1800200"/>
              <a:gd name="connsiteX0" fmla="*/ 2115712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0 w 2115712"/>
              <a:gd name="connsiteY3" fmla="*/ 0 h 1800200"/>
              <a:gd name="connsiteX4" fmla="*/ 144016 w 2115712"/>
              <a:gd name="connsiteY4" fmla="*/ 1800200 h 1800200"/>
              <a:gd name="connsiteX5" fmla="*/ 0 w 2115712"/>
              <a:gd name="connsiteY5" fmla="*/ 1800200 h 1800200"/>
              <a:gd name="connsiteX6" fmla="*/ 0 w 2115712"/>
              <a:gd name="connsiteY6" fmla="*/ 0 h 1800200"/>
              <a:gd name="connsiteX0" fmla="*/ 2115712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0 w 2115712"/>
              <a:gd name="connsiteY3" fmla="*/ 0 h 1800200"/>
              <a:gd name="connsiteX4" fmla="*/ 0 w 2115712"/>
              <a:gd name="connsiteY4" fmla="*/ 1800200 h 1800200"/>
              <a:gd name="connsiteX5" fmla="*/ 0 w 2115712"/>
              <a:gd name="connsiteY5" fmla="*/ 0 h 1800200"/>
              <a:gd name="connsiteX0" fmla="*/ 0 w 0"/>
              <a:gd name="connsiteY0" fmla="*/ 0 h 1800200"/>
              <a:gd name="connsiteX1" fmla="*/ 0 w 0"/>
              <a:gd name="connsiteY1" fmla="*/ 1800200 h 1800200"/>
              <a:gd name="connsiteX2" fmla="*/ 0 w 0"/>
              <a:gd name="connsiteY2" fmla="*/ 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h="1800200">
                <a:moveTo>
                  <a:pt x="0" y="0"/>
                </a:moveTo>
                <a:lnTo>
                  <a:pt x="0" y="1800200"/>
                </a:lnTo>
                <a:lnTo>
                  <a:pt x="0" y="0"/>
                </a:lnTo>
                <a:close/>
              </a:path>
            </a:pathLst>
          </a:custGeom>
          <a:noFill/>
          <a:ln w="63500" cap="sq" cmpd="thickThin">
            <a:solidFill>
              <a:schemeClr val="tx1">
                <a:lumMod val="50000"/>
                <a:lumOff val="50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rIns="72000" bIns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  <p:extLst>
      <p:ext uri="{BB962C8B-B14F-4D97-AF65-F5344CB8AC3E}">
        <p14:creationId xmlns:p14="http://schemas.microsoft.com/office/powerpoint/2010/main" val="34956441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4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7" presetClass="entr" presetSubtype="8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7" presetClass="entr" presetSubtype="8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7419906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主要贡献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833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MAIN CONTRIBUTION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Other_1"/>
          <p:cNvSpPr/>
          <p:nvPr>
            <p:custDataLst>
              <p:tags r:id="rId1"/>
            </p:custDataLst>
          </p:nvPr>
        </p:nvSpPr>
        <p:spPr>
          <a:xfrm rot="2700000">
            <a:off x="1812403" y="1708879"/>
            <a:ext cx="418408" cy="41840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  <p:sp>
        <p:nvSpPr>
          <p:cNvPr id="18" name="MH_Other_2"/>
          <p:cNvSpPr/>
          <p:nvPr>
            <p:custDataLst>
              <p:tags r:id="rId2"/>
            </p:custDataLst>
          </p:nvPr>
        </p:nvSpPr>
        <p:spPr>
          <a:xfrm rot="2700000">
            <a:off x="9954404" y="1708879"/>
            <a:ext cx="418408" cy="41840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  <p:sp>
        <p:nvSpPr>
          <p:cNvPr id="19" name="MH_Other_3"/>
          <p:cNvSpPr/>
          <p:nvPr>
            <p:custDataLst>
              <p:tags r:id="rId3"/>
            </p:custDataLst>
          </p:nvPr>
        </p:nvSpPr>
        <p:spPr>
          <a:xfrm rot="2700000">
            <a:off x="4646271" y="4610598"/>
            <a:ext cx="418409" cy="418408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  <p:sp>
        <p:nvSpPr>
          <p:cNvPr id="20" name="MH_SubTitle_1"/>
          <p:cNvSpPr/>
          <p:nvPr>
            <p:custDataLst>
              <p:tags r:id="rId4"/>
            </p:custDataLst>
          </p:nvPr>
        </p:nvSpPr>
        <p:spPr>
          <a:xfrm>
            <a:off x="1176874" y="1971232"/>
            <a:ext cx="2413198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1" name="MH_SubTitle_3"/>
          <p:cNvSpPr/>
          <p:nvPr>
            <p:custDataLst>
              <p:tags r:id="rId5"/>
            </p:custDataLst>
          </p:nvPr>
        </p:nvSpPr>
        <p:spPr>
          <a:xfrm>
            <a:off x="3651137" y="1971232"/>
            <a:ext cx="2413198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2" name="MH_SubTitle_5"/>
          <p:cNvSpPr/>
          <p:nvPr>
            <p:custDataLst>
              <p:tags r:id="rId6"/>
            </p:custDataLst>
          </p:nvPr>
        </p:nvSpPr>
        <p:spPr>
          <a:xfrm>
            <a:off x="6127663" y="1971232"/>
            <a:ext cx="2413199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3" name="MH_SubTitle_7"/>
          <p:cNvSpPr/>
          <p:nvPr>
            <p:custDataLst>
              <p:tags r:id="rId7"/>
            </p:custDataLst>
          </p:nvPr>
        </p:nvSpPr>
        <p:spPr>
          <a:xfrm>
            <a:off x="8601927" y="1971232"/>
            <a:ext cx="2413199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4" name="MH_SubTitle_2"/>
          <p:cNvSpPr/>
          <p:nvPr>
            <p:custDataLst>
              <p:tags r:id="rId8"/>
            </p:custDataLst>
          </p:nvPr>
        </p:nvSpPr>
        <p:spPr>
          <a:xfrm>
            <a:off x="2414006" y="3246814"/>
            <a:ext cx="2413199" cy="2410937"/>
          </a:xfrm>
          <a:custGeom>
            <a:avLst/>
            <a:gdLst>
              <a:gd name="connsiteX0" fmla="*/ 882816 w 1765632"/>
              <a:gd name="connsiteY0" fmla="*/ 0 h 1765631"/>
              <a:gd name="connsiteX1" fmla="*/ 1765632 w 1765632"/>
              <a:gd name="connsiteY1" fmla="*/ 882816 h 1765631"/>
              <a:gd name="connsiteX2" fmla="*/ 882816 w 1765632"/>
              <a:gd name="connsiteY2" fmla="*/ 1765631 h 1765631"/>
              <a:gd name="connsiteX3" fmla="*/ 0 w 1765632"/>
              <a:gd name="connsiteY3" fmla="*/ 882816 h 176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1">
                <a:moveTo>
                  <a:pt x="882816" y="0"/>
                </a:moveTo>
                <a:lnTo>
                  <a:pt x="1765632" y="882816"/>
                </a:lnTo>
                <a:lnTo>
                  <a:pt x="882816" y="1765631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5" name="MH_SubTitle_4"/>
          <p:cNvSpPr/>
          <p:nvPr>
            <p:custDataLst>
              <p:tags r:id="rId9"/>
            </p:custDataLst>
          </p:nvPr>
        </p:nvSpPr>
        <p:spPr>
          <a:xfrm>
            <a:off x="4890532" y="3246814"/>
            <a:ext cx="2410937" cy="2410937"/>
          </a:xfrm>
          <a:custGeom>
            <a:avLst/>
            <a:gdLst>
              <a:gd name="connsiteX0" fmla="*/ 882816 w 1765632"/>
              <a:gd name="connsiteY0" fmla="*/ 0 h 1765631"/>
              <a:gd name="connsiteX1" fmla="*/ 1765632 w 1765632"/>
              <a:gd name="connsiteY1" fmla="*/ 882816 h 1765631"/>
              <a:gd name="connsiteX2" fmla="*/ 882816 w 1765632"/>
              <a:gd name="connsiteY2" fmla="*/ 1765631 h 1765631"/>
              <a:gd name="connsiteX3" fmla="*/ 0 w 1765632"/>
              <a:gd name="connsiteY3" fmla="*/ 882816 h 176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1">
                <a:moveTo>
                  <a:pt x="882816" y="0"/>
                </a:moveTo>
                <a:lnTo>
                  <a:pt x="1765632" y="882816"/>
                </a:lnTo>
                <a:lnTo>
                  <a:pt x="882816" y="1765631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6" name="MH_SubTitle_6"/>
          <p:cNvSpPr/>
          <p:nvPr>
            <p:custDataLst>
              <p:tags r:id="rId10"/>
            </p:custDataLst>
          </p:nvPr>
        </p:nvSpPr>
        <p:spPr>
          <a:xfrm>
            <a:off x="7364794" y="3246814"/>
            <a:ext cx="2413198" cy="2410937"/>
          </a:xfrm>
          <a:custGeom>
            <a:avLst/>
            <a:gdLst>
              <a:gd name="connsiteX0" fmla="*/ 882816 w 1765632"/>
              <a:gd name="connsiteY0" fmla="*/ 0 h 1765631"/>
              <a:gd name="connsiteX1" fmla="*/ 1765632 w 1765632"/>
              <a:gd name="connsiteY1" fmla="*/ 882816 h 1765631"/>
              <a:gd name="connsiteX2" fmla="*/ 882816 w 1765632"/>
              <a:gd name="connsiteY2" fmla="*/ 1765631 h 1765631"/>
              <a:gd name="connsiteX3" fmla="*/ 0 w 1765632"/>
              <a:gd name="connsiteY3" fmla="*/ 882816 h 176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1">
                <a:moveTo>
                  <a:pt x="882816" y="0"/>
                </a:moveTo>
                <a:lnTo>
                  <a:pt x="1765632" y="882816"/>
                </a:lnTo>
                <a:lnTo>
                  <a:pt x="882816" y="1765631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7" name="MH_Other_4"/>
          <p:cNvSpPr/>
          <p:nvPr>
            <p:custDataLst>
              <p:tags r:id="rId11"/>
            </p:custDataLst>
          </p:nvPr>
        </p:nvSpPr>
        <p:spPr>
          <a:xfrm rot="2700000">
            <a:off x="7127319" y="4610597"/>
            <a:ext cx="418409" cy="418409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890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6" name="任意多边形 5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-397" y="1637071"/>
              <a:ext cx="1015663" cy="35838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PART 02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8" name="任意多边形 7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9" name="文本框 8"/>
            <p:cNvSpPr txBox="1"/>
            <p:nvPr/>
          </p:nvSpPr>
          <p:spPr>
            <a:xfrm flipH="1">
              <a:off x="11160600" y="1637071"/>
              <a:ext cx="1015663" cy="35838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>
                  <a:solidFill>
                    <a:schemeClr val="bg1">
                      <a:alpha val="10000"/>
                    </a:schemeClr>
                  </a:solidFill>
                </a:rPr>
                <a:t>PART 02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21429" y="205041"/>
            <a:ext cx="6949143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1300" b="1" spc="600" dirty="0">
                <a:solidFill>
                  <a:schemeClr val="accent1">
                    <a:alpha val="5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sz="41300" b="1" spc="600" dirty="0">
              <a:solidFill>
                <a:schemeClr val="accent1">
                  <a:alpha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4743" y="1728953"/>
            <a:ext cx="5602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chemeClr val="accent1"/>
                </a:solidFill>
              </a:rPr>
              <a:t>课题现状及发展</a:t>
            </a:r>
          </a:p>
        </p:txBody>
      </p:sp>
      <p:sp>
        <p:nvSpPr>
          <p:cNvPr id="17" name="矩形 16"/>
          <p:cNvSpPr/>
          <p:nvPr/>
        </p:nvSpPr>
        <p:spPr>
          <a:xfrm>
            <a:off x="3797300" y="2550202"/>
            <a:ext cx="459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SITUATION AND DEVELOPMENT ISSUES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162550" y="3048701"/>
            <a:ext cx="1866900" cy="401228"/>
            <a:chOff x="5162550" y="3954317"/>
            <a:chExt cx="1866900" cy="401228"/>
          </a:xfrm>
        </p:grpSpPr>
        <p:sp>
          <p:nvSpPr>
            <p:cNvPr id="21" name="文本框 20"/>
            <p:cNvSpPr txBox="1"/>
            <p:nvPr/>
          </p:nvSpPr>
          <p:spPr>
            <a:xfrm>
              <a:off x="5276071" y="398565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课题现状</a:t>
              </a: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62550" y="3568948"/>
            <a:ext cx="1866900" cy="401228"/>
            <a:chOff x="5162550" y="4445997"/>
            <a:chExt cx="1866900" cy="401228"/>
          </a:xfrm>
        </p:grpSpPr>
        <p:sp>
          <p:nvSpPr>
            <p:cNvPr id="22" name="文本框 21"/>
            <p:cNvSpPr txBox="1"/>
            <p:nvPr/>
          </p:nvSpPr>
          <p:spPr>
            <a:xfrm>
              <a:off x="5276071" y="447733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发展趋势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15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3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7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8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6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3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Text"/>
  <p:tag name="MH_ORDER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Title"/>
  <p:tag name="MH_ORDER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250"/>
  <p:tag name="MH_LIBRARY" val="GRAPHIC"/>
  <p:tag name="MH_TYPE" val="SubTitle"/>
  <p:tag name="MH_ORDER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250"/>
  <p:tag name="MH_LIBRARY" val="GRAPHIC"/>
  <p:tag name="MH_TYPE" val="SubTitle"/>
  <p:tag name="MH_ORDER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250"/>
  <p:tag name="MH_LIBRARY" val="GRAPHIC"/>
  <p:tag name="MH_TYPE" val="Title"/>
  <p:tag name="MH_ORDER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Text"/>
  <p:tag name="MH_ORDER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Text"/>
  <p:tag name="MH_ORDER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Text"/>
  <p:tag name="MH_ORDER" val="3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SubTitle"/>
  <p:tag name="MH_ORDER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SubTitle"/>
  <p:tag name="MH_ORDER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SubTitle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3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6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3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4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218"/>
  <p:tag name="MH_LIBRARY" val="GRAPHIC"/>
  <p:tag name="MH_TYPE" val="Text"/>
  <p:tag name="MH_ORDER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Title"/>
  <p:tag name="MH_ORDER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3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4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4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824"/>
  <p:tag name="MH_LIBRARY" val="GRAPHIC"/>
  <p:tag name="MH_TYPE" val="Desc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Desc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Desc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1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1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1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1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3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Text"/>
  <p:tag name="MH_ORDER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Text"/>
  <p:tag name="MH_ORDER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Title"/>
  <p:tag name="MH_ORDER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SubTitle"/>
  <p:tag name="MH_ORDER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时尚商务">
      <a:dk1>
        <a:sysClr val="windowText" lastClr="000000"/>
      </a:dk1>
      <a:lt1>
        <a:sysClr val="window" lastClr="FFFFFF"/>
      </a:lt1>
      <a:dk2>
        <a:srgbClr val="44546A"/>
      </a:dk2>
      <a:lt2>
        <a:srgbClr val="C15B43"/>
      </a:lt2>
      <a:accent1>
        <a:srgbClr val="743443"/>
      </a:accent1>
      <a:accent2>
        <a:srgbClr val="F2A66F"/>
      </a:accent2>
      <a:accent3>
        <a:srgbClr val="94C375"/>
      </a:accent3>
      <a:accent4>
        <a:srgbClr val="935DBB"/>
      </a:accent4>
      <a:accent5>
        <a:srgbClr val="FFD965"/>
      </a:accent5>
      <a:accent6>
        <a:srgbClr val="F25237"/>
      </a:accent6>
      <a:hlink>
        <a:srgbClr val="0563C1"/>
      </a:hlink>
      <a:folHlink>
        <a:srgbClr val="954F72"/>
      </a:folHlink>
    </a:clrScheme>
    <a:fontScheme name="自定义 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2391</Words>
  <Application>Microsoft Office PowerPoint</Application>
  <PresentationFormat>宽屏</PresentationFormat>
  <Paragraphs>281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微软雅黑</vt:lpstr>
      <vt:lpstr>Arial</vt:lpstr>
      <vt:lpstr>Arial</vt:lpstr>
      <vt:lpstr>Calibri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wuhan</cp:lastModifiedBy>
  <cp:revision>54</cp:revision>
  <dcterms:created xsi:type="dcterms:W3CDTF">2016-05-12T23:35:58Z</dcterms:created>
  <dcterms:modified xsi:type="dcterms:W3CDTF">2019-02-18T03:14:00Z</dcterms:modified>
</cp:coreProperties>
</file>