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0"/>
  </p:notesMasterIdLst>
  <p:sldIdLst>
    <p:sldId id="256" r:id="rId2"/>
    <p:sldId id="307" r:id="rId3"/>
    <p:sldId id="315" r:id="rId4"/>
    <p:sldId id="316" r:id="rId5"/>
    <p:sldId id="317" r:id="rId6"/>
    <p:sldId id="318" r:id="rId7"/>
    <p:sldId id="319" r:id="rId8"/>
    <p:sldId id="261" r:id="rId9"/>
    <p:sldId id="262" r:id="rId10"/>
    <p:sldId id="285" r:id="rId11"/>
    <p:sldId id="286" r:id="rId12"/>
    <p:sldId id="310" r:id="rId13"/>
    <p:sldId id="311" r:id="rId14"/>
    <p:sldId id="312" r:id="rId15"/>
    <p:sldId id="313" r:id="rId16"/>
    <p:sldId id="314" r:id="rId17"/>
    <p:sldId id="295" r:id="rId18"/>
    <p:sldId id="264" r:id="rId19"/>
    <p:sldId id="283" r:id="rId20"/>
    <p:sldId id="284" r:id="rId21"/>
    <p:sldId id="266" r:id="rId22"/>
    <p:sldId id="268" r:id="rId23"/>
    <p:sldId id="269" r:id="rId24"/>
    <p:sldId id="270" r:id="rId25"/>
    <p:sldId id="271" r:id="rId26"/>
    <p:sldId id="272" r:id="rId27"/>
    <p:sldId id="287" r:id="rId28"/>
    <p:sldId id="288" r:id="rId29"/>
    <p:sldId id="273" r:id="rId30"/>
    <p:sldId id="289" r:id="rId31"/>
    <p:sldId id="290" r:id="rId32"/>
    <p:sldId id="291" r:id="rId33"/>
    <p:sldId id="294" r:id="rId34"/>
    <p:sldId id="292" r:id="rId35"/>
    <p:sldId id="293" r:id="rId36"/>
    <p:sldId id="303" r:id="rId37"/>
    <p:sldId id="304" r:id="rId38"/>
    <p:sldId id="305" r:id="rId39"/>
    <p:sldId id="306" r:id="rId40"/>
    <p:sldId id="308" r:id="rId41"/>
    <p:sldId id="297" r:id="rId42"/>
    <p:sldId id="309" r:id="rId43"/>
    <p:sldId id="298" r:id="rId44"/>
    <p:sldId id="299" r:id="rId45"/>
    <p:sldId id="300" r:id="rId46"/>
    <p:sldId id="301" r:id="rId47"/>
    <p:sldId id="302" r:id="rId48"/>
    <p:sldId id="296" r:id="rId49"/>
  </p:sldIdLst>
  <p:sldSz cx="12192000" cy="6858000"/>
  <p:notesSz cx="6858000" cy="9144000"/>
  <p:custDataLst>
    <p:tags r:id="rId5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CC2"/>
    <a:srgbClr val="FFFF00"/>
    <a:srgbClr val="D83140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2274" y="9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ags" Target="tags/tag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6E804E-3988-46C5-A97B-8C73D53F8A31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2C6862-FBE3-4392-8F6F-0D159014AD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2577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2C6862-FBE3-4392-8F6F-0D159014AD5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8846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31945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70902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96340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60031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16246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31718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089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42295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17415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01858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CF04CF-D193-4465-BF1E-5A412042678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3006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63346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95500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982359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461970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384689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55526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377501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796860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551870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74263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515470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858420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113207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720603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270192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772506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103246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872504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595125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CF04CF-D193-4465-BF1E-5A412042678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81193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96302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923761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80210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993103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830365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327194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570959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62282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38785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42966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41776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12324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12594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E475-D8A3-4B3A-956E-17ECEA6AD898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CA51-6A54-4F72-98A7-DE268EFB7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600308"/>
      </p:ext>
    </p:extLst>
  </p:cSld>
  <p:clrMapOvr>
    <a:masterClrMapping/>
  </p:clrMapOvr>
  <p:transition spd="slow" advClick="0" advTm="3000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E475-D8A3-4B3A-956E-17ECEA6AD898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CA51-6A54-4F72-98A7-DE268EFB7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8919227"/>
      </p:ext>
    </p:extLst>
  </p:cSld>
  <p:clrMapOvr>
    <a:masterClrMapping/>
  </p:clrMapOvr>
  <p:transition spd="slow" advClick="0" advTm="3000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E475-D8A3-4B3A-956E-17ECEA6AD898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CA51-6A54-4F72-98A7-DE268EFB7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8917736"/>
      </p:ext>
    </p:extLst>
  </p:cSld>
  <p:clrMapOvr>
    <a:masterClrMapping/>
  </p:clrMapOvr>
  <p:transition spd="slow" advClick="0" advTm="3000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E475-D8A3-4B3A-956E-17ECEA6AD898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CA51-6A54-4F72-98A7-DE268EFB7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607402"/>
      </p:ext>
    </p:extLst>
  </p:cSld>
  <p:clrMapOvr>
    <a:masterClrMapping/>
  </p:clrMapOvr>
  <p:transition spd="slow" advClick="0" advTm="3000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E475-D8A3-4B3A-956E-17ECEA6AD898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CA51-6A54-4F72-98A7-DE268EFB7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835667"/>
      </p:ext>
    </p:extLst>
  </p:cSld>
  <p:clrMapOvr>
    <a:masterClrMapping/>
  </p:clrMapOvr>
  <p:transition spd="slow" advClick="0" advTm="3000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E475-D8A3-4B3A-956E-17ECEA6AD898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CA51-6A54-4F72-98A7-DE268EFB7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503879"/>
      </p:ext>
    </p:extLst>
  </p:cSld>
  <p:clrMapOvr>
    <a:masterClrMapping/>
  </p:clrMapOvr>
  <p:transition spd="slow" advClick="0" advTm="3000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E475-D8A3-4B3A-956E-17ECEA6AD898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CA51-6A54-4F72-98A7-DE268EFB7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875412"/>
      </p:ext>
    </p:extLst>
  </p:cSld>
  <p:clrMapOvr>
    <a:masterClrMapping/>
  </p:clrMapOvr>
  <p:transition spd="slow" advClick="0" advTm="3000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E475-D8A3-4B3A-956E-17ECEA6AD898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CA51-6A54-4F72-98A7-DE268EFB7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986534"/>
      </p:ext>
    </p:extLst>
  </p:cSld>
  <p:clrMapOvr>
    <a:masterClrMapping/>
  </p:clrMapOvr>
  <p:transition spd="slow" advClick="0" advTm="3000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E475-D8A3-4B3A-956E-17ECEA6AD898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CA51-6A54-4F72-98A7-DE268EFB7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363194"/>
      </p:ext>
    </p:extLst>
  </p:cSld>
  <p:clrMapOvr>
    <a:masterClrMapping/>
  </p:clrMapOvr>
  <p:transition spd="slow" advClick="0" advTm="3000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E475-D8A3-4B3A-956E-17ECEA6AD898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CA51-6A54-4F72-98A7-DE268EFB7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121680"/>
      </p:ext>
    </p:extLst>
  </p:cSld>
  <p:clrMapOvr>
    <a:masterClrMapping/>
  </p:clrMapOvr>
  <p:transition spd="slow" advClick="0" advTm="3000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E475-D8A3-4B3A-956E-17ECEA6AD898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CA51-6A54-4F72-98A7-DE268EFB7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145064"/>
      </p:ext>
    </p:extLst>
  </p:cSld>
  <p:clrMapOvr>
    <a:masterClrMapping/>
  </p:clrMapOvr>
  <p:transition spd="slow" advClick="0" advTm="3000"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AFE475-D8A3-4B3A-956E-17ECEA6AD898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3BCA51-6A54-4F72-98A7-DE268EFB7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189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3000">
    <p:push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10" Type="http://schemas.openxmlformats.org/officeDocument/2006/relationships/image" Target="../media/image5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心形 1"/>
          <p:cNvSpPr/>
          <p:nvPr/>
        </p:nvSpPr>
        <p:spPr>
          <a:xfrm>
            <a:off x="2332379" y="195003"/>
            <a:ext cx="7527242" cy="6467995"/>
          </a:xfrm>
          <a:prstGeom prst="hear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4000499" y="-334029"/>
            <a:ext cx="4191000" cy="4191000"/>
            <a:chOff x="1564259" y="2732127"/>
            <a:chExt cx="4191000" cy="4191000"/>
          </a:xfrm>
        </p:grpSpPr>
        <p:grpSp>
          <p:nvGrpSpPr>
            <p:cNvPr id="17" name="组合 16"/>
            <p:cNvGrpSpPr/>
            <p:nvPr/>
          </p:nvGrpSpPr>
          <p:grpSpPr>
            <a:xfrm>
              <a:off x="1564259" y="2732127"/>
              <a:ext cx="4191000" cy="4191000"/>
              <a:chOff x="1564259" y="2732127"/>
              <a:chExt cx="4191000" cy="4191000"/>
            </a:xfrm>
          </p:grpSpPr>
          <p:sp>
            <p:nvSpPr>
              <p:cNvPr id="21" name="菱形 20"/>
              <p:cNvSpPr/>
              <p:nvPr/>
            </p:nvSpPr>
            <p:spPr>
              <a:xfrm>
                <a:off x="3658521" y="2732127"/>
                <a:ext cx="45719" cy="4191000"/>
              </a:xfrm>
              <a:prstGeom prst="diamond">
                <a:avLst/>
              </a:prstGeom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3000">
                    <a:srgbClr val="FFFFFF">
                      <a:alpha val="86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菱形 21"/>
              <p:cNvSpPr/>
              <p:nvPr/>
            </p:nvSpPr>
            <p:spPr>
              <a:xfrm rot="5400000">
                <a:off x="3636899" y="2716887"/>
                <a:ext cx="45719" cy="4191000"/>
              </a:xfrm>
              <a:prstGeom prst="diamond">
                <a:avLst/>
              </a:prstGeom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3000">
                    <a:srgbClr val="FFFFFF">
                      <a:alpha val="86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 rot="2700000">
              <a:off x="2359509" y="3531188"/>
              <a:ext cx="2562400" cy="2562400"/>
              <a:chOff x="1564259" y="2732127"/>
              <a:chExt cx="4191000" cy="4191000"/>
            </a:xfrm>
          </p:grpSpPr>
          <p:sp>
            <p:nvSpPr>
              <p:cNvPr id="19" name="菱形 18"/>
              <p:cNvSpPr/>
              <p:nvPr/>
            </p:nvSpPr>
            <p:spPr>
              <a:xfrm>
                <a:off x="3658521" y="2732127"/>
                <a:ext cx="45719" cy="4191000"/>
              </a:xfrm>
              <a:prstGeom prst="diamond">
                <a:avLst/>
              </a:prstGeom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3000">
                    <a:srgbClr val="FFFFFF">
                      <a:alpha val="86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" name="菱形 19"/>
              <p:cNvSpPr/>
              <p:nvPr/>
            </p:nvSpPr>
            <p:spPr>
              <a:xfrm rot="5400000">
                <a:off x="3636899" y="2716887"/>
                <a:ext cx="45719" cy="4191000"/>
              </a:xfrm>
              <a:prstGeom prst="diamond">
                <a:avLst/>
              </a:prstGeom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3000">
                    <a:srgbClr val="FFFFFF">
                      <a:alpha val="86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pic>
        <p:nvPicPr>
          <p:cNvPr id="41" name="图片 40">
            <a:extLst>
              <a:ext uri="{FF2B5EF4-FFF2-40B4-BE49-F238E27FC236}">
                <a16:creationId xmlns:a16="http://schemas.microsoft.com/office/drawing/2014/main" id="{57EA9966-9351-4C30-8291-17DDB75084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7172" y="3705924"/>
            <a:ext cx="6166615" cy="2982136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3817712" y="4326015"/>
            <a:ext cx="43026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b="1" spc="-3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表白求婚</a:t>
            </a:r>
          </a:p>
        </p:txBody>
      </p:sp>
      <p:pic>
        <p:nvPicPr>
          <p:cNvPr id="47" name="music2" descr="e7d195523061f1c06526803b853d33da37c806682655e537E2A928F3AEA1D11B2C74CA1ADE48C493B3BE6AAFC7DC1413F1D3DE5144BCB5B8EB55459D8BD2DD86CA978BCF0EF961A7AF6DF4AA15BE192720318C2C471E39F3AA13EAE94254EC6A772492F22B18A7B8855E4DD67BA66092DDDF21DA2EF94857BB96E96487FA84346DE9B4FAF86CB739">
            <a:hlinkClick r:id="" action="ppaction://media"/>
            <a:extLst>
              <a:ext uri="{FF2B5EF4-FFF2-40B4-BE49-F238E27FC236}">
                <a16:creationId xmlns:a16="http://schemas.microsoft.com/office/drawing/2014/main" id="{611EAE5E-F220-472F-84EA-B1697A38F77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5923922" y="-1145415"/>
            <a:ext cx="304800" cy="304800"/>
          </a:xfrm>
          <a:prstGeom prst="rect">
            <a:avLst/>
          </a:prstGeom>
        </p:spPr>
      </p:pic>
      <p:pic>
        <p:nvPicPr>
          <p:cNvPr id="16" name="图片 15" descr="图片1174712">
            <a:extLst>
              <a:ext uri="{FF2B5EF4-FFF2-40B4-BE49-F238E27FC236}">
                <a16:creationId xmlns:a16="http://schemas.microsoft.com/office/drawing/2014/main" id="{CDB3267E-1322-4FB2-A422-EDA12895714D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30805" t="5320" r="30050" b="6965"/>
          <a:stretch>
            <a:fillRect/>
          </a:stretch>
        </p:blipFill>
        <p:spPr>
          <a:xfrm>
            <a:off x="3559885" y="0"/>
            <a:ext cx="5115470" cy="4942883"/>
          </a:xfrm>
          <a:prstGeom prst="rect">
            <a:avLst/>
          </a:prstGeom>
        </p:spPr>
      </p:pic>
      <p:pic>
        <p:nvPicPr>
          <p:cNvPr id="23" name="图片 22" descr="cfea0642a3c0a43967339baf63c59870">
            <a:extLst>
              <a:ext uri="{FF2B5EF4-FFF2-40B4-BE49-F238E27FC236}">
                <a16:creationId xmlns:a16="http://schemas.microsoft.com/office/drawing/2014/main" id="{1D03B754-386E-4336-B35B-1EACF459FE0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34937" y="86154"/>
            <a:ext cx="5422806" cy="3586775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1B519368-FDC5-41CD-AE77-C59EE7BCB5C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2710" y="1533490"/>
            <a:ext cx="3425330" cy="342533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C8A137F8-D065-4A24-A986-63393C9214D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4777" y="-15937"/>
            <a:ext cx="3425330" cy="3425330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id="{1E3AE693-AC82-45A0-BD20-64BDC29131AE}"/>
              </a:ext>
            </a:extLst>
          </p:cNvPr>
          <p:cNvSpPr txBox="1"/>
          <p:nvPr/>
        </p:nvSpPr>
        <p:spPr>
          <a:xfrm>
            <a:off x="9475136" y="256186"/>
            <a:ext cx="26894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</a:rPr>
              <a:t>只</a:t>
            </a:r>
            <a:r>
              <a:rPr lang="en-US" altLang="zh-CN" sz="2800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</a:rPr>
              <a:t>/</a:t>
            </a:r>
            <a:r>
              <a:rPr lang="zh-CN" altLang="en-US" sz="2800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</a:rPr>
              <a:t>为</a:t>
            </a:r>
            <a:r>
              <a:rPr lang="en-US" altLang="zh-CN" sz="2800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</a:rPr>
              <a:t>/</a:t>
            </a:r>
            <a:r>
              <a:rPr lang="zh-CN" altLang="en-US" sz="2800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</a:rPr>
              <a:t>遇</a:t>
            </a:r>
            <a:r>
              <a:rPr lang="en-US" altLang="zh-CN" sz="2800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</a:rPr>
              <a:t>/</a:t>
            </a:r>
            <a:r>
              <a:rPr lang="zh-CN" altLang="en-US" sz="2800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</a:rPr>
              <a:t>见</a:t>
            </a:r>
            <a:r>
              <a:rPr lang="en-US" altLang="zh-CN" sz="2800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</a:rPr>
              <a:t>/</a:t>
            </a:r>
            <a:r>
              <a:rPr lang="zh-CN" altLang="en-US" sz="2800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</a:rPr>
              <a:t>你</a:t>
            </a:r>
          </a:p>
        </p:txBody>
      </p:sp>
    </p:spTree>
    <p:extLst>
      <p:ext uri="{BB962C8B-B14F-4D97-AF65-F5344CB8AC3E}">
        <p14:creationId xmlns:p14="http://schemas.microsoft.com/office/powerpoint/2010/main" val="1764636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6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7"/>
                </p:tgtEl>
              </p:cMediaNode>
            </p:audio>
          </p:childTnLst>
        </p:cTn>
      </p:par>
    </p:tnLst>
    <p:bldLst>
      <p:bldP spid="2" grpId="0" animBg="1"/>
      <p:bldP spid="36" grpId="0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76113" y="2585085"/>
            <a:ext cx="141577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爱</a:t>
            </a:r>
          </a:p>
        </p:txBody>
      </p:sp>
      <p:sp>
        <p:nvSpPr>
          <p:cNvPr id="5" name="矩形 4"/>
          <p:cNvSpPr/>
          <p:nvPr/>
        </p:nvSpPr>
        <p:spPr>
          <a:xfrm>
            <a:off x="4927271" y="2046475"/>
            <a:ext cx="2313455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6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爱</a:t>
            </a:r>
          </a:p>
        </p:txBody>
      </p:sp>
      <p:sp>
        <p:nvSpPr>
          <p:cNvPr id="6" name="矩形 5"/>
          <p:cNvSpPr/>
          <p:nvPr/>
        </p:nvSpPr>
        <p:spPr>
          <a:xfrm>
            <a:off x="4459193" y="1484783"/>
            <a:ext cx="3249609" cy="37702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3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爱</a:t>
            </a:r>
          </a:p>
        </p:txBody>
      </p:sp>
    </p:spTree>
    <p:extLst>
      <p:ext uri="{BB962C8B-B14F-4D97-AF65-F5344CB8AC3E}">
        <p14:creationId xmlns:p14="http://schemas.microsoft.com/office/powerpoint/2010/main" val="1261708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 dir="u"/>
      </p:transition>
    </mc:Choice>
    <mc:Fallback xmlns="">
      <p:transition advClick="0" advTm="25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63406" y="168627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from x="61197" y="59302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"/>
                            </p:stCondLst>
                            <p:childTnLst>
                              <p:par>
                                <p:cTn id="20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2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" presetClass="emp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40466" y="142442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  <p:from x="71192" y="70204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5" grpId="0"/>
      <p:bldP spid="5" grpId="1"/>
      <p:bldP spid="5" grpId="2"/>
      <p:bldP spid="5" grpId="3"/>
      <p:bldP spid="5" grpId="4"/>
      <p:bldP spid="5" grpId="5"/>
      <p:bldP spid="6" grpId="0"/>
      <p:bldP spid="6" grpId="1"/>
      <p:bldP spid="6" grpId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79378" y="2374159"/>
            <a:ext cx="9033243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 algn="ctr">
              <a:defRPr/>
            </a:pPr>
            <a:r>
              <a:rPr lang="zh-CN" altLang="en-US" sz="13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让我们相恋</a:t>
            </a:r>
            <a:endParaRPr kumimoji="0" lang="zh-CN" altLang="en-US" sz="13800" b="1" i="0" u="none" strike="noStrike" kern="1200" cap="none" spc="0" normalizeH="0" baseline="0" noProof="0" dirty="0">
              <a:ln w="10160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3826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76113" y="2585085"/>
            <a:ext cx="141577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爱</a:t>
            </a:r>
          </a:p>
        </p:txBody>
      </p:sp>
      <p:sp>
        <p:nvSpPr>
          <p:cNvPr id="5" name="矩形 4"/>
          <p:cNvSpPr/>
          <p:nvPr/>
        </p:nvSpPr>
        <p:spPr>
          <a:xfrm>
            <a:off x="4927271" y="2046475"/>
            <a:ext cx="2313455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6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爱</a:t>
            </a:r>
          </a:p>
        </p:txBody>
      </p:sp>
      <p:sp>
        <p:nvSpPr>
          <p:cNvPr id="6" name="矩形 5"/>
          <p:cNvSpPr/>
          <p:nvPr/>
        </p:nvSpPr>
        <p:spPr>
          <a:xfrm>
            <a:off x="4459193" y="1484783"/>
            <a:ext cx="3249609" cy="37702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3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爱</a:t>
            </a:r>
          </a:p>
        </p:txBody>
      </p:sp>
    </p:spTree>
    <p:extLst>
      <p:ext uri="{BB962C8B-B14F-4D97-AF65-F5344CB8AC3E}">
        <p14:creationId xmlns:p14="http://schemas.microsoft.com/office/powerpoint/2010/main" val="1634534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 dir="u"/>
      </p:transition>
    </mc:Choice>
    <mc:Fallback xmlns="">
      <p:transition advClick="0" advTm="25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63406" y="168627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from x="61197" y="59302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"/>
                            </p:stCondLst>
                            <p:childTnLst>
                              <p:par>
                                <p:cTn id="20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2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" presetClass="emp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40466" y="142442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  <p:from x="71192" y="70204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5" grpId="0"/>
      <p:bldP spid="5" grpId="1"/>
      <p:bldP spid="5" grpId="2"/>
      <p:bldP spid="5" grpId="3"/>
      <p:bldP spid="5" grpId="4"/>
      <p:bldP spid="5" grpId="5"/>
      <p:bldP spid="6" grpId="0"/>
      <p:bldP spid="6" grpId="1"/>
      <p:bldP spid="6" grpId="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27539" y="2374159"/>
            <a:ext cx="3736920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 algn="ctr">
              <a:defRPr/>
            </a:pPr>
            <a:r>
              <a:rPr kumimoji="0" lang="zh-CN" altLang="en-US" sz="138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就要</a:t>
            </a:r>
          </a:p>
        </p:txBody>
      </p:sp>
    </p:spTree>
    <p:extLst>
      <p:ext uri="{BB962C8B-B14F-4D97-AF65-F5344CB8AC3E}">
        <p14:creationId xmlns:p14="http://schemas.microsoft.com/office/powerpoint/2010/main" val="1916680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27539" y="2374159"/>
            <a:ext cx="3736920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 algn="ctr">
              <a:defRPr/>
            </a:pPr>
            <a:r>
              <a:rPr kumimoji="0" lang="zh-CN" altLang="en-US" sz="138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大声</a:t>
            </a:r>
          </a:p>
        </p:txBody>
      </p:sp>
    </p:spTree>
    <p:extLst>
      <p:ext uri="{BB962C8B-B14F-4D97-AF65-F5344CB8AC3E}">
        <p14:creationId xmlns:p14="http://schemas.microsoft.com/office/powerpoint/2010/main" val="4072892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15602" y="2374159"/>
            <a:ext cx="1960794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 algn="ctr">
              <a:defRPr/>
            </a:pPr>
            <a:r>
              <a:rPr kumimoji="0" lang="zh-CN" altLang="en-US" sz="138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说</a:t>
            </a:r>
          </a:p>
        </p:txBody>
      </p:sp>
    </p:spTree>
    <p:extLst>
      <p:ext uri="{BB962C8B-B14F-4D97-AF65-F5344CB8AC3E}">
        <p14:creationId xmlns:p14="http://schemas.microsoft.com/office/powerpoint/2010/main" val="3324588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27539" y="2374159"/>
            <a:ext cx="3736920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 algn="ctr">
              <a:defRPr/>
            </a:pPr>
            <a:r>
              <a:rPr kumimoji="0" lang="zh-CN" altLang="en-US" sz="138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出来</a:t>
            </a:r>
          </a:p>
        </p:txBody>
      </p:sp>
    </p:spTree>
    <p:extLst>
      <p:ext uri="{BB962C8B-B14F-4D97-AF65-F5344CB8AC3E}">
        <p14:creationId xmlns:p14="http://schemas.microsoft.com/office/powerpoint/2010/main" val="2223670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718" y="700131"/>
            <a:ext cx="8290643" cy="5511563"/>
          </a:xfrm>
          <a:prstGeom prst="rect">
            <a:avLst/>
          </a:prstGeom>
        </p:spPr>
      </p:pic>
      <p:sp>
        <p:nvSpPr>
          <p:cNvPr id="32" name="矩形 31">
            <a:extLst>
              <a:ext uri="{FF2B5EF4-FFF2-40B4-BE49-F238E27FC236}">
                <a16:creationId xmlns:a16="http://schemas.microsoft.com/office/drawing/2014/main" id="{C8774210-0589-4689-AD25-47EE3D6D5890}"/>
              </a:ext>
            </a:extLst>
          </p:cNvPr>
          <p:cNvSpPr/>
          <p:nvPr/>
        </p:nvSpPr>
        <p:spPr>
          <a:xfrm>
            <a:off x="7325003" y="702476"/>
            <a:ext cx="3883324" cy="1457025"/>
          </a:xfrm>
          <a:prstGeom prst="rect">
            <a:avLst/>
          </a:prstGeom>
          <a:solidFill>
            <a:srgbClr val="FEAC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89718" y="5264726"/>
            <a:ext cx="8290638" cy="933371"/>
          </a:xfrm>
          <a:prstGeom prst="rect">
            <a:avLst/>
          </a:prstGeom>
          <a:solidFill>
            <a:srgbClr val="FEACC2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89713" y="5459985"/>
            <a:ext cx="8290643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Segoe UI Semibold" panose="020B0702040204020203" pitchFamily="34" charset="0"/>
                <a:sym typeface="华文细黑" panose="02010600040101010101" pitchFamily="2" charset="-122"/>
              </a:rPr>
              <a:t>520 Valentine's Day</a:t>
            </a:r>
            <a:endParaRPr lang="zh-CN" altLang="en-US" sz="3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Segoe UI Semibold" panose="020B0702040204020203" pitchFamily="34" charset="0"/>
              <a:sym typeface="华文细黑" panose="020106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74393" y="840462"/>
            <a:ext cx="3442756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7200" b="1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Droid Serif" panose="02020600060500020200" pitchFamily="18" charset="0"/>
                <a:sym typeface="华文细黑" panose="02010600040101010101" pitchFamily="2" charset="-122"/>
              </a:rPr>
              <a:t>相</a:t>
            </a:r>
            <a:r>
              <a:rPr lang="en-US" altLang="zh-CN" sz="7200" b="1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Droid Serif" panose="02020600060500020200" pitchFamily="18" charset="0"/>
                <a:sym typeface="华文细黑" panose="02010600040101010101" pitchFamily="2" charset="-122"/>
              </a:rPr>
              <a:t>·</a:t>
            </a:r>
            <a:r>
              <a:rPr lang="zh-CN" altLang="en-US" sz="7200" b="1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Droid Serif" panose="02020600060500020200" pitchFamily="18" charset="0"/>
                <a:sym typeface="华文细黑" panose="02010600040101010101" pitchFamily="2" charset="-122"/>
              </a:rPr>
              <a:t>知</a:t>
            </a:r>
          </a:p>
        </p:txBody>
      </p:sp>
    </p:spTree>
    <p:extLst>
      <p:ext uri="{BB962C8B-B14F-4D97-AF65-F5344CB8AC3E}">
        <p14:creationId xmlns:p14="http://schemas.microsoft.com/office/powerpoint/2010/main" val="3753789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8" y="1851645"/>
            <a:ext cx="5288627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你是</a:t>
            </a:r>
          </a:p>
        </p:txBody>
      </p:sp>
    </p:spTree>
    <p:extLst>
      <p:ext uri="{BB962C8B-B14F-4D97-AF65-F5344CB8AC3E}">
        <p14:creationId xmlns:p14="http://schemas.microsoft.com/office/powerpoint/2010/main" val="251629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27677" y="1851645"/>
            <a:ext cx="273664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  <a:cs typeface="+mn-cs"/>
              </a:rPr>
              <a:t>岸</a:t>
            </a:r>
          </a:p>
        </p:txBody>
      </p:sp>
    </p:spTree>
    <p:extLst>
      <p:ext uri="{BB962C8B-B14F-4D97-AF65-F5344CB8AC3E}">
        <p14:creationId xmlns:p14="http://schemas.microsoft.com/office/powerpoint/2010/main" val="3119994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变小眨眼"/>
          <p:cNvSpPr txBox="1"/>
          <p:nvPr/>
        </p:nvSpPr>
        <p:spPr>
          <a:xfrm>
            <a:off x="5442060" y="3061976"/>
            <a:ext cx="13304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眨眼</a:t>
            </a:r>
          </a:p>
        </p:txBody>
      </p:sp>
      <p:grpSp>
        <p:nvGrpSpPr>
          <p:cNvPr id="39" name="变大眨眼"/>
          <p:cNvGrpSpPr/>
          <p:nvPr/>
        </p:nvGrpSpPr>
        <p:grpSpPr>
          <a:xfrm>
            <a:off x="651510" y="736599"/>
            <a:ext cx="10887710" cy="5384800"/>
            <a:chOff x="911838" y="712967"/>
            <a:chExt cx="10887450" cy="5384908"/>
          </a:xfrm>
        </p:grpSpPr>
        <p:sp>
          <p:nvSpPr>
            <p:cNvPr id="37" name="白色屏幕"/>
            <p:cNvSpPr/>
            <p:nvPr/>
          </p:nvSpPr>
          <p:spPr>
            <a:xfrm>
              <a:off x="991846" y="1259079"/>
              <a:ext cx="10728069" cy="42933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911838" y="712967"/>
              <a:ext cx="10887450" cy="5384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44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Hiragino Sans GB W6" panose="020B0600000000000000" pitchFamily="34" charset="-122"/>
                  <a:ea typeface="Hiragino Sans GB W6" panose="020B0600000000000000" pitchFamily="34" charset="-122"/>
                  <a:cs typeface="+mn-cs"/>
                </a:rPr>
                <a:t>眨眼</a:t>
              </a:r>
            </a:p>
          </p:txBody>
        </p:sp>
      </p:grpSp>
      <p:sp>
        <p:nvSpPr>
          <p:cNvPr id="36" name="眨眼"/>
          <p:cNvSpPr txBox="1"/>
          <p:nvPr/>
        </p:nvSpPr>
        <p:spPr>
          <a:xfrm>
            <a:off x="3431704" y="1851645"/>
            <a:ext cx="532859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9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眨眼</a:t>
            </a:r>
          </a:p>
        </p:txBody>
      </p:sp>
      <p:sp>
        <p:nvSpPr>
          <p:cNvPr id="35" name="别"/>
          <p:cNvSpPr txBox="1"/>
          <p:nvPr/>
        </p:nvSpPr>
        <p:spPr>
          <a:xfrm>
            <a:off x="5774824" y="3149896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别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34" name="千万"/>
          <p:cNvSpPr txBox="1"/>
          <p:nvPr/>
        </p:nvSpPr>
        <p:spPr>
          <a:xfrm>
            <a:off x="5558800" y="3134090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千万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33" name="接下来"/>
          <p:cNvSpPr txBox="1"/>
          <p:nvPr/>
        </p:nvSpPr>
        <p:spPr>
          <a:xfrm>
            <a:off x="5378780" y="3134090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接下来</a:t>
            </a:r>
          </a:p>
        </p:txBody>
      </p:sp>
      <p:sp>
        <p:nvSpPr>
          <p:cNvPr id="32" name="准备好没小"/>
          <p:cNvSpPr txBox="1"/>
          <p:nvPr/>
        </p:nvSpPr>
        <p:spPr>
          <a:xfrm>
            <a:off x="4946732" y="3103313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准备好没？</a:t>
            </a:r>
          </a:p>
        </p:txBody>
      </p:sp>
      <p:sp>
        <p:nvSpPr>
          <p:cNvPr id="31" name="？"/>
          <p:cNvSpPr txBox="1"/>
          <p:nvPr/>
        </p:nvSpPr>
        <p:spPr>
          <a:xfrm>
            <a:off x="8032370" y="2616545"/>
            <a:ext cx="15121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？</a:t>
            </a:r>
          </a:p>
        </p:txBody>
      </p:sp>
      <p:sp>
        <p:nvSpPr>
          <p:cNvPr id="30" name="没"/>
          <p:cNvSpPr txBox="1"/>
          <p:nvPr/>
        </p:nvSpPr>
        <p:spPr>
          <a:xfrm>
            <a:off x="6808327" y="2619038"/>
            <a:ext cx="15121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没</a:t>
            </a:r>
          </a:p>
        </p:txBody>
      </p:sp>
      <p:sp>
        <p:nvSpPr>
          <p:cNvPr id="21" name="开场"/>
          <p:cNvSpPr txBox="1"/>
          <p:nvPr/>
        </p:nvSpPr>
        <p:spPr>
          <a:xfrm>
            <a:off x="6985993" y="3123530"/>
            <a:ext cx="1730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开场</a:t>
            </a:r>
          </a:p>
        </p:txBody>
      </p:sp>
      <p:sp>
        <p:nvSpPr>
          <p:cNvPr id="20" name="闪"/>
          <p:cNvSpPr txBox="1"/>
          <p:nvPr/>
        </p:nvSpPr>
        <p:spPr>
          <a:xfrm>
            <a:off x="6510927" y="3120578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闪</a:t>
            </a:r>
          </a:p>
        </p:txBody>
      </p:sp>
      <p:sp>
        <p:nvSpPr>
          <p:cNvPr id="19" name="快"/>
          <p:cNvSpPr txBox="1"/>
          <p:nvPr/>
        </p:nvSpPr>
        <p:spPr>
          <a:xfrm>
            <a:off x="6027414" y="3123530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</a:p>
        </p:txBody>
      </p:sp>
      <p:sp>
        <p:nvSpPr>
          <p:cNvPr id="4" name="秒"/>
          <p:cNvSpPr txBox="1"/>
          <p:nvPr/>
        </p:nvSpPr>
        <p:spPr>
          <a:xfrm>
            <a:off x="5547442" y="3127722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秒</a:t>
            </a:r>
          </a:p>
        </p:txBody>
      </p:sp>
      <p:sp>
        <p:nvSpPr>
          <p:cNvPr id="24" name="数字9"/>
          <p:cNvSpPr txBox="1"/>
          <p:nvPr/>
        </p:nvSpPr>
        <p:spPr>
          <a:xfrm>
            <a:off x="4967908" y="3027382"/>
            <a:ext cx="437419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</a:t>
            </a:r>
          </a:p>
        </p:txBody>
      </p:sp>
      <p:sp>
        <p:nvSpPr>
          <p:cNvPr id="22" name="数字5"/>
          <p:cNvSpPr txBox="1"/>
          <p:nvPr/>
        </p:nvSpPr>
        <p:spPr>
          <a:xfrm>
            <a:off x="4500954" y="3067356"/>
            <a:ext cx="409894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8" name="数字59"/>
          <p:cNvSpPr txBox="1"/>
          <p:nvPr/>
        </p:nvSpPr>
        <p:spPr>
          <a:xfrm>
            <a:off x="5377277" y="3068960"/>
            <a:ext cx="1554314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59</a:t>
            </a:r>
          </a:p>
        </p:txBody>
      </p:sp>
      <p:sp>
        <p:nvSpPr>
          <p:cNvPr id="17" name="数字59"/>
          <p:cNvSpPr txBox="1"/>
          <p:nvPr/>
        </p:nvSpPr>
        <p:spPr>
          <a:xfrm>
            <a:off x="5267608" y="2530928"/>
            <a:ext cx="2980073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59</a:t>
            </a:r>
          </a:p>
        </p:txBody>
      </p:sp>
      <p:sp>
        <p:nvSpPr>
          <p:cNvPr id="15" name="数字48"/>
          <p:cNvSpPr txBox="1"/>
          <p:nvPr/>
        </p:nvSpPr>
        <p:spPr>
          <a:xfrm>
            <a:off x="5348923" y="2543909"/>
            <a:ext cx="2065081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48</a:t>
            </a:r>
          </a:p>
        </p:txBody>
      </p:sp>
      <p:sp>
        <p:nvSpPr>
          <p:cNvPr id="14" name="数字37"/>
          <p:cNvSpPr txBox="1"/>
          <p:nvPr/>
        </p:nvSpPr>
        <p:spPr>
          <a:xfrm>
            <a:off x="5359378" y="2587313"/>
            <a:ext cx="2129564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37</a:t>
            </a:r>
          </a:p>
        </p:txBody>
      </p:sp>
      <p:sp>
        <p:nvSpPr>
          <p:cNvPr id="13" name="数字26"/>
          <p:cNvSpPr txBox="1"/>
          <p:nvPr/>
        </p:nvSpPr>
        <p:spPr>
          <a:xfrm>
            <a:off x="5349794" y="2565611"/>
            <a:ext cx="213960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26</a:t>
            </a:r>
          </a:p>
        </p:txBody>
      </p:sp>
      <p:sp>
        <p:nvSpPr>
          <p:cNvPr id="12" name="数字15"/>
          <p:cNvSpPr txBox="1"/>
          <p:nvPr/>
        </p:nvSpPr>
        <p:spPr>
          <a:xfrm>
            <a:off x="5348724" y="2543909"/>
            <a:ext cx="1989852" cy="1967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15</a:t>
            </a: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数字3"/>
          <p:cNvSpPr txBox="1"/>
          <p:nvPr/>
        </p:nvSpPr>
        <p:spPr>
          <a:xfrm>
            <a:off x="5399568" y="2530928"/>
            <a:ext cx="87129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</a:t>
            </a: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数字1"/>
          <p:cNvSpPr txBox="1"/>
          <p:nvPr/>
        </p:nvSpPr>
        <p:spPr>
          <a:xfrm>
            <a:off x="5391691" y="2530928"/>
            <a:ext cx="87129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972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"/>
                            </p:stCondLst>
                            <p:childTnLst>
                              <p:par>
                                <p:cTn id="8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"/>
                            </p:stCondLst>
                            <p:childTnLst>
                              <p:par>
                                <p:cTn id="12" presetID="1" presetClass="exit" presetSubtype="0" fill="hold" grpId="1" nodeType="after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"/>
                            </p:stCondLst>
                            <p:childTnLst>
                              <p:par>
                                <p:cTn id="17" presetID="1" presetClass="exit" presetSubtype="0" fill="hold" grpId="1" nodeType="afterEffect">
                                  <p:stCondLst>
                                    <p:cond delay="6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"/>
                            </p:stCondLst>
                            <p:childTnLst>
                              <p:par>
                                <p:cTn id="22" presetID="1" presetClass="exit" presetSubtype="0" fill="hold" grpId="1" nodeType="after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"/>
                            </p:stCondLst>
                            <p:childTnLst>
                              <p:par>
                                <p:cTn id="32" presetID="1" presetClass="exit" presetSubtype="0" fill="hold" grpId="1" nodeType="after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"/>
                            </p:stCondLst>
                            <p:childTnLst>
                              <p:par>
                                <p:cTn id="37" presetID="1" presetClass="exit" presetSubtype="0" fill="hold" grpId="1" nodeType="after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00"/>
                            </p:stCondLst>
                            <p:childTnLst>
                              <p:par>
                                <p:cTn id="42" presetID="1" presetClass="exit" presetSubtype="0" fill="hold" grpId="1" nodeType="after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"/>
                            </p:stCondLst>
                            <p:childTnLst>
                              <p:par>
                                <p:cTn id="47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22222E-6 L -0.09531 -2.22222E-6 " pathEditMode="relative" rAng="0" ptsTypes="AA">
                                      <p:cBhvr>
                                        <p:cTn id="48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1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2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3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300"/>
                            </p:stCondLst>
                            <p:childTnLst>
                              <p:par>
                                <p:cTn id="6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300"/>
                            </p:stCondLst>
                            <p:childTnLst>
                              <p:par>
                                <p:cTn id="69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700"/>
                            </p:stCondLst>
                            <p:childTnLst>
                              <p:par>
                                <p:cTn id="81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900"/>
                            </p:stCondLst>
                            <p:childTnLst>
                              <p:par>
                                <p:cTn id="8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900"/>
                            </p:stCondLst>
                            <p:childTnLst>
                              <p:par>
                                <p:cTn id="87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000"/>
                            </p:stCondLst>
                            <p:childTnLst>
                              <p:par>
                                <p:cTn id="99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200"/>
                            </p:stCondLst>
                            <p:childTnLst>
                              <p:par>
                                <p:cTn id="10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200"/>
                            </p:stCondLst>
                            <p:childTnLst>
                              <p:par>
                                <p:cTn id="105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400"/>
                            </p:stCondLst>
                            <p:childTnLst>
                              <p:par>
                                <p:cTn id="108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1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700"/>
                            </p:stCondLst>
                            <p:childTnLst>
                              <p:par>
                                <p:cTn id="1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700"/>
                            </p:stCondLst>
                            <p:childTnLst>
                              <p:par>
                                <p:cTn id="117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800"/>
                            </p:stCondLst>
                            <p:childTnLst>
                              <p:par>
                                <p:cTn id="120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3100"/>
                            </p:stCondLst>
                            <p:childTnLst>
                              <p:par>
                                <p:cTn id="127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3400"/>
                            </p:stCondLst>
                            <p:childTnLst>
                              <p:par>
                                <p:cTn id="132" presetID="23" presetClass="exit" presetSubtype="32" fill="hold" grpId="1" nodeType="after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3" dur="3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0" grpId="1"/>
      <p:bldP spid="36" grpId="0"/>
      <p:bldP spid="36" grpId="1"/>
      <p:bldP spid="35" grpId="0"/>
      <p:bldP spid="35" grpId="1"/>
      <p:bldP spid="34" grpId="0"/>
      <p:bldP spid="34" grpId="1"/>
      <p:bldP spid="33" grpId="0"/>
      <p:bldP spid="33" grpId="1"/>
      <p:bldP spid="32" grpId="0"/>
      <p:bldP spid="32" grpId="1"/>
      <p:bldP spid="31" grpId="0"/>
      <p:bldP spid="31" grpId="1"/>
      <p:bldP spid="30" grpId="0"/>
      <p:bldP spid="30" grpId="1"/>
      <p:bldP spid="21" grpId="0"/>
      <p:bldP spid="21" grpId="1"/>
      <p:bldP spid="20" grpId="0"/>
      <p:bldP spid="20" grpId="1"/>
      <p:bldP spid="19" grpId="0"/>
      <p:bldP spid="19" grpId="1"/>
      <p:bldP spid="4" grpId="0"/>
      <p:bldP spid="4" grpId="1"/>
      <p:bldP spid="24" grpId="0"/>
      <p:bldP spid="24" grpId="1"/>
      <p:bldP spid="22" grpId="0"/>
      <p:bldP spid="22" grpId="1"/>
      <p:bldP spid="18" grpId="0"/>
      <p:bldP spid="18" grpId="1"/>
      <p:bldP spid="18" grpId="2"/>
      <p:bldP spid="17" grpId="0"/>
      <p:bldP spid="17" grpId="1"/>
      <p:bldP spid="15" grpId="0"/>
      <p:bldP spid="15" grpId="1"/>
      <p:bldP spid="14" grpId="0"/>
      <p:bldP spid="14" grpId="1"/>
      <p:bldP spid="13" grpId="0"/>
      <p:bldP spid="13" grpId="1"/>
      <p:bldP spid="12" grpId="0"/>
      <p:bldP spid="12" grpId="1"/>
      <p:bldP spid="11" grpId="0"/>
      <p:bldP spid="11" grpId="1"/>
      <p:bldP spid="3" grpId="0"/>
      <p:bldP spid="3" grpId="1"/>
      <p:bldP spid="3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6" y="1851645"/>
            <a:ext cx="528862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  <a:cs typeface="+mn-cs"/>
              </a:rPr>
              <a:t>我是</a:t>
            </a:r>
          </a:p>
        </p:txBody>
      </p:sp>
    </p:spTree>
    <p:extLst>
      <p:ext uri="{BB962C8B-B14F-4D97-AF65-F5344CB8AC3E}">
        <p14:creationId xmlns:p14="http://schemas.microsoft.com/office/powerpoint/2010/main" val="3082402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27677" y="1851645"/>
            <a:ext cx="273664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9900" b="1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糖果体" panose="02010509060101010101" pitchFamily="49" charset="-122"/>
                <a:ea typeface="糖果体" panose="02010509060101010101" pitchFamily="49" charset="-122"/>
              </a:rPr>
              <a:t>船</a:t>
            </a:r>
            <a:endParaRPr kumimoji="0" lang="zh-CN" altLang="en-US" sz="19900" b="1" i="0" u="none" strike="noStrike" kern="1200" cap="none" spc="0" normalizeH="0" baseline="0" noProof="0" dirty="0">
              <a:ln w="10160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糖果体" panose="02010509060101010101" pitchFamily="49" charset="-122"/>
              <a:ea typeface="糖果体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0464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7" y="1851645"/>
            <a:ext cx="528862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你是</a:t>
            </a:r>
          </a:p>
        </p:txBody>
      </p:sp>
    </p:spTree>
    <p:extLst>
      <p:ext uri="{BB962C8B-B14F-4D97-AF65-F5344CB8AC3E}">
        <p14:creationId xmlns:p14="http://schemas.microsoft.com/office/powerpoint/2010/main" val="495411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8" y="1851645"/>
            <a:ext cx="528862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太阳</a:t>
            </a:r>
          </a:p>
        </p:txBody>
      </p:sp>
    </p:spTree>
    <p:extLst>
      <p:ext uri="{BB962C8B-B14F-4D97-AF65-F5344CB8AC3E}">
        <p14:creationId xmlns:p14="http://schemas.microsoft.com/office/powerpoint/2010/main" val="2441524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6" y="1851645"/>
            <a:ext cx="528862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我为</a:t>
            </a:r>
          </a:p>
        </p:txBody>
      </p:sp>
    </p:spTree>
    <p:extLst>
      <p:ext uri="{BB962C8B-B14F-4D97-AF65-F5344CB8AC3E}">
        <p14:creationId xmlns:p14="http://schemas.microsoft.com/office/powerpoint/2010/main" val="2239551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7" y="1851645"/>
            <a:ext cx="528862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你转</a:t>
            </a:r>
          </a:p>
        </p:txBody>
      </p:sp>
    </p:spTree>
    <p:extLst>
      <p:ext uri="{BB962C8B-B14F-4D97-AF65-F5344CB8AC3E}">
        <p14:creationId xmlns:p14="http://schemas.microsoft.com/office/powerpoint/2010/main" val="3328827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6" y="1851645"/>
            <a:ext cx="528862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幸福</a:t>
            </a:r>
          </a:p>
        </p:txBody>
      </p:sp>
    </p:spTree>
    <p:extLst>
      <p:ext uri="{BB962C8B-B14F-4D97-AF65-F5344CB8AC3E}">
        <p14:creationId xmlns:p14="http://schemas.microsoft.com/office/powerpoint/2010/main" val="3494333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6" y="1851645"/>
            <a:ext cx="528862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有你</a:t>
            </a:r>
          </a:p>
        </p:txBody>
      </p:sp>
    </p:spTree>
    <p:extLst>
      <p:ext uri="{BB962C8B-B14F-4D97-AF65-F5344CB8AC3E}">
        <p14:creationId xmlns:p14="http://schemas.microsoft.com/office/powerpoint/2010/main" val="2406455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6" y="1851645"/>
            <a:ext cx="528862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才能</a:t>
            </a:r>
          </a:p>
        </p:txBody>
      </p:sp>
    </p:spTree>
    <p:extLst>
      <p:ext uri="{BB962C8B-B14F-4D97-AF65-F5344CB8AC3E}">
        <p14:creationId xmlns:p14="http://schemas.microsoft.com/office/powerpoint/2010/main" val="2256822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27676" y="1851645"/>
            <a:ext cx="273664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算</a:t>
            </a:r>
          </a:p>
        </p:txBody>
      </p:sp>
    </p:spTree>
    <p:extLst>
      <p:ext uri="{BB962C8B-B14F-4D97-AF65-F5344CB8AC3E}">
        <p14:creationId xmlns:p14="http://schemas.microsoft.com/office/powerpoint/2010/main" val="3571281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55751" y="2585085"/>
            <a:ext cx="265649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表白</a:t>
            </a:r>
          </a:p>
        </p:txBody>
      </p:sp>
      <p:sp>
        <p:nvSpPr>
          <p:cNvPr id="5" name="矩形 4"/>
          <p:cNvSpPr/>
          <p:nvPr/>
        </p:nvSpPr>
        <p:spPr>
          <a:xfrm>
            <a:off x="3854863" y="2046476"/>
            <a:ext cx="4458272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6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表白</a:t>
            </a:r>
          </a:p>
        </p:txBody>
      </p:sp>
      <p:sp>
        <p:nvSpPr>
          <p:cNvPr id="6" name="矩形 5"/>
          <p:cNvSpPr/>
          <p:nvPr/>
        </p:nvSpPr>
        <p:spPr>
          <a:xfrm>
            <a:off x="2915504" y="1484784"/>
            <a:ext cx="6336991" cy="37702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3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表白</a:t>
            </a:r>
          </a:p>
        </p:txBody>
      </p:sp>
    </p:spTree>
    <p:extLst>
      <p:ext uri="{BB962C8B-B14F-4D97-AF65-F5344CB8AC3E}">
        <p14:creationId xmlns:p14="http://schemas.microsoft.com/office/powerpoint/2010/main" val="2681727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 dir="u"/>
      </p:transition>
    </mc:Choice>
    <mc:Fallback xmlns="">
      <p:transition advClick="0" advTm="25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63406" y="168627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from x="61197" y="59302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"/>
                            </p:stCondLst>
                            <p:childTnLst>
                              <p:par>
                                <p:cTn id="20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2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" presetClass="emp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40466" y="142442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  <p:from x="71192" y="70204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5" grpId="0"/>
      <p:bldP spid="5" grpId="1"/>
      <p:bldP spid="5" grpId="2"/>
      <p:bldP spid="5" grpId="3"/>
      <p:bldP spid="5" grpId="4"/>
      <p:bldP spid="5" grpId="5"/>
      <p:bldP spid="6" grpId="0"/>
      <p:bldP spid="6" grpId="1"/>
      <p:bldP spid="6" grpId="2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6" y="1851645"/>
            <a:ext cx="528862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给我</a:t>
            </a:r>
          </a:p>
        </p:txBody>
      </p:sp>
    </p:spTree>
    <p:extLst>
      <p:ext uri="{BB962C8B-B14F-4D97-AF65-F5344CB8AC3E}">
        <p14:creationId xmlns:p14="http://schemas.microsoft.com/office/powerpoint/2010/main" val="316116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6" y="1851645"/>
            <a:ext cx="528862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世界</a:t>
            </a:r>
          </a:p>
        </p:txBody>
      </p:sp>
    </p:spTree>
    <p:extLst>
      <p:ext uri="{BB962C8B-B14F-4D97-AF65-F5344CB8AC3E}">
        <p14:creationId xmlns:p14="http://schemas.microsoft.com/office/powerpoint/2010/main" val="936373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7" y="1851645"/>
            <a:ext cx="5288627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都不</a:t>
            </a:r>
          </a:p>
        </p:txBody>
      </p:sp>
    </p:spTree>
    <p:extLst>
      <p:ext uri="{BB962C8B-B14F-4D97-AF65-F5344CB8AC3E}">
        <p14:creationId xmlns:p14="http://schemas.microsoft.com/office/powerpoint/2010/main" val="268802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86" b="7986"/>
          <a:stretch/>
        </p:blipFill>
        <p:spPr>
          <a:xfrm>
            <a:off x="997073" y="678509"/>
            <a:ext cx="9815925" cy="552145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8243455" y="678510"/>
            <a:ext cx="1638019" cy="5521458"/>
          </a:xfrm>
          <a:prstGeom prst="rect">
            <a:avLst/>
          </a:prstGeom>
          <a:solidFill>
            <a:srgbClr val="FEAC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681952" y="971143"/>
            <a:ext cx="80623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相 </a:t>
            </a:r>
            <a:endParaRPr lang="en-US" altLang="zh-CN" sz="4400" spc="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  <a:p>
            <a:pPr algn="ctr"/>
            <a:r>
              <a:rPr lang="en-US" altLang="zh-CN" sz="4400" b="1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·</a:t>
            </a:r>
          </a:p>
          <a:p>
            <a:pPr algn="ctr"/>
            <a:r>
              <a:rPr lang="zh-CN" altLang="en-US" sz="44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知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660820" y="3610889"/>
            <a:ext cx="830997" cy="26101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对着考试前紧张的我 </a:t>
            </a:r>
          </a:p>
          <a:p>
            <a:r>
              <a:rPr lang="zh-CN" alt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你说的那句“加油” </a:t>
            </a:r>
          </a:p>
          <a:p>
            <a:r>
              <a:rPr lang="zh-CN" alt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又让心跳多出一分 </a:t>
            </a:r>
          </a:p>
        </p:txBody>
      </p:sp>
      <p:cxnSp>
        <p:nvCxnSpPr>
          <p:cNvPr id="19" name="直接连接符 18"/>
          <p:cNvCxnSpPr>
            <a:cxnSpLocks/>
          </p:cNvCxnSpPr>
          <p:nvPr/>
        </p:nvCxnSpPr>
        <p:spPr>
          <a:xfrm rot="16200000">
            <a:off x="9076318" y="3017344"/>
            <a:ext cx="0" cy="65474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7489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99706" y="1851645"/>
            <a:ext cx="10392589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世界有爱</a:t>
            </a:r>
          </a:p>
        </p:txBody>
      </p:sp>
    </p:spTree>
    <p:extLst>
      <p:ext uri="{BB962C8B-B14F-4D97-AF65-F5344CB8AC3E}">
        <p14:creationId xmlns:p14="http://schemas.microsoft.com/office/powerpoint/2010/main" val="2447830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99706" y="1851645"/>
            <a:ext cx="10392589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才会温暖</a:t>
            </a:r>
          </a:p>
        </p:txBody>
      </p:sp>
    </p:spTree>
    <p:extLst>
      <p:ext uri="{BB962C8B-B14F-4D97-AF65-F5344CB8AC3E}">
        <p14:creationId xmlns:p14="http://schemas.microsoft.com/office/powerpoint/2010/main" val="180148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99706" y="1851645"/>
            <a:ext cx="10392589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世界有爱</a:t>
            </a:r>
          </a:p>
        </p:txBody>
      </p:sp>
    </p:spTree>
    <p:extLst>
      <p:ext uri="{BB962C8B-B14F-4D97-AF65-F5344CB8AC3E}">
        <p14:creationId xmlns:p14="http://schemas.microsoft.com/office/powerpoint/2010/main" val="738568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99705" y="1851645"/>
            <a:ext cx="10392589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才会依靠</a:t>
            </a:r>
          </a:p>
        </p:txBody>
      </p:sp>
    </p:spTree>
    <p:extLst>
      <p:ext uri="{BB962C8B-B14F-4D97-AF65-F5344CB8AC3E}">
        <p14:creationId xmlns:p14="http://schemas.microsoft.com/office/powerpoint/2010/main" val="1795642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99706" y="1851645"/>
            <a:ext cx="10392589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世界有你</a:t>
            </a:r>
          </a:p>
        </p:txBody>
      </p:sp>
    </p:spTree>
    <p:extLst>
      <p:ext uri="{BB962C8B-B14F-4D97-AF65-F5344CB8AC3E}">
        <p14:creationId xmlns:p14="http://schemas.microsoft.com/office/powerpoint/2010/main" val="3672071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99704" y="1851645"/>
            <a:ext cx="10392589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才会温馨</a:t>
            </a:r>
          </a:p>
        </p:txBody>
      </p:sp>
    </p:spTree>
    <p:extLst>
      <p:ext uri="{BB962C8B-B14F-4D97-AF65-F5344CB8AC3E}">
        <p14:creationId xmlns:p14="http://schemas.microsoft.com/office/powerpoint/2010/main" val="1458337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7" y="1851645"/>
            <a:ext cx="5288627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怎样</a:t>
            </a:r>
          </a:p>
        </p:txBody>
      </p:sp>
    </p:spTree>
    <p:extLst>
      <p:ext uri="{BB962C8B-B14F-4D97-AF65-F5344CB8AC3E}">
        <p14:creationId xmlns:p14="http://schemas.microsoft.com/office/powerpoint/2010/main" val="3589327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 descr="e7d195523061f1c06526803b853d33da37c806682655e537E2A928F3AEA1D11B2C74CA1ADE48C493B3BE6AAFC7DC1413F1D3DE5144BCB5B8EB55459D8BD2DD86CA978BCF0EF961A7AF6DF4AA15BE19273A7767C9D8148EDCB65E3ABC885E8BEB00BE0634E52F77572B69DF3A7E39B83283226ADE045EC79BCB399D0502F21D2ECAA3BDAAFC447397"/>
          <p:cNvSpPr/>
          <p:nvPr/>
        </p:nvSpPr>
        <p:spPr>
          <a:xfrm rot="600000">
            <a:off x="3486000" y="819000"/>
            <a:ext cx="5220000" cy="5220000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同心圆 4" descr="e7d195523061f1c06526803b853d33da37c806682655e537E2A928F3AEA1D11B2C74CA1ADE48C493B3BE6AAFC7DC1413F1D3DE5144BCB5B8EB55459D8BD2DD86CA978BCF0EF961A7AF6DF4AA15BE19273A7767C9D8148EDCB65E3ABC885E8BEB00BE0634E52F77572B69DF3A7E39B83283226ADE045EC79BCB399D0502F21D2ECAA3BDAAFC447397"/>
          <p:cNvSpPr/>
          <p:nvPr/>
        </p:nvSpPr>
        <p:spPr>
          <a:xfrm rot="-1200000">
            <a:off x="904875" y="-1762125"/>
            <a:ext cx="10382250" cy="10382250"/>
          </a:xfrm>
          <a:prstGeom prst="donut">
            <a:avLst>
              <a:gd name="adj" fmla="val 27845"/>
            </a:avLst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 descr="e7d195523061f1c06526803b853d33da37c806682655e537E2A928F3AEA1D11B2C74CA1ADE48C493B3BE6AAFC7DC1413F1D3DE5144BCB5B8EB55459D8BD2DD86CA978BCF0EF961A7AF6DF4AA15BE19273A7767C9D8148EDCB65E3ABC885E8BEB00BE0634E52F77572B69DF3A7E39B83283226ADE045EC79BCB399D0502F21D2ECAA3BDAAFC447397"/>
          <p:cNvSpPr txBox="1"/>
          <p:nvPr/>
        </p:nvSpPr>
        <p:spPr>
          <a:xfrm>
            <a:off x="3349107" y="2582197"/>
            <a:ext cx="5493812" cy="221599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rgbClr val="FEAC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这条街</a:t>
            </a:r>
            <a:endParaRPr kumimoji="1" lang="zh-CN" altLang="en-US" sz="13800" dirty="0">
              <a:solidFill>
                <a:srgbClr val="FEACC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特黑简体" panose="02000000000000000000" pitchFamily="2" charset="-122"/>
              <a:ea typeface="方正兰亭特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" name="e7d195523061f1c0" descr="e7d195523061f1c06526803b853d33da37c806682655e537E2A928F3AEA1D11B2C74CA1ADE48C493B3BE6AAFC7DC1413F1D3DE5144BCB5B8EB55459D8BD2DD86CA978BCF0EF961A7AF6DF4AA15BE19273A7767C9D8148EDCB65E3ABC885E8BEB00BE0634E52F77572B69DF3A7E39B83283226ADE045EC79BCB399D0502F21D2ECAA3BDAAFC447397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e7d195523061f1c06526803b853d33da37c806682655e537E2A928F3AEA1D11B2C74CA1ADE48C493B3BE6AAFC7DC1413F1D3DE5144BCB5B8EB55459D8BD2DD86CA978BCF0EF961A7AF6DF4AA15BE19273A7767C9D8148EDCB65E3ABC885E8BEB00BE0634E52F77572B69DF3A7E39B83283226ADE045EC79BCB399D0502F21D2ECAA3BDAAFC447397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910928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decel="468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8" presetClass="emph" presetSubtype="0" decel="468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00000">
                                      <p:cBhvr>
                                        <p:cTn id="8" dur="4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6" presetClass="emph" presetSubtype="0" decel="468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8" presetClass="emph" presetSubtype="0" decel="468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0">
                                      <p:cBhvr>
                                        <p:cTn id="12" dur="4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4" dur="5000" fill="hold"/>
                                        <p:tgtEl>
                                          <p:spTgt spid="2"/>
                                        </p:tgtEl>
                                      </p:cBhvr>
                                      <p:by x="111000" y="111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6" dur="5000" fill="hold"/>
                                        <p:tgtEl>
                                          <p:spTgt spid="5"/>
                                        </p:tgtEl>
                                      </p:cBhvr>
                                      <p:by x="111000" y="111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3" presetClass="entr" presetSubtype="27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bldLvl="0" animBg="1"/>
      <p:bldP spid="2" grpId="2" bldLvl="0" animBg="1"/>
      <p:bldP spid="5" grpId="0" bldLvl="0" animBg="1"/>
      <p:bldP spid="5" grpId="1" bldLvl="0" animBg="1"/>
      <p:bldP spid="5" grpId="2" bldLvl="0" animBg="1"/>
      <p:bldP spid="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464237" y="2214502"/>
            <a:ext cx="7263528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8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你最靓女</a:t>
            </a:r>
          </a:p>
        </p:txBody>
      </p:sp>
    </p:spTree>
    <p:extLst>
      <p:ext uri="{BB962C8B-B14F-4D97-AF65-F5344CB8AC3E}">
        <p14:creationId xmlns:p14="http://schemas.microsoft.com/office/powerpoint/2010/main" val="2569820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6" y="1851645"/>
            <a:ext cx="528862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希望</a:t>
            </a:r>
          </a:p>
        </p:txBody>
      </p:sp>
    </p:spTree>
    <p:extLst>
      <p:ext uri="{BB962C8B-B14F-4D97-AF65-F5344CB8AC3E}">
        <p14:creationId xmlns:p14="http://schemas.microsoft.com/office/powerpoint/2010/main" val="3580246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6" y="1851645"/>
            <a:ext cx="528862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今后</a:t>
            </a:r>
          </a:p>
        </p:txBody>
      </p:sp>
    </p:spTree>
    <p:extLst>
      <p:ext uri="{BB962C8B-B14F-4D97-AF65-F5344CB8AC3E}">
        <p14:creationId xmlns:p14="http://schemas.microsoft.com/office/powerpoint/2010/main" val="1393846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6" y="1851645"/>
            <a:ext cx="528862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路上</a:t>
            </a:r>
          </a:p>
        </p:txBody>
      </p:sp>
    </p:spTree>
    <p:extLst>
      <p:ext uri="{BB962C8B-B14F-4D97-AF65-F5344CB8AC3E}">
        <p14:creationId xmlns:p14="http://schemas.microsoft.com/office/powerpoint/2010/main" val="1548038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6" y="1851645"/>
            <a:ext cx="528862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陪你</a:t>
            </a:r>
          </a:p>
        </p:txBody>
      </p:sp>
    </p:spTree>
    <p:extLst>
      <p:ext uri="{BB962C8B-B14F-4D97-AF65-F5344CB8AC3E}">
        <p14:creationId xmlns:p14="http://schemas.microsoft.com/office/powerpoint/2010/main" val="1835517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6" y="1851645"/>
            <a:ext cx="528862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一生</a:t>
            </a:r>
          </a:p>
        </p:txBody>
      </p:sp>
    </p:spTree>
    <p:extLst>
      <p:ext uri="{BB962C8B-B14F-4D97-AF65-F5344CB8AC3E}">
        <p14:creationId xmlns:p14="http://schemas.microsoft.com/office/powerpoint/2010/main" val="3491833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6" y="1851645"/>
            <a:ext cx="5288627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一世</a:t>
            </a:r>
          </a:p>
        </p:txBody>
      </p:sp>
    </p:spTree>
    <p:extLst>
      <p:ext uri="{BB962C8B-B14F-4D97-AF65-F5344CB8AC3E}">
        <p14:creationId xmlns:p14="http://schemas.microsoft.com/office/powerpoint/2010/main" val="2515846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35381" y="678510"/>
            <a:ext cx="5060620" cy="5519588"/>
          </a:xfrm>
          <a:prstGeom prst="rect">
            <a:avLst/>
          </a:prstGeom>
          <a:solidFill>
            <a:srgbClr val="FEAC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281705" y="4760934"/>
            <a:ext cx="33925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我爱你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47EBD30D-D9CF-456D-8418-07847EB610D8}"/>
              </a:ext>
            </a:extLst>
          </p:cNvPr>
          <p:cNvGrpSpPr/>
          <p:nvPr/>
        </p:nvGrpSpPr>
        <p:grpSpPr>
          <a:xfrm>
            <a:off x="1802130" y="973638"/>
            <a:ext cx="8814424" cy="4637452"/>
            <a:chOff x="2427521" y="1004052"/>
            <a:chExt cx="8814424" cy="4468493"/>
          </a:xfrm>
          <a:blipFill>
            <a:blip r:embed="rId2"/>
            <a:stretch>
              <a:fillRect/>
            </a:stretch>
          </a:blipFill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E4D87625-8653-4B88-942C-45EE5C17B8C5}"/>
                </a:ext>
              </a:extLst>
            </p:cNvPr>
            <p:cNvSpPr/>
            <p:nvPr/>
          </p:nvSpPr>
          <p:spPr>
            <a:xfrm>
              <a:off x="2427521" y="1004053"/>
              <a:ext cx="2900544" cy="446849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BBE4E5CC-AAFD-4125-851A-34C87CDDB241}"/>
                </a:ext>
              </a:extLst>
            </p:cNvPr>
            <p:cNvSpPr/>
            <p:nvPr/>
          </p:nvSpPr>
          <p:spPr>
            <a:xfrm>
              <a:off x="5384461" y="1004053"/>
              <a:ext cx="2900544" cy="446849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857DEEC6-0EC1-4263-A137-8B1B312D982D}"/>
                </a:ext>
              </a:extLst>
            </p:cNvPr>
            <p:cNvSpPr/>
            <p:nvPr/>
          </p:nvSpPr>
          <p:spPr>
            <a:xfrm>
              <a:off x="8341401" y="1004052"/>
              <a:ext cx="2900544" cy="446849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72655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6000">
        <p15:prstTrans prst="pageCurlDouble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7" y="1851645"/>
            <a:ext cx="528862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才会</a:t>
            </a:r>
          </a:p>
        </p:txBody>
      </p:sp>
    </p:spTree>
    <p:extLst>
      <p:ext uri="{BB962C8B-B14F-4D97-AF65-F5344CB8AC3E}">
        <p14:creationId xmlns:p14="http://schemas.microsoft.com/office/powerpoint/2010/main" val="1108899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42069" y="1851645"/>
            <a:ext cx="5307863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成功</a:t>
            </a:r>
          </a:p>
        </p:txBody>
      </p:sp>
    </p:spTree>
    <p:extLst>
      <p:ext uri="{BB962C8B-B14F-4D97-AF65-F5344CB8AC3E}">
        <p14:creationId xmlns:p14="http://schemas.microsoft.com/office/powerpoint/2010/main" val="2438940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96085" y="1198502"/>
            <a:ext cx="6083717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1500" b="1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糖果体" panose="02010509060101010101" pitchFamily="49" charset="-122"/>
                <a:ea typeface="糖果体" panose="02010509060101010101" pitchFamily="49" charset="-122"/>
              </a:rPr>
              <a:t>鱼绚恋爱</a:t>
            </a:r>
            <a:endParaRPr kumimoji="0" lang="zh-CN" altLang="en-US" sz="11500" b="1" i="0" u="none" strike="noStrike" kern="1200" cap="none" spc="0" normalizeH="0" baseline="0" noProof="0" dirty="0">
              <a:ln w="10160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糖果体" panose="02010509060101010101" pitchFamily="49" charset="-122"/>
              <a:ea typeface="糖果体" panose="020105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00D2938-D2D9-4506-931D-D799478FB315}"/>
              </a:ext>
            </a:extLst>
          </p:cNvPr>
          <p:cNvSpPr/>
          <p:nvPr/>
        </p:nvSpPr>
        <p:spPr>
          <a:xfrm>
            <a:off x="2996086" y="3622387"/>
            <a:ext cx="6083717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给你支招</a:t>
            </a:r>
          </a:p>
        </p:txBody>
      </p:sp>
    </p:spTree>
    <p:extLst>
      <p:ext uri="{BB962C8B-B14F-4D97-AF65-F5344CB8AC3E}">
        <p14:creationId xmlns:p14="http://schemas.microsoft.com/office/powerpoint/2010/main" val="1248375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76113" y="2585085"/>
            <a:ext cx="141577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爱</a:t>
            </a:r>
          </a:p>
        </p:txBody>
      </p:sp>
      <p:sp>
        <p:nvSpPr>
          <p:cNvPr id="5" name="矩形 4"/>
          <p:cNvSpPr/>
          <p:nvPr/>
        </p:nvSpPr>
        <p:spPr>
          <a:xfrm>
            <a:off x="4927271" y="2046475"/>
            <a:ext cx="2313455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6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爱</a:t>
            </a:r>
          </a:p>
        </p:txBody>
      </p:sp>
      <p:sp>
        <p:nvSpPr>
          <p:cNvPr id="6" name="矩形 5"/>
          <p:cNvSpPr/>
          <p:nvPr/>
        </p:nvSpPr>
        <p:spPr>
          <a:xfrm>
            <a:off x="4459193" y="1484783"/>
            <a:ext cx="3249609" cy="37702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3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爱</a:t>
            </a:r>
          </a:p>
        </p:txBody>
      </p:sp>
    </p:spTree>
    <p:extLst>
      <p:ext uri="{BB962C8B-B14F-4D97-AF65-F5344CB8AC3E}">
        <p14:creationId xmlns:p14="http://schemas.microsoft.com/office/powerpoint/2010/main" val="3542033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 dir="u"/>
      </p:transition>
    </mc:Choice>
    <mc:Fallback xmlns="">
      <p:transition advClick="0" advTm="25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63406" y="168627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from x="61197" y="59302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"/>
                            </p:stCondLst>
                            <p:childTnLst>
                              <p:par>
                                <p:cTn id="20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2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" presetClass="emp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40466" y="142442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  <p:from x="71192" y="70204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5" grpId="0"/>
      <p:bldP spid="5" grpId="1"/>
      <p:bldP spid="5" grpId="2"/>
      <p:bldP spid="5" grpId="3"/>
      <p:bldP spid="5" grpId="4"/>
      <p:bldP spid="5" grpId="5"/>
      <p:bldP spid="6" grpId="0"/>
      <p:bldP spid="6" grpId="1"/>
      <p:bldP spid="6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79378" y="2374159"/>
            <a:ext cx="9033243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 algn="ctr">
              <a:defRPr/>
            </a:pPr>
            <a:r>
              <a:rPr lang="zh-CN" altLang="en-US" sz="13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让我们相见</a:t>
            </a:r>
            <a:endParaRPr kumimoji="0" lang="zh-CN" altLang="en-US" sz="13800" b="1" i="0" u="none" strike="noStrike" kern="1200" cap="none" spc="0" normalizeH="0" baseline="0" noProof="0" dirty="0">
              <a:ln w="10160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5947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7817FBA1-AE9C-47C9-87A1-2B264C057DF7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OxwXEw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scFxM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OxwXEy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7HBcTC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7HBcTG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7HBcTD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7HBcTJ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7HBcTL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7XBcTGpPNTPZDAAAyRkAABcAAAB1bml2ZXJzYWwvdW5pdmVyc2FsLnBuZ+2Ze1iSedrHH8fGmiattsxzVjMddiZ1aVTyvJajNY6Rp8wjJmuWIp5CJDk44+xYU+q07mhlylSTqCiGjVKgoJvCzpKaIYISUMMICSIqCaIg79PUXu97vfvX+/7tH1zw/Pj8fvdzf+/DdT/Xc/nkiQjbjc4bAQCwPX4sLAYArF0A4L2rG2zAlfJ/3fsW/LIqiok4AlCHXafBi3VZoVGhAECr/tB05n3w+oP8Y4lFAGD3+M3HipvX/BcAcEo7HhYaV5KmkURRPp4yc19io1hlPQD9yI7+qOsNl6hxx/q27B04GPZ+6KZjfxN8sy76+abd3yd+3L/h6z3Wf/iaMW/13o2J894fmEe0S+z9hjHTshHH9dPE549mMVoZzFb3YfM0NbjovE8UibhqVMmrQ9LwSy8rsqhwth0A3B8/V6G6pLqMZdi7kAjL55mHAKCP2vop58IOFyjq+TmHdQAgSlgcTETijFN1mvdAHypahx/GcU+hP7MCnYhvKJjuIJpzArYBwIuTAqc6hhOIcP8AyvLnb0Tgzz0DoDZbdvsCQNkGGrgj7JItAOw6ggT/2pphDQCXtqyha+gauoauoWvoGrqGrqFr6Bq6hv7/0YLpK16s0yB5C/p/Pdp1uws0T5qS2nsRvfgs0qudsMwnURtLfr1cekJCZeDRAWp9sdgK6FtV0NKhdswDKn2dMK00t2M+wyNZfXWRyWOBS/u5vFIuJ4uE714erSaMSUWl8RIpQyLRg89bzOrg5VeN+AdGR5+0tlx1N/YUL+Vn2pynKliSuWLowiBTHhXe6/3KwHjDu6oFCfAg/lDy8svNxIfLc483aw9bRoirOtWgAzxQx4OvLlQZf+sxSEvperOWYGCKFUOGSA/oSL0A71u7siKzEMQ9BatUg5rB/Sc2hds91YhV3KgUY9uMqfd1S3un+JFlzA5pT9DgU0fC/BX4z+IgSiYDDQuV0JVmG7OUVhAdSUVh6EHc5lAx3iDB+JapFV6pLJyxSvdJnMrkLKpd0bItMxceuTp1aT89lE0KWX51l/71XZvXctYBmXkWI/w2oz2B3IXygCoE8js2cz55psAO8fTOj5QFbvW1lNx2Xge3cIgkDPCahoWpO/EXP/g+Pm8m0PC8SKOe++N0N368vegLVXDwCHReX1U5G566HVSl1SbL5xWF79yD5j3J/nHSdp26YQZbllDXxZsq6JnU6vp6pYKOvmZSnfXCRh6jQ6XcOFBAqjztxBPIz+CexZcbjLGXtDhlQO79TeqdH1WkReQ+XsLyC7uG5PO3vqtkzl8+p+JHAqxTpI8xHWxyk1ifSB9uaVlhiPVHL1VaVz6OKq4sd24btuagcZ0FhjF8Z482+2QambehjcQl29mvQ9yHl+tpXzpVVzj/0yvkXjMxj5EnDAq3661afrSTLK51GYWQMNJZzv47l2FeVktJbjxZr77xDmolS+JPbiKQG4UG6ADnGqevox5KwVQpMbUBPn1u2sYaoQTzkW+ttXYZ65fuhTCeSTlLN3X3m8Dg0oQ0daEYJYMwlIgjGAngSrZr8ZvSnj+IXkkHJfxOld+KWjHs9a3ytiFIeiYK70MpVmeHHJwxCRgZvoY2mkrY6sJUU13K5LcWHO4ESIKvo9W3Wpd1LEmwqEJ0+JnjElr3rb/3Wckhe2d0Gw7TFpyIPjDmWqLD+KpMBc1xN9gPIJQp7pljmTjSnWGXOh/k8jCn6d19ZViX3YPKcA/wvUGZEsKbkzsxUixZspm5zMlA+Gn8tY5gVHPqRM3fnzbs/zwHCGBdDzi4/qu/jBGooYaHeSqWY2h0uZEB/8QmYkvVUjMfcoAkbOHdWD/v00cSJtotZYnBMKZEBHkaHnkYkpCmVQM7b0T2+ubTVChQcdyyt780nu51FhR3RsReOuBbFWdNh1xKzsJu4P3JjpQ0WYy9RZoUoq/HOBVAFAKA+IQC28Yx6hwGIi5dnVKsoL4JbYCT620W0GyMsu5ox13PonVPPOmZsXOulNJgaqxXtjturn9SucrQRb6RXnE9pCg5z9HDrEpgM3zYBOUTnbREXingebF7Lq4alfS0E8ahPEKR+pBKiW2IqYvXqS745dWj4E8Y6O4WcYz4MAmKQuRGmJndd1clLcYuC8iF1DKe+7MJxGH1QbdOr28RLPZu37KHs0ZRi8M/RkIsJgvJiGF5PiE3zDKsRHA3iqx3eDZb4m3zfPEiG8UgmJfHeS3Qe9mrSw000zpFDSzYL4C46TfDqKYaTG5fxM31JntAh5VXdqNajfYZPgLfak37XPP5meqo2FS4R1HzUfY7g4eRN2t5Q2/tjIDVL2NxZu82QQBPeycd9iNfhVX+X/srXaDDw+7XTvJxfpF5bLN+4pCObNOFirJ31XUyVfpf2pKz6iECfaVufJBzXeakHitOyL8qSgoXiNj1esluFW1UUxM1YLNFGOReEcW/LmsoZqht0kOU80JydpLdBS7ZdrHIwWWqmmiSTxgRQBq/yUpXQifaXdnqK3kZz3z11gLWWYw7hvw7zZ27wMOfjqFFV1eiSMg9//aCY5r9mQ8myMp0GtwQH2v7Xc7T5PCwsYB5H+LOTcL0RwfrnOr4UTqgFOd8iKWF2Mh5RynFAk3NG718BN3juRQNBbYH9KAwyebxhrabCtgXZ1tEByTBE2FI5Bydbc5d1JEsphkrCEWXnUa3yyf/p9kulDMctbP85daNPoJdPayOaES7sRDsq94jCphH+E9j59uTY93Oeiu0FPH+B6iG3OxWcVA3s7soFflEnJjNVPBubia1GnU9oUiTsHASLYUwNNNxx8bKF69F7Ew0z2SFJPfO/eNDuvEXGKHz4qvbFcO1W93upxpwrr5RCAJmchosePMtrmVHGt/0C8fx5GbEnwKDbztaa6f6GE251grjFb58S+sUHDkZQYeB9SMe8+5G4EZ+Wk3li6Byme5iw8YfboY3D8kSnDirQVpRMzecDvPd6vKhZYkbcqo6SC9KPDlmjW5ISMNOIW8kdY9Pe364lPS7ed6Ugn8CrJYZ5WRXjiZnJjh70vtpKifcqSLEw+Is8ASNb/sbumKHpvWd585iCPFQND+YFk16NRbHG77mY7fb5b+DukNVc8Xd9GJ9bvqF7IkkMvPgixyJjvaZdMKZH5hnKr31ewYRvXpfx6z4Myk3fW0vMEWOFX8WeNu88EFXRHt4leLuRPMX+Nfw6BXEePuDqChdLhXy2/VaGiRPfhISvULWf95CymmgSeyz5Z2Re3xVELB2cgc4P60efeAfmO20XRy49KKcIoQT8YuzTG1hv0lPZwcFpFQtqt6nlrJm7v7eKr6Xu5FQ7xrFjFYxVL+e2M8Y24Xh/8gm0McO8diO8eVKf2LYMXPPcE+aLYtrROwiNKOIb1tD13N39OH4hpDgH5qNCJfa7BuT+xd1C/dbCvx89rkpK82lyBLbxdPN3DB6SPdWl5rlXzH4CITTNrRydRpG9I8N8VKGmF/zKe5geDTptaVwaJ+iWKLLdJfoCmouRlMcfkFJm4TfgJV9+AnWRHRxiH7bNWcbMNLzhkFPFk20tO+C+LPSpZcVI9L4hqN3VAV+h9t1ikwV4p4Wry3FHOQOPrWlPgIzbCLCgPvyFZhfj8FZqut/dP5PE6g/r5xJyEAUGhemxHvuXCjnd6bMfrV+57k6uVT4vzbLf58EcmZbVPr+tmRlnABO8n891xKK/HKAQ4+FPvz37UNuM1FAlW4ii+S2aK680iReD+ZM7OJohHvXSrp7BuKZW3i8bPS03Yk6mTjfUTA4/s4OV7K0N144CpYjl4LQM4XS2LFcC2hoe69RUa/RayORX6pgomL4Fstj99X8nPQkUEKhw4Aa9mLY+rRnFSp/SMNQ8oJVJSOzftjGqqCm7WVDs5wcY++Pb4cGvxFZCzgKfm52zK3DBFkW6ti3bNtqIbQhA9tiFnQQzeriXbxeTTtdykCkD2l2Ek3zemNn9euIOfQE2k2Cts4nVJkt0Fk007R5Qjkf0ibj2Zkt3uMTAb6e2YLZpHOwYONv45Yg3CneuL8k08oSy8XvIxwXZDZyIfcAJEYlk4kye0r+RZr7WNojBjf9Wo4kuRnmue4kPEbeQm7MlmeUTP2QMFzbkpnTMNsJACeievuLvuunqUvm48op3X+cV0iktOgY7cl9rgvUrMGjeOJdO/cWfua5wJWZB1kVdWOBt60AnDjlJ9oLT72bF0FMJ7qvH+TQB7tyhMOrvJXlmocP/DsUaDU4bcO3/cegDjbIrADrd+8OWMsqSvE+AOi73fqZp1kZYjmf9R4AuLb6y5+p2DUwKDil62Lw0fxE5NhrUDtK6hYASE8Q2CMY9i4+ZnDaTcO/eUnxBXi+Oi4iDmbKS2pf3ex/usHj6saiT8BV4PjnJ8KoR9K//i9QSwMEFAACAAgA7XBcTGp9wY1LAAAAagAAABsAAAB1bml2ZXJzYWwvdW5pdmVyc2FsLnBuZy54bWyzsa/IzVEoSy0qzszPs1Uy1DNQsrfj5bIpKEoty0wtV6gAigEFIUBJoRLINUJwyzNTSjJslczNkZRkpGamZ5TYKpmaW8AF9YFGAgBQSwECAAAUAAIACADscFxMFQ6tKGQEAAAHEQAAHQAAAAAAAAABAAAAAAAAAAAAdW5pdmVyc2FsL2NvbW1vbl9tZXNzYWdlcy5sbmdQSwECAAAUAAIACADscFxMCH4LIykDAACGDAAAJwAAAAAAAAABAAAAAACfBAAAdW5pdmVyc2FsL2ZsYXNoX3B1Ymxpc2hpbmdfc2V0dGluZ3MueG1sUEsBAgAAFAACAAgA7HBcTLX8CWS6AgAAVQoAACEAAAAAAAAAAQAAAAAADQgAAHVuaXZlcnNhbC9mbGFzaF9za2luX3NldHRpbmdzLnhtbFBLAQIAABQAAgAIAOxwXEwqlg9n/gIAAJcLAAAmAAAAAAAAAAEAAAAAAAYLAAB1bml2ZXJzYWwvaHRtbF9wdWJsaXNoaW5nX3NldHRpbmdzLnhtbFBLAQIAABQAAgAIAOxwXExocVKRmgEAAB8GAAAfAAAAAAAAAAEAAAAAAEgOAAB1bml2ZXJzYWwvaHRtbF9za2luX3NldHRpbmdzLmpzUEsBAgAAFAACAAgA7HBcTD08L9HBAAAA5QEAABoAAAAAAAAAAQAAAAAAHxAAAHVuaXZlcnNhbC9pMThuX3ByZXNldHMueG1sUEsBAgAAFAACAAgA7HBcTJr5lmRrAAAAawAAABwAAAAAAAAAAQAAAAAAGBEAAHVuaXZlcnNhbC9sb2NhbF9zZXR0aW5ncy54bWxQSwECAAAUAAIACABElFdHI7RO+/sCAACwCAAAFAAAAAAAAAABAAAAAAC9EQAAdW5pdmVyc2FsL3BsYXllci54bWxQSwECAAAUAAIACADscFxMsIcj9GwBAAD3AgAAKQAAAAAAAAABAAAAAADqFAAAdW5pdmVyc2FsL3NraW5fY3VzdG9taXphdGlvbl9zZXR0aW5ncy54bWxQSwECAAAUAAIACADtcFxMak81M9kMAADJGQAAFwAAAAAAAAAAAAAAAACdFgAAdW5pdmVyc2FsL3VuaXZlcnNhbC5wbmdQSwECAAAUAAIACADtcFxMan3BjUsAAABqAAAAGwAAAAAAAAABAAAAAACrIwAAdW5pdmVyc2FsL3VuaXZlcnNhbC5wbmcueG1sUEsFBgAAAAALAAsASQMAAC8kAAAAAA=="/>
  <p:tag name="ISPRING_PRESENTATION_TITLE" val="快闪表白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千图网拥有20W+精美PPT模板 更多PPT模板下载至：www.58pic.com/office/pp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186</Words>
  <Application>Microsoft Office PowerPoint</Application>
  <PresentationFormat>宽屏</PresentationFormat>
  <Paragraphs>132</Paragraphs>
  <Slides>48</Slides>
  <Notes>45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62" baseType="lpstr">
      <vt:lpstr>Droid Serif</vt:lpstr>
      <vt:lpstr>Hiragino Sans GB W6</vt:lpstr>
      <vt:lpstr>等线</vt:lpstr>
      <vt:lpstr>方正兰亭粗黑简体</vt:lpstr>
      <vt:lpstr>方正兰亭特黑简体</vt:lpstr>
      <vt:lpstr>华文细黑</vt:lpstr>
      <vt:lpstr>宋体</vt:lpstr>
      <vt:lpstr>糖果体</vt:lpstr>
      <vt:lpstr>微软雅黑</vt:lpstr>
      <vt:lpstr>微软雅黑 Light</vt:lpstr>
      <vt:lpstr>Arial</vt:lpstr>
      <vt:lpstr>Calibri</vt:lpstr>
      <vt:lpstr>Segoe UI Semibold</vt:lpstr>
      <vt:lpstr>千图网拥有20W+精美PPT模板 更多PPT模板下载至：www.58pic.com/office/ppt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快闪表白</dc:title>
  <dc:creator>玩泥巴的破小孩</dc:creator>
  <cp:lastModifiedBy>user</cp:lastModifiedBy>
  <cp:revision>24</cp:revision>
  <dcterms:created xsi:type="dcterms:W3CDTF">2018-05-11T14:28:38Z</dcterms:created>
  <dcterms:modified xsi:type="dcterms:W3CDTF">2018-07-06T02:34:12Z</dcterms:modified>
</cp:coreProperties>
</file>