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tags/tag40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4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35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36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37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38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39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40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41.xml" ContentType="application/vnd.openxmlformats-officedocument.themeOverride+xml"/>
  <Override PartName="/ppt/notesSlides/notesSlide40.xml" ContentType="application/vnd.openxmlformats-officedocument.presentationml.notesSlide+xml"/>
  <Override PartName="/ppt/theme/themeOverride42.xml" ContentType="application/vnd.openxmlformats-officedocument.themeOverride+xml"/>
  <Override PartName="/ppt/notesSlides/notesSlide41.xml" ContentType="application/vnd.openxmlformats-officedocument.presentationml.notesSlide+xml"/>
  <Override PartName="/ppt/theme/themeOverride43.xml" ContentType="application/vnd.openxmlformats-officedocument.themeOverride+xml"/>
  <Override PartName="/ppt/notesSlides/notesSlide42.xml" ContentType="application/vnd.openxmlformats-officedocument.presentationml.notesSlide+xml"/>
  <Override PartName="/ppt/theme/themeOverride44.xml" ContentType="application/vnd.openxmlformats-officedocument.themeOverride+xml"/>
  <Override PartName="/ppt/notesSlides/notesSlide43.xml" ContentType="application/vnd.openxmlformats-officedocument.presentationml.notesSlide+xml"/>
  <Override PartName="/ppt/theme/themeOverride45.xml" ContentType="application/vnd.openxmlformats-officedocument.themeOverride+xml"/>
  <Override PartName="/ppt/notesSlides/notesSlide44.xml" ContentType="application/vnd.openxmlformats-officedocument.presentationml.notesSlide+xml"/>
  <Override PartName="/ppt/theme/themeOverride46.xml" ContentType="application/vnd.openxmlformats-officedocument.themeOverride+xml"/>
  <Override PartName="/ppt/notesSlides/notesSlide45.xml" ContentType="application/vnd.openxmlformats-officedocument.presentationml.notesSlide+xml"/>
  <Override PartName="/ppt/theme/themeOverride4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74" r:id="rId3"/>
    <p:sldId id="315" r:id="rId4"/>
    <p:sldId id="316" r:id="rId5"/>
    <p:sldId id="317" r:id="rId6"/>
    <p:sldId id="318" r:id="rId7"/>
    <p:sldId id="319" r:id="rId8"/>
    <p:sldId id="261" r:id="rId9"/>
    <p:sldId id="262" r:id="rId10"/>
    <p:sldId id="285" r:id="rId11"/>
    <p:sldId id="286" r:id="rId12"/>
    <p:sldId id="310" r:id="rId13"/>
    <p:sldId id="311" r:id="rId14"/>
    <p:sldId id="312" r:id="rId15"/>
    <p:sldId id="313" r:id="rId16"/>
    <p:sldId id="314" r:id="rId17"/>
    <p:sldId id="295" r:id="rId18"/>
    <p:sldId id="264" r:id="rId19"/>
    <p:sldId id="283" r:id="rId20"/>
    <p:sldId id="284" r:id="rId21"/>
    <p:sldId id="266" r:id="rId22"/>
    <p:sldId id="268" r:id="rId23"/>
    <p:sldId id="269" r:id="rId24"/>
    <p:sldId id="270" r:id="rId25"/>
    <p:sldId id="271" r:id="rId26"/>
    <p:sldId id="272" r:id="rId27"/>
    <p:sldId id="287" r:id="rId28"/>
    <p:sldId id="288" r:id="rId29"/>
    <p:sldId id="273" r:id="rId30"/>
    <p:sldId id="289" r:id="rId31"/>
    <p:sldId id="290" r:id="rId32"/>
    <p:sldId id="291" r:id="rId33"/>
    <p:sldId id="294" r:id="rId34"/>
    <p:sldId id="292" r:id="rId35"/>
    <p:sldId id="293" r:id="rId36"/>
    <p:sldId id="303" r:id="rId37"/>
    <p:sldId id="304" r:id="rId38"/>
    <p:sldId id="305" r:id="rId39"/>
    <p:sldId id="306" r:id="rId40"/>
    <p:sldId id="308" r:id="rId41"/>
    <p:sldId id="297" r:id="rId42"/>
    <p:sldId id="309" r:id="rId43"/>
    <p:sldId id="298" r:id="rId44"/>
    <p:sldId id="299" r:id="rId45"/>
    <p:sldId id="300" r:id="rId46"/>
    <p:sldId id="301" r:id="rId47"/>
    <p:sldId id="302" r:id="rId48"/>
    <p:sldId id="296" r:id="rId49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3858"/>
    <a:srgbClr val="FEACC2"/>
    <a:srgbClr val="FFFF00"/>
    <a:srgbClr val="D8314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4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804E-3988-46C5-A97B-8C73D53F8A31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C6862-FBE3-4392-8F6F-0D159014A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8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194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090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634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6003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624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171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8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229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41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185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A2B154-8AD8-4611-B2A2-B73C48307D9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65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334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550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8235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619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8468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552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775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9686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5187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426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1547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584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132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2060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7019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250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0324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7250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9512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F04CF-D193-4465-BF1E-5A412042678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119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630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2376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021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9310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3036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2719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095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228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87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296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177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23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259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00308"/>
      </p:ext>
    </p:extLst>
  </p:cSld>
  <p:clrMapOvr>
    <a:masterClrMapping/>
  </p:clrMapOvr>
  <p:transition spd="slow" advClick="0" advTm="3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19227"/>
      </p:ext>
    </p:extLst>
  </p:cSld>
  <p:clrMapOvr>
    <a:masterClrMapping/>
  </p:clrMapOvr>
  <p:transition spd="slow" advClick="0" advTm="3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17736"/>
      </p:ext>
    </p:extLst>
  </p:cSld>
  <p:clrMapOvr>
    <a:masterClrMapping/>
  </p:clrMapOvr>
  <p:transition spd="slow" advClick="0" advTm="3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402"/>
      </p:ext>
    </p:extLst>
  </p:cSld>
  <p:clrMapOvr>
    <a:masterClrMapping/>
  </p:clrMapOvr>
  <p:transition spd="slow" advClick="0" advTm="3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35667"/>
      </p:ext>
    </p:extLst>
  </p:cSld>
  <p:clrMapOvr>
    <a:masterClrMapping/>
  </p:clrMapOvr>
  <p:transition spd="slow" advClick="0" advTm="3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3879"/>
      </p:ext>
    </p:extLst>
  </p:cSld>
  <p:clrMapOvr>
    <a:masterClrMapping/>
  </p:clrMapOvr>
  <p:transition spd="slow" advClick="0" advTm="3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75412"/>
      </p:ext>
    </p:extLst>
  </p:cSld>
  <p:clrMapOvr>
    <a:masterClrMapping/>
  </p:clrMapOvr>
  <p:transition spd="slow" advClick="0" advTm="3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86534"/>
      </p:ext>
    </p:extLst>
  </p:cSld>
  <p:clrMapOvr>
    <a:masterClrMapping/>
  </p:clrMapOvr>
  <p:transition spd="slow" advClick="0" advTm="3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63194"/>
      </p:ext>
    </p:extLst>
  </p:cSld>
  <p:clrMapOvr>
    <a:masterClrMapping/>
  </p:clrMapOvr>
  <p:transition spd="slow" advClick="0" advTm="3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21680"/>
      </p:ext>
    </p:extLst>
  </p:cSld>
  <p:clrMapOvr>
    <a:masterClrMapping/>
  </p:clrMapOvr>
  <p:transition spd="slow" advClick="0" advTm="3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45064"/>
      </p:ext>
    </p:extLst>
  </p:cSld>
  <p:clrMapOvr>
    <a:masterClrMapping/>
  </p:clrMapOvr>
  <p:transition spd="slow" advClick="0" advTm="3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E475-D8A3-4B3A-956E-17ECEA6AD898}" type="datetimeFigureOut">
              <a:rPr lang="zh-CN" altLang="en-US" smtClean="0"/>
              <a:t>2018/8/8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8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1.m4a"/><Relationship Id="rId7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7.png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6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1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5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4.png"/><Relationship Id="rId28" Type="http://schemas.openxmlformats.org/officeDocument/2006/relationships/image" Target="../media/image9.pn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1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2.xml"/><Relationship Id="rId27" Type="http://schemas.openxmlformats.org/officeDocument/2006/relationships/image" Target="../media/image8.png"/><Relationship Id="rId30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9.xml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music2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hlinkClick r:id="" action="ppaction://media"/>
            <a:extLst>
              <a:ext uri="{FF2B5EF4-FFF2-40B4-BE49-F238E27FC236}">
                <a16:creationId xmlns:a16="http://schemas.microsoft.com/office/drawing/2014/main" id="{611EAE5E-F220-472F-84EA-B1697A38F77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923922" y="-1145415"/>
            <a:ext cx="304800" cy="3048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7E62B31-17BB-47E0-B901-E670D3C385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633876"/>
            <a:ext cx="6832600" cy="3363888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1E24485-5F3A-4613-938D-43D870381565}"/>
              </a:ext>
            </a:extLst>
          </p:cNvPr>
          <p:cNvSpPr txBox="1"/>
          <p:nvPr/>
        </p:nvSpPr>
        <p:spPr>
          <a:xfrm>
            <a:off x="3313881" y="3677828"/>
            <a:ext cx="5447325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867" b="1" dirty="0">
                <a:solidFill>
                  <a:srgbClr val="FD38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情人节快闪演示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1E513D9-8966-4B5C-91D9-98E426F6A9CA}"/>
              </a:ext>
            </a:extLst>
          </p:cNvPr>
          <p:cNvSpPr txBox="1"/>
          <p:nvPr/>
        </p:nvSpPr>
        <p:spPr>
          <a:xfrm>
            <a:off x="3326581" y="4673037"/>
            <a:ext cx="5388013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7" dirty="0">
                <a:solidFill>
                  <a:srgbClr val="FD38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派对活动  爱情策划  情感告白   动态模版</a:t>
            </a:r>
          </a:p>
        </p:txBody>
      </p:sp>
    </p:spTree>
    <p:extLst>
      <p:ext uri="{BB962C8B-B14F-4D97-AF65-F5344CB8AC3E}">
        <p14:creationId xmlns:p14="http://schemas.microsoft.com/office/powerpoint/2010/main" val="176463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31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12617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rgbClr val="FD38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让我们相恋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D38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82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16345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就要</a:t>
            </a:r>
          </a:p>
        </p:txBody>
      </p:sp>
    </p:spTree>
    <p:extLst>
      <p:ext uri="{BB962C8B-B14F-4D97-AF65-F5344CB8AC3E}">
        <p14:creationId xmlns:p14="http://schemas.microsoft.com/office/powerpoint/2010/main" val="19166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大声</a:t>
            </a:r>
          </a:p>
        </p:txBody>
      </p:sp>
    </p:spTree>
    <p:extLst>
      <p:ext uri="{BB962C8B-B14F-4D97-AF65-F5344CB8AC3E}">
        <p14:creationId xmlns:p14="http://schemas.microsoft.com/office/powerpoint/2010/main" val="40728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5602" y="2374159"/>
            <a:ext cx="19607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332458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出来</a:t>
            </a:r>
          </a:p>
        </p:txBody>
      </p:sp>
    </p:spTree>
    <p:extLst>
      <p:ext uri="{BB962C8B-B14F-4D97-AF65-F5344CB8AC3E}">
        <p14:creationId xmlns:p14="http://schemas.microsoft.com/office/powerpoint/2010/main" val="22236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18" y="700131"/>
            <a:ext cx="8290643" cy="5511563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C8774210-0589-4689-AD25-47EE3D6D5890}"/>
              </a:ext>
            </a:extLst>
          </p:cNvPr>
          <p:cNvSpPr/>
          <p:nvPr/>
        </p:nvSpPr>
        <p:spPr>
          <a:xfrm>
            <a:off x="7325003" y="702476"/>
            <a:ext cx="3883324" cy="1457025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9718" y="5264726"/>
            <a:ext cx="8290638" cy="933371"/>
          </a:xfrm>
          <a:prstGeom prst="rect">
            <a:avLst/>
          </a:prstGeom>
          <a:solidFill>
            <a:srgbClr val="FEACC2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9713" y="5459985"/>
            <a:ext cx="82906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bold" panose="020B0702040204020203" pitchFamily="34" charset="0"/>
                <a:sym typeface="华文细黑" panose="02010600040101010101" pitchFamily="2" charset="-122"/>
              </a:rPr>
              <a:t>520 Valentine's Day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egoe UI Semibold" panose="020B0702040204020203" pitchFamily="34" charset="0"/>
              <a:sym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4393" y="840462"/>
            <a:ext cx="3442756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相</a:t>
            </a:r>
            <a:r>
              <a:rPr lang="en-US" altLang="zh-CN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·</a:t>
            </a:r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知</a:t>
            </a:r>
          </a:p>
        </p:txBody>
      </p:sp>
    </p:spTree>
    <p:extLst>
      <p:ext uri="{BB962C8B-B14F-4D97-AF65-F5344CB8AC3E}">
        <p14:creationId xmlns:p14="http://schemas.microsoft.com/office/powerpoint/2010/main" val="37537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251629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岸</a:t>
            </a:r>
          </a:p>
        </p:txBody>
      </p:sp>
    </p:spTree>
    <p:extLst>
      <p:ext uri="{BB962C8B-B14F-4D97-AF65-F5344CB8AC3E}">
        <p14:creationId xmlns:p14="http://schemas.microsoft.com/office/powerpoint/2010/main" val="311999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A230A1B-BC03-4F2D-8CB3-7C2DDB16CFB8}"/>
              </a:ext>
            </a:extLst>
          </p:cNvPr>
          <p:cNvGrpSpPr/>
          <p:nvPr/>
        </p:nvGrpSpPr>
        <p:grpSpPr>
          <a:xfrm>
            <a:off x="1101516" y="3144872"/>
            <a:ext cx="1260357" cy="2680059"/>
            <a:chOff x="911496" y="3144872"/>
            <a:chExt cx="1260357" cy="2680059"/>
          </a:xfrm>
        </p:grpSpPr>
        <p:sp>
          <p:nvSpPr>
            <p:cNvPr id="108" name="MH_Other_1">
              <a:extLst>
                <a:ext uri="{FF2B5EF4-FFF2-40B4-BE49-F238E27FC236}">
                  <a16:creationId xmlns:a16="http://schemas.microsoft.com/office/drawing/2014/main" id="{A1875CF2-BA88-495B-BB42-2F54FBA2947A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495754" y="4134126"/>
              <a:ext cx="116187" cy="1690805"/>
            </a:xfrm>
            <a:custGeom>
              <a:avLst/>
              <a:gdLst>
                <a:gd name="connsiteX0" fmla="*/ 28093 w 103593"/>
                <a:gd name="connsiteY0" fmla="*/ 0 h 1447800"/>
                <a:gd name="connsiteX1" fmla="*/ 2693 w 103593"/>
                <a:gd name="connsiteY1" fmla="*/ 190500 h 1447800"/>
                <a:gd name="connsiteX2" fmla="*/ 85243 w 103593"/>
                <a:gd name="connsiteY2" fmla="*/ 466725 h 1447800"/>
                <a:gd name="connsiteX3" fmla="*/ 97943 w 103593"/>
                <a:gd name="connsiteY3" fmla="*/ 806450 h 1447800"/>
                <a:gd name="connsiteX4" fmla="*/ 12218 w 103593"/>
                <a:gd name="connsiteY4" fmla="*/ 1155700 h 1447800"/>
                <a:gd name="connsiteX5" fmla="*/ 15393 w 103593"/>
                <a:gd name="connsiteY5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93" h="1447800">
                  <a:moveTo>
                    <a:pt x="28093" y="0"/>
                  </a:moveTo>
                  <a:cubicBezTo>
                    <a:pt x="10630" y="56356"/>
                    <a:pt x="-6832" y="112713"/>
                    <a:pt x="2693" y="190500"/>
                  </a:cubicBezTo>
                  <a:cubicBezTo>
                    <a:pt x="12218" y="268287"/>
                    <a:pt x="69368" y="364067"/>
                    <a:pt x="85243" y="466725"/>
                  </a:cubicBezTo>
                  <a:cubicBezTo>
                    <a:pt x="101118" y="569383"/>
                    <a:pt x="110114" y="691621"/>
                    <a:pt x="97943" y="806450"/>
                  </a:cubicBezTo>
                  <a:cubicBezTo>
                    <a:pt x="85772" y="921279"/>
                    <a:pt x="25976" y="1048808"/>
                    <a:pt x="12218" y="1155700"/>
                  </a:cubicBezTo>
                  <a:cubicBezTo>
                    <a:pt x="-1540" y="1262592"/>
                    <a:pt x="6926" y="1355196"/>
                    <a:pt x="15393" y="1447800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09" name="MH_SubTitle_1">
              <a:extLst>
                <a:ext uri="{FF2B5EF4-FFF2-40B4-BE49-F238E27FC236}">
                  <a16:creationId xmlns:a16="http://schemas.microsoft.com/office/drawing/2014/main" id="{60F0A277-B4BF-449C-A450-CB2FF53E87EB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911496" y="3144872"/>
              <a:ext cx="1260357" cy="1018024"/>
            </a:xfrm>
            <a:custGeom>
              <a:avLst/>
              <a:gdLst>
                <a:gd name="T0" fmla="*/ 2147483646 w 310"/>
                <a:gd name="T1" fmla="*/ 0 h 250"/>
                <a:gd name="T2" fmla="*/ 2147483646 w 310"/>
                <a:gd name="T3" fmla="*/ 2147483646 h 250"/>
                <a:gd name="T4" fmla="*/ 2147483646 w 310"/>
                <a:gd name="T5" fmla="*/ 2147483646 h 250"/>
                <a:gd name="T6" fmla="*/ 2147483646 w 310"/>
                <a:gd name="T7" fmla="*/ 2147483646 h 250"/>
                <a:gd name="T8" fmla="*/ 2147483646 w 310"/>
                <a:gd name="T9" fmla="*/ 2147483646 h 250"/>
                <a:gd name="T10" fmla="*/ 2147483646 w 310"/>
                <a:gd name="T11" fmla="*/ 2147483646 h 250"/>
                <a:gd name="T12" fmla="*/ 2147483646 w 310"/>
                <a:gd name="T13" fmla="*/ 2147483646 h 250"/>
                <a:gd name="T14" fmla="*/ 2147483646 w 310"/>
                <a:gd name="T15" fmla="*/ 2147483646 h 250"/>
                <a:gd name="T16" fmla="*/ 2147483646 w 310"/>
                <a:gd name="T17" fmla="*/ 2147483646 h 250"/>
                <a:gd name="T18" fmla="*/ 2147483646 w 310"/>
                <a:gd name="T19" fmla="*/ 2147483646 h 250"/>
                <a:gd name="T20" fmla="*/ 2147483646 w 310"/>
                <a:gd name="T21" fmla="*/ 0 h 2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0"/>
                <a:gd name="T34" fmla="*/ 0 h 250"/>
                <a:gd name="T35" fmla="*/ 310 w 310"/>
                <a:gd name="T36" fmla="*/ 250 h 2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0" h="250">
                  <a:moveTo>
                    <a:pt x="97" y="0"/>
                  </a:moveTo>
                  <a:cubicBezTo>
                    <a:pt x="43" y="0"/>
                    <a:pt x="0" y="97"/>
                    <a:pt x="50" y="158"/>
                  </a:cubicBezTo>
                  <a:cubicBezTo>
                    <a:pt x="79" y="194"/>
                    <a:pt x="121" y="216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2" y="249"/>
                    <a:pt x="153" y="248"/>
                    <a:pt x="154" y="247"/>
                  </a:cubicBezTo>
                  <a:cubicBezTo>
                    <a:pt x="154" y="246"/>
                    <a:pt x="155" y="245"/>
                    <a:pt x="155" y="245"/>
                  </a:cubicBezTo>
                  <a:cubicBezTo>
                    <a:pt x="155" y="245"/>
                    <a:pt x="155" y="245"/>
                    <a:pt x="155" y="245"/>
                  </a:cubicBezTo>
                  <a:cubicBezTo>
                    <a:pt x="185" y="211"/>
                    <a:pt x="225" y="187"/>
                    <a:pt x="255" y="153"/>
                  </a:cubicBezTo>
                  <a:cubicBezTo>
                    <a:pt x="310" y="91"/>
                    <a:pt x="261" y="3"/>
                    <a:pt x="205" y="3"/>
                  </a:cubicBezTo>
                  <a:cubicBezTo>
                    <a:pt x="186" y="3"/>
                    <a:pt x="168" y="12"/>
                    <a:pt x="151" y="35"/>
                  </a:cubicBezTo>
                  <a:cubicBezTo>
                    <a:pt x="134" y="10"/>
                    <a:pt x="115" y="0"/>
                    <a:pt x="97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2A11286D-48DC-45D7-B670-9CFCFB90CDC8}"/>
              </a:ext>
            </a:extLst>
          </p:cNvPr>
          <p:cNvGrpSpPr/>
          <p:nvPr/>
        </p:nvGrpSpPr>
        <p:grpSpPr>
          <a:xfrm>
            <a:off x="2457037" y="3399378"/>
            <a:ext cx="1181793" cy="2254038"/>
            <a:chOff x="2267017" y="3399378"/>
            <a:chExt cx="1181793" cy="2254038"/>
          </a:xfrm>
        </p:grpSpPr>
        <p:sp>
          <p:nvSpPr>
            <p:cNvPr id="111" name="MH_Other_3">
              <a:extLst>
                <a:ext uri="{FF2B5EF4-FFF2-40B4-BE49-F238E27FC236}">
                  <a16:creationId xmlns:a16="http://schemas.microsoft.com/office/drawing/2014/main" id="{2F648237-FF9F-44EE-863B-C32E5B7ED283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2730660" y="4276871"/>
              <a:ext cx="154917" cy="1376545"/>
            </a:xfrm>
            <a:custGeom>
              <a:avLst/>
              <a:gdLst>
                <a:gd name="connsiteX0" fmla="*/ 41275 w 92720"/>
                <a:gd name="connsiteY0" fmla="*/ 0 h 1181100"/>
                <a:gd name="connsiteX1" fmla="*/ 82550 w 92720"/>
                <a:gd name="connsiteY1" fmla="*/ 127000 h 1181100"/>
                <a:gd name="connsiteX2" fmla="*/ 85725 w 92720"/>
                <a:gd name="connsiteY2" fmla="*/ 273050 h 1181100"/>
                <a:gd name="connsiteX3" fmla="*/ 0 w 92720"/>
                <a:gd name="connsiteY3" fmla="*/ 523875 h 1181100"/>
                <a:gd name="connsiteX4" fmla="*/ 85725 w 92720"/>
                <a:gd name="connsiteY4" fmla="*/ 857250 h 1181100"/>
                <a:gd name="connsiteX5" fmla="*/ 73025 w 92720"/>
                <a:gd name="connsiteY5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720" h="1181100">
                  <a:moveTo>
                    <a:pt x="41275" y="0"/>
                  </a:moveTo>
                  <a:cubicBezTo>
                    <a:pt x="58208" y="40746"/>
                    <a:pt x="75142" y="81492"/>
                    <a:pt x="82550" y="127000"/>
                  </a:cubicBezTo>
                  <a:cubicBezTo>
                    <a:pt x="89958" y="172508"/>
                    <a:pt x="99483" y="206904"/>
                    <a:pt x="85725" y="273050"/>
                  </a:cubicBezTo>
                  <a:cubicBezTo>
                    <a:pt x="71967" y="339196"/>
                    <a:pt x="0" y="426508"/>
                    <a:pt x="0" y="523875"/>
                  </a:cubicBezTo>
                  <a:cubicBezTo>
                    <a:pt x="0" y="621242"/>
                    <a:pt x="73554" y="747713"/>
                    <a:pt x="85725" y="857250"/>
                  </a:cubicBezTo>
                  <a:cubicBezTo>
                    <a:pt x="97896" y="966787"/>
                    <a:pt x="85460" y="1073943"/>
                    <a:pt x="73025" y="1181100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12" name="MH_SubTitle_3">
              <a:extLst>
                <a:ext uri="{FF2B5EF4-FFF2-40B4-BE49-F238E27FC236}">
                  <a16:creationId xmlns:a16="http://schemas.microsoft.com/office/drawing/2014/main" id="{320B2D08-01BB-4674-B00E-CDEC62E66925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2267017" y="3399378"/>
              <a:ext cx="1181793" cy="957164"/>
            </a:xfrm>
            <a:custGeom>
              <a:avLst/>
              <a:gdLst>
                <a:gd name="T0" fmla="*/ 2147483646 w 250"/>
                <a:gd name="T1" fmla="*/ 0 h 202"/>
                <a:gd name="T2" fmla="*/ 2147483646 w 250"/>
                <a:gd name="T3" fmla="*/ 2147483646 h 202"/>
                <a:gd name="T4" fmla="*/ 2147483646 w 250"/>
                <a:gd name="T5" fmla="*/ 2147483646 h 202"/>
                <a:gd name="T6" fmla="*/ 2147483646 w 250"/>
                <a:gd name="T7" fmla="*/ 2147483646 h 202"/>
                <a:gd name="T8" fmla="*/ 2147483646 w 250"/>
                <a:gd name="T9" fmla="*/ 2147483646 h 202"/>
                <a:gd name="T10" fmla="*/ 2147483646 w 250"/>
                <a:gd name="T11" fmla="*/ 2147483646 h 202"/>
                <a:gd name="T12" fmla="*/ 2147483646 w 250"/>
                <a:gd name="T13" fmla="*/ 2147483646 h 202"/>
                <a:gd name="T14" fmla="*/ 2147483646 w 250"/>
                <a:gd name="T15" fmla="*/ 2147483646 h 202"/>
                <a:gd name="T16" fmla="*/ 2147483646 w 250"/>
                <a:gd name="T17" fmla="*/ 2147483646 h 202"/>
                <a:gd name="T18" fmla="*/ 2147483646 w 250"/>
                <a:gd name="T19" fmla="*/ 2147483646 h 202"/>
                <a:gd name="T20" fmla="*/ 2147483646 w 250"/>
                <a:gd name="T21" fmla="*/ 2147483646 h 202"/>
                <a:gd name="T22" fmla="*/ 2147483646 w 250"/>
                <a:gd name="T23" fmla="*/ 0 h 2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0"/>
                <a:gd name="T37" fmla="*/ 0 h 202"/>
                <a:gd name="T38" fmla="*/ 250 w 250"/>
                <a:gd name="T39" fmla="*/ 202 h 2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0" h="202">
                  <a:moveTo>
                    <a:pt x="78" y="0"/>
                  </a:moveTo>
                  <a:cubicBezTo>
                    <a:pt x="34" y="0"/>
                    <a:pt x="0" y="78"/>
                    <a:pt x="40" y="128"/>
                  </a:cubicBezTo>
                  <a:cubicBezTo>
                    <a:pt x="64" y="156"/>
                    <a:pt x="97" y="174"/>
                    <a:pt x="121" y="202"/>
                  </a:cubicBezTo>
                  <a:cubicBezTo>
                    <a:pt x="122" y="202"/>
                    <a:pt x="122" y="202"/>
                    <a:pt x="122" y="202"/>
                  </a:cubicBezTo>
                  <a:cubicBezTo>
                    <a:pt x="122" y="202"/>
                    <a:pt x="122" y="201"/>
                    <a:pt x="122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22" y="200"/>
                    <a:pt x="122" y="200"/>
                    <a:pt x="122" y="200"/>
                  </a:cubicBezTo>
                  <a:cubicBezTo>
                    <a:pt x="122" y="200"/>
                    <a:pt x="122" y="200"/>
                    <a:pt x="122" y="201"/>
                  </a:cubicBezTo>
                  <a:cubicBezTo>
                    <a:pt x="147" y="171"/>
                    <a:pt x="181" y="152"/>
                    <a:pt x="206" y="123"/>
                  </a:cubicBezTo>
                  <a:cubicBezTo>
                    <a:pt x="250" y="73"/>
                    <a:pt x="210" y="2"/>
                    <a:pt x="165" y="2"/>
                  </a:cubicBezTo>
                  <a:cubicBezTo>
                    <a:pt x="150" y="2"/>
                    <a:pt x="135" y="10"/>
                    <a:pt x="122" y="28"/>
                  </a:cubicBezTo>
                  <a:cubicBezTo>
                    <a:pt x="108" y="8"/>
                    <a:pt x="93" y="0"/>
                    <a:pt x="78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13" name="MH_Other_4">
            <a:extLst>
              <a:ext uri="{FF2B5EF4-FFF2-40B4-BE49-F238E27FC236}">
                <a16:creationId xmlns:a16="http://schemas.microsoft.com/office/drawing/2014/main" id="{2068D2B6-509E-45C7-A587-7926B5AF92A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866141" y="4608835"/>
            <a:ext cx="3320" cy="8852"/>
          </a:xfrm>
          <a:custGeom>
            <a:avLst/>
            <a:gdLst>
              <a:gd name="T0" fmla="*/ 2147483646 w 1"/>
              <a:gd name="T1" fmla="*/ 0 h 2"/>
              <a:gd name="T2" fmla="*/ 0 w 1"/>
              <a:gd name="T3" fmla="*/ 2147483646 h 2"/>
              <a:gd name="T4" fmla="*/ 2147483646 w 1"/>
              <a:gd name="T5" fmla="*/ 0 h 2"/>
              <a:gd name="T6" fmla="*/ 2147483646 w 1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0" y="1"/>
                  <a:pt x="0" y="2"/>
                </a:cubicBez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E1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2001C74-48E4-494F-A8D3-E4DDC12D4DB4}"/>
              </a:ext>
            </a:extLst>
          </p:cNvPr>
          <p:cNvGrpSpPr/>
          <p:nvPr/>
        </p:nvGrpSpPr>
        <p:grpSpPr>
          <a:xfrm>
            <a:off x="1899337" y="4095397"/>
            <a:ext cx="935033" cy="1836869"/>
            <a:chOff x="1709317" y="4095397"/>
            <a:chExt cx="935033" cy="1836869"/>
          </a:xfrm>
        </p:grpSpPr>
        <p:sp>
          <p:nvSpPr>
            <p:cNvPr id="115" name="MH_Other_2">
              <a:extLst>
                <a:ext uri="{FF2B5EF4-FFF2-40B4-BE49-F238E27FC236}">
                  <a16:creationId xmlns:a16="http://schemas.microsoft.com/office/drawing/2014/main" id="{E712E27C-0821-4CF0-AB9D-73ACAB5E8504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127592" y="4811333"/>
              <a:ext cx="123933" cy="1120933"/>
            </a:xfrm>
            <a:custGeom>
              <a:avLst/>
              <a:gdLst>
                <a:gd name="connsiteX0" fmla="*/ 44450 w 114419"/>
                <a:gd name="connsiteY0" fmla="*/ 0 h 1038225"/>
                <a:gd name="connsiteX1" fmla="*/ 6350 w 114419"/>
                <a:gd name="connsiteY1" fmla="*/ 168275 h 1038225"/>
                <a:gd name="connsiteX2" fmla="*/ 57150 w 114419"/>
                <a:gd name="connsiteY2" fmla="*/ 327025 h 1038225"/>
                <a:gd name="connsiteX3" fmla="*/ 114300 w 114419"/>
                <a:gd name="connsiteY3" fmla="*/ 549275 h 1038225"/>
                <a:gd name="connsiteX4" fmla="*/ 41275 w 114419"/>
                <a:gd name="connsiteY4" fmla="*/ 847725 h 1038225"/>
                <a:gd name="connsiteX5" fmla="*/ 0 w 114419"/>
                <a:gd name="connsiteY5" fmla="*/ 1038225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419" h="1038225">
                  <a:moveTo>
                    <a:pt x="44450" y="0"/>
                  </a:moveTo>
                  <a:cubicBezTo>
                    <a:pt x="24341" y="56885"/>
                    <a:pt x="4233" y="113771"/>
                    <a:pt x="6350" y="168275"/>
                  </a:cubicBezTo>
                  <a:cubicBezTo>
                    <a:pt x="8467" y="222779"/>
                    <a:pt x="39158" y="263525"/>
                    <a:pt x="57150" y="327025"/>
                  </a:cubicBezTo>
                  <a:cubicBezTo>
                    <a:pt x="75142" y="390525"/>
                    <a:pt x="116946" y="462492"/>
                    <a:pt x="114300" y="549275"/>
                  </a:cubicBezTo>
                  <a:cubicBezTo>
                    <a:pt x="111654" y="636058"/>
                    <a:pt x="60325" y="766233"/>
                    <a:pt x="41275" y="847725"/>
                  </a:cubicBezTo>
                  <a:cubicBezTo>
                    <a:pt x="22225" y="929217"/>
                    <a:pt x="1587" y="982663"/>
                    <a:pt x="0" y="1038225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16" name="MH_SubTitle_2">
              <a:extLst>
                <a:ext uri="{FF2B5EF4-FFF2-40B4-BE49-F238E27FC236}">
                  <a16:creationId xmlns:a16="http://schemas.microsoft.com/office/drawing/2014/main" id="{2C815216-766D-4573-9982-DD05BD7ED8CF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709317" y="4095397"/>
              <a:ext cx="935033" cy="756879"/>
            </a:xfrm>
            <a:custGeom>
              <a:avLst/>
              <a:gdLst>
                <a:gd name="T0" fmla="*/ 2147483646 w 230"/>
                <a:gd name="T1" fmla="*/ 0 h 186"/>
                <a:gd name="T2" fmla="*/ 2147483646 w 230"/>
                <a:gd name="T3" fmla="*/ 2147483646 h 186"/>
                <a:gd name="T4" fmla="*/ 2147483646 w 230"/>
                <a:gd name="T5" fmla="*/ 2147483646 h 186"/>
                <a:gd name="T6" fmla="*/ 2147483646 w 230"/>
                <a:gd name="T7" fmla="*/ 2147483646 h 186"/>
                <a:gd name="T8" fmla="*/ 2147483646 w 230"/>
                <a:gd name="T9" fmla="*/ 2147483646 h 186"/>
                <a:gd name="T10" fmla="*/ 2147483646 w 230"/>
                <a:gd name="T11" fmla="*/ 2147483646 h 186"/>
                <a:gd name="T12" fmla="*/ 2147483646 w 230"/>
                <a:gd name="T13" fmla="*/ 2147483646 h 186"/>
                <a:gd name="T14" fmla="*/ 2147483646 w 230"/>
                <a:gd name="T15" fmla="*/ 2147483646 h 186"/>
                <a:gd name="T16" fmla="*/ 2147483646 w 230"/>
                <a:gd name="T17" fmla="*/ 0 h 1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186"/>
                <a:gd name="T29" fmla="*/ 230 w 230"/>
                <a:gd name="T30" fmla="*/ 186 h 1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186">
                  <a:moveTo>
                    <a:pt x="72" y="0"/>
                  </a:moveTo>
                  <a:cubicBezTo>
                    <a:pt x="31" y="0"/>
                    <a:pt x="0" y="72"/>
                    <a:pt x="37" y="118"/>
                  </a:cubicBezTo>
                  <a:cubicBezTo>
                    <a:pt x="59" y="144"/>
                    <a:pt x="89" y="161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35" y="158"/>
                    <a:pt x="166" y="140"/>
                    <a:pt x="190" y="114"/>
                  </a:cubicBezTo>
                  <a:cubicBezTo>
                    <a:pt x="230" y="67"/>
                    <a:pt x="194" y="2"/>
                    <a:pt x="152" y="2"/>
                  </a:cubicBezTo>
                  <a:cubicBezTo>
                    <a:pt x="138" y="2"/>
                    <a:pt x="124" y="9"/>
                    <a:pt x="112" y="26"/>
                  </a:cubicBezTo>
                  <a:cubicBezTo>
                    <a:pt x="99" y="8"/>
                    <a:pt x="85" y="0"/>
                    <a:pt x="72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17" name="MH_Other_5">
            <a:extLst>
              <a:ext uri="{FF2B5EF4-FFF2-40B4-BE49-F238E27FC236}">
                <a16:creationId xmlns:a16="http://schemas.microsoft.com/office/drawing/2014/main" id="{BEB58C92-D868-4E44-8D10-D85E9868ADC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61873" y="5210797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  <a:gd name="T4" fmla="*/ 0 60000 65536"/>
              <a:gd name="T5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  <a:cxn ang="T4">
                <a:pos x="0" y="0"/>
              </a:cxn>
              <a:cxn ang="T5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48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43F5FD38-408B-4829-AA43-36CECED70F01}"/>
              </a:ext>
            </a:extLst>
          </p:cNvPr>
          <p:cNvGrpSpPr/>
          <p:nvPr/>
        </p:nvGrpSpPr>
        <p:grpSpPr>
          <a:xfrm>
            <a:off x="3147522" y="4374248"/>
            <a:ext cx="827698" cy="1450683"/>
            <a:chOff x="2957502" y="4374248"/>
            <a:chExt cx="827698" cy="1450683"/>
          </a:xfrm>
        </p:grpSpPr>
        <p:sp>
          <p:nvSpPr>
            <p:cNvPr id="211" name="MH_Other_6">
              <a:extLst>
                <a:ext uri="{FF2B5EF4-FFF2-40B4-BE49-F238E27FC236}">
                  <a16:creationId xmlns:a16="http://schemas.microsoft.com/office/drawing/2014/main" id="{1560FC18-6167-4D05-8379-BEBB0FF8532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3258484" y="5003873"/>
              <a:ext cx="144958" cy="821058"/>
            </a:xfrm>
            <a:custGeom>
              <a:avLst/>
              <a:gdLst>
                <a:gd name="connsiteX0" fmla="*/ 85757 w 119298"/>
                <a:gd name="connsiteY0" fmla="*/ 0 h 742950"/>
                <a:gd name="connsiteX1" fmla="*/ 117507 w 119298"/>
                <a:gd name="connsiteY1" fmla="*/ 187325 h 742950"/>
                <a:gd name="connsiteX2" fmla="*/ 38132 w 119298"/>
                <a:gd name="connsiteY2" fmla="*/ 339725 h 742950"/>
                <a:gd name="connsiteX3" fmla="*/ 32 w 119298"/>
                <a:gd name="connsiteY3" fmla="*/ 476250 h 742950"/>
                <a:gd name="connsiteX4" fmla="*/ 31782 w 119298"/>
                <a:gd name="connsiteY4" fmla="*/ 641350 h 742950"/>
                <a:gd name="connsiteX5" fmla="*/ 47657 w 119298"/>
                <a:gd name="connsiteY5" fmla="*/ 742950 h 742950"/>
                <a:gd name="connsiteX0" fmla="*/ 73609 w 118265"/>
                <a:gd name="connsiteY0" fmla="*/ 0 h 696489"/>
                <a:gd name="connsiteX1" fmla="*/ 117507 w 118265"/>
                <a:gd name="connsiteY1" fmla="*/ 140864 h 696489"/>
                <a:gd name="connsiteX2" fmla="*/ 38132 w 118265"/>
                <a:gd name="connsiteY2" fmla="*/ 293264 h 696489"/>
                <a:gd name="connsiteX3" fmla="*/ 32 w 118265"/>
                <a:gd name="connsiteY3" fmla="*/ 429789 h 696489"/>
                <a:gd name="connsiteX4" fmla="*/ 31782 w 118265"/>
                <a:gd name="connsiteY4" fmla="*/ 594889 h 696489"/>
                <a:gd name="connsiteX5" fmla="*/ 47657 w 118265"/>
                <a:gd name="connsiteY5" fmla="*/ 696489 h 69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5" h="696489">
                  <a:moveTo>
                    <a:pt x="73609" y="0"/>
                  </a:moveTo>
                  <a:cubicBezTo>
                    <a:pt x="93452" y="65352"/>
                    <a:pt x="123420" y="91987"/>
                    <a:pt x="117507" y="140864"/>
                  </a:cubicBezTo>
                  <a:cubicBezTo>
                    <a:pt x="111594" y="189741"/>
                    <a:pt x="57711" y="245110"/>
                    <a:pt x="38132" y="293264"/>
                  </a:cubicBezTo>
                  <a:cubicBezTo>
                    <a:pt x="18553" y="341418"/>
                    <a:pt x="1090" y="379518"/>
                    <a:pt x="32" y="429789"/>
                  </a:cubicBezTo>
                  <a:cubicBezTo>
                    <a:pt x="-1026" y="480060"/>
                    <a:pt x="23845" y="550439"/>
                    <a:pt x="31782" y="594889"/>
                  </a:cubicBezTo>
                  <a:cubicBezTo>
                    <a:pt x="39719" y="639339"/>
                    <a:pt x="43688" y="667914"/>
                    <a:pt x="47657" y="696489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12" name="MH_SubTitle_4">
              <a:extLst>
                <a:ext uri="{FF2B5EF4-FFF2-40B4-BE49-F238E27FC236}">
                  <a16:creationId xmlns:a16="http://schemas.microsoft.com/office/drawing/2014/main" id="{0589E2F8-348C-4B14-98A3-455910CB225E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957502" y="4374248"/>
              <a:ext cx="827698" cy="670568"/>
            </a:xfrm>
            <a:custGeom>
              <a:avLst/>
              <a:gdLst>
                <a:gd name="T0" fmla="*/ 2147483646 w 131"/>
                <a:gd name="T1" fmla="*/ 0 h 106"/>
                <a:gd name="T2" fmla="*/ 2147483646 w 131"/>
                <a:gd name="T3" fmla="*/ 2147483646 h 106"/>
                <a:gd name="T4" fmla="*/ 2147483646 w 131"/>
                <a:gd name="T5" fmla="*/ 2147483646 h 106"/>
                <a:gd name="T6" fmla="*/ 2147483646 w 131"/>
                <a:gd name="T7" fmla="*/ 2147483646 h 106"/>
                <a:gd name="T8" fmla="*/ 2147483646 w 131"/>
                <a:gd name="T9" fmla="*/ 2147483646 h 106"/>
                <a:gd name="T10" fmla="*/ 2147483646 w 131"/>
                <a:gd name="T11" fmla="*/ 2147483646 h 106"/>
                <a:gd name="T12" fmla="*/ 2147483646 w 131"/>
                <a:gd name="T13" fmla="*/ 2147483646 h 106"/>
                <a:gd name="T14" fmla="*/ 2147483646 w 131"/>
                <a:gd name="T15" fmla="*/ 0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"/>
                <a:gd name="T25" fmla="*/ 0 h 106"/>
                <a:gd name="T26" fmla="*/ 131 w 131"/>
                <a:gd name="T27" fmla="*/ 106 h 1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" h="106">
                  <a:moveTo>
                    <a:pt x="41" y="0"/>
                  </a:moveTo>
                  <a:cubicBezTo>
                    <a:pt x="18" y="0"/>
                    <a:pt x="0" y="41"/>
                    <a:pt x="21" y="67"/>
                  </a:cubicBezTo>
                  <a:cubicBezTo>
                    <a:pt x="33" y="82"/>
                    <a:pt x="51" y="91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77" y="90"/>
                    <a:pt x="94" y="80"/>
                    <a:pt x="108" y="65"/>
                  </a:cubicBezTo>
                  <a:cubicBezTo>
                    <a:pt x="131" y="38"/>
                    <a:pt x="110" y="1"/>
                    <a:pt x="86" y="1"/>
                  </a:cubicBezTo>
                  <a:cubicBezTo>
                    <a:pt x="79" y="1"/>
                    <a:pt x="71" y="5"/>
                    <a:pt x="64" y="15"/>
                  </a:cubicBezTo>
                  <a:cubicBezTo>
                    <a:pt x="56" y="4"/>
                    <a:pt x="48" y="0"/>
                    <a:pt x="41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D463BB9F-E3B9-4475-AC1A-E14F8AF428A2}"/>
              </a:ext>
            </a:extLst>
          </p:cNvPr>
          <p:cNvGrpSpPr/>
          <p:nvPr/>
        </p:nvGrpSpPr>
        <p:grpSpPr>
          <a:xfrm>
            <a:off x="9660653" y="3094722"/>
            <a:ext cx="1260357" cy="2680059"/>
            <a:chOff x="10235015" y="3094722"/>
            <a:chExt cx="1260357" cy="2680059"/>
          </a:xfrm>
        </p:grpSpPr>
        <p:sp>
          <p:nvSpPr>
            <p:cNvPr id="214" name="MH_Other_1">
              <a:extLst>
                <a:ext uri="{FF2B5EF4-FFF2-40B4-BE49-F238E27FC236}">
                  <a16:creationId xmlns:a16="http://schemas.microsoft.com/office/drawing/2014/main" id="{0CB65C14-B802-4DB5-BB77-F9B47A989AF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10794927" y="4083976"/>
              <a:ext cx="116187" cy="1690805"/>
            </a:xfrm>
            <a:custGeom>
              <a:avLst/>
              <a:gdLst>
                <a:gd name="connsiteX0" fmla="*/ 28093 w 103593"/>
                <a:gd name="connsiteY0" fmla="*/ 0 h 1447800"/>
                <a:gd name="connsiteX1" fmla="*/ 2693 w 103593"/>
                <a:gd name="connsiteY1" fmla="*/ 190500 h 1447800"/>
                <a:gd name="connsiteX2" fmla="*/ 85243 w 103593"/>
                <a:gd name="connsiteY2" fmla="*/ 466725 h 1447800"/>
                <a:gd name="connsiteX3" fmla="*/ 97943 w 103593"/>
                <a:gd name="connsiteY3" fmla="*/ 806450 h 1447800"/>
                <a:gd name="connsiteX4" fmla="*/ 12218 w 103593"/>
                <a:gd name="connsiteY4" fmla="*/ 1155700 h 1447800"/>
                <a:gd name="connsiteX5" fmla="*/ 15393 w 103593"/>
                <a:gd name="connsiteY5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93" h="1447800">
                  <a:moveTo>
                    <a:pt x="28093" y="0"/>
                  </a:moveTo>
                  <a:cubicBezTo>
                    <a:pt x="10630" y="56356"/>
                    <a:pt x="-6832" y="112713"/>
                    <a:pt x="2693" y="190500"/>
                  </a:cubicBezTo>
                  <a:cubicBezTo>
                    <a:pt x="12218" y="268287"/>
                    <a:pt x="69368" y="364067"/>
                    <a:pt x="85243" y="466725"/>
                  </a:cubicBezTo>
                  <a:cubicBezTo>
                    <a:pt x="101118" y="569383"/>
                    <a:pt x="110114" y="691621"/>
                    <a:pt x="97943" y="806450"/>
                  </a:cubicBezTo>
                  <a:cubicBezTo>
                    <a:pt x="85772" y="921279"/>
                    <a:pt x="25976" y="1048808"/>
                    <a:pt x="12218" y="1155700"/>
                  </a:cubicBezTo>
                  <a:cubicBezTo>
                    <a:pt x="-1540" y="1262592"/>
                    <a:pt x="6926" y="1355196"/>
                    <a:pt x="15393" y="1447800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15" name="MH_SubTitle_1">
              <a:extLst>
                <a:ext uri="{FF2B5EF4-FFF2-40B4-BE49-F238E27FC236}">
                  <a16:creationId xmlns:a16="http://schemas.microsoft.com/office/drawing/2014/main" id="{8ADA1156-8BFA-4E9E-90F8-CABDBDF632DE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10235015" y="3094722"/>
              <a:ext cx="1260357" cy="1018024"/>
            </a:xfrm>
            <a:custGeom>
              <a:avLst/>
              <a:gdLst>
                <a:gd name="T0" fmla="*/ 2147483646 w 310"/>
                <a:gd name="T1" fmla="*/ 0 h 250"/>
                <a:gd name="T2" fmla="*/ 2147483646 w 310"/>
                <a:gd name="T3" fmla="*/ 2147483646 h 250"/>
                <a:gd name="T4" fmla="*/ 2147483646 w 310"/>
                <a:gd name="T5" fmla="*/ 2147483646 h 250"/>
                <a:gd name="T6" fmla="*/ 2147483646 w 310"/>
                <a:gd name="T7" fmla="*/ 2147483646 h 250"/>
                <a:gd name="T8" fmla="*/ 2147483646 w 310"/>
                <a:gd name="T9" fmla="*/ 2147483646 h 250"/>
                <a:gd name="T10" fmla="*/ 2147483646 w 310"/>
                <a:gd name="T11" fmla="*/ 2147483646 h 250"/>
                <a:gd name="T12" fmla="*/ 2147483646 w 310"/>
                <a:gd name="T13" fmla="*/ 2147483646 h 250"/>
                <a:gd name="T14" fmla="*/ 2147483646 w 310"/>
                <a:gd name="T15" fmla="*/ 2147483646 h 250"/>
                <a:gd name="T16" fmla="*/ 2147483646 w 310"/>
                <a:gd name="T17" fmla="*/ 2147483646 h 250"/>
                <a:gd name="T18" fmla="*/ 2147483646 w 310"/>
                <a:gd name="T19" fmla="*/ 2147483646 h 250"/>
                <a:gd name="T20" fmla="*/ 2147483646 w 310"/>
                <a:gd name="T21" fmla="*/ 0 h 2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0"/>
                <a:gd name="T34" fmla="*/ 0 h 250"/>
                <a:gd name="T35" fmla="*/ 310 w 310"/>
                <a:gd name="T36" fmla="*/ 250 h 2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0" h="250">
                  <a:moveTo>
                    <a:pt x="97" y="0"/>
                  </a:moveTo>
                  <a:cubicBezTo>
                    <a:pt x="43" y="0"/>
                    <a:pt x="0" y="97"/>
                    <a:pt x="50" y="158"/>
                  </a:cubicBezTo>
                  <a:cubicBezTo>
                    <a:pt x="79" y="194"/>
                    <a:pt x="121" y="216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2" y="249"/>
                    <a:pt x="153" y="248"/>
                    <a:pt x="154" y="247"/>
                  </a:cubicBezTo>
                  <a:cubicBezTo>
                    <a:pt x="154" y="246"/>
                    <a:pt x="155" y="245"/>
                    <a:pt x="155" y="245"/>
                  </a:cubicBezTo>
                  <a:cubicBezTo>
                    <a:pt x="155" y="245"/>
                    <a:pt x="155" y="245"/>
                    <a:pt x="155" y="245"/>
                  </a:cubicBezTo>
                  <a:cubicBezTo>
                    <a:pt x="185" y="211"/>
                    <a:pt x="225" y="187"/>
                    <a:pt x="255" y="153"/>
                  </a:cubicBezTo>
                  <a:cubicBezTo>
                    <a:pt x="310" y="91"/>
                    <a:pt x="261" y="3"/>
                    <a:pt x="205" y="3"/>
                  </a:cubicBezTo>
                  <a:cubicBezTo>
                    <a:pt x="186" y="3"/>
                    <a:pt x="168" y="12"/>
                    <a:pt x="151" y="35"/>
                  </a:cubicBezTo>
                  <a:cubicBezTo>
                    <a:pt x="134" y="10"/>
                    <a:pt x="115" y="0"/>
                    <a:pt x="97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E4545EEA-1BE7-4013-BCC6-2161D7FD3C26}"/>
              </a:ext>
            </a:extLst>
          </p:cNvPr>
          <p:cNvGrpSpPr/>
          <p:nvPr/>
        </p:nvGrpSpPr>
        <p:grpSpPr>
          <a:xfrm>
            <a:off x="8383696" y="3349228"/>
            <a:ext cx="1181793" cy="2254038"/>
            <a:chOff x="8958058" y="3349228"/>
            <a:chExt cx="1181793" cy="2254038"/>
          </a:xfrm>
        </p:grpSpPr>
        <p:sp>
          <p:nvSpPr>
            <p:cNvPr id="217" name="MH_Other_3">
              <a:extLst>
                <a:ext uri="{FF2B5EF4-FFF2-40B4-BE49-F238E27FC236}">
                  <a16:creationId xmlns:a16="http://schemas.microsoft.com/office/drawing/2014/main" id="{21413922-6A4B-4D3E-A902-AC1E0A9993D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9521291" y="4226721"/>
              <a:ext cx="154917" cy="1376545"/>
            </a:xfrm>
            <a:custGeom>
              <a:avLst/>
              <a:gdLst>
                <a:gd name="connsiteX0" fmla="*/ 41275 w 92720"/>
                <a:gd name="connsiteY0" fmla="*/ 0 h 1181100"/>
                <a:gd name="connsiteX1" fmla="*/ 82550 w 92720"/>
                <a:gd name="connsiteY1" fmla="*/ 127000 h 1181100"/>
                <a:gd name="connsiteX2" fmla="*/ 85725 w 92720"/>
                <a:gd name="connsiteY2" fmla="*/ 273050 h 1181100"/>
                <a:gd name="connsiteX3" fmla="*/ 0 w 92720"/>
                <a:gd name="connsiteY3" fmla="*/ 523875 h 1181100"/>
                <a:gd name="connsiteX4" fmla="*/ 85725 w 92720"/>
                <a:gd name="connsiteY4" fmla="*/ 857250 h 1181100"/>
                <a:gd name="connsiteX5" fmla="*/ 73025 w 92720"/>
                <a:gd name="connsiteY5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720" h="1181100">
                  <a:moveTo>
                    <a:pt x="41275" y="0"/>
                  </a:moveTo>
                  <a:cubicBezTo>
                    <a:pt x="58208" y="40746"/>
                    <a:pt x="75142" y="81492"/>
                    <a:pt x="82550" y="127000"/>
                  </a:cubicBezTo>
                  <a:cubicBezTo>
                    <a:pt x="89958" y="172508"/>
                    <a:pt x="99483" y="206904"/>
                    <a:pt x="85725" y="273050"/>
                  </a:cubicBezTo>
                  <a:cubicBezTo>
                    <a:pt x="71967" y="339196"/>
                    <a:pt x="0" y="426508"/>
                    <a:pt x="0" y="523875"/>
                  </a:cubicBezTo>
                  <a:cubicBezTo>
                    <a:pt x="0" y="621242"/>
                    <a:pt x="73554" y="747713"/>
                    <a:pt x="85725" y="857250"/>
                  </a:cubicBezTo>
                  <a:cubicBezTo>
                    <a:pt x="97896" y="966787"/>
                    <a:pt x="85460" y="1073943"/>
                    <a:pt x="73025" y="1181100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18" name="MH_SubTitle_3">
              <a:extLst>
                <a:ext uri="{FF2B5EF4-FFF2-40B4-BE49-F238E27FC236}">
                  <a16:creationId xmlns:a16="http://schemas.microsoft.com/office/drawing/2014/main" id="{399168C9-AEDD-4E51-A152-B9F4218C5794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8958058" y="3349228"/>
              <a:ext cx="1181793" cy="957164"/>
            </a:xfrm>
            <a:custGeom>
              <a:avLst/>
              <a:gdLst>
                <a:gd name="T0" fmla="*/ 2147483646 w 250"/>
                <a:gd name="T1" fmla="*/ 0 h 202"/>
                <a:gd name="T2" fmla="*/ 2147483646 w 250"/>
                <a:gd name="T3" fmla="*/ 2147483646 h 202"/>
                <a:gd name="T4" fmla="*/ 2147483646 w 250"/>
                <a:gd name="T5" fmla="*/ 2147483646 h 202"/>
                <a:gd name="T6" fmla="*/ 2147483646 w 250"/>
                <a:gd name="T7" fmla="*/ 2147483646 h 202"/>
                <a:gd name="T8" fmla="*/ 2147483646 w 250"/>
                <a:gd name="T9" fmla="*/ 2147483646 h 202"/>
                <a:gd name="T10" fmla="*/ 2147483646 w 250"/>
                <a:gd name="T11" fmla="*/ 2147483646 h 202"/>
                <a:gd name="T12" fmla="*/ 2147483646 w 250"/>
                <a:gd name="T13" fmla="*/ 2147483646 h 202"/>
                <a:gd name="T14" fmla="*/ 2147483646 w 250"/>
                <a:gd name="T15" fmla="*/ 2147483646 h 202"/>
                <a:gd name="T16" fmla="*/ 2147483646 w 250"/>
                <a:gd name="T17" fmla="*/ 2147483646 h 202"/>
                <a:gd name="T18" fmla="*/ 2147483646 w 250"/>
                <a:gd name="T19" fmla="*/ 2147483646 h 202"/>
                <a:gd name="T20" fmla="*/ 2147483646 w 250"/>
                <a:gd name="T21" fmla="*/ 2147483646 h 202"/>
                <a:gd name="T22" fmla="*/ 2147483646 w 250"/>
                <a:gd name="T23" fmla="*/ 0 h 2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0"/>
                <a:gd name="T37" fmla="*/ 0 h 202"/>
                <a:gd name="T38" fmla="*/ 250 w 250"/>
                <a:gd name="T39" fmla="*/ 202 h 2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0" h="202">
                  <a:moveTo>
                    <a:pt x="78" y="0"/>
                  </a:moveTo>
                  <a:cubicBezTo>
                    <a:pt x="34" y="0"/>
                    <a:pt x="0" y="78"/>
                    <a:pt x="40" y="128"/>
                  </a:cubicBezTo>
                  <a:cubicBezTo>
                    <a:pt x="64" y="156"/>
                    <a:pt x="97" y="174"/>
                    <a:pt x="121" y="202"/>
                  </a:cubicBezTo>
                  <a:cubicBezTo>
                    <a:pt x="122" y="202"/>
                    <a:pt x="122" y="202"/>
                    <a:pt x="122" y="202"/>
                  </a:cubicBezTo>
                  <a:cubicBezTo>
                    <a:pt x="122" y="202"/>
                    <a:pt x="122" y="201"/>
                    <a:pt x="122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22" y="200"/>
                    <a:pt x="122" y="200"/>
                    <a:pt x="122" y="200"/>
                  </a:cubicBezTo>
                  <a:cubicBezTo>
                    <a:pt x="122" y="200"/>
                    <a:pt x="122" y="200"/>
                    <a:pt x="122" y="201"/>
                  </a:cubicBezTo>
                  <a:cubicBezTo>
                    <a:pt x="147" y="171"/>
                    <a:pt x="181" y="152"/>
                    <a:pt x="206" y="123"/>
                  </a:cubicBezTo>
                  <a:cubicBezTo>
                    <a:pt x="250" y="73"/>
                    <a:pt x="210" y="2"/>
                    <a:pt x="165" y="2"/>
                  </a:cubicBezTo>
                  <a:cubicBezTo>
                    <a:pt x="150" y="2"/>
                    <a:pt x="135" y="10"/>
                    <a:pt x="122" y="28"/>
                  </a:cubicBezTo>
                  <a:cubicBezTo>
                    <a:pt x="108" y="8"/>
                    <a:pt x="93" y="0"/>
                    <a:pt x="78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19" name="MH_Other_4">
            <a:extLst>
              <a:ext uri="{FF2B5EF4-FFF2-40B4-BE49-F238E27FC236}">
                <a16:creationId xmlns:a16="http://schemas.microsoft.com/office/drawing/2014/main" id="{4D03EB30-4BA4-4A92-9197-92CC56EA179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 flipH="1">
            <a:off x="10153065" y="4558685"/>
            <a:ext cx="3320" cy="8852"/>
          </a:xfrm>
          <a:custGeom>
            <a:avLst/>
            <a:gdLst>
              <a:gd name="T0" fmla="*/ 2147483646 w 1"/>
              <a:gd name="T1" fmla="*/ 0 h 2"/>
              <a:gd name="T2" fmla="*/ 0 w 1"/>
              <a:gd name="T3" fmla="*/ 2147483646 h 2"/>
              <a:gd name="T4" fmla="*/ 2147483646 w 1"/>
              <a:gd name="T5" fmla="*/ 0 h 2"/>
              <a:gd name="T6" fmla="*/ 2147483646 w 1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0" y="1"/>
                  <a:pt x="0" y="2"/>
                </a:cubicBez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E1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453F2670-E173-4086-84D9-94A7771B369C}"/>
              </a:ext>
            </a:extLst>
          </p:cNvPr>
          <p:cNvGrpSpPr/>
          <p:nvPr/>
        </p:nvGrpSpPr>
        <p:grpSpPr>
          <a:xfrm>
            <a:off x="9188156" y="4045247"/>
            <a:ext cx="935033" cy="1836869"/>
            <a:chOff x="9762518" y="4045247"/>
            <a:chExt cx="935033" cy="1836869"/>
          </a:xfrm>
        </p:grpSpPr>
        <p:sp>
          <p:nvSpPr>
            <p:cNvPr id="221" name="MH_Other_2">
              <a:extLst>
                <a:ext uri="{FF2B5EF4-FFF2-40B4-BE49-F238E27FC236}">
                  <a16:creationId xmlns:a16="http://schemas.microsoft.com/office/drawing/2014/main" id="{E95C5616-35DB-413C-B34E-16F017D92D7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10155343" y="4761183"/>
              <a:ext cx="123933" cy="1120933"/>
            </a:xfrm>
            <a:custGeom>
              <a:avLst/>
              <a:gdLst>
                <a:gd name="connsiteX0" fmla="*/ 44450 w 114419"/>
                <a:gd name="connsiteY0" fmla="*/ 0 h 1038225"/>
                <a:gd name="connsiteX1" fmla="*/ 6350 w 114419"/>
                <a:gd name="connsiteY1" fmla="*/ 168275 h 1038225"/>
                <a:gd name="connsiteX2" fmla="*/ 57150 w 114419"/>
                <a:gd name="connsiteY2" fmla="*/ 327025 h 1038225"/>
                <a:gd name="connsiteX3" fmla="*/ 114300 w 114419"/>
                <a:gd name="connsiteY3" fmla="*/ 549275 h 1038225"/>
                <a:gd name="connsiteX4" fmla="*/ 41275 w 114419"/>
                <a:gd name="connsiteY4" fmla="*/ 847725 h 1038225"/>
                <a:gd name="connsiteX5" fmla="*/ 0 w 114419"/>
                <a:gd name="connsiteY5" fmla="*/ 1038225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419" h="1038225">
                  <a:moveTo>
                    <a:pt x="44450" y="0"/>
                  </a:moveTo>
                  <a:cubicBezTo>
                    <a:pt x="24341" y="56885"/>
                    <a:pt x="4233" y="113771"/>
                    <a:pt x="6350" y="168275"/>
                  </a:cubicBezTo>
                  <a:cubicBezTo>
                    <a:pt x="8467" y="222779"/>
                    <a:pt x="39158" y="263525"/>
                    <a:pt x="57150" y="327025"/>
                  </a:cubicBezTo>
                  <a:cubicBezTo>
                    <a:pt x="75142" y="390525"/>
                    <a:pt x="116946" y="462492"/>
                    <a:pt x="114300" y="549275"/>
                  </a:cubicBezTo>
                  <a:cubicBezTo>
                    <a:pt x="111654" y="636058"/>
                    <a:pt x="60325" y="766233"/>
                    <a:pt x="41275" y="847725"/>
                  </a:cubicBezTo>
                  <a:cubicBezTo>
                    <a:pt x="22225" y="929217"/>
                    <a:pt x="1587" y="982663"/>
                    <a:pt x="0" y="1038225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22" name="MH_SubTitle_2">
              <a:extLst>
                <a:ext uri="{FF2B5EF4-FFF2-40B4-BE49-F238E27FC236}">
                  <a16:creationId xmlns:a16="http://schemas.microsoft.com/office/drawing/2014/main" id="{5B87F719-9383-4FFE-99D3-77A2D3901461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9762518" y="4045247"/>
              <a:ext cx="935033" cy="756879"/>
            </a:xfrm>
            <a:custGeom>
              <a:avLst/>
              <a:gdLst>
                <a:gd name="T0" fmla="*/ 2147483646 w 230"/>
                <a:gd name="T1" fmla="*/ 0 h 186"/>
                <a:gd name="T2" fmla="*/ 2147483646 w 230"/>
                <a:gd name="T3" fmla="*/ 2147483646 h 186"/>
                <a:gd name="T4" fmla="*/ 2147483646 w 230"/>
                <a:gd name="T5" fmla="*/ 2147483646 h 186"/>
                <a:gd name="T6" fmla="*/ 2147483646 w 230"/>
                <a:gd name="T7" fmla="*/ 2147483646 h 186"/>
                <a:gd name="T8" fmla="*/ 2147483646 w 230"/>
                <a:gd name="T9" fmla="*/ 2147483646 h 186"/>
                <a:gd name="T10" fmla="*/ 2147483646 w 230"/>
                <a:gd name="T11" fmla="*/ 2147483646 h 186"/>
                <a:gd name="T12" fmla="*/ 2147483646 w 230"/>
                <a:gd name="T13" fmla="*/ 2147483646 h 186"/>
                <a:gd name="T14" fmla="*/ 2147483646 w 230"/>
                <a:gd name="T15" fmla="*/ 2147483646 h 186"/>
                <a:gd name="T16" fmla="*/ 2147483646 w 230"/>
                <a:gd name="T17" fmla="*/ 0 h 1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186"/>
                <a:gd name="T29" fmla="*/ 230 w 230"/>
                <a:gd name="T30" fmla="*/ 186 h 1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186">
                  <a:moveTo>
                    <a:pt x="72" y="0"/>
                  </a:moveTo>
                  <a:cubicBezTo>
                    <a:pt x="31" y="0"/>
                    <a:pt x="0" y="72"/>
                    <a:pt x="37" y="118"/>
                  </a:cubicBezTo>
                  <a:cubicBezTo>
                    <a:pt x="59" y="144"/>
                    <a:pt x="89" y="161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35" y="158"/>
                    <a:pt x="166" y="140"/>
                    <a:pt x="190" y="114"/>
                  </a:cubicBezTo>
                  <a:cubicBezTo>
                    <a:pt x="230" y="67"/>
                    <a:pt x="194" y="2"/>
                    <a:pt x="152" y="2"/>
                  </a:cubicBezTo>
                  <a:cubicBezTo>
                    <a:pt x="138" y="2"/>
                    <a:pt x="124" y="9"/>
                    <a:pt x="112" y="26"/>
                  </a:cubicBezTo>
                  <a:cubicBezTo>
                    <a:pt x="99" y="8"/>
                    <a:pt x="85" y="0"/>
                    <a:pt x="72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23" name="MH_Other_5">
            <a:extLst>
              <a:ext uri="{FF2B5EF4-FFF2-40B4-BE49-F238E27FC236}">
                <a16:creationId xmlns:a16="http://schemas.microsoft.com/office/drawing/2014/main" id="{66C60248-4B35-4BF9-B05E-6DD6D5A68ADC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 flipH="1">
            <a:off x="9660653" y="5160647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  <a:gd name="T4" fmla="*/ 0 60000 65536"/>
              <a:gd name="T5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  <a:cxn ang="T4">
                <a:pos x="0" y="0"/>
              </a:cxn>
              <a:cxn ang="T5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48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F5984F72-0FED-45BF-A9D5-282858F2B44B}"/>
              </a:ext>
            </a:extLst>
          </p:cNvPr>
          <p:cNvGrpSpPr/>
          <p:nvPr/>
        </p:nvGrpSpPr>
        <p:grpSpPr>
          <a:xfrm>
            <a:off x="8047306" y="4324098"/>
            <a:ext cx="827698" cy="1450683"/>
            <a:chOff x="8621668" y="4324098"/>
            <a:chExt cx="827698" cy="1450683"/>
          </a:xfrm>
        </p:grpSpPr>
        <p:sp>
          <p:nvSpPr>
            <p:cNvPr id="225" name="MH_Other_6">
              <a:extLst>
                <a:ext uri="{FF2B5EF4-FFF2-40B4-BE49-F238E27FC236}">
                  <a16:creationId xmlns:a16="http://schemas.microsoft.com/office/drawing/2014/main" id="{EFD6FFF6-FB19-4197-9AEA-B16BDA62486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9003426" y="4953723"/>
              <a:ext cx="144958" cy="821058"/>
            </a:xfrm>
            <a:custGeom>
              <a:avLst/>
              <a:gdLst>
                <a:gd name="connsiteX0" fmla="*/ 85757 w 119298"/>
                <a:gd name="connsiteY0" fmla="*/ 0 h 742950"/>
                <a:gd name="connsiteX1" fmla="*/ 117507 w 119298"/>
                <a:gd name="connsiteY1" fmla="*/ 187325 h 742950"/>
                <a:gd name="connsiteX2" fmla="*/ 38132 w 119298"/>
                <a:gd name="connsiteY2" fmla="*/ 339725 h 742950"/>
                <a:gd name="connsiteX3" fmla="*/ 32 w 119298"/>
                <a:gd name="connsiteY3" fmla="*/ 476250 h 742950"/>
                <a:gd name="connsiteX4" fmla="*/ 31782 w 119298"/>
                <a:gd name="connsiteY4" fmla="*/ 641350 h 742950"/>
                <a:gd name="connsiteX5" fmla="*/ 47657 w 119298"/>
                <a:gd name="connsiteY5" fmla="*/ 742950 h 742950"/>
                <a:gd name="connsiteX0" fmla="*/ 73609 w 118265"/>
                <a:gd name="connsiteY0" fmla="*/ 0 h 696489"/>
                <a:gd name="connsiteX1" fmla="*/ 117507 w 118265"/>
                <a:gd name="connsiteY1" fmla="*/ 140864 h 696489"/>
                <a:gd name="connsiteX2" fmla="*/ 38132 w 118265"/>
                <a:gd name="connsiteY2" fmla="*/ 293264 h 696489"/>
                <a:gd name="connsiteX3" fmla="*/ 32 w 118265"/>
                <a:gd name="connsiteY3" fmla="*/ 429789 h 696489"/>
                <a:gd name="connsiteX4" fmla="*/ 31782 w 118265"/>
                <a:gd name="connsiteY4" fmla="*/ 594889 h 696489"/>
                <a:gd name="connsiteX5" fmla="*/ 47657 w 118265"/>
                <a:gd name="connsiteY5" fmla="*/ 696489 h 69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5" h="696489">
                  <a:moveTo>
                    <a:pt x="73609" y="0"/>
                  </a:moveTo>
                  <a:cubicBezTo>
                    <a:pt x="93452" y="65352"/>
                    <a:pt x="123420" y="91987"/>
                    <a:pt x="117507" y="140864"/>
                  </a:cubicBezTo>
                  <a:cubicBezTo>
                    <a:pt x="111594" y="189741"/>
                    <a:pt x="57711" y="245110"/>
                    <a:pt x="38132" y="293264"/>
                  </a:cubicBezTo>
                  <a:cubicBezTo>
                    <a:pt x="18553" y="341418"/>
                    <a:pt x="1090" y="379518"/>
                    <a:pt x="32" y="429789"/>
                  </a:cubicBezTo>
                  <a:cubicBezTo>
                    <a:pt x="-1026" y="480060"/>
                    <a:pt x="23845" y="550439"/>
                    <a:pt x="31782" y="594889"/>
                  </a:cubicBezTo>
                  <a:cubicBezTo>
                    <a:pt x="39719" y="639339"/>
                    <a:pt x="43688" y="667914"/>
                    <a:pt x="47657" y="696489"/>
                  </a:cubicBezTo>
                </a:path>
              </a:pathLst>
            </a:custGeom>
            <a:noFill/>
            <a:ln>
              <a:solidFill>
                <a:srgbClr val="F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26" name="MH_SubTitle_4">
              <a:extLst>
                <a:ext uri="{FF2B5EF4-FFF2-40B4-BE49-F238E27FC236}">
                  <a16:creationId xmlns:a16="http://schemas.microsoft.com/office/drawing/2014/main" id="{D8D21CC8-4ED7-4445-B635-A7C0AE9AC224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8621668" y="4324098"/>
              <a:ext cx="827698" cy="670568"/>
            </a:xfrm>
            <a:custGeom>
              <a:avLst/>
              <a:gdLst>
                <a:gd name="T0" fmla="*/ 2147483646 w 131"/>
                <a:gd name="T1" fmla="*/ 0 h 106"/>
                <a:gd name="T2" fmla="*/ 2147483646 w 131"/>
                <a:gd name="T3" fmla="*/ 2147483646 h 106"/>
                <a:gd name="T4" fmla="*/ 2147483646 w 131"/>
                <a:gd name="T5" fmla="*/ 2147483646 h 106"/>
                <a:gd name="T6" fmla="*/ 2147483646 w 131"/>
                <a:gd name="T7" fmla="*/ 2147483646 h 106"/>
                <a:gd name="T8" fmla="*/ 2147483646 w 131"/>
                <a:gd name="T9" fmla="*/ 2147483646 h 106"/>
                <a:gd name="T10" fmla="*/ 2147483646 w 131"/>
                <a:gd name="T11" fmla="*/ 2147483646 h 106"/>
                <a:gd name="T12" fmla="*/ 2147483646 w 131"/>
                <a:gd name="T13" fmla="*/ 2147483646 h 106"/>
                <a:gd name="T14" fmla="*/ 2147483646 w 131"/>
                <a:gd name="T15" fmla="*/ 0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"/>
                <a:gd name="T25" fmla="*/ 0 h 106"/>
                <a:gd name="T26" fmla="*/ 131 w 131"/>
                <a:gd name="T27" fmla="*/ 106 h 1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" h="106">
                  <a:moveTo>
                    <a:pt x="41" y="0"/>
                  </a:moveTo>
                  <a:cubicBezTo>
                    <a:pt x="18" y="0"/>
                    <a:pt x="0" y="41"/>
                    <a:pt x="21" y="67"/>
                  </a:cubicBezTo>
                  <a:cubicBezTo>
                    <a:pt x="33" y="82"/>
                    <a:pt x="51" y="91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77" y="90"/>
                    <a:pt x="94" y="80"/>
                    <a:pt x="108" y="65"/>
                  </a:cubicBezTo>
                  <a:cubicBezTo>
                    <a:pt x="131" y="38"/>
                    <a:pt x="110" y="1"/>
                    <a:pt x="86" y="1"/>
                  </a:cubicBezTo>
                  <a:cubicBezTo>
                    <a:pt x="79" y="1"/>
                    <a:pt x="71" y="5"/>
                    <a:pt x="64" y="15"/>
                  </a:cubicBezTo>
                  <a:cubicBezTo>
                    <a:pt x="56" y="4"/>
                    <a:pt x="48" y="0"/>
                    <a:pt x="41" y="0"/>
                  </a:cubicBezTo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pic>
        <p:nvPicPr>
          <p:cNvPr id="228" name="图片 227">
            <a:extLst>
              <a:ext uri="{FF2B5EF4-FFF2-40B4-BE49-F238E27FC236}">
                <a16:creationId xmlns:a16="http://schemas.microsoft.com/office/drawing/2014/main" id="{C4F2EB06-4BEC-4858-BBE0-32F53D80A34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628" y="2223946"/>
            <a:ext cx="1768395" cy="1978918"/>
          </a:xfrm>
          <a:prstGeom prst="rect">
            <a:avLst/>
          </a:prstGeom>
        </p:spPr>
      </p:pic>
      <p:pic>
        <p:nvPicPr>
          <p:cNvPr id="229" name="图片 228">
            <a:extLst>
              <a:ext uri="{FF2B5EF4-FFF2-40B4-BE49-F238E27FC236}">
                <a16:creationId xmlns:a16="http://schemas.microsoft.com/office/drawing/2014/main" id="{B73D337F-3C70-4284-AD3D-C15671CE09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099" y="3516767"/>
            <a:ext cx="2595977" cy="1210952"/>
          </a:xfrm>
          <a:prstGeom prst="rect">
            <a:avLst/>
          </a:prstGeom>
        </p:spPr>
      </p:pic>
      <p:pic>
        <p:nvPicPr>
          <p:cNvPr id="230" name="图片 229">
            <a:extLst>
              <a:ext uri="{FF2B5EF4-FFF2-40B4-BE49-F238E27FC236}">
                <a16:creationId xmlns:a16="http://schemas.microsoft.com/office/drawing/2014/main" id="{516B7016-3D8A-4CD5-9555-18E70360090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009" y="3203384"/>
            <a:ext cx="628181" cy="544929"/>
          </a:xfrm>
          <a:prstGeom prst="rect">
            <a:avLst/>
          </a:prstGeom>
        </p:spPr>
      </p:pic>
      <p:pic>
        <p:nvPicPr>
          <p:cNvPr id="231" name="图片 230">
            <a:extLst>
              <a:ext uri="{FF2B5EF4-FFF2-40B4-BE49-F238E27FC236}">
                <a16:creationId xmlns:a16="http://schemas.microsoft.com/office/drawing/2014/main" id="{4E81B4D0-CD92-46B5-9C15-39F1A38F6F6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7" y="2473736"/>
            <a:ext cx="522222" cy="961192"/>
          </a:xfrm>
          <a:prstGeom prst="rect">
            <a:avLst/>
          </a:prstGeom>
        </p:spPr>
      </p:pic>
      <p:pic>
        <p:nvPicPr>
          <p:cNvPr id="232" name="图片 231">
            <a:extLst>
              <a:ext uri="{FF2B5EF4-FFF2-40B4-BE49-F238E27FC236}">
                <a16:creationId xmlns:a16="http://schemas.microsoft.com/office/drawing/2014/main" id="{C79541C8-6869-4CB7-B368-FF9C1268C4B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604" y="1115527"/>
            <a:ext cx="2452176" cy="1922385"/>
          </a:xfrm>
          <a:prstGeom prst="rect">
            <a:avLst/>
          </a:prstGeom>
        </p:spPr>
      </p:pic>
      <p:pic>
        <p:nvPicPr>
          <p:cNvPr id="233" name="图片 232">
            <a:extLst>
              <a:ext uri="{FF2B5EF4-FFF2-40B4-BE49-F238E27FC236}">
                <a16:creationId xmlns:a16="http://schemas.microsoft.com/office/drawing/2014/main" id="{56CAFCAC-1C55-4CAF-8ED3-57620B7AFBB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530" y="1261780"/>
            <a:ext cx="1127698" cy="946056"/>
          </a:xfrm>
          <a:prstGeom prst="rect">
            <a:avLst/>
          </a:prstGeom>
        </p:spPr>
      </p:pic>
      <p:pic>
        <p:nvPicPr>
          <p:cNvPr id="234" name="图片 233">
            <a:extLst>
              <a:ext uri="{FF2B5EF4-FFF2-40B4-BE49-F238E27FC236}">
                <a16:creationId xmlns:a16="http://schemas.microsoft.com/office/drawing/2014/main" id="{7AEFC098-C521-41D0-A386-E3FD98C567A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102" y="1055311"/>
            <a:ext cx="1074719" cy="507086"/>
          </a:xfrm>
          <a:prstGeom prst="rect">
            <a:avLst/>
          </a:prstGeom>
        </p:spPr>
      </p:pic>
      <p:pic>
        <p:nvPicPr>
          <p:cNvPr id="235" name="图片 234">
            <a:extLst>
              <a:ext uri="{FF2B5EF4-FFF2-40B4-BE49-F238E27FC236}">
                <a16:creationId xmlns:a16="http://schemas.microsoft.com/office/drawing/2014/main" id="{BF561443-2554-4C61-92F3-B10C04F76D6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963" y="1527079"/>
            <a:ext cx="522222" cy="1241226"/>
          </a:xfrm>
          <a:prstGeom prst="rect">
            <a:avLst/>
          </a:prstGeom>
        </p:spPr>
      </p:pic>
      <p:pic>
        <p:nvPicPr>
          <p:cNvPr id="236" name="图片 235">
            <a:extLst>
              <a:ext uri="{FF2B5EF4-FFF2-40B4-BE49-F238E27FC236}">
                <a16:creationId xmlns:a16="http://schemas.microsoft.com/office/drawing/2014/main" id="{754E66B5-980F-449E-A476-3EA9942C2017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964" y="2808580"/>
            <a:ext cx="1400163" cy="1559099"/>
          </a:xfrm>
          <a:prstGeom prst="rect">
            <a:avLst/>
          </a:prstGeom>
        </p:spPr>
      </p:pic>
      <p:sp>
        <p:nvSpPr>
          <p:cNvPr id="237" name="椭圆 236">
            <a:extLst>
              <a:ext uri="{FF2B5EF4-FFF2-40B4-BE49-F238E27FC236}">
                <a16:creationId xmlns:a16="http://schemas.microsoft.com/office/drawing/2014/main" id="{C367C6B1-94A1-4FE5-A298-713316C360AD}"/>
              </a:ext>
            </a:extLst>
          </p:cNvPr>
          <p:cNvSpPr/>
          <p:nvPr/>
        </p:nvSpPr>
        <p:spPr>
          <a:xfrm>
            <a:off x="5114015" y="2135198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>
            <a:extLst>
              <a:ext uri="{FF2B5EF4-FFF2-40B4-BE49-F238E27FC236}">
                <a16:creationId xmlns:a16="http://schemas.microsoft.com/office/drawing/2014/main" id="{7E7DBC62-A311-4FBA-A4EE-436D7C0923CF}"/>
              </a:ext>
            </a:extLst>
          </p:cNvPr>
          <p:cNvSpPr/>
          <p:nvPr/>
        </p:nvSpPr>
        <p:spPr>
          <a:xfrm>
            <a:off x="5030272" y="2258474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>
            <a:extLst>
              <a:ext uri="{FF2B5EF4-FFF2-40B4-BE49-F238E27FC236}">
                <a16:creationId xmlns:a16="http://schemas.microsoft.com/office/drawing/2014/main" id="{5C6B0536-19A1-46F6-8254-87E2C8CE687A}"/>
              </a:ext>
            </a:extLst>
          </p:cNvPr>
          <p:cNvSpPr/>
          <p:nvPr/>
        </p:nvSpPr>
        <p:spPr>
          <a:xfrm>
            <a:off x="4298091" y="2517347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>
            <a:extLst>
              <a:ext uri="{FF2B5EF4-FFF2-40B4-BE49-F238E27FC236}">
                <a16:creationId xmlns:a16="http://schemas.microsoft.com/office/drawing/2014/main" id="{07065C91-AC0B-4A6D-9F7A-EC73959C2CF3}"/>
              </a:ext>
            </a:extLst>
          </p:cNvPr>
          <p:cNvSpPr/>
          <p:nvPr/>
        </p:nvSpPr>
        <p:spPr>
          <a:xfrm>
            <a:off x="5046725" y="3081156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31E85B29-6025-4A67-B366-5710C4A8D9A1}"/>
              </a:ext>
            </a:extLst>
          </p:cNvPr>
          <p:cNvSpPr/>
          <p:nvPr/>
        </p:nvSpPr>
        <p:spPr>
          <a:xfrm>
            <a:off x="5498886" y="1823356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5F36E728-474E-4B07-BBBF-6F99D3031898}"/>
              </a:ext>
            </a:extLst>
          </p:cNvPr>
          <p:cNvSpPr/>
          <p:nvPr/>
        </p:nvSpPr>
        <p:spPr>
          <a:xfrm>
            <a:off x="4691404" y="1703651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20B85B3C-DBE4-4A20-939E-2606573EC5BB}"/>
              </a:ext>
            </a:extLst>
          </p:cNvPr>
          <p:cNvSpPr/>
          <p:nvPr/>
        </p:nvSpPr>
        <p:spPr>
          <a:xfrm>
            <a:off x="6973789" y="3117121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10BBEDB1-43C7-4059-A64B-EE12F5D87E39}"/>
              </a:ext>
            </a:extLst>
          </p:cNvPr>
          <p:cNvSpPr/>
          <p:nvPr/>
        </p:nvSpPr>
        <p:spPr>
          <a:xfrm>
            <a:off x="7564711" y="1631375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4ECA31E9-377A-4F31-99FC-00781F1C0C79}"/>
              </a:ext>
            </a:extLst>
          </p:cNvPr>
          <p:cNvSpPr/>
          <p:nvPr/>
        </p:nvSpPr>
        <p:spPr>
          <a:xfrm>
            <a:off x="6729470" y="1922205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67FDE993-73E1-4BFF-B2E5-62B111C9E70B}"/>
              </a:ext>
            </a:extLst>
          </p:cNvPr>
          <p:cNvSpPr/>
          <p:nvPr/>
        </p:nvSpPr>
        <p:spPr>
          <a:xfrm>
            <a:off x="7458273" y="309104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>
            <a:extLst>
              <a:ext uri="{FF2B5EF4-FFF2-40B4-BE49-F238E27FC236}">
                <a16:creationId xmlns:a16="http://schemas.microsoft.com/office/drawing/2014/main" id="{F3C1BEE8-22F5-429F-83F3-23DE6872CFBF}"/>
              </a:ext>
            </a:extLst>
          </p:cNvPr>
          <p:cNvSpPr/>
          <p:nvPr/>
        </p:nvSpPr>
        <p:spPr>
          <a:xfrm>
            <a:off x="6877127" y="2501629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DC51AE66-50CE-48AC-93A5-B68830BE5472}"/>
              </a:ext>
            </a:extLst>
          </p:cNvPr>
          <p:cNvSpPr/>
          <p:nvPr/>
        </p:nvSpPr>
        <p:spPr>
          <a:xfrm>
            <a:off x="6097478" y="274181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id="{D5B4C3F4-CE17-466C-A7CE-28F71F9B879D}"/>
              </a:ext>
            </a:extLst>
          </p:cNvPr>
          <p:cNvSpPr/>
          <p:nvPr/>
        </p:nvSpPr>
        <p:spPr>
          <a:xfrm>
            <a:off x="6403288" y="190764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>
            <a:extLst>
              <a:ext uri="{FF2B5EF4-FFF2-40B4-BE49-F238E27FC236}">
                <a16:creationId xmlns:a16="http://schemas.microsoft.com/office/drawing/2014/main" id="{5BC94233-7954-46D8-B56D-5FF89CCCC3AD}"/>
              </a:ext>
            </a:extLst>
          </p:cNvPr>
          <p:cNvSpPr/>
          <p:nvPr/>
        </p:nvSpPr>
        <p:spPr>
          <a:xfrm>
            <a:off x="7327889" y="130885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id="{26F5896E-670A-4AC9-A6D7-D247AF6360AF}"/>
              </a:ext>
            </a:extLst>
          </p:cNvPr>
          <p:cNvSpPr/>
          <p:nvPr/>
        </p:nvSpPr>
        <p:spPr>
          <a:xfrm>
            <a:off x="7340741" y="277798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2380FACB-BAA7-47FF-9030-132722115A2F}"/>
              </a:ext>
            </a:extLst>
          </p:cNvPr>
          <p:cNvSpPr/>
          <p:nvPr/>
        </p:nvSpPr>
        <p:spPr>
          <a:xfrm>
            <a:off x="7284504" y="212517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4C4F753B-EB10-4BF5-BA9E-F93BF0254550}"/>
              </a:ext>
            </a:extLst>
          </p:cNvPr>
          <p:cNvSpPr/>
          <p:nvPr/>
        </p:nvSpPr>
        <p:spPr>
          <a:xfrm>
            <a:off x="7431069" y="2181089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id="{1E352975-927C-4DDC-914F-B70D8566E1B7}"/>
              </a:ext>
            </a:extLst>
          </p:cNvPr>
          <p:cNvSpPr/>
          <p:nvPr/>
        </p:nvSpPr>
        <p:spPr>
          <a:xfrm>
            <a:off x="7305029" y="253394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1CE0A81A-AFB1-4DBD-9206-ECD3338B4400}"/>
              </a:ext>
            </a:extLst>
          </p:cNvPr>
          <p:cNvSpPr/>
          <p:nvPr/>
        </p:nvSpPr>
        <p:spPr>
          <a:xfrm>
            <a:off x="4976864" y="2585405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6F291654-4175-46D3-96AA-29F7CE6328C9}"/>
              </a:ext>
            </a:extLst>
          </p:cNvPr>
          <p:cNvSpPr/>
          <p:nvPr/>
        </p:nvSpPr>
        <p:spPr>
          <a:xfrm>
            <a:off x="4680136" y="2847497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EA3BCAE6-7AD0-4BAA-BC58-A0C47F9D02FF}"/>
              </a:ext>
            </a:extLst>
          </p:cNvPr>
          <p:cNvSpPr/>
          <p:nvPr/>
        </p:nvSpPr>
        <p:spPr>
          <a:xfrm>
            <a:off x="4340099" y="1938799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1A832F51-0283-43C9-A98F-BAAC83432C11}"/>
              </a:ext>
            </a:extLst>
          </p:cNvPr>
          <p:cNvSpPr/>
          <p:nvPr/>
        </p:nvSpPr>
        <p:spPr>
          <a:xfrm>
            <a:off x="4862322" y="346806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id="{4E01362B-16F6-42BD-A0CD-8E6B96FF51C1}"/>
              </a:ext>
            </a:extLst>
          </p:cNvPr>
          <p:cNvSpPr/>
          <p:nvPr/>
        </p:nvSpPr>
        <p:spPr>
          <a:xfrm>
            <a:off x="5331085" y="298516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id="{DA242C01-904E-4DFA-A774-5DF772445316}"/>
              </a:ext>
            </a:extLst>
          </p:cNvPr>
          <p:cNvSpPr/>
          <p:nvPr/>
        </p:nvSpPr>
        <p:spPr>
          <a:xfrm>
            <a:off x="6080884" y="2352911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>
            <a:extLst>
              <a:ext uri="{FF2B5EF4-FFF2-40B4-BE49-F238E27FC236}">
                <a16:creationId xmlns:a16="http://schemas.microsoft.com/office/drawing/2014/main" id="{0B750B31-5DD5-47BB-AE73-A59FDD9F1C5C}"/>
              </a:ext>
            </a:extLst>
          </p:cNvPr>
          <p:cNvSpPr/>
          <p:nvPr/>
        </p:nvSpPr>
        <p:spPr>
          <a:xfrm>
            <a:off x="7133309" y="1611922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id="{DBD40195-298A-47E0-A85D-8B140645032E}"/>
              </a:ext>
            </a:extLst>
          </p:cNvPr>
          <p:cNvSpPr/>
          <p:nvPr/>
        </p:nvSpPr>
        <p:spPr>
          <a:xfrm>
            <a:off x="3936644" y="158906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>
            <a:extLst>
              <a:ext uri="{FF2B5EF4-FFF2-40B4-BE49-F238E27FC236}">
                <a16:creationId xmlns:a16="http://schemas.microsoft.com/office/drawing/2014/main" id="{DEB5967A-F82A-43FD-B982-DBB4948D1698}"/>
              </a:ext>
            </a:extLst>
          </p:cNvPr>
          <p:cNvSpPr/>
          <p:nvPr/>
        </p:nvSpPr>
        <p:spPr>
          <a:xfrm>
            <a:off x="4114973" y="1597359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id="{5E115E53-BA9A-4C0B-9AE4-7FA46C3CFFFC}"/>
              </a:ext>
            </a:extLst>
          </p:cNvPr>
          <p:cNvSpPr/>
          <p:nvPr/>
        </p:nvSpPr>
        <p:spPr>
          <a:xfrm>
            <a:off x="3806708" y="271895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id="{D103E7A8-5F07-49BD-8086-5DE716828F07}"/>
              </a:ext>
            </a:extLst>
          </p:cNvPr>
          <p:cNvSpPr/>
          <p:nvPr/>
        </p:nvSpPr>
        <p:spPr>
          <a:xfrm>
            <a:off x="4149523" y="323012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B40C2F4C-FB51-4205-805A-CED6EBDE40A0}"/>
              </a:ext>
            </a:extLst>
          </p:cNvPr>
          <p:cNvSpPr/>
          <p:nvPr/>
        </p:nvSpPr>
        <p:spPr>
          <a:xfrm>
            <a:off x="4249394" y="3497126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>
            <a:extLst>
              <a:ext uri="{FF2B5EF4-FFF2-40B4-BE49-F238E27FC236}">
                <a16:creationId xmlns:a16="http://schemas.microsoft.com/office/drawing/2014/main" id="{496F6D55-13DF-42EA-88FF-3461D51E0308}"/>
              </a:ext>
            </a:extLst>
          </p:cNvPr>
          <p:cNvSpPr/>
          <p:nvPr/>
        </p:nvSpPr>
        <p:spPr>
          <a:xfrm>
            <a:off x="4288745" y="334308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>
            <a:extLst>
              <a:ext uri="{FF2B5EF4-FFF2-40B4-BE49-F238E27FC236}">
                <a16:creationId xmlns:a16="http://schemas.microsoft.com/office/drawing/2014/main" id="{1B7E26D9-3124-4BD8-ABEB-6BAA1FF873B5}"/>
              </a:ext>
            </a:extLst>
          </p:cNvPr>
          <p:cNvSpPr/>
          <p:nvPr/>
        </p:nvSpPr>
        <p:spPr>
          <a:xfrm>
            <a:off x="7601852" y="303776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67F7230A-DCDE-4BF8-8671-7904BDEFF1AF}"/>
              </a:ext>
            </a:extLst>
          </p:cNvPr>
          <p:cNvSpPr/>
          <p:nvPr/>
        </p:nvSpPr>
        <p:spPr>
          <a:xfrm>
            <a:off x="7583725" y="245246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12648ADB-9D57-44FF-B6F5-9B4E34FBFEC7}"/>
              </a:ext>
            </a:extLst>
          </p:cNvPr>
          <p:cNvSpPr/>
          <p:nvPr/>
        </p:nvSpPr>
        <p:spPr>
          <a:xfrm>
            <a:off x="8329132" y="155352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id="{BC82568E-1629-41CD-814F-B85C85306CCA}"/>
              </a:ext>
            </a:extLst>
          </p:cNvPr>
          <p:cNvSpPr/>
          <p:nvPr/>
        </p:nvSpPr>
        <p:spPr>
          <a:xfrm>
            <a:off x="8165740" y="152259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>
            <a:extLst>
              <a:ext uri="{FF2B5EF4-FFF2-40B4-BE49-F238E27FC236}">
                <a16:creationId xmlns:a16="http://schemas.microsoft.com/office/drawing/2014/main" id="{E223376D-3EE5-4F10-95B5-E80D0F27DED7}"/>
              </a:ext>
            </a:extLst>
          </p:cNvPr>
          <p:cNvSpPr/>
          <p:nvPr/>
        </p:nvSpPr>
        <p:spPr>
          <a:xfrm>
            <a:off x="7881725" y="116618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>
            <a:extLst>
              <a:ext uri="{FF2B5EF4-FFF2-40B4-BE49-F238E27FC236}">
                <a16:creationId xmlns:a16="http://schemas.microsoft.com/office/drawing/2014/main" id="{7BA68360-2E4A-4BA8-8450-AD1E4A2B03BF}"/>
              </a:ext>
            </a:extLst>
          </p:cNvPr>
          <p:cNvSpPr/>
          <p:nvPr/>
        </p:nvSpPr>
        <p:spPr>
          <a:xfrm>
            <a:off x="7709489" y="129488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id="{3CFBAB34-81E3-478B-B2F7-6686BB39001B}"/>
              </a:ext>
            </a:extLst>
          </p:cNvPr>
          <p:cNvSpPr/>
          <p:nvPr/>
        </p:nvSpPr>
        <p:spPr>
          <a:xfrm>
            <a:off x="7331731" y="1054995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id="{8D13F878-FBEF-43FB-82E0-04CAF9C29CEC}"/>
              </a:ext>
            </a:extLst>
          </p:cNvPr>
          <p:cNvSpPr/>
          <p:nvPr/>
        </p:nvSpPr>
        <p:spPr>
          <a:xfrm>
            <a:off x="6089954" y="2142588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id="{4A8A1430-7837-4C73-9268-77018C6D32AB}"/>
              </a:ext>
            </a:extLst>
          </p:cNvPr>
          <p:cNvSpPr/>
          <p:nvPr/>
        </p:nvSpPr>
        <p:spPr>
          <a:xfrm>
            <a:off x="5931979" y="2041689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>
            <a:extLst>
              <a:ext uri="{FF2B5EF4-FFF2-40B4-BE49-F238E27FC236}">
                <a16:creationId xmlns:a16="http://schemas.microsoft.com/office/drawing/2014/main" id="{072D345E-1923-473B-8D40-F4D4159F7CB0}"/>
              </a:ext>
            </a:extLst>
          </p:cNvPr>
          <p:cNvSpPr/>
          <p:nvPr/>
        </p:nvSpPr>
        <p:spPr>
          <a:xfrm>
            <a:off x="6005920" y="1985456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id="{B9E374E2-D464-4C2F-852F-E4A577015562}"/>
              </a:ext>
            </a:extLst>
          </p:cNvPr>
          <p:cNvSpPr/>
          <p:nvPr/>
        </p:nvSpPr>
        <p:spPr>
          <a:xfrm>
            <a:off x="7535475" y="329412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>
            <a:extLst>
              <a:ext uri="{FF2B5EF4-FFF2-40B4-BE49-F238E27FC236}">
                <a16:creationId xmlns:a16="http://schemas.microsoft.com/office/drawing/2014/main" id="{EDCADD69-653A-4ED2-B992-BE46D334BAB9}"/>
              </a:ext>
            </a:extLst>
          </p:cNvPr>
          <p:cNvSpPr/>
          <p:nvPr/>
        </p:nvSpPr>
        <p:spPr>
          <a:xfrm>
            <a:off x="7330222" y="296230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2ED3F6B8-8A8D-4439-A074-FC50DDDF60C4}"/>
              </a:ext>
            </a:extLst>
          </p:cNvPr>
          <p:cNvSpPr/>
          <p:nvPr/>
        </p:nvSpPr>
        <p:spPr>
          <a:xfrm>
            <a:off x="7138420" y="388610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2A783F93-00C3-4D99-A23E-B3B5AC58EAC0}"/>
              </a:ext>
            </a:extLst>
          </p:cNvPr>
          <p:cNvSpPr/>
          <p:nvPr/>
        </p:nvSpPr>
        <p:spPr>
          <a:xfrm>
            <a:off x="7305029" y="373150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>
            <a:extLst>
              <a:ext uri="{FF2B5EF4-FFF2-40B4-BE49-F238E27FC236}">
                <a16:creationId xmlns:a16="http://schemas.microsoft.com/office/drawing/2014/main" id="{A13749B1-7D8F-48DA-AB6F-3FE48DA216F2}"/>
              </a:ext>
            </a:extLst>
          </p:cNvPr>
          <p:cNvSpPr/>
          <p:nvPr/>
        </p:nvSpPr>
        <p:spPr>
          <a:xfrm>
            <a:off x="4498241" y="377722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>
            <a:extLst>
              <a:ext uri="{FF2B5EF4-FFF2-40B4-BE49-F238E27FC236}">
                <a16:creationId xmlns:a16="http://schemas.microsoft.com/office/drawing/2014/main" id="{346D5992-C786-4C91-9A78-1A7583DC1903}"/>
              </a:ext>
            </a:extLst>
          </p:cNvPr>
          <p:cNvSpPr/>
          <p:nvPr/>
        </p:nvSpPr>
        <p:spPr>
          <a:xfrm>
            <a:off x="4493736" y="3340562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id="{B1E7FCE7-1827-4E4B-A358-B6A704165A39}"/>
              </a:ext>
            </a:extLst>
          </p:cNvPr>
          <p:cNvSpPr/>
          <p:nvPr/>
        </p:nvSpPr>
        <p:spPr>
          <a:xfrm>
            <a:off x="3652478" y="2319042"/>
            <a:ext cx="62313" cy="62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id="{CE441891-C0D7-41AC-AC58-90BE59889E15}"/>
              </a:ext>
            </a:extLst>
          </p:cNvPr>
          <p:cNvSpPr/>
          <p:nvPr/>
        </p:nvSpPr>
        <p:spPr>
          <a:xfrm>
            <a:off x="3746915" y="233937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426D9C2F-323F-4198-B79F-C3884E12908F}"/>
              </a:ext>
            </a:extLst>
          </p:cNvPr>
          <p:cNvSpPr/>
          <p:nvPr/>
        </p:nvSpPr>
        <p:spPr>
          <a:xfrm>
            <a:off x="4306387" y="176596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id="{AC498355-A0E9-4BE3-8D66-C46449643800}"/>
              </a:ext>
            </a:extLst>
          </p:cNvPr>
          <p:cNvSpPr/>
          <p:nvPr/>
        </p:nvSpPr>
        <p:spPr>
          <a:xfrm>
            <a:off x="4802692" y="1089275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id="{F1C05D05-BD22-4391-A02A-39B88CBCD11E}"/>
              </a:ext>
            </a:extLst>
          </p:cNvPr>
          <p:cNvSpPr/>
          <p:nvPr/>
        </p:nvSpPr>
        <p:spPr>
          <a:xfrm>
            <a:off x="4521100" y="151852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CE32430F-7AF6-48BE-B2FA-1E42253E5B43}"/>
              </a:ext>
            </a:extLst>
          </p:cNvPr>
          <p:cNvSpPr/>
          <p:nvPr/>
        </p:nvSpPr>
        <p:spPr>
          <a:xfrm>
            <a:off x="4603804" y="1550805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id="{ECBBF398-4E0A-44CC-9876-B5C3C7AB00F8}"/>
              </a:ext>
            </a:extLst>
          </p:cNvPr>
          <p:cNvSpPr/>
          <p:nvPr/>
        </p:nvSpPr>
        <p:spPr>
          <a:xfrm>
            <a:off x="4603804" y="150068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>
            <a:extLst>
              <a:ext uri="{FF2B5EF4-FFF2-40B4-BE49-F238E27FC236}">
                <a16:creationId xmlns:a16="http://schemas.microsoft.com/office/drawing/2014/main" id="{F3A68E59-3D79-4813-BA39-E0044EE8DBAC}"/>
              </a:ext>
            </a:extLst>
          </p:cNvPr>
          <p:cNvSpPr/>
          <p:nvPr/>
        </p:nvSpPr>
        <p:spPr>
          <a:xfrm>
            <a:off x="4746113" y="154334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id="{D105A9D6-45C3-4941-AE8A-32C56738C39F}"/>
              </a:ext>
            </a:extLst>
          </p:cNvPr>
          <p:cNvSpPr/>
          <p:nvPr/>
        </p:nvSpPr>
        <p:spPr>
          <a:xfrm>
            <a:off x="5087600" y="145045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BDD3972E-D9B5-40A9-84C7-4B40EA2CE5F6}"/>
              </a:ext>
            </a:extLst>
          </p:cNvPr>
          <p:cNvSpPr/>
          <p:nvPr/>
        </p:nvSpPr>
        <p:spPr>
          <a:xfrm>
            <a:off x="5108896" y="136875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id="{9CD67D11-35AC-4E77-AE91-067578E31132}"/>
              </a:ext>
            </a:extLst>
          </p:cNvPr>
          <p:cNvSpPr/>
          <p:nvPr/>
        </p:nvSpPr>
        <p:spPr>
          <a:xfrm>
            <a:off x="5151606" y="145314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>
            <a:extLst>
              <a:ext uri="{FF2B5EF4-FFF2-40B4-BE49-F238E27FC236}">
                <a16:creationId xmlns:a16="http://schemas.microsoft.com/office/drawing/2014/main" id="{D5730169-6782-45E6-A100-9F34436C28E2}"/>
              </a:ext>
            </a:extLst>
          </p:cNvPr>
          <p:cNvSpPr/>
          <p:nvPr/>
        </p:nvSpPr>
        <p:spPr>
          <a:xfrm>
            <a:off x="5494603" y="149977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>
            <a:extLst>
              <a:ext uri="{FF2B5EF4-FFF2-40B4-BE49-F238E27FC236}">
                <a16:creationId xmlns:a16="http://schemas.microsoft.com/office/drawing/2014/main" id="{20E0BD6C-44AC-46AD-B11E-04A9C6AF8BF6}"/>
              </a:ext>
            </a:extLst>
          </p:cNvPr>
          <p:cNvSpPr/>
          <p:nvPr/>
        </p:nvSpPr>
        <p:spPr>
          <a:xfrm>
            <a:off x="5684020" y="1380795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id="{8BC34AE0-8C48-4479-8AB1-B06CC208F558}"/>
              </a:ext>
            </a:extLst>
          </p:cNvPr>
          <p:cNvSpPr/>
          <p:nvPr/>
        </p:nvSpPr>
        <p:spPr>
          <a:xfrm>
            <a:off x="5484323" y="169909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>
            <a:extLst>
              <a:ext uri="{FF2B5EF4-FFF2-40B4-BE49-F238E27FC236}">
                <a16:creationId xmlns:a16="http://schemas.microsoft.com/office/drawing/2014/main" id="{E2ED143D-8AF0-4745-A431-65DFCE46618D}"/>
              </a:ext>
            </a:extLst>
          </p:cNvPr>
          <p:cNvSpPr/>
          <p:nvPr/>
        </p:nvSpPr>
        <p:spPr>
          <a:xfrm>
            <a:off x="6198878" y="2170172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>
            <a:extLst>
              <a:ext uri="{FF2B5EF4-FFF2-40B4-BE49-F238E27FC236}">
                <a16:creationId xmlns:a16="http://schemas.microsoft.com/office/drawing/2014/main" id="{6B8E7F82-FAD1-4F8B-AD6B-4D562B52EF5A}"/>
              </a:ext>
            </a:extLst>
          </p:cNvPr>
          <p:cNvSpPr/>
          <p:nvPr/>
        </p:nvSpPr>
        <p:spPr>
          <a:xfrm>
            <a:off x="6074618" y="201493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CDC7D5FB-1FE3-47EB-A5BB-F954BCA4B764}"/>
              </a:ext>
            </a:extLst>
          </p:cNvPr>
          <p:cNvSpPr/>
          <p:nvPr/>
        </p:nvSpPr>
        <p:spPr>
          <a:xfrm>
            <a:off x="3950512" y="4723671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想想就很激动</a:t>
            </a:r>
          </a:p>
        </p:txBody>
      </p:sp>
    </p:spTree>
    <p:extLst>
      <p:ext uri="{BB962C8B-B14F-4D97-AF65-F5344CB8AC3E}">
        <p14:creationId xmlns:p14="http://schemas.microsoft.com/office/powerpoint/2010/main" val="748125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528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528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53" presetClass="entr" presetSubtype="528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53" presetClass="entr" presetSubtype="528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53" presetClass="entr" presetSubtype="528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53" presetClass="entr" presetSubtype="528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53" presetClass="entr" presetSubtype="528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53" presetClass="entr" presetSubtype="528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1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53" presetClass="entr" presetSubtype="528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5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5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1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5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1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2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53" presetClass="entr" presetSubtype="528" fill="hold" grpId="0" nodeType="withEffect">
                                  <p:stCondLst>
                                    <p:cond delay="269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5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1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1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53" presetClass="entr" presetSubtype="528" fill="hold" grpId="0" nodeType="withEffect">
                                  <p:stCondLst>
                                    <p:cond delay="269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1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53" presetClass="entr" presetSubtype="528" fill="hold" grpId="0" nodeType="withEffect">
                                  <p:stCondLst>
                                    <p:cond delay="269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1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1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1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1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1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1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1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1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53" presetClass="entr" presetSubtype="528" fill="hold" grpId="0" nodeType="withEffect">
                                  <p:stCondLst>
                                    <p:cond delay="269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1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1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1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1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1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1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1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1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1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1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1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1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1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1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1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" dur="1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1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12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1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1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1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1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1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1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1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1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1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5" dur="1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1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1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1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1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1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1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1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1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1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12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4" dur="1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1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12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1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我是</a:t>
            </a:r>
          </a:p>
        </p:txBody>
      </p:sp>
    </p:spTree>
    <p:extLst>
      <p:ext uri="{BB962C8B-B14F-4D97-AF65-F5344CB8AC3E}">
        <p14:creationId xmlns:p14="http://schemas.microsoft.com/office/powerpoint/2010/main" val="308240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900" b="1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糖果体" panose="02010509060101010101" pitchFamily="49" charset="-122"/>
                <a:ea typeface="糖果体" panose="02010509060101010101" pitchFamily="49" charset="-122"/>
              </a:rPr>
              <a:t>船</a:t>
            </a:r>
            <a:endParaRPr kumimoji="0" lang="zh-CN" altLang="en-US" sz="199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D3858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糖果体" panose="02010509060101010101" pitchFamily="49" charset="-122"/>
              <a:ea typeface="糖果体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46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4954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太阳</a:t>
            </a:r>
          </a:p>
        </p:txBody>
      </p:sp>
    </p:spTree>
    <p:extLst>
      <p:ext uri="{BB962C8B-B14F-4D97-AF65-F5344CB8AC3E}">
        <p14:creationId xmlns:p14="http://schemas.microsoft.com/office/powerpoint/2010/main" val="244152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我为</a:t>
            </a:r>
          </a:p>
        </p:txBody>
      </p:sp>
    </p:spTree>
    <p:extLst>
      <p:ext uri="{BB962C8B-B14F-4D97-AF65-F5344CB8AC3E}">
        <p14:creationId xmlns:p14="http://schemas.microsoft.com/office/powerpoint/2010/main" val="22395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你转</a:t>
            </a:r>
          </a:p>
        </p:txBody>
      </p:sp>
    </p:spTree>
    <p:extLst>
      <p:ext uri="{BB962C8B-B14F-4D97-AF65-F5344CB8AC3E}">
        <p14:creationId xmlns:p14="http://schemas.microsoft.com/office/powerpoint/2010/main" val="33288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幸福</a:t>
            </a:r>
          </a:p>
        </p:txBody>
      </p:sp>
    </p:spTree>
    <p:extLst>
      <p:ext uri="{BB962C8B-B14F-4D97-AF65-F5344CB8AC3E}">
        <p14:creationId xmlns:p14="http://schemas.microsoft.com/office/powerpoint/2010/main" val="349433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有你</a:t>
            </a:r>
          </a:p>
        </p:txBody>
      </p:sp>
    </p:spTree>
    <p:extLst>
      <p:ext uri="{BB962C8B-B14F-4D97-AF65-F5344CB8AC3E}">
        <p14:creationId xmlns:p14="http://schemas.microsoft.com/office/powerpoint/2010/main" val="24064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才能</a:t>
            </a:r>
          </a:p>
        </p:txBody>
      </p:sp>
    </p:spTree>
    <p:extLst>
      <p:ext uri="{BB962C8B-B14F-4D97-AF65-F5344CB8AC3E}">
        <p14:creationId xmlns:p14="http://schemas.microsoft.com/office/powerpoint/2010/main" val="22568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算</a:t>
            </a:r>
          </a:p>
        </p:txBody>
      </p:sp>
    </p:spTree>
    <p:extLst>
      <p:ext uri="{BB962C8B-B14F-4D97-AF65-F5344CB8AC3E}">
        <p14:creationId xmlns:p14="http://schemas.microsoft.com/office/powerpoint/2010/main" val="35712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55751" y="2585085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5" name="矩形 4"/>
          <p:cNvSpPr/>
          <p:nvPr/>
        </p:nvSpPr>
        <p:spPr>
          <a:xfrm>
            <a:off x="3854863" y="2046476"/>
            <a:ext cx="445827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6" name="矩形 5"/>
          <p:cNvSpPr/>
          <p:nvPr/>
        </p:nvSpPr>
        <p:spPr>
          <a:xfrm>
            <a:off x="2915504" y="1484784"/>
            <a:ext cx="633699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</p:spTree>
    <p:extLst>
      <p:ext uri="{BB962C8B-B14F-4D97-AF65-F5344CB8AC3E}">
        <p14:creationId xmlns:p14="http://schemas.microsoft.com/office/powerpoint/2010/main" val="26817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给我</a:t>
            </a:r>
          </a:p>
        </p:txBody>
      </p:sp>
    </p:spTree>
    <p:extLst>
      <p:ext uri="{BB962C8B-B14F-4D97-AF65-F5344CB8AC3E}">
        <p14:creationId xmlns:p14="http://schemas.microsoft.com/office/powerpoint/2010/main" val="31611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</a:t>
            </a:r>
          </a:p>
        </p:txBody>
      </p:sp>
    </p:spTree>
    <p:extLst>
      <p:ext uri="{BB962C8B-B14F-4D97-AF65-F5344CB8AC3E}">
        <p14:creationId xmlns:p14="http://schemas.microsoft.com/office/powerpoint/2010/main" val="9363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都不</a:t>
            </a:r>
          </a:p>
        </p:txBody>
      </p:sp>
    </p:spTree>
    <p:extLst>
      <p:ext uri="{BB962C8B-B14F-4D97-AF65-F5344CB8AC3E}">
        <p14:creationId xmlns:p14="http://schemas.microsoft.com/office/powerpoint/2010/main" val="26880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6" b="7986"/>
          <a:stretch/>
        </p:blipFill>
        <p:spPr>
          <a:xfrm>
            <a:off x="997073" y="678509"/>
            <a:ext cx="9815925" cy="55214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43455" y="678510"/>
            <a:ext cx="1638019" cy="552145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952" y="971143"/>
            <a:ext cx="8062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相 </a:t>
            </a:r>
            <a:endParaRPr lang="en-US" altLang="zh-CN" sz="4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  <a:p>
            <a:pPr algn="ctr"/>
            <a:r>
              <a:rPr lang="en-US" altLang="zh-CN" sz="44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·</a:t>
            </a:r>
          </a:p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60820" y="3610889"/>
            <a:ext cx="830997" cy="26101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对着考试前紧张的我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你说的那句“加油”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又让心跳多出一分 </a:t>
            </a:r>
          </a:p>
        </p:txBody>
      </p:sp>
      <p:cxnSp>
        <p:nvCxnSpPr>
          <p:cNvPr id="19" name="直接连接符 18"/>
          <p:cNvCxnSpPr>
            <a:cxnSpLocks/>
          </p:cNvCxnSpPr>
          <p:nvPr/>
        </p:nvCxnSpPr>
        <p:spPr>
          <a:xfrm rot="16200000">
            <a:off x="9076318" y="3017344"/>
            <a:ext cx="0" cy="65474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4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24478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才会温暖</a:t>
            </a:r>
          </a:p>
        </p:txBody>
      </p:sp>
    </p:spTree>
    <p:extLst>
      <p:ext uri="{BB962C8B-B14F-4D97-AF65-F5344CB8AC3E}">
        <p14:creationId xmlns:p14="http://schemas.microsoft.com/office/powerpoint/2010/main" val="18014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73856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5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才会依靠</a:t>
            </a:r>
          </a:p>
        </p:txBody>
      </p:sp>
    </p:spTree>
    <p:extLst>
      <p:ext uri="{BB962C8B-B14F-4D97-AF65-F5344CB8AC3E}">
        <p14:creationId xmlns:p14="http://schemas.microsoft.com/office/powerpoint/2010/main" val="179564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世界有你</a:t>
            </a:r>
          </a:p>
        </p:txBody>
      </p:sp>
    </p:spTree>
    <p:extLst>
      <p:ext uri="{BB962C8B-B14F-4D97-AF65-F5344CB8AC3E}">
        <p14:creationId xmlns:p14="http://schemas.microsoft.com/office/powerpoint/2010/main" val="367207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4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才会温馨</a:t>
            </a:r>
          </a:p>
        </p:txBody>
      </p:sp>
    </p:spTree>
    <p:extLst>
      <p:ext uri="{BB962C8B-B14F-4D97-AF65-F5344CB8AC3E}">
        <p14:creationId xmlns:p14="http://schemas.microsoft.com/office/powerpoint/2010/main" val="14583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2530" y="1690984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</a:rPr>
              <a:t>怎样</a:t>
            </a:r>
          </a:p>
        </p:txBody>
      </p:sp>
      <p:sp>
        <p:nvSpPr>
          <p:cNvPr id="3" name="椭圆 49">
            <a:extLst>
              <a:ext uri="{FF2B5EF4-FFF2-40B4-BE49-F238E27FC236}">
                <a16:creationId xmlns:a16="http://schemas.microsoft.com/office/drawing/2014/main" id="{D38DB23E-E95C-4FD7-B669-D083966680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55002" y="4323500"/>
            <a:ext cx="317143" cy="301457"/>
          </a:xfrm>
          <a:prstGeom prst="heart">
            <a:avLst/>
          </a:prstGeom>
          <a:gradFill flip="none" rotWithShape="1">
            <a:gsLst>
              <a:gs pos="0">
                <a:srgbClr val="F6BCC6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矩形 50">
            <a:extLst>
              <a:ext uri="{FF2B5EF4-FFF2-40B4-BE49-F238E27FC236}">
                <a16:creationId xmlns:a16="http://schemas.microsoft.com/office/drawing/2014/main" id="{CFD0B48E-3A33-4FC7-B70B-835452AB953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1021193">
            <a:off x="4180269" y="4064437"/>
            <a:ext cx="229515" cy="229515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矩形 53">
            <a:extLst>
              <a:ext uri="{FF2B5EF4-FFF2-40B4-BE49-F238E27FC236}">
                <a16:creationId xmlns:a16="http://schemas.microsoft.com/office/drawing/2014/main" id="{0FC540C5-C677-4EC6-BD7E-DC23038374C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900000">
            <a:off x="4600570" y="4188609"/>
            <a:ext cx="178419" cy="194542"/>
          </a:xfrm>
          <a:prstGeom prst="heart">
            <a:avLst/>
          </a:prstGeom>
          <a:solidFill>
            <a:srgbClr val="F6B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矩形 54">
            <a:extLst>
              <a:ext uri="{FF2B5EF4-FFF2-40B4-BE49-F238E27FC236}">
                <a16:creationId xmlns:a16="http://schemas.microsoft.com/office/drawing/2014/main" id="{616C4C0D-DB21-4DB6-9043-744A680B98A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32393">
            <a:off x="888450" y="4268529"/>
            <a:ext cx="179143" cy="179143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矩形 55">
            <a:extLst>
              <a:ext uri="{FF2B5EF4-FFF2-40B4-BE49-F238E27FC236}">
                <a16:creationId xmlns:a16="http://schemas.microsoft.com/office/drawing/2014/main" id="{7D72052A-6D87-4616-9FDA-0935FB70739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9632393">
            <a:off x="3639672" y="4109877"/>
            <a:ext cx="179347" cy="179347"/>
          </a:xfrm>
          <a:prstGeom prst="heart">
            <a:avLst/>
          </a:prstGeom>
          <a:solidFill>
            <a:srgbClr val="E88C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矩形 56">
            <a:extLst>
              <a:ext uri="{FF2B5EF4-FFF2-40B4-BE49-F238E27FC236}">
                <a16:creationId xmlns:a16="http://schemas.microsoft.com/office/drawing/2014/main" id="{87CE66C6-3BF2-4F36-B839-0C76F2F85D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82867" y="3933502"/>
            <a:ext cx="99002" cy="99002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" name="矩形 57">
            <a:extLst>
              <a:ext uri="{FF2B5EF4-FFF2-40B4-BE49-F238E27FC236}">
                <a16:creationId xmlns:a16="http://schemas.microsoft.com/office/drawing/2014/main" id="{C473D52D-46CD-460F-870E-2A0EEE7BE37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0673998">
            <a:off x="5570148" y="4249184"/>
            <a:ext cx="235504" cy="235504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" name="矩形 58">
            <a:extLst>
              <a:ext uri="{FF2B5EF4-FFF2-40B4-BE49-F238E27FC236}">
                <a16:creationId xmlns:a16="http://schemas.microsoft.com/office/drawing/2014/main" id="{A7B07E98-CC86-401F-8B6D-188C90E57ED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110611" y="4434893"/>
            <a:ext cx="99002" cy="99002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" name="矩形 59">
            <a:extLst>
              <a:ext uri="{FF2B5EF4-FFF2-40B4-BE49-F238E27FC236}">
                <a16:creationId xmlns:a16="http://schemas.microsoft.com/office/drawing/2014/main" id="{2BB28383-D52D-4B3C-9C43-05DEB2DAA2D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762483">
            <a:off x="1631955" y="4248621"/>
            <a:ext cx="218960" cy="218960"/>
          </a:xfrm>
          <a:prstGeom prst="heart">
            <a:avLst/>
          </a:prstGeom>
          <a:solidFill>
            <a:srgbClr val="E88C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矩形 60">
            <a:extLst>
              <a:ext uri="{FF2B5EF4-FFF2-40B4-BE49-F238E27FC236}">
                <a16:creationId xmlns:a16="http://schemas.microsoft.com/office/drawing/2014/main" id="{31D0D136-0E01-4B3E-83B5-4AC92CD439B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8900000">
            <a:off x="5150674" y="3990102"/>
            <a:ext cx="102711" cy="111992"/>
          </a:xfrm>
          <a:prstGeom prst="heart">
            <a:avLst/>
          </a:prstGeom>
          <a:solidFill>
            <a:srgbClr val="E88C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61">
            <a:extLst>
              <a:ext uri="{FF2B5EF4-FFF2-40B4-BE49-F238E27FC236}">
                <a16:creationId xmlns:a16="http://schemas.microsoft.com/office/drawing/2014/main" id="{1D57F877-A2AF-402B-96DD-716A7CDF119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900000">
            <a:off x="2808681" y="4187867"/>
            <a:ext cx="141717" cy="154525"/>
          </a:xfrm>
          <a:prstGeom prst="heart">
            <a:avLst/>
          </a:prstGeom>
          <a:solidFill>
            <a:srgbClr val="F6B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矩形 62">
            <a:extLst>
              <a:ext uri="{FF2B5EF4-FFF2-40B4-BE49-F238E27FC236}">
                <a16:creationId xmlns:a16="http://schemas.microsoft.com/office/drawing/2014/main" id="{6EDDE268-2675-433E-8395-CFD5CAD3243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800000">
            <a:off x="1561049" y="3958479"/>
            <a:ext cx="99002" cy="99002"/>
          </a:xfrm>
          <a:prstGeom prst="heart">
            <a:avLst/>
          </a:prstGeom>
          <a:solidFill>
            <a:srgbClr val="EB47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" name="椭圆 63">
            <a:extLst>
              <a:ext uri="{FF2B5EF4-FFF2-40B4-BE49-F238E27FC236}">
                <a16:creationId xmlns:a16="http://schemas.microsoft.com/office/drawing/2014/main" id="{B16E7C64-B5BF-41E3-AA7B-FD5639A935C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1149057" y="4187426"/>
            <a:ext cx="348597" cy="387471"/>
          </a:xfrm>
          <a:prstGeom prst="heart">
            <a:avLst/>
          </a:prstGeom>
          <a:gradFill flip="none" rotWithShape="1">
            <a:gsLst>
              <a:gs pos="0">
                <a:srgbClr val="F6BCC6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椭圆 64">
            <a:extLst>
              <a:ext uri="{FF2B5EF4-FFF2-40B4-BE49-F238E27FC236}">
                <a16:creationId xmlns:a16="http://schemas.microsoft.com/office/drawing/2014/main" id="{252FA19F-5D7E-4F05-A64D-64BFA150894A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1936865" y="3970189"/>
            <a:ext cx="348597" cy="387471"/>
          </a:xfrm>
          <a:prstGeom prst="heart">
            <a:avLst/>
          </a:prstGeom>
          <a:gradFill flip="none" rotWithShape="1">
            <a:gsLst>
              <a:gs pos="0">
                <a:srgbClr val="F6BCC6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8" name="椭圆 65">
            <a:extLst>
              <a:ext uri="{FF2B5EF4-FFF2-40B4-BE49-F238E27FC236}">
                <a16:creationId xmlns:a16="http://schemas.microsoft.com/office/drawing/2014/main" id="{F61EC37B-05B7-4D32-A8BA-EE9EDFC4CFC2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3278100" y="3704802"/>
            <a:ext cx="415017" cy="486519"/>
          </a:xfrm>
          <a:prstGeom prst="heart">
            <a:avLst/>
          </a:prstGeom>
          <a:gradFill flip="none" rotWithShape="1">
            <a:gsLst>
              <a:gs pos="0">
                <a:srgbClr val="E88CA1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" name="椭圆 66">
            <a:extLst>
              <a:ext uri="{FF2B5EF4-FFF2-40B4-BE49-F238E27FC236}">
                <a16:creationId xmlns:a16="http://schemas.microsoft.com/office/drawing/2014/main" id="{98094F50-C9CA-49D7-86E7-26C5574DD4B6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626827" y="4395296"/>
            <a:ext cx="348597" cy="387471"/>
          </a:xfrm>
          <a:prstGeom prst="heart">
            <a:avLst/>
          </a:prstGeom>
          <a:gradFill flip="none" rotWithShape="1">
            <a:gsLst>
              <a:gs pos="0">
                <a:srgbClr val="F6BCC6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2F23410-4EAB-45A4-B39C-CCC0857B92CF}"/>
              </a:ext>
            </a:extLst>
          </p:cNvPr>
          <p:cNvGrpSpPr/>
          <p:nvPr/>
        </p:nvGrpSpPr>
        <p:grpSpPr>
          <a:xfrm>
            <a:off x="2510044" y="1778942"/>
            <a:ext cx="1973517" cy="1798561"/>
            <a:chOff x="2510044" y="1778942"/>
            <a:chExt cx="1973517" cy="1798561"/>
          </a:xfrm>
        </p:grpSpPr>
        <p:sp>
          <p:nvSpPr>
            <p:cNvPr id="21" name="KSO_Shape">
              <a:extLst>
                <a:ext uri="{FF2B5EF4-FFF2-40B4-BE49-F238E27FC236}">
                  <a16:creationId xmlns:a16="http://schemas.microsoft.com/office/drawing/2014/main" id="{514064CA-B830-4AF0-A5AF-08D5FF5A5BB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2510044" y="1778942"/>
              <a:ext cx="1973517" cy="1798561"/>
            </a:xfrm>
            <a:prstGeom prst="heart">
              <a:avLst/>
            </a:prstGeom>
            <a:noFill/>
            <a:ln w="25400">
              <a:solidFill>
                <a:srgbClr val="FFB7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B476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6267AD3-3DA5-4E44-AD10-5794691ADF12}"/>
                </a:ext>
              </a:extLst>
            </p:cNvPr>
            <p:cNvSpPr/>
            <p:nvPr/>
          </p:nvSpPr>
          <p:spPr>
            <a:xfrm>
              <a:off x="3211415" y="2786972"/>
              <a:ext cx="492443" cy="9239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B476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3" name="KSO_Shape">
            <a:extLst>
              <a:ext uri="{FF2B5EF4-FFF2-40B4-BE49-F238E27FC236}">
                <a16:creationId xmlns:a16="http://schemas.microsoft.com/office/drawing/2014/main" id="{A8258DE0-82C9-48C7-A432-89E5C63AE91A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20677348" flipH="1">
            <a:off x="1420423" y="1778248"/>
            <a:ext cx="1974691" cy="1798815"/>
          </a:xfrm>
          <a:prstGeom prst="heart">
            <a:avLst/>
          </a:prstGeom>
          <a:solidFill>
            <a:srgbClr val="EB4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32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600000">
            <a:off x="3486000" y="819000"/>
            <a:ext cx="5220000" cy="5220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同心圆 4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-1200000">
            <a:off x="904875" y="-1762125"/>
            <a:ext cx="10382250" cy="10382250"/>
          </a:xfrm>
          <a:prstGeom prst="donut">
            <a:avLst>
              <a:gd name="adj" fmla="val 27845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 txBox="1"/>
          <p:nvPr/>
        </p:nvSpPr>
        <p:spPr>
          <a:xfrm>
            <a:off x="3349107" y="2582197"/>
            <a:ext cx="549381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FEAC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这条街</a:t>
            </a:r>
            <a:endParaRPr kumimoji="1" lang="zh-CN" altLang="en-US" sz="13800" dirty="0">
              <a:solidFill>
                <a:srgbClr val="FEAC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简体" panose="02000000000000000000" pitchFamily="2" charset="-122"/>
              <a:ea typeface="方正兰亭特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e7d195523061f1c06526803b853d33da37c806682655e537E2A928F3AEA1D11B2C74CA1ADE48C493B3BE6AAFC7DC1413F1D3DE5144BCB5B8EB55459D8BD2DD86CA978BCF0EF961A7AF6DF4AA15BE19273A7767C9D8148EDCB65E3ABC885E8BEB00BE0634E52F77572B69DF3A7E39B83283226ADE045EC79BCB399D0502F21D2ECAA3BDAAFC447397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109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8" dur="4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2" dur="4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27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5" grpId="0" bldLvl="0" animBg="1"/>
      <p:bldP spid="5" grpId="1" bldLvl="0" animBg="1"/>
      <p:bldP spid="5" grpId="2" bldLvl="0" animBg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64237" y="2214502"/>
            <a:ext cx="726352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你最靓女</a:t>
            </a:r>
          </a:p>
        </p:txBody>
      </p:sp>
    </p:spTree>
    <p:extLst>
      <p:ext uri="{BB962C8B-B14F-4D97-AF65-F5344CB8AC3E}">
        <p14:creationId xmlns:p14="http://schemas.microsoft.com/office/powerpoint/2010/main" val="256982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希望</a:t>
            </a:r>
          </a:p>
        </p:txBody>
      </p:sp>
    </p:spTree>
    <p:extLst>
      <p:ext uri="{BB962C8B-B14F-4D97-AF65-F5344CB8AC3E}">
        <p14:creationId xmlns:p14="http://schemas.microsoft.com/office/powerpoint/2010/main" val="35802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今后</a:t>
            </a:r>
          </a:p>
        </p:txBody>
      </p:sp>
    </p:spTree>
    <p:extLst>
      <p:ext uri="{BB962C8B-B14F-4D97-AF65-F5344CB8AC3E}">
        <p14:creationId xmlns:p14="http://schemas.microsoft.com/office/powerpoint/2010/main" val="13938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路上</a:t>
            </a:r>
          </a:p>
        </p:txBody>
      </p:sp>
    </p:spTree>
    <p:extLst>
      <p:ext uri="{BB962C8B-B14F-4D97-AF65-F5344CB8AC3E}">
        <p14:creationId xmlns:p14="http://schemas.microsoft.com/office/powerpoint/2010/main" val="154803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陪你</a:t>
            </a:r>
          </a:p>
        </p:txBody>
      </p:sp>
    </p:spTree>
    <p:extLst>
      <p:ext uri="{BB962C8B-B14F-4D97-AF65-F5344CB8AC3E}">
        <p14:creationId xmlns:p14="http://schemas.microsoft.com/office/powerpoint/2010/main" val="18355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一生</a:t>
            </a:r>
          </a:p>
        </p:txBody>
      </p:sp>
    </p:spTree>
    <p:extLst>
      <p:ext uri="{BB962C8B-B14F-4D97-AF65-F5344CB8AC3E}">
        <p14:creationId xmlns:p14="http://schemas.microsoft.com/office/powerpoint/2010/main" val="34918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一世</a:t>
            </a:r>
          </a:p>
        </p:txBody>
      </p:sp>
    </p:spTree>
    <p:extLst>
      <p:ext uri="{BB962C8B-B14F-4D97-AF65-F5344CB8AC3E}">
        <p14:creationId xmlns:p14="http://schemas.microsoft.com/office/powerpoint/2010/main" val="251584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35381" y="678510"/>
            <a:ext cx="5060620" cy="551958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1705" y="4760934"/>
            <a:ext cx="339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我爱你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EBD30D-D9CF-456D-8418-07847EB610D8}"/>
              </a:ext>
            </a:extLst>
          </p:cNvPr>
          <p:cNvGrpSpPr/>
          <p:nvPr/>
        </p:nvGrpSpPr>
        <p:grpSpPr>
          <a:xfrm>
            <a:off x="1802130" y="973638"/>
            <a:ext cx="8814424" cy="4637452"/>
            <a:chOff x="2427521" y="1004052"/>
            <a:chExt cx="8814424" cy="4468493"/>
          </a:xfrm>
          <a:blipFill>
            <a:blip r:embed="rId3"/>
            <a:stretch>
              <a:fillRect/>
            </a:stretch>
          </a:blipFill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4D87625-8653-4B88-942C-45EE5C17B8C5}"/>
                </a:ext>
              </a:extLst>
            </p:cNvPr>
            <p:cNvSpPr/>
            <p:nvPr/>
          </p:nvSpPr>
          <p:spPr>
            <a:xfrm>
              <a:off x="242752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BE4E5CC-AAFD-4125-851A-34C87CDDB241}"/>
                </a:ext>
              </a:extLst>
            </p:cNvPr>
            <p:cNvSpPr/>
            <p:nvPr/>
          </p:nvSpPr>
          <p:spPr>
            <a:xfrm>
              <a:off x="538446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57DEEC6-0EC1-4263-A137-8B1B312D982D}"/>
                </a:ext>
              </a:extLst>
            </p:cNvPr>
            <p:cNvSpPr/>
            <p:nvPr/>
          </p:nvSpPr>
          <p:spPr>
            <a:xfrm>
              <a:off x="8341401" y="1004052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7265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709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</a:rPr>
              <a:t>才会</a:t>
            </a:r>
          </a:p>
        </p:txBody>
      </p:sp>
      <p:pic>
        <p:nvPicPr>
          <p:cNvPr id="5" name="PA_库_PicturePlaceholder 1">
            <a:extLst>
              <a:ext uri="{FF2B5EF4-FFF2-40B4-BE49-F238E27FC236}">
                <a16:creationId xmlns:a16="http://schemas.microsoft.com/office/drawing/2014/main" id="{32583F25-0A05-4812-9B13-E5A2FF58C3B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385" y="1954332"/>
            <a:ext cx="3790935" cy="3052023"/>
          </a:xfrm>
          <a:custGeom>
            <a:avLst/>
            <a:gdLst>
              <a:gd name="T0" fmla="*/ 678 w 707"/>
              <a:gd name="T1" fmla="*/ 172 h 614"/>
              <a:gd name="T2" fmla="*/ 676 w 707"/>
              <a:gd name="T3" fmla="*/ 147 h 614"/>
              <a:gd name="T4" fmla="*/ 609 w 707"/>
              <a:gd name="T5" fmla="*/ 54 h 614"/>
              <a:gd name="T6" fmla="*/ 393 w 707"/>
              <a:gd name="T7" fmla="*/ 87 h 614"/>
              <a:gd name="T8" fmla="*/ 68 w 707"/>
              <a:gd name="T9" fmla="*/ 55 h 614"/>
              <a:gd name="T10" fmla="*/ 26 w 707"/>
              <a:gd name="T11" fmla="*/ 315 h 614"/>
              <a:gd name="T12" fmla="*/ 163 w 707"/>
              <a:gd name="T13" fmla="*/ 502 h 614"/>
              <a:gd name="T14" fmla="*/ 225 w 707"/>
              <a:gd name="T15" fmla="*/ 560 h 614"/>
              <a:gd name="T16" fmla="*/ 373 w 707"/>
              <a:gd name="T17" fmla="*/ 600 h 614"/>
              <a:gd name="T18" fmla="*/ 478 w 707"/>
              <a:gd name="T19" fmla="*/ 505 h 614"/>
              <a:gd name="T20" fmla="*/ 525 w 707"/>
              <a:gd name="T21" fmla="*/ 447 h 614"/>
              <a:gd name="T22" fmla="*/ 568 w 707"/>
              <a:gd name="T23" fmla="*/ 413 h 614"/>
              <a:gd name="T24" fmla="*/ 603 w 707"/>
              <a:gd name="T25" fmla="*/ 367 h 614"/>
              <a:gd name="T26" fmla="*/ 477 w 707"/>
              <a:gd name="T27" fmla="*/ 481 h 614"/>
              <a:gd name="T28" fmla="*/ 367 w 707"/>
              <a:gd name="T29" fmla="*/ 337 h 614"/>
              <a:gd name="T30" fmla="*/ 123 w 707"/>
              <a:gd name="T31" fmla="*/ 397 h 614"/>
              <a:gd name="T32" fmla="*/ 241 w 707"/>
              <a:gd name="T33" fmla="*/ 505 h 614"/>
              <a:gd name="T34" fmla="*/ 660 w 707"/>
              <a:gd name="T35" fmla="*/ 312 h 614"/>
              <a:gd name="T36" fmla="*/ 642 w 707"/>
              <a:gd name="T37" fmla="*/ 306 h 614"/>
              <a:gd name="T38" fmla="*/ 610 w 707"/>
              <a:gd name="T39" fmla="*/ 351 h 614"/>
              <a:gd name="T40" fmla="*/ 680 w 707"/>
              <a:gd name="T41" fmla="*/ 200 h 614"/>
              <a:gd name="T42" fmla="*/ 561 w 707"/>
              <a:gd name="T43" fmla="*/ 396 h 614"/>
              <a:gd name="T44" fmla="*/ 520 w 707"/>
              <a:gd name="T45" fmla="*/ 320 h 614"/>
              <a:gd name="T46" fmla="*/ 475 w 707"/>
              <a:gd name="T47" fmla="*/ 262 h 614"/>
              <a:gd name="T48" fmla="*/ 437 w 707"/>
              <a:gd name="T49" fmla="*/ 253 h 614"/>
              <a:gd name="T50" fmla="*/ 501 w 707"/>
              <a:gd name="T51" fmla="*/ 212 h 614"/>
              <a:gd name="T52" fmla="*/ 429 w 707"/>
              <a:gd name="T53" fmla="*/ 378 h 614"/>
              <a:gd name="T54" fmla="*/ 331 w 707"/>
              <a:gd name="T55" fmla="*/ 368 h 614"/>
              <a:gd name="T56" fmla="*/ 221 w 707"/>
              <a:gd name="T57" fmla="*/ 389 h 614"/>
              <a:gd name="T58" fmla="*/ 295 w 707"/>
              <a:gd name="T59" fmla="*/ 380 h 614"/>
              <a:gd name="T60" fmla="*/ 294 w 707"/>
              <a:gd name="T61" fmla="*/ 373 h 614"/>
              <a:gd name="T62" fmla="*/ 549 w 707"/>
              <a:gd name="T63" fmla="*/ 138 h 614"/>
              <a:gd name="T64" fmla="*/ 535 w 707"/>
              <a:gd name="T65" fmla="*/ 157 h 614"/>
              <a:gd name="T66" fmla="*/ 441 w 707"/>
              <a:gd name="T67" fmla="*/ 149 h 614"/>
              <a:gd name="T68" fmla="*/ 474 w 707"/>
              <a:gd name="T69" fmla="*/ 193 h 614"/>
              <a:gd name="T70" fmla="*/ 92 w 707"/>
              <a:gd name="T71" fmla="*/ 316 h 614"/>
              <a:gd name="T72" fmla="*/ 51 w 707"/>
              <a:gd name="T73" fmla="*/ 305 h 614"/>
              <a:gd name="T74" fmla="*/ 88 w 707"/>
              <a:gd name="T75" fmla="*/ 419 h 614"/>
              <a:gd name="T76" fmla="*/ 91 w 707"/>
              <a:gd name="T77" fmla="*/ 392 h 614"/>
              <a:gd name="T78" fmla="*/ 79 w 707"/>
              <a:gd name="T79" fmla="*/ 336 h 614"/>
              <a:gd name="T80" fmla="*/ 147 w 707"/>
              <a:gd name="T81" fmla="*/ 454 h 614"/>
              <a:gd name="T82" fmla="*/ 260 w 707"/>
              <a:gd name="T83" fmla="*/ 545 h 614"/>
              <a:gd name="T84" fmla="*/ 162 w 707"/>
              <a:gd name="T85" fmla="*/ 478 h 614"/>
              <a:gd name="T86" fmla="*/ 199 w 707"/>
              <a:gd name="T87" fmla="*/ 478 h 614"/>
              <a:gd name="T88" fmla="*/ 272 w 707"/>
              <a:gd name="T89" fmla="*/ 519 h 614"/>
              <a:gd name="T90" fmla="*/ 295 w 707"/>
              <a:gd name="T91" fmla="*/ 536 h 614"/>
              <a:gd name="T92" fmla="*/ 307 w 707"/>
              <a:gd name="T93" fmla="*/ 398 h 614"/>
              <a:gd name="T94" fmla="*/ 355 w 707"/>
              <a:gd name="T95" fmla="*/ 383 h 614"/>
              <a:gd name="T96" fmla="*/ 346 w 707"/>
              <a:gd name="T97" fmla="*/ 346 h 614"/>
              <a:gd name="T98" fmla="*/ 405 w 707"/>
              <a:gd name="T99" fmla="*/ 306 h 614"/>
              <a:gd name="T100" fmla="*/ 375 w 707"/>
              <a:gd name="T101" fmla="*/ 365 h 614"/>
              <a:gd name="T102" fmla="*/ 403 w 707"/>
              <a:gd name="T103" fmla="*/ 440 h 614"/>
              <a:gd name="T104" fmla="*/ 477 w 707"/>
              <a:gd name="T105" fmla="*/ 417 h 614"/>
              <a:gd name="T106" fmla="*/ 475 w 707"/>
              <a:gd name="T107" fmla="*/ 480 h 614"/>
              <a:gd name="T108" fmla="*/ 413 w 707"/>
              <a:gd name="T109" fmla="*/ 413 h 614"/>
              <a:gd name="T110" fmla="*/ 456 w 707"/>
              <a:gd name="T111" fmla="*/ 370 h 614"/>
              <a:gd name="T112" fmla="*/ 512 w 707"/>
              <a:gd name="T113" fmla="*/ 334 h 614"/>
              <a:gd name="T114" fmla="*/ 485 w 707"/>
              <a:gd name="T115" fmla="*/ 415 h 614"/>
              <a:gd name="T116" fmla="*/ 526 w 707"/>
              <a:gd name="T117" fmla="*/ 413 h 614"/>
              <a:gd name="T118" fmla="*/ 551 w 707"/>
              <a:gd name="T119" fmla="*/ 274 h 614"/>
              <a:gd name="T120" fmla="*/ 566 w 707"/>
              <a:gd name="T121" fmla="*/ 257 h 614"/>
              <a:gd name="T122" fmla="*/ 583 w 707"/>
              <a:gd name="T123" fmla="*/ 222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7" h="614">
                <a:moveTo>
                  <a:pt x="644" y="266"/>
                </a:moveTo>
                <a:lnTo>
                  <a:pt x="644" y="264"/>
                </a:lnTo>
                <a:lnTo>
                  <a:pt x="644" y="263"/>
                </a:lnTo>
                <a:lnTo>
                  <a:pt x="645" y="262"/>
                </a:lnTo>
                <a:lnTo>
                  <a:pt x="648" y="260"/>
                </a:lnTo>
                <a:lnTo>
                  <a:pt x="651" y="259"/>
                </a:lnTo>
                <a:lnTo>
                  <a:pt x="653" y="258"/>
                </a:lnTo>
                <a:lnTo>
                  <a:pt x="654" y="256"/>
                </a:lnTo>
                <a:lnTo>
                  <a:pt x="656" y="253"/>
                </a:lnTo>
                <a:lnTo>
                  <a:pt x="657" y="249"/>
                </a:lnTo>
                <a:lnTo>
                  <a:pt x="657" y="247"/>
                </a:lnTo>
                <a:lnTo>
                  <a:pt x="657" y="246"/>
                </a:lnTo>
                <a:lnTo>
                  <a:pt x="656" y="243"/>
                </a:lnTo>
                <a:lnTo>
                  <a:pt x="656" y="242"/>
                </a:lnTo>
                <a:lnTo>
                  <a:pt x="658" y="242"/>
                </a:lnTo>
                <a:lnTo>
                  <a:pt x="659" y="245"/>
                </a:lnTo>
                <a:lnTo>
                  <a:pt x="662" y="246"/>
                </a:lnTo>
                <a:lnTo>
                  <a:pt x="662" y="241"/>
                </a:lnTo>
                <a:lnTo>
                  <a:pt x="659" y="235"/>
                </a:lnTo>
                <a:lnTo>
                  <a:pt x="656" y="230"/>
                </a:lnTo>
                <a:lnTo>
                  <a:pt x="653" y="226"/>
                </a:lnTo>
                <a:lnTo>
                  <a:pt x="657" y="228"/>
                </a:lnTo>
                <a:lnTo>
                  <a:pt x="660" y="226"/>
                </a:lnTo>
                <a:lnTo>
                  <a:pt x="664" y="225"/>
                </a:lnTo>
                <a:lnTo>
                  <a:pt x="666" y="223"/>
                </a:lnTo>
                <a:lnTo>
                  <a:pt x="664" y="222"/>
                </a:lnTo>
                <a:lnTo>
                  <a:pt x="662" y="218"/>
                </a:lnTo>
                <a:lnTo>
                  <a:pt x="662" y="216"/>
                </a:lnTo>
                <a:lnTo>
                  <a:pt x="665" y="213"/>
                </a:lnTo>
                <a:lnTo>
                  <a:pt x="667" y="210"/>
                </a:lnTo>
                <a:lnTo>
                  <a:pt x="669" y="207"/>
                </a:lnTo>
                <a:lnTo>
                  <a:pt x="668" y="206"/>
                </a:lnTo>
                <a:lnTo>
                  <a:pt x="668" y="205"/>
                </a:lnTo>
                <a:lnTo>
                  <a:pt x="668" y="204"/>
                </a:lnTo>
                <a:lnTo>
                  <a:pt x="669" y="201"/>
                </a:lnTo>
                <a:lnTo>
                  <a:pt x="670" y="198"/>
                </a:lnTo>
                <a:lnTo>
                  <a:pt x="670" y="193"/>
                </a:lnTo>
                <a:lnTo>
                  <a:pt x="670" y="191"/>
                </a:lnTo>
                <a:lnTo>
                  <a:pt x="670" y="190"/>
                </a:lnTo>
                <a:lnTo>
                  <a:pt x="672" y="188"/>
                </a:lnTo>
                <a:lnTo>
                  <a:pt x="673" y="185"/>
                </a:lnTo>
                <a:lnTo>
                  <a:pt x="675" y="181"/>
                </a:lnTo>
                <a:lnTo>
                  <a:pt x="675" y="176"/>
                </a:lnTo>
                <a:lnTo>
                  <a:pt x="674" y="174"/>
                </a:lnTo>
                <a:lnTo>
                  <a:pt x="675" y="173"/>
                </a:lnTo>
                <a:lnTo>
                  <a:pt x="676" y="172"/>
                </a:lnTo>
                <a:lnTo>
                  <a:pt x="678" y="171"/>
                </a:lnTo>
                <a:lnTo>
                  <a:pt x="678" y="172"/>
                </a:lnTo>
                <a:lnTo>
                  <a:pt x="678" y="172"/>
                </a:lnTo>
                <a:lnTo>
                  <a:pt x="678" y="174"/>
                </a:lnTo>
                <a:lnTo>
                  <a:pt x="678" y="177"/>
                </a:lnTo>
                <a:lnTo>
                  <a:pt x="681" y="180"/>
                </a:lnTo>
                <a:lnTo>
                  <a:pt x="684" y="181"/>
                </a:lnTo>
                <a:lnTo>
                  <a:pt x="686" y="182"/>
                </a:lnTo>
                <a:lnTo>
                  <a:pt x="689" y="181"/>
                </a:lnTo>
                <a:lnTo>
                  <a:pt x="689" y="180"/>
                </a:lnTo>
                <a:lnTo>
                  <a:pt x="690" y="179"/>
                </a:lnTo>
                <a:lnTo>
                  <a:pt x="690" y="175"/>
                </a:lnTo>
                <a:lnTo>
                  <a:pt x="689" y="171"/>
                </a:lnTo>
                <a:lnTo>
                  <a:pt x="689" y="167"/>
                </a:lnTo>
                <a:lnTo>
                  <a:pt x="687" y="163"/>
                </a:lnTo>
                <a:lnTo>
                  <a:pt x="687" y="160"/>
                </a:lnTo>
                <a:lnTo>
                  <a:pt x="686" y="158"/>
                </a:lnTo>
                <a:lnTo>
                  <a:pt x="686" y="157"/>
                </a:lnTo>
                <a:lnTo>
                  <a:pt x="684" y="157"/>
                </a:lnTo>
                <a:lnTo>
                  <a:pt x="683" y="158"/>
                </a:lnTo>
                <a:lnTo>
                  <a:pt x="682" y="159"/>
                </a:lnTo>
                <a:lnTo>
                  <a:pt x="682" y="162"/>
                </a:lnTo>
                <a:lnTo>
                  <a:pt x="683" y="163"/>
                </a:lnTo>
                <a:lnTo>
                  <a:pt x="684" y="167"/>
                </a:lnTo>
                <a:lnTo>
                  <a:pt x="685" y="171"/>
                </a:lnTo>
                <a:lnTo>
                  <a:pt x="684" y="170"/>
                </a:lnTo>
                <a:lnTo>
                  <a:pt x="685" y="171"/>
                </a:lnTo>
                <a:lnTo>
                  <a:pt x="683" y="172"/>
                </a:lnTo>
                <a:lnTo>
                  <a:pt x="682" y="173"/>
                </a:lnTo>
                <a:lnTo>
                  <a:pt x="681" y="173"/>
                </a:lnTo>
                <a:lnTo>
                  <a:pt x="678" y="172"/>
                </a:lnTo>
                <a:lnTo>
                  <a:pt x="678" y="170"/>
                </a:lnTo>
                <a:lnTo>
                  <a:pt x="681" y="167"/>
                </a:lnTo>
                <a:lnTo>
                  <a:pt x="681" y="165"/>
                </a:lnTo>
                <a:lnTo>
                  <a:pt x="681" y="164"/>
                </a:lnTo>
                <a:lnTo>
                  <a:pt x="681" y="162"/>
                </a:lnTo>
                <a:lnTo>
                  <a:pt x="680" y="160"/>
                </a:lnTo>
                <a:lnTo>
                  <a:pt x="678" y="159"/>
                </a:lnTo>
                <a:lnTo>
                  <a:pt x="677" y="159"/>
                </a:lnTo>
                <a:lnTo>
                  <a:pt x="676" y="160"/>
                </a:lnTo>
                <a:lnTo>
                  <a:pt x="676" y="162"/>
                </a:lnTo>
                <a:lnTo>
                  <a:pt x="676" y="164"/>
                </a:lnTo>
                <a:lnTo>
                  <a:pt x="675" y="166"/>
                </a:lnTo>
                <a:lnTo>
                  <a:pt x="673" y="164"/>
                </a:lnTo>
                <a:lnTo>
                  <a:pt x="672" y="160"/>
                </a:lnTo>
                <a:lnTo>
                  <a:pt x="673" y="158"/>
                </a:lnTo>
                <a:lnTo>
                  <a:pt x="674" y="155"/>
                </a:lnTo>
                <a:lnTo>
                  <a:pt x="676" y="152"/>
                </a:lnTo>
                <a:lnTo>
                  <a:pt x="677" y="150"/>
                </a:lnTo>
                <a:lnTo>
                  <a:pt x="676" y="147"/>
                </a:lnTo>
                <a:lnTo>
                  <a:pt x="675" y="145"/>
                </a:lnTo>
                <a:lnTo>
                  <a:pt x="677" y="140"/>
                </a:lnTo>
                <a:lnTo>
                  <a:pt x="678" y="134"/>
                </a:lnTo>
                <a:lnTo>
                  <a:pt x="675" y="132"/>
                </a:lnTo>
                <a:lnTo>
                  <a:pt x="669" y="132"/>
                </a:lnTo>
                <a:lnTo>
                  <a:pt x="668" y="130"/>
                </a:lnTo>
                <a:lnTo>
                  <a:pt x="667" y="129"/>
                </a:lnTo>
                <a:lnTo>
                  <a:pt x="666" y="126"/>
                </a:lnTo>
                <a:lnTo>
                  <a:pt x="667" y="125"/>
                </a:lnTo>
                <a:lnTo>
                  <a:pt x="674" y="124"/>
                </a:lnTo>
                <a:lnTo>
                  <a:pt x="682" y="124"/>
                </a:lnTo>
                <a:lnTo>
                  <a:pt x="683" y="122"/>
                </a:lnTo>
                <a:lnTo>
                  <a:pt x="684" y="118"/>
                </a:lnTo>
                <a:lnTo>
                  <a:pt x="687" y="116"/>
                </a:lnTo>
                <a:lnTo>
                  <a:pt x="689" y="114"/>
                </a:lnTo>
                <a:lnTo>
                  <a:pt x="686" y="110"/>
                </a:lnTo>
                <a:lnTo>
                  <a:pt x="684" y="106"/>
                </a:lnTo>
                <a:lnTo>
                  <a:pt x="678" y="104"/>
                </a:lnTo>
                <a:lnTo>
                  <a:pt x="674" y="102"/>
                </a:lnTo>
                <a:lnTo>
                  <a:pt x="673" y="101"/>
                </a:lnTo>
                <a:lnTo>
                  <a:pt x="670" y="99"/>
                </a:lnTo>
                <a:lnTo>
                  <a:pt x="670" y="98"/>
                </a:lnTo>
                <a:lnTo>
                  <a:pt x="670" y="96"/>
                </a:lnTo>
                <a:lnTo>
                  <a:pt x="672" y="97"/>
                </a:lnTo>
                <a:lnTo>
                  <a:pt x="674" y="98"/>
                </a:lnTo>
                <a:lnTo>
                  <a:pt x="674" y="97"/>
                </a:lnTo>
                <a:lnTo>
                  <a:pt x="674" y="96"/>
                </a:lnTo>
                <a:lnTo>
                  <a:pt x="674" y="94"/>
                </a:lnTo>
                <a:lnTo>
                  <a:pt x="673" y="94"/>
                </a:lnTo>
                <a:lnTo>
                  <a:pt x="669" y="93"/>
                </a:lnTo>
                <a:lnTo>
                  <a:pt x="667" y="93"/>
                </a:lnTo>
                <a:lnTo>
                  <a:pt x="664" y="92"/>
                </a:lnTo>
                <a:lnTo>
                  <a:pt x="661" y="91"/>
                </a:lnTo>
                <a:lnTo>
                  <a:pt x="659" y="89"/>
                </a:lnTo>
                <a:lnTo>
                  <a:pt x="657" y="87"/>
                </a:lnTo>
                <a:lnTo>
                  <a:pt x="657" y="84"/>
                </a:lnTo>
                <a:lnTo>
                  <a:pt x="657" y="82"/>
                </a:lnTo>
                <a:lnTo>
                  <a:pt x="658" y="79"/>
                </a:lnTo>
                <a:lnTo>
                  <a:pt x="657" y="75"/>
                </a:lnTo>
                <a:lnTo>
                  <a:pt x="654" y="73"/>
                </a:lnTo>
                <a:lnTo>
                  <a:pt x="652" y="69"/>
                </a:lnTo>
                <a:lnTo>
                  <a:pt x="645" y="65"/>
                </a:lnTo>
                <a:lnTo>
                  <a:pt x="640" y="63"/>
                </a:lnTo>
                <a:lnTo>
                  <a:pt x="631" y="60"/>
                </a:lnTo>
                <a:lnTo>
                  <a:pt x="623" y="57"/>
                </a:lnTo>
                <a:lnTo>
                  <a:pt x="618" y="55"/>
                </a:lnTo>
                <a:lnTo>
                  <a:pt x="614" y="54"/>
                </a:lnTo>
                <a:lnTo>
                  <a:pt x="609" y="54"/>
                </a:lnTo>
                <a:lnTo>
                  <a:pt x="603" y="54"/>
                </a:lnTo>
                <a:lnTo>
                  <a:pt x="594" y="56"/>
                </a:lnTo>
                <a:lnTo>
                  <a:pt x="584" y="56"/>
                </a:lnTo>
                <a:lnTo>
                  <a:pt x="583" y="55"/>
                </a:lnTo>
                <a:lnTo>
                  <a:pt x="582" y="55"/>
                </a:lnTo>
                <a:lnTo>
                  <a:pt x="582" y="54"/>
                </a:lnTo>
                <a:lnTo>
                  <a:pt x="582" y="52"/>
                </a:lnTo>
                <a:lnTo>
                  <a:pt x="584" y="50"/>
                </a:lnTo>
                <a:lnTo>
                  <a:pt x="586" y="48"/>
                </a:lnTo>
                <a:lnTo>
                  <a:pt x="577" y="47"/>
                </a:lnTo>
                <a:lnTo>
                  <a:pt x="568" y="46"/>
                </a:lnTo>
                <a:lnTo>
                  <a:pt x="575" y="44"/>
                </a:lnTo>
                <a:lnTo>
                  <a:pt x="579" y="41"/>
                </a:lnTo>
                <a:lnTo>
                  <a:pt x="571" y="41"/>
                </a:lnTo>
                <a:lnTo>
                  <a:pt x="562" y="41"/>
                </a:lnTo>
                <a:lnTo>
                  <a:pt x="565" y="39"/>
                </a:lnTo>
                <a:lnTo>
                  <a:pt x="567" y="38"/>
                </a:lnTo>
                <a:lnTo>
                  <a:pt x="569" y="38"/>
                </a:lnTo>
                <a:lnTo>
                  <a:pt x="573" y="36"/>
                </a:lnTo>
                <a:lnTo>
                  <a:pt x="575" y="36"/>
                </a:lnTo>
                <a:lnTo>
                  <a:pt x="576" y="35"/>
                </a:lnTo>
                <a:lnTo>
                  <a:pt x="574" y="34"/>
                </a:lnTo>
                <a:lnTo>
                  <a:pt x="571" y="34"/>
                </a:lnTo>
                <a:lnTo>
                  <a:pt x="560" y="33"/>
                </a:lnTo>
                <a:lnTo>
                  <a:pt x="550" y="34"/>
                </a:lnTo>
                <a:lnTo>
                  <a:pt x="540" y="36"/>
                </a:lnTo>
                <a:lnTo>
                  <a:pt x="529" y="40"/>
                </a:lnTo>
                <a:lnTo>
                  <a:pt x="520" y="43"/>
                </a:lnTo>
                <a:lnTo>
                  <a:pt x="511" y="47"/>
                </a:lnTo>
                <a:lnTo>
                  <a:pt x="502" y="51"/>
                </a:lnTo>
                <a:lnTo>
                  <a:pt x="493" y="56"/>
                </a:lnTo>
                <a:lnTo>
                  <a:pt x="484" y="59"/>
                </a:lnTo>
                <a:lnTo>
                  <a:pt x="476" y="64"/>
                </a:lnTo>
                <a:lnTo>
                  <a:pt x="467" y="67"/>
                </a:lnTo>
                <a:lnTo>
                  <a:pt x="458" y="71"/>
                </a:lnTo>
                <a:lnTo>
                  <a:pt x="448" y="75"/>
                </a:lnTo>
                <a:lnTo>
                  <a:pt x="439" y="80"/>
                </a:lnTo>
                <a:lnTo>
                  <a:pt x="430" y="85"/>
                </a:lnTo>
                <a:lnTo>
                  <a:pt x="422" y="91"/>
                </a:lnTo>
                <a:lnTo>
                  <a:pt x="414" y="97"/>
                </a:lnTo>
                <a:lnTo>
                  <a:pt x="408" y="101"/>
                </a:lnTo>
                <a:lnTo>
                  <a:pt x="405" y="102"/>
                </a:lnTo>
                <a:lnTo>
                  <a:pt x="404" y="102"/>
                </a:lnTo>
                <a:lnTo>
                  <a:pt x="403" y="101"/>
                </a:lnTo>
                <a:lnTo>
                  <a:pt x="402" y="101"/>
                </a:lnTo>
                <a:lnTo>
                  <a:pt x="401" y="98"/>
                </a:lnTo>
                <a:lnTo>
                  <a:pt x="398" y="96"/>
                </a:lnTo>
                <a:lnTo>
                  <a:pt x="393" y="87"/>
                </a:lnTo>
                <a:lnTo>
                  <a:pt x="386" y="77"/>
                </a:lnTo>
                <a:lnTo>
                  <a:pt x="379" y="68"/>
                </a:lnTo>
                <a:lnTo>
                  <a:pt x="372" y="60"/>
                </a:lnTo>
                <a:lnTo>
                  <a:pt x="360" y="47"/>
                </a:lnTo>
                <a:lnTo>
                  <a:pt x="346" y="36"/>
                </a:lnTo>
                <a:lnTo>
                  <a:pt x="331" y="27"/>
                </a:lnTo>
                <a:lnTo>
                  <a:pt x="316" y="19"/>
                </a:lnTo>
                <a:lnTo>
                  <a:pt x="318" y="19"/>
                </a:lnTo>
                <a:lnTo>
                  <a:pt x="318" y="18"/>
                </a:lnTo>
                <a:lnTo>
                  <a:pt x="316" y="17"/>
                </a:lnTo>
                <a:lnTo>
                  <a:pt x="315" y="16"/>
                </a:lnTo>
                <a:lnTo>
                  <a:pt x="311" y="15"/>
                </a:lnTo>
                <a:lnTo>
                  <a:pt x="309" y="14"/>
                </a:lnTo>
                <a:lnTo>
                  <a:pt x="309" y="16"/>
                </a:lnTo>
                <a:lnTo>
                  <a:pt x="310" y="17"/>
                </a:lnTo>
                <a:lnTo>
                  <a:pt x="304" y="16"/>
                </a:lnTo>
                <a:lnTo>
                  <a:pt x="299" y="13"/>
                </a:lnTo>
                <a:lnTo>
                  <a:pt x="297" y="10"/>
                </a:lnTo>
                <a:lnTo>
                  <a:pt x="295" y="8"/>
                </a:lnTo>
                <a:lnTo>
                  <a:pt x="291" y="9"/>
                </a:lnTo>
                <a:lnTo>
                  <a:pt x="288" y="10"/>
                </a:lnTo>
                <a:lnTo>
                  <a:pt x="282" y="9"/>
                </a:lnTo>
                <a:lnTo>
                  <a:pt x="277" y="7"/>
                </a:lnTo>
                <a:lnTo>
                  <a:pt x="272" y="4"/>
                </a:lnTo>
                <a:lnTo>
                  <a:pt x="266" y="1"/>
                </a:lnTo>
                <a:lnTo>
                  <a:pt x="261" y="0"/>
                </a:lnTo>
                <a:lnTo>
                  <a:pt x="255" y="0"/>
                </a:lnTo>
                <a:lnTo>
                  <a:pt x="241" y="1"/>
                </a:lnTo>
                <a:lnTo>
                  <a:pt x="228" y="4"/>
                </a:lnTo>
                <a:lnTo>
                  <a:pt x="214" y="5"/>
                </a:lnTo>
                <a:lnTo>
                  <a:pt x="200" y="6"/>
                </a:lnTo>
                <a:lnTo>
                  <a:pt x="186" y="7"/>
                </a:lnTo>
                <a:lnTo>
                  <a:pt x="172" y="9"/>
                </a:lnTo>
                <a:lnTo>
                  <a:pt x="161" y="13"/>
                </a:lnTo>
                <a:lnTo>
                  <a:pt x="149" y="16"/>
                </a:lnTo>
                <a:lnTo>
                  <a:pt x="137" y="18"/>
                </a:lnTo>
                <a:lnTo>
                  <a:pt x="125" y="24"/>
                </a:lnTo>
                <a:lnTo>
                  <a:pt x="130" y="24"/>
                </a:lnTo>
                <a:lnTo>
                  <a:pt x="134" y="25"/>
                </a:lnTo>
                <a:lnTo>
                  <a:pt x="128" y="30"/>
                </a:lnTo>
                <a:lnTo>
                  <a:pt x="121" y="33"/>
                </a:lnTo>
                <a:lnTo>
                  <a:pt x="114" y="36"/>
                </a:lnTo>
                <a:lnTo>
                  <a:pt x="106" y="39"/>
                </a:lnTo>
                <a:lnTo>
                  <a:pt x="98" y="41"/>
                </a:lnTo>
                <a:lnTo>
                  <a:pt x="90" y="43"/>
                </a:lnTo>
                <a:lnTo>
                  <a:pt x="83" y="46"/>
                </a:lnTo>
                <a:lnTo>
                  <a:pt x="75" y="50"/>
                </a:lnTo>
                <a:lnTo>
                  <a:pt x="68" y="55"/>
                </a:lnTo>
                <a:lnTo>
                  <a:pt x="63" y="60"/>
                </a:lnTo>
                <a:lnTo>
                  <a:pt x="56" y="67"/>
                </a:lnTo>
                <a:lnTo>
                  <a:pt x="50" y="74"/>
                </a:lnTo>
                <a:lnTo>
                  <a:pt x="40" y="88"/>
                </a:lnTo>
                <a:lnTo>
                  <a:pt x="32" y="102"/>
                </a:lnTo>
                <a:lnTo>
                  <a:pt x="24" y="119"/>
                </a:lnTo>
                <a:lnTo>
                  <a:pt x="17" y="135"/>
                </a:lnTo>
                <a:lnTo>
                  <a:pt x="14" y="143"/>
                </a:lnTo>
                <a:lnTo>
                  <a:pt x="13" y="151"/>
                </a:lnTo>
                <a:lnTo>
                  <a:pt x="9" y="159"/>
                </a:lnTo>
                <a:lnTo>
                  <a:pt x="7" y="167"/>
                </a:lnTo>
                <a:lnTo>
                  <a:pt x="5" y="176"/>
                </a:lnTo>
                <a:lnTo>
                  <a:pt x="3" y="185"/>
                </a:lnTo>
                <a:lnTo>
                  <a:pt x="2" y="196"/>
                </a:lnTo>
                <a:lnTo>
                  <a:pt x="2" y="204"/>
                </a:lnTo>
                <a:lnTo>
                  <a:pt x="1" y="213"/>
                </a:lnTo>
                <a:lnTo>
                  <a:pt x="1" y="223"/>
                </a:lnTo>
                <a:lnTo>
                  <a:pt x="1" y="226"/>
                </a:lnTo>
                <a:lnTo>
                  <a:pt x="1" y="230"/>
                </a:lnTo>
                <a:lnTo>
                  <a:pt x="0" y="234"/>
                </a:lnTo>
                <a:lnTo>
                  <a:pt x="1" y="239"/>
                </a:lnTo>
                <a:lnTo>
                  <a:pt x="3" y="240"/>
                </a:lnTo>
                <a:lnTo>
                  <a:pt x="7" y="241"/>
                </a:lnTo>
                <a:lnTo>
                  <a:pt x="8" y="245"/>
                </a:lnTo>
                <a:lnTo>
                  <a:pt x="8" y="248"/>
                </a:lnTo>
                <a:lnTo>
                  <a:pt x="8" y="251"/>
                </a:lnTo>
                <a:lnTo>
                  <a:pt x="8" y="256"/>
                </a:lnTo>
                <a:lnTo>
                  <a:pt x="6" y="259"/>
                </a:lnTo>
                <a:lnTo>
                  <a:pt x="6" y="264"/>
                </a:lnTo>
                <a:lnTo>
                  <a:pt x="6" y="266"/>
                </a:lnTo>
                <a:lnTo>
                  <a:pt x="7" y="266"/>
                </a:lnTo>
                <a:lnTo>
                  <a:pt x="8" y="266"/>
                </a:lnTo>
                <a:lnTo>
                  <a:pt x="9" y="266"/>
                </a:lnTo>
                <a:lnTo>
                  <a:pt x="10" y="266"/>
                </a:lnTo>
                <a:lnTo>
                  <a:pt x="11" y="266"/>
                </a:lnTo>
                <a:lnTo>
                  <a:pt x="11" y="266"/>
                </a:lnTo>
                <a:lnTo>
                  <a:pt x="13" y="268"/>
                </a:lnTo>
                <a:lnTo>
                  <a:pt x="15" y="279"/>
                </a:lnTo>
                <a:lnTo>
                  <a:pt x="18" y="290"/>
                </a:lnTo>
                <a:lnTo>
                  <a:pt x="14" y="288"/>
                </a:lnTo>
                <a:lnTo>
                  <a:pt x="10" y="283"/>
                </a:lnTo>
                <a:lnTo>
                  <a:pt x="10" y="288"/>
                </a:lnTo>
                <a:lnTo>
                  <a:pt x="11" y="291"/>
                </a:lnTo>
                <a:lnTo>
                  <a:pt x="15" y="292"/>
                </a:lnTo>
                <a:lnTo>
                  <a:pt x="18" y="295"/>
                </a:lnTo>
                <a:lnTo>
                  <a:pt x="22" y="300"/>
                </a:lnTo>
                <a:lnTo>
                  <a:pt x="23" y="307"/>
                </a:lnTo>
                <a:lnTo>
                  <a:pt x="26" y="315"/>
                </a:lnTo>
                <a:lnTo>
                  <a:pt x="30" y="322"/>
                </a:lnTo>
                <a:lnTo>
                  <a:pt x="33" y="332"/>
                </a:lnTo>
                <a:lnTo>
                  <a:pt x="38" y="342"/>
                </a:lnTo>
                <a:lnTo>
                  <a:pt x="41" y="351"/>
                </a:lnTo>
                <a:lnTo>
                  <a:pt x="46" y="361"/>
                </a:lnTo>
                <a:lnTo>
                  <a:pt x="50" y="368"/>
                </a:lnTo>
                <a:lnTo>
                  <a:pt x="55" y="378"/>
                </a:lnTo>
                <a:lnTo>
                  <a:pt x="59" y="387"/>
                </a:lnTo>
                <a:lnTo>
                  <a:pt x="66" y="396"/>
                </a:lnTo>
                <a:lnTo>
                  <a:pt x="68" y="397"/>
                </a:lnTo>
                <a:lnTo>
                  <a:pt x="69" y="399"/>
                </a:lnTo>
                <a:lnTo>
                  <a:pt x="69" y="401"/>
                </a:lnTo>
                <a:lnTo>
                  <a:pt x="71" y="405"/>
                </a:lnTo>
                <a:lnTo>
                  <a:pt x="74" y="409"/>
                </a:lnTo>
                <a:lnTo>
                  <a:pt x="79" y="413"/>
                </a:lnTo>
                <a:lnTo>
                  <a:pt x="82" y="421"/>
                </a:lnTo>
                <a:lnTo>
                  <a:pt x="85" y="429"/>
                </a:lnTo>
                <a:lnTo>
                  <a:pt x="90" y="431"/>
                </a:lnTo>
                <a:lnTo>
                  <a:pt x="95" y="432"/>
                </a:lnTo>
                <a:lnTo>
                  <a:pt x="98" y="432"/>
                </a:lnTo>
                <a:lnTo>
                  <a:pt x="99" y="433"/>
                </a:lnTo>
                <a:lnTo>
                  <a:pt x="99" y="436"/>
                </a:lnTo>
                <a:lnTo>
                  <a:pt x="100" y="439"/>
                </a:lnTo>
                <a:lnTo>
                  <a:pt x="104" y="446"/>
                </a:lnTo>
                <a:lnTo>
                  <a:pt x="109" y="453"/>
                </a:lnTo>
                <a:lnTo>
                  <a:pt x="115" y="459"/>
                </a:lnTo>
                <a:lnTo>
                  <a:pt x="121" y="465"/>
                </a:lnTo>
                <a:lnTo>
                  <a:pt x="125" y="471"/>
                </a:lnTo>
                <a:lnTo>
                  <a:pt x="131" y="475"/>
                </a:lnTo>
                <a:lnTo>
                  <a:pt x="138" y="478"/>
                </a:lnTo>
                <a:lnTo>
                  <a:pt x="142" y="479"/>
                </a:lnTo>
                <a:lnTo>
                  <a:pt x="140" y="474"/>
                </a:lnTo>
                <a:lnTo>
                  <a:pt x="138" y="471"/>
                </a:lnTo>
                <a:lnTo>
                  <a:pt x="145" y="473"/>
                </a:lnTo>
                <a:lnTo>
                  <a:pt x="149" y="478"/>
                </a:lnTo>
                <a:lnTo>
                  <a:pt x="151" y="481"/>
                </a:lnTo>
                <a:lnTo>
                  <a:pt x="150" y="484"/>
                </a:lnTo>
                <a:lnTo>
                  <a:pt x="149" y="484"/>
                </a:lnTo>
                <a:lnTo>
                  <a:pt x="148" y="483"/>
                </a:lnTo>
                <a:lnTo>
                  <a:pt x="147" y="483"/>
                </a:lnTo>
                <a:lnTo>
                  <a:pt x="147" y="484"/>
                </a:lnTo>
                <a:lnTo>
                  <a:pt x="148" y="488"/>
                </a:lnTo>
                <a:lnTo>
                  <a:pt x="151" y="491"/>
                </a:lnTo>
                <a:lnTo>
                  <a:pt x="156" y="495"/>
                </a:lnTo>
                <a:lnTo>
                  <a:pt x="159" y="497"/>
                </a:lnTo>
                <a:lnTo>
                  <a:pt x="161" y="499"/>
                </a:lnTo>
                <a:lnTo>
                  <a:pt x="162" y="500"/>
                </a:lnTo>
                <a:lnTo>
                  <a:pt x="163" y="502"/>
                </a:lnTo>
                <a:lnTo>
                  <a:pt x="164" y="504"/>
                </a:lnTo>
                <a:lnTo>
                  <a:pt x="169" y="506"/>
                </a:lnTo>
                <a:lnTo>
                  <a:pt x="173" y="507"/>
                </a:lnTo>
                <a:lnTo>
                  <a:pt x="172" y="505"/>
                </a:lnTo>
                <a:lnTo>
                  <a:pt x="170" y="503"/>
                </a:lnTo>
                <a:lnTo>
                  <a:pt x="172" y="502"/>
                </a:lnTo>
                <a:lnTo>
                  <a:pt x="175" y="502"/>
                </a:lnTo>
                <a:lnTo>
                  <a:pt x="176" y="504"/>
                </a:lnTo>
                <a:lnTo>
                  <a:pt x="178" y="506"/>
                </a:lnTo>
                <a:lnTo>
                  <a:pt x="181" y="507"/>
                </a:lnTo>
                <a:lnTo>
                  <a:pt x="183" y="506"/>
                </a:lnTo>
                <a:lnTo>
                  <a:pt x="187" y="507"/>
                </a:lnTo>
                <a:lnTo>
                  <a:pt x="189" y="511"/>
                </a:lnTo>
                <a:lnTo>
                  <a:pt x="192" y="514"/>
                </a:lnTo>
                <a:lnTo>
                  <a:pt x="199" y="520"/>
                </a:lnTo>
                <a:lnTo>
                  <a:pt x="203" y="522"/>
                </a:lnTo>
                <a:lnTo>
                  <a:pt x="205" y="525"/>
                </a:lnTo>
                <a:lnTo>
                  <a:pt x="207" y="528"/>
                </a:lnTo>
                <a:lnTo>
                  <a:pt x="207" y="530"/>
                </a:lnTo>
                <a:lnTo>
                  <a:pt x="208" y="529"/>
                </a:lnTo>
                <a:lnTo>
                  <a:pt x="209" y="529"/>
                </a:lnTo>
                <a:lnTo>
                  <a:pt x="211" y="529"/>
                </a:lnTo>
                <a:lnTo>
                  <a:pt x="212" y="530"/>
                </a:lnTo>
                <a:lnTo>
                  <a:pt x="213" y="532"/>
                </a:lnTo>
                <a:lnTo>
                  <a:pt x="212" y="536"/>
                </a:lnTo>
                <a:lnTo>
                  <a:pt x="208" y="536"/>
                </a:lnTo>
                <a:lnTo>
                  <a:pt x="205" y="533"/>
                </a:lnTo>
                <a:lnTo>
                  <a:pt x="202" y="530"/>
                </a:lnTo>
                <a:lnTo>
                  <a:pt x="198" y="528"/>
                </a:lnTo>
                <a:lnTo>
                  <a:pt x="192" y="523"/>
                </a:lnTo>
                <a:lnTo>
                  <a:pt x="187" y="516"/>
                </a:lnTo>
                <a:lnTo>
                  <a:pt x="184" y="514"/>
                </a:lnTo>
                <a:lnTo>
                  <a:pt x="182" y="513"/>
                </a:lnTo>
                <a:lnTo>
                  <a:pt x="179" y="511"/>
                </a:lnTo>
                <a:lnTo>
                  <a:pt x="175" y="511"/>
                </a:lnTo>
                <a:lnTo>
                  <a:pt x="179" y="514"/>
                </a:lnTo>
                <a:lnTo>
                  <a:pt x="187" y="522"/>
                </a:lnTo>
                <a:lnTo>
                  <a:pt x="196" y="530"/>
                </a:lnTo>
                <a:lnTo>
                  <a:pt x="202" y="533"/>
                </a:lnTo>
                <a:lnTo>
                  <a:pt x="205" y="540"/>
                </a:lnTo>
                <a:lnTo>
                  <a:pt x="208" y="546"/>
                </a:lnTo>
                <a:lnTo>
                  <a:pt x="209" y="549"/>
                </a:lnTo>
                <a:lnTo>
                  <a:pt x="213" y="552"/>
                </a:lnTo>
                <a:lnTo>
                  <a:pt x="215" y="553"/>
                </a:lnTo>
                <a:lnTo>
                  <a:pt x="220" y="553"/>
                </a:lnTo>
                <a:lnTo>
                  <a:pt x="223" y="554"/>
                </a:lnTo>
                <a:lnTo>
                  <a:pt x="224" y="556"/>
                </a:lnTo>
                <a:lnTo>
                  <a:pt x="225" y="560"/>
                </a:lnTo>
                <a:lnTo>
                  <a:pt x="228" y="562"/>
                </a:lnTo>
                <a:lnTo>
                  <a:pt x="233" y="565"/>
                </a:lnTo>
                <a:lnTo>
                  <a:pt x="240" y="566"/>
                </a:lnTo>
                <a:lnTo>
                  <a:pt x="245" y="570"/>
                </a:lnTo>
                <a:lnTo>
                  <a:pt x="249" y="573"/>
                </a:lnTo>
                <a:lnTo>
                  <a:pt x="249" y="577"/>
                </a:lnTo>
                <a:lnTo>
                  <a:pt x="249" y="580"/>
                </a:lnTo>
                <a:lnTo>
                  <a:pt x="252" y="583"/>
                </a:lnTo>
                <a:lnTo>
                  <a:pt x="254" y="586"/>
                </a:lnTo>
                <a:lnTo>
                  <a:pt x="261" y="589"/>
                </a:lnTo>
                <a:lnTo>
                  <a:pt x="266" y="592"/>
                </a:lnTo>
                <a:lnTo>
                  <a:pt x="272" y="596"/>
                </a:lnTo>
                <a:lnTo>
                  <a:pt x="277" y="602"/>
                </a:lnTo>
                <a:lnTo>
                  <a:pt x="280" y="605"/>
                </a:lnTo>
                <a:lnTo>
                  <a:pt x="283" y="608"/>
                </a:lnTo>
                <a:lnTo>
                  <a:pt x="287" y="611"/>
                </a:lnTo>
                <a:lnTo>
                  <a:pt x="291" y="612"/>
                </a:lnTo>
                <a:lnTo>
                  <a:pt x="301" y="614"/>
                </a:lnTo>
                <a:lnTo>
                  <a:pt x="310" y="613"/>
                </a:lnTo>
                <a:lnTo>
                  <a:pt x="314" y="613"/>
                </a:lnTo>
                <a:lnTo>
                  <a:pt x="320" y="612"/>
                </a:lnTo>
                <a:lnTo>
                  <a:pt x="321" y="608"/>
                </a:lnTo>
                <a:lnTo>
                  <a:pt x="322" y="606"/>
                </a:lnTo>
                <a:lnTo>
                  <a:pt x="324" y="606"/>
                </a:lnTo>
                <a:lnTo>
                  <a:pt x="329" y="605"/>
                </a:lnTo>
                <a:lnTo>
                  <a:pt x="330" y="603"/>
                </a:lnTo>
                <a:lnTo>
                  <a:pt x="332" y="602"/>
                </a:lnTo>
                <a:lnTo>
                  <a:pt x="335" y="602"/>
                </a:lnTo>
                <a:lnTo>
                  <a:pt x="337" y="602"/>
                </a:lnTo>
                <a:lnTo>
                  <a:pt x="336" y="598"/>
                </a:lnTo>
                <a:lnTo>
                  <a:pt x="334" y="596"/>
                </a:lnTo>
                <a:lnTo>
                  <a:pt x="335" y="595"/>
                </a:lnTo>
                <a:lnTo>
                  <a:pt x="336" y="594"/>
                </a:lnTo>
                <a:lnTo>
                  <a:pt x="337" y="594"/>
                </a:lnTo>
                <a:lnTo>
                  <a:pt x="337" y="595"/>
                </a:lnTo>
                <a:lnTo>
                  <a:pt x="339" y="597"/>
                </a:lnTo>
                <a:lnTo>
                  <a:pt x="339" y="599"/>
                </a:lnTo>
                <a:lnTo>
                  <a:pt x="346" y="604"/>
                </a:lnTo>
                <a:lnTo>
                  <a:pt x="353" y="608"/>
                </a:lnTo>
                <a:lnTo>
                  <a:pt x="355" y="610"/>
                </a:lnTo>
                <a:lnTo>
                  <a:pt x="356" y="611"/>
                </a:lnTo>
                <a:lnTo>
                  <a:pt x="357" y="612"/>
                </a:lnTo>
                <a:lnTo>
                  <a:pt x="357" y="611"/>
                </a:lnTo>
                <a:lnTo>
                  <a:pt x="360" y="608"/>
                </a:lnTo>
                <a:lnTo>
                  <a:pt x="363" y="605"/>
                </a:lnTo>
                <a:lnTo>
                  <a:pt x="368" y="605"/>
                </a:lnTo>
                <a:lnTo>
                  <a:pt x="371" y="603"/>
                </a:lnTo>
                <a:lnTo>
                  <a:pt x="373" y="600"/>
                </a:lnTo>
                <a:lnTo>
                  <a:pt x="375" y="598"/>
                </a:lnTo>
                <a:lnTo>
                  <a:pt x="378" y="598"/>
                </a:lnTo>
                <a:lnTo>
                  <a:pt x="381" y="598"/>
                </a:lnTo>
                <a:lnTo>
                  <a:pt x="384" y="597"/>
                </a:lnTo>
                <a:lnTo>
                  <a:pt x="386" y="595"/>
                </a:lnTo>
                <a:lnTo>
                  <a:pt x="392" y="591"/>
                </a:lnTo>
                <a:lnTo>
                  <a:pt x="396" y="588"/>
                </a:lnTo>
                <a:lnTo>
                  <a:pt x="401" y="585"/>
                </a:lnTo>
                <a:lnTo>
                  <a:pt x="405" y="581"/>
                </a:lnTo>
                <a:lnTo>
                  <a:pt x="406" y="580"/>
                </a:lnTo>
                <a:lnTo>
                  <a:pt x="408" y="578"/>
                </a:lnTo>
                <a:lnTo>
                  <a:pt x="409" y="575"/>
                </a:lnTo>
                <a:lnTo>
                  <a:pt x="409" y="572"/>
                </a:lnTo>
                <a:lnTo>
                  <a:pt x="412" y="574"/>
                </a:lnTo>
                <a:lnTo>
                  <a:pt x="414" y="575"/>
                </a:lnTo>
                <a:lnTo>
                  <a:pt x="419" y="575"/>
                </a:lnTo>
                <a:lnTo>
                  <a:pt x="422" y="574"/>
                </a:lnTo>
                <a:lnTo>
                  <a:pt x="425" y="571"/>
                </a:lnTo>
                <a:lnTo>
                  <a:pt x="428" y="567"/>
                </a:lnTo>
                <a:lnTo>
                  <a:pt x="431" y="565"/>
                </a:lnTo>
                <a:lnTo>
                  <a:pt x="435" y="564"/>
                </a:lnTo>
                <a:lnTo>
                  <a:pt x="441" y="560"/>
                </a:lnTo>
                <a:lnTo>
                  <a:pt x="444" y="553"/>
                </a:lnTo>
                <a:lnTo>
                  <a:pt x="447" y="550"/>
                </a:lnTo>
                <a:lnTo>
                  <a:pt x="450" y="548"/>
                </a:lnTo>
                <a:lnTo>
                  <a:pt x="452" y="545"/>
                </a:lnTo>
                <a:lnTo>
                  <a:pt x="453" y="540"/>
                </a:lnTo>
                <a:lnTo>
                  <a:pt x="450" y="541"/>
                </a:lnTo>
                <a:lnTo>
                  <a:pt x="447" y="542"/>
                </a:lnTo>
                <a:lnTo>
                  <a:pt x="446" y="538"/>
                </a:lnTo>
                <a:lnTo>
                  <a:pt x="447" y="533"/>
                </a:lnTo>
                <a:lnTo>
                  <a:pt x="448" y="531"/>
                </a:lnTo>
                <a:lnTo>
                  <a:pt x="451" y="530"/>
                </a:lnTo>
                <a:lnTo>
                  <a:pt x="453" y="528"/>
                </a:lnTo>
                <a:lnTo>
                  <a:pt x="456" y="528"/>
                </a:lnTo>
                <a:lnTo>
                  <a:pt x="460" y="530"/>
                </a:lnTo>
                <a:lnTo>
                  <a:pt x="463" y="533"/>
                </a:lnTo>
                <a:lnTo>
                  <a:pt x="467" y="531"/>
                </a:lnTo>
                <a:lnTo>
                  <a:pt x="469" y="528"/>
                </a:lnTo>
                <a:lnTo>
                  <a:pt x="472" y="523"/>
                </a:lnTo>
                <a:lnTo>
                  <a:pt x="477" y="519"/>
                </a:lnTo>
                <a:lnTo>
                  <a:pt x="479" y="516"/>
                </a:lnTo>
                <a:lnTo>
                  <a:pt x="481" y="514"/>
                </a:lnTo>
                <a:lnTo>
                  <a:pt x="483" y="512"/>
                </a:lnTo>
                <a:lnTo>
                  <a:pt x="483" y="509"/>
                </a:lnTo>
                <a:lnTo>
                  <a:pt x="481" y="506"/>
                </a:lnTo>
                <a:lnTo>
                  <a:pt x="479" y="505"/>
                </a:lnTo>
                <a:lnTo>
                  <a:pt x="478" y="505"/>
                </a:lnTo>
                <a:lnTo>
                  <a:pt x="476" y="506"/>
                </a:lnTo>
                <a:lnTo>
                  <a:pt x="474" y="507"/>
                </a:lnTo>
                <a:lnTo>
                  <a:pt x="474" y="508"/>
                </a:lnTo>
                <a:lnTo>
                  <a:pt x="475" y="509"/>
                </a:lnTo>
                <a:lnTo>
                  <a:pt x="476" y="512"/>
                </a:lnTo>
                <a:lnTo>
                  <a:pt x="477" y="513"/>
                </a:lnTo>
                <a:lnTo>
                  <a:pt x="477" y="515"/>
                </a:lnTo>
                <a:lnTo>
                  <a:pt x="476" y="516"/>
                </a:lnTo>
                <a:lnTo>
                  <a:pt x="474" y="516"/>
                </a:lnTo>
                <a:lnTo>
                  <a:pt x="470" y="513"/>
                </a:lnTo>
                <a:lnTo>
                  <a:pt x="467" y="509"/>
                </a:lnTo>
                <a:lnTo>
                  <a:pt x="467" y="505"/>
                </a:lnTo>
                <a:lnTo>
                  <a:pt x="468" y="499"/>
                </a:lnTo>
                <a:lnTo>
                  <a:pt x="471" y="498"/>
                </a:lnTo>
                <a:lnTo>
                  <a:pt x="476" y="499"/>
                </a:lnTo>
                <a:lnTo>
                  <a:pt x="479" y="498"/>
                </a:lnTo>
                <a:lnTo>
                  <a:pt x="483" y="496"/>
                </a:lnTo>
                <a:lnTo>
                  <a:pt x="487" y="494"/>
                </a:lnTo>
                <a:lnTo>
                  <a:pt x="492" y="494"/>
                </a:lnTo>
                <a:lnTo>
                  <a:pt x="494" y="495"/>
                </a:lnTo>
                <a:lnTo>
                  <a:pt x="496" y="495"/>
                </a:lnTo>
                <a:lnTo>
                  <a:pt x="497" y="495"/>
                </a:lnTo>
                <a:lnTo>
                  <a:pt x="499" y="492"/>
                </a:lnTo>
                <a:lnTo>
                  <a:pt x="497" y="488"/>
                </a:lnTo>
                <a:lnTo>
                  <a:pt x="497" y="486"/>
                </a:lnTo>
                <a:lnTo>
                  <a:pt x="497" y="482"/>
                </a:lnTo>
                <a:lnTo>
                  <a:pt x="500" y="479"/>
                </a:lnTo>
                <a:lnTo>
                  <a:pt x="502" y="478"/>
                </a:lnTo>
                <a:lnTo>
                  <a:pt x="503" y="477"/>
                </a:lnTo>
                <a:lnTo>
                  <a:pt x="503" y="475"/>
                </a:lnTo>
                <a:lnTo>
                  <a:pt x="502" y="473"/>
                </a:lnTo>
                <a:lnTo>
                  <a:pt x="500" y="471"/>
                </a:lnTo>
                <a:lnTo>
                  <a:pt x="499" y="470"/>
                </a:lnTo>
                <a:lnTo>
                  <a:pt x="499" y="467"/>
                </a:lnTo>
                <a:lnTo>
                  <a:pt x="500" y="466"/>
                </a:lnTo>
                <a:lnTo>
                  <a:pt x="508" y="465"/>
                </a:lnTo>
                <a:lnTo>
                  <a:pt x="517" y="464"/>
                </a:lnTo>
                <a:lnTo>
                  <a:pt x="518" y="462"/>
                </a:lnTo>
                <a:lnTo>
                  <a:pt x="519" y="459"/>
                </a:lnTo>
                <a:lnTo>
                  <a:pt x="518" y="453"/>
                </a:lnTo>
                <a:lnTo>
                  <a:pt x="519" y="447"/>
                </a:lnTo>
                <a:lnTo>
                  <a:pt x="519" y="446"/>
                </a:lnTo>
                <a:lnTo>
                  <a:pt x="520" y="445"/>
                </a:lnTo>
                <a:lnTo>
                  <a:pt x="521" y="444"/>
                </a:lnTo>
                <a:lnTo>
                  <a:pt x="522" y="444"/>
                </a:lnTo>
                <a:lnTo>
                  <a:pt x="522" y="445"/>
                </a:lnTo>
                <a:lnTo>
                  <a:pt x="524" y="447"/>
                </a:lnTo>
                <a:lnTo>
                  <a:pt x="525" y="447"/>
                </a:lnTo>
                <a:lnTo>
                  <a:pt x="525" y="447"/>
                </a:lnTo>
                <a:lnTo>
                  <a:pt x="526" y="447"/>
                </a:lnTo>
                <a:lnTo>
                  <a:pt x="527" y="448"/>
                </a:lnTo>
                <a:lnTo>
                  <a:pt x="528" y="449"/>
                </a:lnTo>
                <a:lnTo>
                  <a:pt x="529" y="450"/>
                </a:lnTo>
                <a:lnTo>
                  <a:pt x="532" y="451"/>
                </a:lnTo>
                <a:lnTo>
                  <a:pt x="534" y="451"/>
                </a:lnTo>
                <a:lnTo>
                  <a:pt x="535" y="450"/>
                </a:lnTo>
                <a:lnTo>
                  <a:pt x="537" y="449"/>
                </a:lnTo>
                <a:lnTo>
                  <a:pt x="541" y="446"/>
                </a:lnTo>
                <a:lnTo>
                  <a:pt x="544" y="442"/>
                </a:lnTo>
                <a:lnTo>
                  <a:pt x="545" y="441"/>
                </a:lnTo>
                <a:lnTo>
                  <a:pt x="545" y="439"/>
                </a:lnTo>
                <a:lnTo>
                  <a:pt x="545" y="437"/>
                </a:lnTo>
                <a:lnTo>
                  <a:pt x="545" y="433"/>
                </a:lnTo>
                <a:lnTo>
                  <a:pt x="542" y="430"/>
                </a:lnTo>
                <a:lnTo>
                  <a:pt x="540" y="425"/>
                </a:lnTo>
                <a:lnTo>
                  <a:pt x="540" y="423"/>
                </a:lnTo>
                <a:lnTo>
                  <a:pt x="540" y="421"/>
                </a:lnTo>
                <a:lnTo>
                  <a:pt x="540" y="419"/>
                </a:lnTo>
                <a:lnTo>
                  <a:pt x="542" y="417"/>
                </a:lnTo>
                <a:lnTo>
                  <a:pt x="544" y="416"/>
                </a:lnTo>
                <a:lnTo>
                  <a:pt x="545" y="417"/>
                </a:lnTo>
                <a:lnTo>
                  <a:pt x="546" y="419"/>
                </a:lnTo>
                <a:lnTo>
                  <a:pt x="546" y="420"/>
                </a:lnTo>
                <a:lnTo>
                  <a:pt x="546" y="424"/>
                </a:lnTo>
                <a:lnTo>
                  <a:pt x="548" y="429"/>
                </a:lnTo>
                <a:lnTo>
                  <a:pt x="549" y="430"/>
                </a:lnTo>
                <a:lnTo>
                  <a:pt x="551" y="431"/>
                </a:lnTo>
                <a:lnTo>
                  <a:pt x="553" y="431"/>
                </a:lnTo>
                <a:lnTo>
                  <a:pt x="554" y="431"/>
                </a:lnTo>
                <a:lnTo>
                  <a:pt x="557" y="429"/>
                </a:lnTo>
                <a:lnTo>
                  <a:pt x="555" y="428"/>
                </a:lnTo>
                <a:lnTo>
                  <a:pt x="554" y="426"/>
                </a:lnTo>
                <a:lnTo>
                  <a:pt x="552" y="425"/>
                </a:lnTo>
                <a:lnTo>
                  <a:pt x="550" y="424"/>
                </a:lnTo>
                <a:lnTo>
                  <a:pt x="549" y="423"/>
                </a:lnTo>
                <a:lnTo>
                  <a:pt x="550" y="422"/>
                </a:lnTo>
                <a:lnTo>
                  <a:pt x="551" y="420"/>
                </a:lnTo>
                <a:lnTo>
                  <a:pt x="553" y="420"/>
                </a:lnTo>
                <a:lnTo>
                  <a:pt x="555" y="420"/>
                </a:lnTo>
                <a:lnTo>
                  <a:pt x="557" y="417"/>
                </a:lnTo>
                <a:lnTo>
                  <a:pt x="558" y="415"/>
                </a:lnTo>
                <a:lnTo>
                  <a:pt x="561" y="414"/>
                </a:lnTo>
                <a:lnTo>
                  <a:pt x="565" y="415"/>
                </a:lnTo>
                <a:lnTo>
                  <a:pt x="566" y="415"/>
                </a:lnTo>
                <a:lnTo>
                  <a:pt x="567" y="414"/>
                </a:lnTo>
                <a:lnTo>
                  <a:pt x="568" y="413"/>
                </a:lnTo>
                <a:lnTo>
                  <a:pt x="568" y="409"/>
                </a:lnTo>
                <a:lnTo>
                  <a:pt x="565" y="411"/>
                </a:lnTo>
                <a:lnTo>
                  <a:pt x="561" y="411"/>
                </a:lnTo>
                <a:lnTo>
                  <a:pt x="557" y="412"/>
                </a:lnTo>
                <a:lnTo>
                  <a:pt x="553" y="412"/>
                </a:lnTo>
                <a:lnTo>
                  <a:pt x="549" y="409"/>
                </a:lnTo>
                <a:lnTo>
                  <a:pt x="545" y="406"/>
                </a:lnTo>
                <a:lnTo>
                  <a:pt x="546" y="405"/>
                </a:lnTo>
                <a:lnTo>
                  <a:pt x="548" y="405"/>
                </a:lnTo>
                <a:lnTo>
                  <a:pt x="545" y="403"/>
                </a:lnTo>
                <a:lnTo>
                  <a:pt x="544" y="399"/>
                </a:lnTo>
                <a:lnTo>
                  <a:pt x="545" y="397"/>
                </a:lnTo>
                <a:lnTo>
                  <a:pt x="548" y="396"/>
                </a:lnTo>
                <a:lnTo>
                  <a:pt x="550" y="394"/>
                </a:lnTo>
                <a:lnTo>
                  <a:pt x="552" y="391"/>
                </a:lnTo>
                <a:lnTo>
                  <a:pt x="555" y="387"/>
                </a:lnTo>
                <a:lnTo>
                  <a:pt x="558" y="383"/>
                </a:lnTo>
                <a:lnTo>
                  <a:pt x="560" y="382"/>
                </a:lnTo>
                <a:lnTo>
                  <a:pt x="565" y="382"/>
                </a:lnTo>
                <a:lnTo>
                  <a:pt x="568" y="384"/>
                </a:lnTo>
                <a:lnTo>
                  <a:pt x="573" y="386"/>
                </a:lnTo>
                <a:lnTo>
                  <a:pt x="575" y="386"/>
                </a:lnTo>
                <a:lnTo>
                  <a:pt x="578" y="386"/>
                </a:lnTo>
                <a:lnTo>
                  <a:pt x="582" y="386"/>
                </a:lnTo>
                <a:lnTo>
                  <a:pt x="584" y="383"/>
                </a:lnTo>
                <a:lnTo>
                  <a:pt x="584" y="380"/>
                </a:lnTo>
                <a:lnTo>
                  <a:pt x="581" y="376"/>
                </a:lnTo>
                <a:lnTo>
                  <a:pt x="578" y="374"/>
                </a:lnTo>
                <a:lnTo>
                  <a:pt x="576" y="373"/>
                </a:lnTo>
                <a:lnTo>
                  <a:pt x="574" y="370"/>
                </a:lnTo>
                <a:lnTo>
                  <a:pt x="574" y="367"/>
                </a:lnTo>
                <a:lnTo>
                  <a:pt x="575" y="366"/>
                </a:lnTo>
                <a:lnTo>
                  <a:pt x="578" y="366"/>
                </a:lnTo>
                <a:lnTo>
                  <a:pt x="585" y="367"/>
                </a:lnTo>
                <a:lnTo>
                  <a:pt x="592" y="370"/>
                </a:lnTo>
                <a:lnTo>
                  <a:pt x="595" y="371"/>
                </a:lnTo>
                <a:lnTo>
                  <a:pt x="599" y="373"/>
                </a:lnTo>
                <a:lnTo>
                  <a:pt x="600" y="374"/>
                </a:lnTo>
                <a:lnTo>
                  <a:pt x="602" y="375"/>
                </a:lnTo>
                <a:lnTo>
                  <a:pt x="603" y="375"/>
                </a:lnTo>
                <a:lnTo>
                  <a:pt x="604" y="374"/>
                </a:lnTo>
                <a:lnTo>
                  <a:pt x="602" y="372"/>
                </a:lnTo>
                <a:lnTo>
                  <a:pt x="600" y="370"/>
                </a:lnTo>
                <a:lnTo>
                  <a:pt x="599" y="368"/>
                </a:lnTo>
                <a:lnTo>
                  <a:pt x="599" y="367"/>
                </a:lnTo>
                <a:lnTo>
                  <a:pt x="600" y="367"/>
                </a:lnTo>
                <a:lnTo>
                  <a:pt x="601" y="366"/>
                </a:lnTo>
                <a:lnTo>
                  <a:pt x="603" y="367"/>
                </a:lnTo>
                <a:lnTo>
                  <a:pt x="606" y="367"/>
                </a:lnTo>
                <a:lnTo>
                  <a:pt x="606" y="367"/>
                </a:lnTo>
                <a:lnTo>
                  <a:pt x="606" y="365"/>
                </a:lnTo>
                <a:lnTo>
                  <a:pt x="602" y="362"/>
                </a:lnTo>
                <a:lnTo>
                  <a:pt x="598" y="359"/>
                </a:lnTo>
                <a:lnTo>
                  <a:pt x="594" y="358"/>
                </a:lnTo>
                <a:lnTo>
                  <a:pt x="590" y="356"/>
                </a:lnTo>
                <a:lnTo>
                  <a:pt x="586" y="354"/>
                </a:lnTo>
                <a:lnTo>
                  <a:pt x="585" y="350"/>
                </a:lnTo>
                <a:lnTo>
                  <a:pt x="587" y="347"/>
                </a:lnTo>
                <a:lnTo>
                  <a:pt x="588" y="345"/>
                </a:lnTo>
                <a:lnTo>
                  <a:pt x="590" y="343"/>
                </a:lnTo>
                <a:lnTo>
                  <a:pt x="590" y="342"/>
                </a:lnTo>
                <a:lnTo>
                  <a:pt x="588" y="341"/>
                </a:lnTo>
                <a:lnTo>
                  <a:pt x="585" y="340"/>
                </a:lnTo>
                <a:lnTo>
                  <a:pt x="590" y="339"/>
                </a:lnTo>
                <a:lnTo>
                  <a:pt x="593" y="339"/>
                </a:lnTo>
                <a:lnTo>
                  <a:pt x="596" y="340"/>
                </a:lnTo>
                <a:lnTo>
                  <a:pt x="601" y="341"/>
                </a:lnTo>
                <a:lnTo>
                  <a:pt x="603" y="341"/>
                </a:lnTo>
                <a:lnTo>
                  <a:pt x="607" y="341"/>
                </a:lnTo>
                <a:lnTo>
                  <a:pt x="609" y="340"/>
                </a:lnTo>
                <a:lnTo>
                  <a:pt x="610" y="337"/>
                </a:lnTo>
                <a:lnTo>
                  <a:pt x="608" y="333"/>
                </a:lnTo>
                <a:lnTo>
                  <a:pt x="607" y="329"/>
                </a:lnTo>
                <a:lnTo>
                  <a:pt x="612" y="324"/>
                </a:lnTo>
                <a:lnTo>
                  <a:pt x="617" y="318"/>
                </a:lnTo>
                <a:lnTo>
                  <a:pt x="610" y="321"/>
                </a:lnTo>
                <a:lnTo>
                  <a:pt x="603" y="324"/>
                </a:lnTo>
                <a:lnTo>
                  <a:pt x="610" y="317"/>
                </a:lnTo>
                <a:lnTo>
                  <a:pt x="617" y="312"/>
                </a:lnTo>
                <a:lnTo>
                  <a:pt x="620" y="309"/>
                </a:lnTo>
                <a:lnTo>
                  <a:pt x="624" y="307"/>
                </a:lnTo>
                <a:lnTo>
                  <a:pt x="627" y="305"/>
                </a:lnTo>
                <a:lnTo>
                  <a:pt x="629" y="300"/>
                </a:lnTo>
                <a:lnTo>
                  <a:pt x="629" y="297"/>
                </a:lnTo>
                <a:lnTo>
                  <a:pt x="631" y="293"/>
                </a:lnTo>
                <a:lnTo>
                  <a:pt x="633" y="291"/>
                </a:lnTo>
                <a:lnTo>
                  <a:pt x="636" y="289"/>
                </a:lnTo>
                <a:lnTo>
                  <a:pt x="640" y="287"/>
                </a:lnTo>
                <a:lnTo>
                  <a:pt x="643" y="285"/>
                </a:lnTo>
                <a:lnTo>
                  <a:pt x="647" y="284"/>
                </a:lnTo>
                <a:lnTo>
                  <a:pt x="651" y="284"/>
                </a:lnTo>
                <a:lnTo>
                  <a:pt x="647" y="275"/>
                </a:lnTo>
                <a:lnTo>
                  <a:pt x="644" y="266"/>
                </a:lnTo>
                <a:lnTo>
                  <a:pt x="645" y="267"/>
                </a:lnTo>
                <a:lnTo>
                  <a:pt x="644" y="266"/>
                </a:lnTo>
                <a:close/>
                <a:moveTo>
                  <a:pt x="477" y="481"/>
                </a:moveTo>
                <a:lnTo>
                  <a:pt x="478" y="481"/>
                </a:lnTo>
                <a:lnTo>
                  <a:pt x="478" y="481"/>
                </a:lnTo>
                <a:lnTo>
                  <a:pt x="478" y="480"/>
                </a:lnTo>
                <a:lnTo>
                  <a:pt x="477" y="481"/>
                </a:lnTo>
                <a:lnTo>
                  <a:pt x="477" y="480"/>
                </a:lnTo>
                <a:lnTo>
                  <a:pt x="477" y="481"/>
                </a:lnTo>
                <a:close/>
                <a:moveTo>
                  <a:pt x="271" y="336"/>
                </a:moveTo>
                <a:lnTo>
                  <a:pt x="270" y="337"/>
                </a:lnTo>
                <a:lnTo>
                  <a:pt x="266" y="337"/>
                </a:lnTo>
                <a:lnTo>
                  <a:pt x="265" y="338"/>
                </a:lnTo>
                <a:lnTo>
                  <a:pt x="265" y="339"/>
                </a:lnTo>
                <a:lnTo>
                  <a:pt x="265" y="340"/>
                </a:lnTo>
                <a:lnTo>
                  <a:pt x="265" y="341"/>
                </a:lnTo>
                <a:lnTo>
                  <a:pt x="268" y="342"/>
                </a:lnTo>
                <a:lnTo>
                  <a:pt x="269" y="342"/>
                </a:lnTo>
                <a:lnTo>
                  <a:pt x="270" y="341"/>
                </a:lnTo>
                <a:lnTo>
                  <a:pt x="272" y="340"/>
                </a:lnTo>
                <a:lnTo>
                  <a:pt x="272" y="338"/>
                </a:lnTo>
                <a:lnTo>
                  <a:pt x="273" y="337"/>
                </a:lnTo>
                <a:lnTo>
                  <a:pt x="272" y="336"/>
                </a:lnTo>
                <a:lnTo>
                  <a:pt x="271" y="336"/>
                </a:lnTo>
                <a:lnTo>
                  <a:pt x="271" y="337"/>
                </a:lnTo>
                <a:lnTo>
                  <a:pt x="271" y="336"/>
                </a:lnTo>
                <a:close/>
                <a:moveTo>
                  <a:pt x="497" y="343"/>
                </a:moveTo>
                <a:lnTo>
                  <a:pt x="501" y="342"/>
                </a:lnTo>
                <a:lnTo>
                  <a:pt x="503" y="339"/>
                </a:lnTo>
                <a:lnTo>
                  <a:pt x="500" y="339"/>
                </a:lnTo>
                <a:lnTo>
                  <a:pt x="497" y="339"/>
                </a:lnTo>
                <a:lnTo>
                  <a:pt x="496" y="341"/>
                </a:lnTo>
                <a:lnTo>
                  <a:pt x="497" y="343"/>
                </a:lnTo>
                <a:lnTo>
                  <a:pt x="499" y="343"/>
                </a:lnTo>
                <a:lnTo>
                  <a:pt x="497" y="343"/>
                </a:lnTo>
                <a:close/>
                <a:moveTo>
                  <a:pt x="364" y="331"/>
                </a:moveTo>
                <a:lnTo>
                  <a:pt x="364" y="330"/>
                </a:lnTo>
                <a:lnTo>
                  <a:pt x="364" y="329"/>
                </a:lnTo>
                <a:lnTo>
                  <a:pt x="363" y="331"/>
                </a:lnTo>
                <a:lnTo>
                  <a:pt x="364" y="331"/>
                </a:lnTo>
                <a:lnTo>
                  <a:pt x="364" y="331"/>
                </a:lnTo>
                <a:lnTo>
                  <a:pt x="364" y="331"/>
                </a:lnTo>
                <a:close/>
                <a:moveTo>
                  <a:pt x="367" y="337"/>
                </a:moveTo>
                <a:lnTo>
                  <a:pt x="364" y="337"/>
                </a:lnTo>
                <a:lnTo>
                  <a:pt x="362" y="338"/>
                </a:lnTo>
                <a:lnTo>
                  <a:pt x="360" y="339"/>
                </a:lnTo>
                <a:lnTo>
                  <a:pt x="359" y="340"/>
                </a:lnTo>
                <a:lnTo>
                  <a:pt x="363" y="341"/>
                </a:lnTo>
                <a:lnTo>
                  <a:pt x="365" y="340"/>
                </a:lnTo>
                <a:lnTo>
                  <a:pt x="367" y="339"/>
                </a:lnTo>
                <a:lnTo>
                  <a:pt x="367" y="337"/>
                </a:lnTo>
                <a:lnTo>
                  <a:pt x="365" y="337"/>
                </a:lnTo>
                <a:lnTo>
                  <a:pt x="367" y="337"/>
                </a:lnTo>
                <a:close/>
                <a:moveTo>
                  <a:pt x="587" y="193"/>
                </a:moveTo>
                <a:lnTo>
                  <a:pt x="587" y="195"/>
                </a:lnTo>
                <a:lnTo>
                  <a:pt x="586" y="196"/>
                </a:lnTo>
                <a:lnTo>
                  <a:pt x="587" y="197"/>
                </a:lnTo>
                <a:lnTo>
                  <a:pt x="588" y="196"/>
                </a:lnTo>
                <a:lnTo>
                  <a:pt x="588" y="195"/>
                </a:lnTo>
                <a:lnTo>
                  <a:pt x="587" y="193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585" y="201"/>
                </a:moveTo>
                <a:lnTo>
                  <a:pt x="584" y="204"/>
                </a:lnTo>
                <a:lnTo>
                  <a:pt x="584" y="208"/>
                </a:lnTo>
                <a:lnTo>
                  <a:pt x="583" y="213"/>
                </a:lnTo>
                <a:lnTo>
                  <a:pt x="584" y="216"/>
                </a:lnTo>
                <a:lnTo>
                  <a:pt x="586" y="213"/>
                </a:lnTo>
                <a:lnTo>
                  <a:pt x="587" y="208"/>
                </a:lnTo>
                <a:lnTo>
                  <a:pt x="587" y="205"/>
                </a:lnTo>
                <a:lnTo>
                  <a:pt x="587" y="202"/>
                </a:lnTo>
                <a:lnTo>
                  <a:pt x="586" y="201"/>
                </a:lnTo>
                <a:lnTo>
                  <a:pt x="585" y="201"/>
                </a:lnTo>
                <a:lnTo>
                  <a:pt x="585" y="201"/>
                </a:lnTo>
                <a:lnTo>
                  <a:pt x="585" y="201"/>
                </a:lnTo>
                <a:close/>
                <a:moveTo>
                  <a:pt x="121" y="396"/>
                </a:moveTo>
                <a:lnTo>
                  <a:pt x="118" y="395"/>
                </a:lnTo>
                <a:lnTo>
                  <a:pt x="117" y="395"/>
                </a:lnTo>
                <a:lnTo>
                  <a:pt x="115" y="395"/>
                </a:lnTo>
                <a:lnTo>
                  <a:pt x="114" y="397"/>
                </a:lnTo>
                <a:lnTo>
                  <a:pt x="115" y="399"/>
                </a:lnTo>
                <a:lnTo>
                  <a:pt x="116" y="401"/>
                </a:lnTo>
                <a:lnTo>
                  <a:pt x="115" y="403"/>
                </a:lnTo>
                <a:lnTo>
                  <a:pt x="114" y="404"/>
                </a:lnTo>
                <a:lnTo>
                  <a:pt x="114" y="406"/>
                </a:lnTo>
                <a:lnTo>
                  <a:pt x="115" y="409"/>
                </a:lnTo>
                <a:lnTo>
                  <a:pt x="117" y="412"/>
                </a:lnTo>
                <a:lnTo>
                  <a:pt x="120" y="415"/>
                </a:lnTo>
                <a:lnTo>
                  <a:pt x="126" y="421"/>
                </a:lnTo>
                <a:lnTo>
                  <a:pt x="130" y="424"/>
                </a:lnTo>
                <a:lnTo>
                  <a:pt x="129" y="420"/>
                </a:lnTo>
                <a:lnTo>
                  <a:pt x="128" y="415"/>
                </a:lnTo>
                <a:lnTo>
                  <a:pt x="130" y="412"/>
                </a:lnTo>
                <a:lnTo>
                  <a:pt x="131" y="409"/>
                </a:lnTo>
                <a:lnTo>
                  <a:pt x="129" y="406"/>
                </a:lnTo>
                <a:lnTo>
                  <a:pt x="126" y="403"/>
                </a:lnTo>
                <a:lnTo>
                  <a:pt x="125" y="400"/>
                </a:lnTo>
                <a:lnTo>
                  <a:pt x="124" y="398"/>
                </a:lnTo>
                <a:lnTo>
                  <a:pt x="123" y="397"/>
                </a:lnTo>
                <a:lnTo>
                  <a:pt x="121" y="396"/>
                </a:lnTo>
                <a:lnTo>
                  <a:pt x="123" y="396"/>
                </a:lnTo>
                <a:lnTo>
                  <a:pt x="121" y="396"/>
                </a:lnTo>
                <a:close/>
                <a:moveTo>
                  <a:pt x="472" y="212"/>
                </a:moveTo>
                <a:lnTo>
                  <a:pt x="474" y="212"/>
                </a:lnTo>
                <a:lnTo>
                  <a:pt x="475" y="212"/>
                </a:lnTo>
                <a:lnTo>
                  <a:pt x="474" y="210"/>
                </a:lnTo>
                <a:lnTo>
                  <a:pt x="472" y="212"/>
                </a:lnTo>
                <a:lnTo>
                  <a:pt x="474" y="212"/>
                </a:lnTo>
                <a:lnTo>
                  <a:pt x="472" y="212"/>
                </a:lnTo>
                <a:close/>
                <a:moveTo>
                  <a:pt x="461" y="246"/>
                </a:moveTo>
                <a:lnTo>
                  <a:pt x="460" y="247"/>
                </a:lnTo>
                <a:lnTo>
                  <a:pt x="460" y="249"/>
                </a:lnTo>
                <a:lnTo>
                  <a:pt x="462" y="251"/>
                </a:lnTo>
                <a:lnTo>
                  <a:pt x="463" y="251"/>
                </a:lnTo>
                <a:lnTo>
                  <a:pt x="466" y="250"/>
                </a:lnTo>
                <a:lnTo>
                  <a:pt x="464" y="248"/>
                </a:lnTo>
                <a:lnTo>
                  <a:pt x="463" y="247"/>
                </a:lnTo>
                <a:lnTo>
                  <a:pt x="461" y="246"/>
                </a:lnTo>
                <a:lnTo>
                  <a:pt x="461" y="246"/>
                </a:lnTo>
                <a:lnTo>
                  <a:pt x="461" y="246"/>
                </a:lnTo>
                <a:close/>
                <a:moveTo>
                  <a:pt x="219" y="514"/>
                </a:moveTo>
                <a:lnTo>
                  <a:pt x="216" y="514"/>
                </a:lnTo>
                <a:lnTo>
                  <a:pt x="215" y="515"/>
                </a:lnTo>
                <a:lnTo>
                  <a:pt x="214" y="517"/>
                </a:lnTo>
                <a:lnTo>
                  <a:pt x="214" y="520"/>
                </a:lnTo>
                <a:lnTo>
                  <a:pt x="219" y="520"/>
                </a:lnTo>
                <a:lnTo>
                  <a:pt x="221" y="519"/>
                </a:lnTo>
                <a:lnTo>
                  <a:pt x="222" y="516"/>
                </a:lnTo>
                <a:lnTo>
                  <a:pt x="221" y="515"/>
                </a:lnTo>
                <a:lnTo>
                  <a:pt x="220" y="514"/>
                </a:lnTo>
                <a:lnTo>
                  <a:pt x="219" y="514"/>
                </a:lnTo>
                <a:lnTo>
                  <a:pt x="217" y="514"/>
                </a:lnTo>
                <a:lnTo>
                  <a:pt x="219" y="514"/>
                </a:lnTo>
                <a:close/>
                <a:moveTo>
                  <a:pt x="254" y="504"/>
                </a:moveTo>
                <a:lnTo>
                  <a:pt x="250" y="505"/>
                </a:lnTo>
                <a:lnTo>
                  <a:pt x="247" y="506"/>
                </a:lnTo>
                <a:lnTo>
                  <a:pt x="246" y="500"/>
                </a:lnTo>
                <a:lnTo>
                  <a:pt x="246" y="496"/>
                </a:lnTo>
                <a:lnTo>
                  <a:pt x="244" y="494"/>
                </a:lnTo>
                <a:lnTo>
                  <a:pt x="240" y="492"/>
                </a:lnTo>
                <a:lnTo>
                  <a:pt x="237" y="492"/>
                </a:lnTo>
                <a:lnTo>
                  <a:pt x="235" y="494"/>
                </a:lnTo>
                <a:lnTo>
                  <a:pt x="233" y="496"/>
                </a:lnTo>
                <a:lnTo>
                  <a:pt x="233" y="499"/>
                </a:lnTo>
                <a:lnTo>
                  <a:pt x="236" y="502"/>
                </a:lnTo>
                <a:lnTo>
                  <a:pt x="238" y="504"/>
                </a:lnTo>
                <a:lnTo>
                  <a:pt x="241" y="505"/>
                </a:lnTo>
                <a:lnTo>
                  <a:pt x="244" y="507"/>
                </a:lnTo>
                <a:lnTo>
                  <a:pt x="242" y="509"/>
                </a:lnTo>
                <a:lnTo>
                  <a:pt x="240" y="512"/>
                </a:lnTo>
                <a:lnTo>
                  <a:pt x="241" y="514"/>
                </a:lnTo>
                <a:lnTo>
                  <a:pt x="244" y="516"/>
                </a:lnTo>
                <a:lnTo>
                  <a:pt x="246" y="519"/>
                </a:lnTo>
                <a:lnTo>
                  <a:pt x="248" y="517"/>
                </a:lnTo>
                <a:lnTo>
                  <a:pt x="249" y="516"/>
                </a:lnTo>
                <a:lnTo>
                  <a:pt x="249" y="513"/>
                </a:lnTo>
                <a:lnTo>
                  <a:pt x="250" y="512"/>
                </a:lnTo>
                <a:lnTo>
                  <a:pt x="253" y="508"/>
                </a:lnTo>
                <a:lnTo>
                  <a:pt x="254" y="506"/>
                </a:lnTo>
                <a:lnTo>
                  <a:pt x="254" y="504"/>
                </a:lnTo>
                <a:lnTo>
                  <a:pt x="254" y="504"/>
                </a:lnTo>
                <a:lnTo>
                  <a:pt x="254" y="504"/>
                </a:lnTo>
                <a:close/>
                <a:moveTo>
                  <a:pt x="163" y="503"/>
                </a:moveTo>
                <a:lnTo>
                  <a:pt x="163" y="503"/>
                </a:lnTo>
                <a:lnTo>
                  <a:pt x="163" y="503"/>
                </a:lnTo>
                <a:lnTo>
                  <a:pt x="162" y="503"/>
                </a:lnTo>
                <a:lnTo>
                  <a:pt x="161" y="503"/>
                </a:lnTo>
                <a:lnTo>
                  <a:pt x="161" y="503"/>
                </a:lnTo>
                <a:lnTo>
                  <a:pt x="161" y="503"/>
                </a:lnTo>
                <a:lnTo>
                  <a:pt x="161" y="504"/>
                </a:lnTo>
                <a:lnTo>
                  <a:pt x="163" y="503"/>
                </a:lnTo>
                <a:close/>
                <a:moveTo>
                  <a:pt x="145" y="481"/>
                </a:moveTo>
                <a:lnTo>
                  <a:pt x="143" y="480"/>
                </a:lnTo>
                <a:lnTo>
                  <a:pt x="143" y="480"/>
                </a:lnTo>
                <a:lnTo>
                  <a:pt x="143" y="482"/>
                </a:lnTo>
                <a:lnTo>
                  <a:pt x="145" y="484"/>
                </a:lnTo>
                <a:lnTo>
                  <a:pt x="147" y="483"/>
                </a:lnTo>
                <a:lnTo>
                  <a:pt x="147" y="482"/>
                </a:lnTo>
                <a:lnTo>
                  <a:pt x="146" y="481"/>
                </a:lnTo>
                <a:lnTo>
                  <a:pt x="145" y="481"/>
                </a:lnTo>
                <a:lnTo>
                  <a:pt x="145" y="481"/>
                </a:lnTo>
                <a:lnTo>
                  <a:pt x="145" y="481"/>
                </a:lnTo>
                <a:close/>
                <a:moveTo>
                  <a:pt x="600" y="383"/>
                </a:moveTo>
                <a:lnTo>
                  <a:pt x="596" y="384"/>
                </a:lnTo>
                <a:lnTo>
                  <a:pt x="594" y="387"/>
                </a:lnTo>
                <a:lnTo>
                  <a:pt x="595" y="388"/>
                </a:lnTo>
                <a:lnTo>
                  <a:pt x="596" y="388"/>
                </a:lnTo>
                <a:lnTo>
                  <a:pt x="598" y="388"/>
                </a:lnTo>
                <a:lnTo>
                  <a:pt x="600" y="387"/>
                </a:lnTo>
                <a:lnTo>
                  <a:pt x="600" y="384"/>
                </a:lnTo>
                <a:lnTo>
                  <a:pt x="600" y="383"/>
                </a:lnTo>
                <a:lnTo>
                  <a:pt x="600" y="383"/>
                </a:lnTo>
                <a:lnTo>
                  <a:pt x="600" y="383"/>
                </a:lnTo>
                <a:close/>
                <a:moveTo>
                  <a:pt x="662" y="311"/>
                </a:moveTo>
                <a:lnTo>
                  <a:pt x="660" y="312"/>
                </a:lnTo>
                <a:lnTo>
                  <a:pt x="659" y="314"/>
                </a:lnTo>
                <a:lnTo>
                  <a:pt x="659" y="316"/>
                </a:lnTo>
                <a:lnTo>
                  <a:pt x="659" y="317"/>
                </a:lnTo>
                <a:lnTo>
                  <a:pt x="662" y="317"/>
                </a:lnTo>
                <a:lnTo>
                  <a:pt x="665" y="315"/>
                </a:lnTo>
                <a:lnTo>
                  <a:pt x="665" y="314"/>
                </a:lnTo>
                <a:lnTo>
                  <a:pt x="665" y="312"/>
                </a:lnTo>
                <a:lnTo>
                  <a:pt x="665" y="311"/>
                </a:lnTo>
                <a:lnTo>
                  <a:pt x="662" y="311"/>
                </a:lnTo>
                <a:lnTo>
                  <a:pt x="661" y="311"/>
                </a:lnTo>
                <a:lnTo>
                  <a:pt x="662" y="311"/>
                </a:lnTo>
                <a:close/>
                <a:moveTo>
                  <a:pt x="680" y="210"/>
                </a:moveTo>
                <a:lnTo>
                  <a:pt x="677" y="210"/>
                </a:lnTo>
                <a:lnTo>
                  <a:pt x="677" y="214"/>
                </a:lnTo>
                <a:lnTo>
                  <a:pt x="678" y="215"/>
                </a:lnTo>
                <a:lnTo>
                  <a:pt x="680" y="216"/>
                </a:lnTo>
                <a:lnTo>
                  <a:pt x="681" y="216"/>
                </a:lnTo>
                <a:lnTo>
                  <a:pt x="683" y="216"/>
                </a:lnTo>
                <a:lnTo>
                  <a:pt x="684" y="215"/>
                </a:lnTo>
                <a:lnTo>
                  <a:pt x="685" y="215"/>
                </a:lnTo>
                <a:lnTo>
                  <a:pt x="685" y="214"/>
                </a:lnTo>
                <a:lnTo>
                  <a:pt x="684" y="213"/>
                </a:lnTo>
                <a:lnTo>
                  <a:pt x="682" y="212"/>
                </a:lnTo>
                <a:lnTo>
                  <a:pt x="680" y="210"/>
                </a:lnTo>
                <a:lnTo>
                  <a:pt x="680" y="210"/>
                </a:lnTo>
                <a:lnTo>
                  <a:pt x="680" y="210"/>
                </a:lnTo>
                <a:close/>
                <a:moveTo>
                  <a:pt x="706" y="175"/>
                </a:moveTo>
                <a:lnTo>
                  <a:pt x="703" y="176"/>
                </a:lnTo>
                <a:lnTo>
                  <a:pt x="701" y="180"/>
                </a:lnTo>
                <a:lnTo>
                  <a:pt x="701" y="181"/>
                </a:lnTo>
                <a:lnTo>
                  <a:pt x="701" y="183"/>
                </a:lnTo>
                <a:lnTo>
                  <a:pt x="702" y="184"/>
                </a:lnTo>
                <a:lnTo>
                  <a:pt x="703" y="185"/>
                </a:lnTo>
                <a:lnTo>
                  <a:pt x="706" y="185"/>
                </a:lnTo>
                <a:lnTo>
                  <a:pt x="707" y="184"/>
                </a:lnTo>
                <a:lnTo>
                  <a:pt x="707" y="183"/>
                </a:lnTo>
                <a:lnTo>
                  <a:pt x="707" y="182"/>
                </a:lnTo>
                <a:lnTo>
                  <a:pt x="707" y="177"/>
                </a:lnTo>
                <a:lnTo>
                  <a:pt x="706" y="175"/>
                </a:lnTo>
                <a:lnTo>
                  <a:pt x="705" y="176"/>
                </a:lnTo>
                <a:lnTo>
                  <a:pt x="706" y="175"/>
                </a:lnTo>
                <a:close/>
                <a:moveTo>
                  <a:pt x="645" y="295"/>
                </a:moveTo>
                <a:lnTo>
                  <a:pt x="642" y="297"/>
                </a:lnTo>
                <a:lnTo>
                  <a:pt x="639" y="301"/>
                </a:lnTo>
                <a:lnTo>
                  <a:pt x="637" y="303"/>
                </a:lnTo>
                <a:lnTo>
                  <a:pt x="639" y="305"/>
                </a:lnTo>
                <a:lnTo>
                  <a:pt x="640" y="307"/>
                </a:lnTo>
                <a:lnTo>
                  <a:pt x="642" y="306"/>
                </a:lnTo>
                <a:lnTo>
                  <a:pt x="644" y="304"/>
                </a:lnTo>
                <a:lnTo>
                  <a:pt x="645" y="299"/>
                </a:lnTo>
                <a:lnTo>
                  <a:pt x="647" y="298"/>
                </a:lnTo>
                <a:lnTo>
                  <a:pt x="648" y="297"/>
                </a:lnTo>
                <a:lnTo>
                  <a:pt x="648" y="296"/>
                </a:lnTo>
                <a:lnTo>
                  <a:pt x="645" y="295"/>
                </a:lnTo>
                <a:lnTo>
                  <a:pt x="644" y="296"/>
                </a:lnTo>
                <a:lnTo>
                  <a:pt x="645" y="295"/>
                </a:lnTo>
                <a:close/>
                <a:moveTo>
                  <a:pt x="675" y="245"/>
                </a:moveTo>
                <a:lnTo>
                  <a:pt x="670" y="247"/>
                </a:lnTo>
                <a:lnTo>
                  <a:pt x="666" y="249"/>
                </a:lnTo>
                <a:lnTo>
                  <a:pt x="666" y="253"/>
                </a:lnTo>
                <a:lnTo>
                  <a:pt x="668" y="257"/>
                </a:lnTo>
                <a:lnTo>
                  <a:pt x="670" y="253"/>
                </a:lnTo>
                <a:lnTo>
                  <a:pt x="673" y="249"/>
                </a:lnTo>
                <a:lnTo>
                  <a:pt x="674" y="248"/>
                </a:lnTo>
                <a:lnTo>
                  <a:pt x="676" y="247"/>
                </a:lnTo>
                <a:lnTo>
                  <a:pt x="676" y="246"/>
                </a:lnTo>
                <a:lnTo>
                  <a:pt x="677" y="246"/>
                </a:lnTo>
                <a:lnTo>
                  <a:pt x="676" y="245"/>
                </a:lnTo>
                <a:lnTo>
                  <a:pt x="675" y="245"/>
                </a:lnTo>
                <a:lnTo>
                  <a:pt x="674" y="245"/>
                </a:lnTo>
                <a:lnTo>
                  <a:pt x="675" y="245"/>
                </a:lnTo>
                <a:close/>
                <a:moveTo>
                  <a:pt x="699" y="182"/>
                </a:moveTo>
                <a:lnTo>
                  <a:pt x="698" y="181"/>
                </a:lnTo>
                <a:lnTo>
                  <a:pt x="697" y="180"/>
                </a:lnTo>
                <a:lnTo>
                  <a:pt x="695" y="182"/>
                </a:lnTo>
                <a:lnTo>
                  <a:pt x="697" y="184"/>
                </a:lnTo>
                <a:lnTo>
                  <a:pt x="697" y="188"/>
                </a:lnTo>
                <a:lnTo>
                  <a:pt x="695" y="190"/>
                </a:lnTo>
                <a:lnTo>
                  <a:pt x="695" y="191"/>
                </a:lnTo>
                <a:lnTo>
                  <a:pt x="697" y="193"/>
                </a:lnTo>
                <a:lnTo>
                  <a:pt x="698" y="196"/>
                </a:lnTo>
                <a:lnTo>
                  <a:pt x="700" y="196"/>
                </a:lnTo>
                <a:lnTo>
                  <a:pt x="701" y="196"/>
                </a:lnTo>
                <a:lnTo>
                  <a:pt x="702" y="193"/>
                </a:lnTo>
                <a:lnTo>
                  <a:pt x="701" y="191"/>
                </a:lnTo>
                <a:lnTo>
                  <a:pt x="699" y="188"/>
                </a:lnTo>
                <a:lnTo>
                  <a:pt x="699" y="185"/>
                </a:lnTo>
                <a:lnTo>
                  <a:pt x="699" y="182"/>
                </a:lnTo>
                <a:lnTo>
                  <a:pt x="699" y="183"/>
                </a:lnTo>
                <a:lnTo>
                  <a:pt x="699" y="182"/>
                </a:lnTo>
                <a:close/>
                <a:moveTo>
                  <a:pt x="615" y="345"/>
                </a:moveTo>
                <a:lnTo>
                  <a:pt x="611" y="346"/>
                </a:lnTo>
                <a:lnTo>
                  <a:pt x="609" y="348"/>
                </a:lnTo>
                <a:lnTo>
                  <a:pt x="609" y="349"/>
                </a:lnTo>
                <a:lnTo>
                  <a:pt x="609" y="350"/>
                </a:lnTo>
                <a:lnTo>
                  <a:pt x="610" y="351"/>
                </a:lnTo>
                <a:lnTo>
                  <a:pt x="614" y="353"/>
                </a:lnTo>
                <a:lnTo>
                  <a:pt x="617" y="351"/>
                </a:lnTo>
                <a:lnTo>
                  <a:pt x="620" y="349"/>
                </a:lnTo>
                <a:lnTo>
                  <a:pt x="623" y="347"/>
                </a:lnTo>
                <a:lnTo>
                  <a:pt x="625" y="343"/>
                </a:lnTo>
                <a:lnTo>
                  <a:pt x="623" y="345"/>
                </a:lnTo>
                <a:lnTo>
                  <a:pt x="620" y="346"/>
                </a:lnTo>
                <a:lnTo>
                  <a:pt x="618" y="346"/>
                </a:lnTo>
                <a:lnTo>
                  <a:pt x="615" y="345"/>
                </a:lnTo>
                <a:lnTo>
                  <a:pt x="615" y="345"/>
                </a:lnTo>
                <a:lnTo>
                  <a:pt x="615" y="345"/>
                </a:lnTo>
                <a:close/>
                <a:moveTo>
                  <a:pt x="682" y="220"/>
                </a:moveTo>
                <a:lnTo>
                  <a:pt x="678" y="221"/>
                </a:lnTo>
                <a:lnTo>
                  <a:pt x="676" y="222"/>
                </a:lnTo>
                <a:lnTo>
                  <a:pt x="675" y="224"/>
                </a:lnTo>
                <a:lnTo>
                  <a:pt x="674" y="228"/>
                </a:lnTo>
                <a:lnTo>
                  <a:pt x="673" y="230"/>
                </a:lnTo>
                <a:lnTo>
                  <a:pt x="674" y="231"/>
                </a:lnTo>
                <a:lnTo>
                  <a:pt x="674" y="232"/>
                </a:lnTo>
                <a:lnTo>
                  <a:pt x="675" y="232"/>
                </a:lnTo>
                <a:lnTo>
                  <a:pt x="678" y="230"/>
                </a:lnTo>
                <a:lnTo>
                  <a:pt x="682" y="226"/>
                </a:lnTo>
                <a:lnTo>
                  <a:pt x="683" y="224"/>
                </a:lnTo>
                <a:lnTo>
                  <a:pt x="684" y="222"/>
                </a:lnTo>
                <a:lnTo>
                  <a:pt x="683" y="221"/>
                </a:lnTo>
                <a:lnTo>
                  <a:pt x="682" y="220"/>
                </a:lnTo>
                <a:lnTo>
                  <a:pt x="682" y="221"/>
                </a:lnTo>
                <a:lnTo>
                  <a:pt x="682" y="220"/>
                </a:lnTo>
                <a:close/>
                <a:moveTo>
                  <a:pt x="662" y="282"/>
                </a:moveTo>
                <a:lnTo>
                  <a:pt x="664" y="276"/>
                </a:lnTo>
                <a:lnTo>
                  <a:pt x="662" y="271"/>
                </a:lnTo>
                <a:lnTo>
                  <a:pt x="658" y="272"/>
                </a:lnTo>
                <a:lnTo>
                  <a:pt x="654" y="275"/>
                </a:lnTo>
                <a:lnTo>
                  <a:pt x="654" y="280"/>
                </a:lnTo>
                <a:lnTo>
                  <a:pt x="656" y="284"/>
                </a:lnTo>
                <a:lnTo>
                  <a:pt x="660" y="284"/>
                </a:lnTo>
                <a:lnTo>
                  <a:pt x="662" y="282"/>
                </a:lnTo>
                <a:lnTo>
                  <a:pt x="662" y="282"/>
                </a:lnTo>
                <a:lnTo>
                  <a:pt x="662" y="282"/>
                </a:lnTo>
                <a:close/>
                <a:moveTo>
                  <a:pt x="689" y="192"/>
                </a:moveTo>
                <a:lnTo>
                  <a:pt x="684" y="192"/>
                </a:lnTo>
                <a:lnTo>
                  <a:pt x="680" y="192"/>
                </a:lnTo>
                <a:lnTo>
                  <a:pt x="677" y="193"/>
                </a:lnTo>
                <a:lnTo>
                  <a:pt x="676" y="195"/>
                </a:lnTo>
                <a:lnTo>
                  <a:pt x="675" y="196"/>
                </a:lnTo>
                <a:lnTo>
                  <a:pt x="675" y="198"/>
                </a:lnTo>
                <a:lnTo>
                  <a:pt x="676" y="199"/>
                </a:lnTo>
                <a:lnTo>
                  <a:pt x="680" y="200"/>
                </a:lnTo>
                <a:lnTo>
                  <a:pt x="683" y="202"/>
                </a:lnTo>
                <a:lnTo>
                  <a:pt x="685" y="206"/>
                </a:lnTo>
                <a:lnTo>
                  <a:pt x="686" y="202"/>
                </a:lnTo>
                <a:lnTo>
                  <a:pt x="689" y="198"/>
                </a:lnTo>
                <a:lnTo>
                  <a:pt x="690" y="196"/>
                </a:lnTo>
                <a:lnTo>
                  <a:pt x="690" y="193"/>
                </a:lnTo>
                <a:lnTo>
                  <a:pt x="690" y="192"/>
                </a:lnTo>
                <a:lnTo>
                  <a:pt x="689" y="192"/>
                </a:lnTo>
                <a:lnTo>
                  <a:pt x="687" y="192"/>
                </a:lnTo>
                <a:lnTo>
                  <a:pt x="689" y="192"/>
                </a:lnTo>
                <a:close/>
                <a:moveTo>
                  <a:pt x="629" y="318"/>
                </a:moveTo>
                <a:lnTo>
                  <a:pt x="629" y="316"/>
                </a:lnTo>
                <a:lnTo>
                  <a:pt x="629" y="315"/>
                </a:lnTo>
                <a:lnTo>
                  <a:pt x="628" y="314"/>
                </a:lnTo>
                <a:lnTo>
                  <a:pt x="626" y="314"/>
                </a:lnTo>
                <a:lnTo>
                  <a:pt x="624" y="317"/>
                </a:lnTo>
                <a:lnTo>
                  <a:pt x="623" y="320"/>
                </a:lnTo>
                <a:lnTo>
                  <a:pt x="620" y="322"/>
                </a:lnTo>
                <a:lnTo>
                  <a:pt x="618" y="324"/>
                </a:lnTo>
                <a:lnTo>
                  <a:pt x="619" y="326"/>
                </a:lnTo>
                <a:lnTo>
                  <a:pt x="620" y="329"/>
                </a:lnTo>
                <a:lnTo>
                  <a:pt x="621" y="330"/>
                </a:lnTo>
                <a:lnTo>
                  <a:pt x="624" y="331"/>
                </a:lnTo>
                <a:lnTo>
                  <a:pt x="628" y="329"/>
                </a:lnTo>
                <a:lnTo>
                  <a:pt x="633" y="325"/>
                </a:lnTo>
                <a:lnTo>
                  <a:pt x="629" y="325"/>
                </a:lnTo>
                <a:lnTo>
                  <a:pt x="627" y="324"/>
                </a:lnTo>
                <a:lnTo>
                  <a:pt x="627" y="322"/>
                </a:lnTo>
                <a:lnTo>
                  <a:pt x="629" y="318"/>
                </a:lnTo>
                <a:lnTo>
                  <a:pt x="628" y="321"/>
                </a:lnTo>
                <a:lnTo>
                  <a:pt x="629" y="318"/>
                </a:lnTo>
                <a:close/>
                <a:moveTo>
                  <a:pt x="565" y="391"/>
                </a:moveTo>
                <a:lnTo>
                  <a:pt x="567" y="390"/>
                </a:lnTo>
                <a:lnTo>
                  <a:pt x="567" y="389"/>
                </a:lnTo>
                <a:lnTo>
                  <a:pt x="565" y="389"/>
                </a:lnTo>
                <a:lnTo>
                  <a:pt x="561" y="390"/>
                </a:lnTo>
                <a:lnTo>
                  <a:pt x="559" y="392"/>
                </a:lnTo>
                <a:lnTo>
                  <a:pt x="553" y="395"/>
                </a:lnTo>
                <a:lnTo>
                  <a:pt x="552" y="397"/>
                </a:lnTo>
                <a:lnTo>
                  <a:pt x="550" y="398"/>
                </a:lnTo>
                <a:lnTo>
                  <a:pt x="550" y="400"/>
                </a:lnTo>
                <a:lnTo>
                  <a:pt x="550" y="401"/>
                </a:lnTo>
                <a:lnTo>
                  <a:pt x="553" y="403"/>
                </a:lnTo>
                <a:lnTo>
                  <a:pt x="558" y="404"/>
                </a:lnTo>
                <a:lnTo>
                  <a:pt x="563" y="403"/>
                </a:lnTo>
                <a:lnTo>
                  <a:pt x="566" y="401"/>
                </a:lnTo>
                <a:lnTo>
                  <a:pt x="565" y="398"/>
                </a:lnTo>
                <a:lnTo>
                  <a:pt x="561" y="396"/>
                </a:lnTo>
                <a:lnTo>
                  <a:pt x="561" y="395"/>
                </a:lnTo>
                <a:lnTo>
                  <a:pt x="561" y="394"/>
                </a:lnTo>
                <a:lnTo>
                  <a:pt x="562" y="392"/>
                </a:lnTo>
                <a:lnTo>
                  <a:pt x="565" y="391"/>
                </a:lnTo>
                <a:lnTo>
                  <a:pt x="563" y="392"/>
                </a:lnTo>
                <a:lnTo>
                  <a:pt x="565" y="391"/>
                </a:lnTo>
                <a:close/>
                <a:moveTo>
                  <a:pt x="695" y="218"/>
                </a:moveTo>
                <a:lnTo>
                  <a:pt x="693" y="220"/>
                </a:lnTo>
                <a:lnTo>
                  <a:pt x="692" y="224"/>
                </a:lnTo>
                <a:lnTo>
                  <a:pt x="693" y="228"/>
                </a:lnTo>
                <a:lnTo>
                  <a:pt x="693" y="231"/>
                </a:lnTo>
                <a:lnTo>
                  <a:pt x="695" y="238"/>
                </a:lnTo>
                <a:lnTo>
                  <a:pt x="697" y="245"/>
                </a:lnTo>
                <a:lnTo>
                  <a:pt x="698" y="243"/>
                </a:lnTo>
                <a:lnTo>
                  <a:pt x="699" y="241"/>
                </a:lnTo>
                <a:lnTo>
                  <a:pt x="700" y="237"/>
                </a:lnTo>
                <a:lnTo>
                  <a:pt x="700" y="232"/>
                </a:lnTo>
                <a:lnTo>
                  <a:pt x="699" y="226"/>
                </a:lnTo>
                <a:lnTo>
                  <a:pt x="698" y="222"/>
                </a:lnTo>
                <a:lnTo>
                  <a:pt x="697" y="220"/>
                </a:lnTo>
                <a:lnTo>
                  <a:pt x="695" y="218"/>
                </a:lnTo>
                <a:lnTo>
                  <a:pt x="694" y="218"/>
                </a:lnTo>
                <a:lnTo>
                  <a:pt x="695" y="218"/>
                </a:lnTo>
                <a:close/>
                <a:moveTo>
                  <a:pt x="682" y="163"/>
                </a:moveTo>
                <a:lnTo>
                  <a:pt x="682" y="163"/>
                </a:lnTo>
                <a:lnTo>
                  <a:pt x="682" y="163"/>
                </a:lnTo>
                <a:close/>
                <a:moveTo>
                  <a:pt x="660" y="104"/>
                </a:moveTo>
                <a:lnTo>
                  <a:pt x="664" y="105"/>
                </a:lnTo>
                <a:lnTo>
                  <a:pt x="667" y="108"/>
                </a:lnTo>
                <a:lnTo>
                  <a:pt x="669" y="109"/>
                </a:lnTo>
                <a:lnTo>
                  <a:pt x="670" y="112"/>
                </a:lnTo>
                <a:lnTo>
                  <a:pt x="670" y="113"/>
                </a:lnTo>
                <a:lnTo>
                  <a:pt x="670" y="114"/>
                </a:lnTo>
                <a:lnTo>
                  <a:pt x="668" y="114"/>
                </a:lnTo>
                <a:lnTo>
                  <a:pt x="667" y="114"/>
                </a:lnTo>
                <a:lnTo>
                  <a:pt x="665" y="113"/>
                </a:lnTo>
                <a:lnTo>
                  <a:pt x="662" y="110"/>
                </a:lnTo>
                <a:lnTo>
                  <a:pt x="660" y="108"/>
                </a:lnTo>
                <a:lnTo>
                  <a:pt x="659" y="106"/>
                </a:lnTo>
                <a:lnTo>
                  <a:pt x="659" y="105"/>
                </a:lnTo>
                <a:lnTo>
                  <a:pt x="660" y="104"/>
                </a:lnTo>
                <a:lnTo>
                  <a:pt x="660" y="104"/>
                </a:lnTo>
                <a:lnTo>
                  <a:pt x="660" y="104"/>
                </a:lnTo>
                <a:close/>
                <a:moveTo>
                  <a:pt x="526" y="320"/>
                </a:moveTo>
                <a:lnTo>
                  <a:pt x="526" y="321"/>
                </a:lnTo>
                <a:lnTo>
                  <a:pt x="524" y="322"/>
                </a:lnTo>
                <a:lnTo>
                  <a:pt x="521" y="322"/>
                </a:lnTo>
                <a:lnTo>
                  <a:pt x="520" y="320"/>
                </a:lnTo>
                <a:lnTo>
                  <a:pt x="522" y="316"/>
                </a:lnTo>
                <a:lnTo>
                  <a:pt x="526" y="312"/>
                </a:lnTo>
                <a:lnTo>
                  <a:pt x="526" y="316"/>
                </a:lnTo>
                <a:lnTo>
                  <a:pt x="526" y="320"/>
                </a:lnTo>
                <a:lnTo>
                  <a:pt x="526" y="318"/>
                </a:lnTo>
                <a:lnTo>
                  <a:pt x="526" y="320"/>
                </a:lnTo>
                <a:close/>
                <a:moveTo>
                  <a:pt x="524" y="297"/>
                </a:moveTo>
                <a:lnTo>
                  <a:pt x="521" y="297"/>
                </a:lnTo>
                <a:lnTo>
                  <a:pt x="520" y="296"/>
                </a:lnTo>
                <a:lnTo>
                  <a:pt x="520" y="293"/>
                </a:lnTo>
                <a:lnTo>
                  <a:pt x="520" y="292"/>
                </a:lnTo>
                <a:lnTo>
                  <a:pt x="521" y="290"/>
                </a:lnTo>
                <a:lnTo>
                  <a:pt x="522" y="289"/>
                </a:lnTo>
                <a:lnTo>
                  <a:pt x="524" y="288"/>
                </a:lnTo>
                <a:lnTo>
                  <a:pt x="525" y="288"/>
                </a:lnTo>
                <a:lnTo>
                  <a:pt x="526" y="290"/>
                </a:lnTo>
                <a:lnTo>
                  <a:pt x="526" y="293"/>
                </a:lnTo>
                <a:lnTo>
                  <a:pt x="525" y="296"/>
                </a:lnTo>
                <a:lnTo>
                  <a:pt x="524" y="297"/>
                </a:lnTo>
                <a:lnTo>
                  <a:pt x="525" y="297"/>
                </a:lnTo>
                <a:lnTo>
                  <a:pt x="524" y="297"/>
                </a:lnTo>
                <a:close/>
                <a:moveTo>
                  <a:pt x="525" y="282"/>
                </a:moveTo>
                <a:lnTo>
                  <a:pt x="524" y="281"/>
                </a:lnTo>
                <a:lnTo>
                  <a:pt x="524" y="280"/>
                </a:lnTo>
                <a:lnTo>
                  <a:pt x="525" y="279"/>
                </a:lnTo>
                <a:lnTo>
                  <a:pt x="527" y="280"/>
                </a:lnTo>
                <a:lnTo>
                  <a:pt x="528" y="282"/>
                </a:lnTo>
                <a:lnTo>
                  <a:pt x="529" y="285"/>
                </a:lnTo>
                <a:lnTo>
                  <a:pt x="527" y="284"/>
                </a:lnTo>
                <a:lnTo>
                  <a:pt x="525" y="282"/>
                </a:lnTo>
                <a:lnTo>
                  <a:pt x="526" y="282"/>
                </a:lnTo>
                <a:lnTo>
                  <a:pt x="525" y="282"/>
                </a:lnTo>
                <a:close/>
                <a:moveTo>
                  <a:pt x="494" y="238"/>
                </a:moveTo>
                <a:lnTo>
                  <a:pt x="496" y="239"/>
                </a:lnTo>
                <a:lnTo>
                  <a:pt x="496" y="240"/>
                </a:lnTo>
                <a:lnTo>
                  <a:pt x="495" y="241"/>
                </a:lnTo>
                <a:lnTo>
                  <a:pt x="494" y="241"/>
                </a:lnTo>
                <a:lnTo>
                  <a:pt x="491" y="242"/>
                </a:lnTo>
                <a:lnTo>
                  <a:pt x="488" y="243"/>
                </a:lnTo>
                <a:lnTo>
                  <a:pt x="491" y="248"/>
                </a:lnTo>
                <a:lnTo>
                  <a:pt x="493" y="253"/>
                </a:lnTo>
                <a:lnTo>
                  <a:pt x="493" y="255"/>
                </a:lnTo>
                <a:lnTo>
                  <a:pt x="492" y="256"/>
                </a:lnTo>
                <a:lnTo>
                  <a:pt x="489" y="257"/>
                </a:lnTo>
                <a:lnTo>
                  <a:pt x="487" y="258"/>
                </a:lnTo>
                <a:lnTo>
                  <a:pt x="484" y="260"/>
                </a:lnTo>
                <a:lnTo>
                  <a:pt x="479" y="260"/>
                </a:lnTo>
                <a:lnTo>
                  <a:pt x="475" y="262"/>
                </a:lnTo>
                <a:lnTo>
                  <a:pt x="470" y="262"/>
                </a:lnTo>
                <a:lnTo>
                  <a:pt x="469" y="262"/>
                </a:lnTo>
                <a:lnTo>
                  <a:pt x="468" y="260"/>
                </a:lnTo>
                <a:lnTo>
                  <a:pt x="468" y="262"/>
                </a:lnTo>
                <a:lnTo>
                  <a:pt x="467" y="263"/>
                </a:lnTo>
                <a:lnTo>
                  <a:pt x="464" y="268"/>
                </a:lnTo>
                <a:lnTo>
                  <a:pt x="460" y="274"/>
                </a:lnTo>
                <a:lnTo>
                  <a:pt x="454" y="275"/>
                </a:lnTo>
                <a:lnTo>
                  <a:pt x="446" y="276"/>
                </a:lnTo>
                <a:lnTo>
                  <a:pt x="438" y="280"/>
                </a:lnTo>
                <a:lnTo>
                  <a:pt x="430" y="285"/>
                </a:lnTo>
                <a:lnTo>
                  <a:pt x="426" y="290"/>
                </a:lnTo>
                <a:lnTo>
                  <a:pt x="421" y="295"/>
                </a:lnTo>
                <a:lnTo>
                  <a:pt x="418" y="298"/>
                </a:lnTo>
                <a:lnTo>
                  <a:pt x="414" y="299"/>
                </a:lnTo>
                <a:lnTo>
                  <a:pt x="411" y="299"/>
                </a:lnTo>
                <a:lnTo>
                  <a:pt x="406" y="299"/>
                </a:lnTo>
                <a:lnTo>
                  <a:pt x="397" y="298"/>
                </a:lnTo>
                <a:lnTo>
                  <a:pt x="389" y="296"/>
                </a:lnTo>
                <a:lnTo>
                  <a:pt x="388" y="293"/>
                </a:lnTo>
                <a:lnTo>
                  <a:pt x="389" y="292"/>
                </a:lnTo>
                <a:lnTo>
                  <a:pt x="389" y="292"/>
                </a:lnTo>
                <a:lnTo>
                  <a:pt x="390" y="291"/>
                </a:lnTo>
                <a:lnTo>
                  <a:pt x="394" y="291"/>
                </a:lnTo>
                <a:lnTo>
                  <a:pt x="396" y="291"/>
                </a:lnTo>
                <a:lnTo>
                  <a:pt x="400" y="289"/>
                </a:lnTo>
                <a:lnTo>
                  <a:pt x="402" y="289"/>
                </a:lnTo>
                <a:lnTo>
                  <a:pt x="403" y="291"/>
                </a:lnTo>
                <a:lnTo>
                  <a:pt x="403" y="293"/>
                </a:lnTo>
                <a:lnTo>
                  <a:pt x="405" y="296"/>
                </a:lnTo>
                <a:lnTo>
                  <a:pt x="408" y="296"/>
                </a:lnTo>
                <a:lnTo>
                  <a:pt x="411" y="295"/>
                </a:lnTo>
                <a:lnTo>
                  <a:pt x="414" y="292"/>
                </a:lnTo>
                <a:lnTo>
                  <a:pt x="417" y="287"/>
                </a:lnTo>
                <a:lnTo>
                  <a:pt x="419" y="280"/>
                </a:lnTo>
                <a:lnTo>
                  <a:pt x="422" y="274"/>
                </a:lnTo>
                <a:lnTo>
                  <a:pt x="427" y="268"/>
                </a:lnTo>
                <a:lnTo>
                  <a:pt x="435" y="265"/>
                </a:lnTo>
                <a:lnTo>
                  <a:pt x="443" y="260"/>
                </a:lnTo>
                <a:lnTo>
                  <a:pt x="439" y="258"/>
                </a:lnTo>
                <a:lnTo>
                  <a:pt x="437" y="257"/>
                </a:lnTo>
                <a:lnTo>
                  <a:pt x="434" y="258"/>
                </a:lnTo>
                <a:lnTo>
                  <a:pt x="431" y="258"/>
                </a:lnTo>
                <a:lnTo>
                  <a:pt x="429" y="257"/>
                </a:lnTo>
                <a:lnTo>
                  <a:pt x="428" y="255"/>
                </a:lnTo>
                <a:lnTo>
                  <a:pt x="430" y="254"/>
                </a:lnTo>
                <a:lnTo>
                  <a:pt x="433" y="253"/>
                </a:lnTo>
                <a:lnTo>
                  <a:pt x="437" y="253"/>
                </a:lnTo>
                <a:lnTo>
                  <a:pt x="442" y="254"/>
                </a:lnTo>
                <a:lnTo>
                  <a:pt x="446" y="256"/>
                </a:lnTo>
                <a:lnTo>
                  <a:pt x="451" y="257"/>
                </a:lnTo>
                <a:lnTo>
                  <a:pt x="453" y="254"/>
                </a:lnTo>
                <a:lnTo>
                  <a:pt x="454" y="250"/>
                </a:lnTo>
                <a:lnTo>
                  <a:pt x="451" y="249"/>
                </a:lnTo>
                <a:lnTo>
                  <a:pt x="447" y="249"/>
                </a:lnTo>
                <a:lnTo>
                  <a:pt x="448" y="247"/>
                </a:lnTo>
                <a:lnTo>
                  <a:pt x="451" y="243"/>
                </a:lnTo>
                <a:lnTo>
                  <a:pt x="447" y="241"/>
                </a:lnTo>
                <a:lnTo>
                  <a:pt x="443" y="239"/>
                </a:lnTo>
                <a:lnTo>
                  <a:pt x="452" y="235"/>
                </a:lnTo>
                <a:lnTo>
                  <a:pt x="462" y="232"/>
                </a:lnTo>
                <a:lnTo>
                  <a:pt x="467" y="232"/>
                </a:lnTo>
                <a:lnTo>
                  <a:pt x="470" y="232"/>
                </a:lnTo>
                <a:lnTo>
                  <a:pt x="472" y="228"/>
                </a:lnTo>
                <a:lnTo>
                  <a:pt x="472" y="223"/>
                </a:lnTo>
                <a:lnTo>
                  <a:pt x="474" y="221"/>
                </a:lnTo>
                <a:lnTo>
                  <a:pt x="475" y="221"/>
                </a:lnTo>
                <a:lnTo>
                  <a:pt x="476" y="220"/>
                </a:lnTo>
                <a:lnTo>
                  <a:pt x="478" y="220"/>
                </a:lnTo>
                <a:lnTo>
                  <a:pt x="479" y="218"/>
                </a:lnTo>
                <a:lnTo>
                  <a:pt x="480" y="217"/>
                </a:lnTo>
                <a:lnTo>
                  <a:pt x="481" y="216"/>
                </a:lnTo>
                <a:lnTo>
                  <a:pt x="480" y="215"/>
                </a:lnTo>
                <a:lnTo>
                  <a:pt x="474" y="217"/>
                </a:lnTo>
                <a:lnTo>
                  <a:pt x="467" y="220"/>
                </a:lnTo>
                <a:lnTo>
                  <a:pt x="471" y="212"/>
                </a:lnTo>
                <a:lnTo>
                  <a:pt x="476" y="204"/>
                </a:lnTo>
                <a:lnTo>
                  <a:pt x="477" y="201"/>
                </a:lnTo>
                <a:lnTo>
                  <a:pt x="478" y="200"/>
                </a:lnTo>
                <a:lnTo>
                  <a:pt x="480" y="200"/>
                </a:lnTo>
                <a:lnTo>
                  <a:pt x="481" y="201"/>
                </a:lnTo>
                <a:lnTo>
                  <a:pt x="484" y="207"/>
                </a:lnTo>
                <a:lnTo>
                  <a:pt x="485" y="213"/>
                </a:lnTo>
                <a:lnTo>
                  <a:pt x="488" y="210"/>
                </a:lnTo>
                <a:lnTo>
                  <a:pt x="493" y="207"/>
                </a:lnTo>
                <a:lnTo>
                  <a:pt x="496" y="205"/>
                </a:lnTo>
                <a:lnTo>
                  <a:pt x="500" y="202"/>
                </a:lnTo>
                <a:lnTo>
                  <a:pt x="504" y="205"/>
                </a:lnTo>
                <a:lnTo>
                  <a:pt x="508" y="209"/>
                </a:lnTo>
                <a:lnTo>
                  <a:pt x="507" y="212"/>
                </a:lnTo>
                <a:lnTo>
                  <a:pt x="504" y="215"/>
                </a:lnTo>
                <a:lnTo>
                  <a:pt x="503" y="216"/>
                </a:lnTo>
                <a:lnTo>
                  <a:pt x="502" y="216"/>
                </a:lnTo>
                <a:lnTo>
                  <a:pt x="501" y="216"/>
                </a:lnTo>
                <a:lnTo>
                  <a:pt x="500" y="215"/>
                </a:lnTo>
                <a:lnTo>
                  <a:pt x="501" y="212"/>
                </a:lnTo>
                <a:lnTo>
                  <a:pt x="499" y="208"/>
                </a:lnTo>
                <a:lnTo>
                  <a:pt x="495" y="209"/>
                </a:lnTo>
                <a:lnTo>
                  <a:pt x="491" y="212"/>
                </a:lnTo>
                <a:lnTo>
                  <a:pt x="489" y="213"/>
                </a:lnTo>
                <a:lnTo>
                  <a:pt x="488" y="213"/>
                </a:lnTo>
                <a:lnTo>
                  <a:pt x="488" y="214"/>
                </a:lnTo>
                <a:lnTo>
                  <a:pt x="489" y="215"/>
                </a:lnTo>
                <a:lnTo>
                  <a:pt x="491" y="216"/>
                </a:lnTo>
                <a:lnTo>
                  <a:pt x="493" y="217"/>
                </a:lnTo>
                <a:lnTo>
                  <a:pt x="494" y="218"/>
                </a:lnTo>
                <a:lnTo>
                  <a:pt x="495" y="220"/>
                </a:lnTo>
                <a:lnTo>
                  <a:pt x="496" y="221"/>
                </a:lnTo>
                <a:lnTo>
                  <a:pt x="495" y="223"/>
                </a:lnTo>
                <a:lnTo>
                  <a:pt x="494" y="223"/>
                </a:lnTo>
                <a:lnTo>
                  <a:pt x="493" y="223"/>
                </a:lnTo>
                <a:lnTo>
                  <a:pt x="492" y="224"/>
                </a:lnTo>
                <a:lnTo>
                  <a:pt x="493" y="225"/>
                </a:lnTo>
                <a:lnTo>
                  <a:pt x="497" y="224"/>
                </a:lnTo>
                <a:lnTo>
                  <a:pt x="501" y="223"/>
                </a:lnTo>
                <a:lnTo>
                  <a:pt x="501" y="228"/>
                </a:lnTo>
                <a:lnTo>
                  <a:pt x="500" y="231"/>
                </a:lnTo>
                <a:lnTo>
                  <a:pt x="496" y="233"/>
                </a:lnTo>
                <a:lnTo>
                  <a:pt x="493" y="235"/>
                </a:lnTo>
                <a:lnTo>
                  <a:pt x="493" y="237"/>
                </a:lnTo>
                <a:lnTo>
                  <a:pt x="494" y="238"/>
                </a:lnTo>
                <a:lnTo>
                  <a:pt x="495" y="239"/>
                </a:lnTo>
                <a:lnTo>
                  <a:pt x="494" y="238"/>
                </a:lnTo>
                <a:close/>
                <a:moveTo>
                  <a:pt x="450" y="283"/>
                </a:moveTo>
                <a:lnTo>
                  <a:pt x="450" y="285"/>
                </a:lnTo>
                <a:lnTo>
                  <a:pt x="447" y="288"/>
                </a:lnTo>
                <a:lnTo>
                  <a:pt x="445" y="288"/>
                </a:lnTo>
                <a:lnTo>
                  <a:pt x="444" y="285"/>
                </a:lnTo>
                <a:lnTo>
                  <a:pt x="445" y="283"/>
                </a:lnTo>
                <a:lnTo>
                  <a:pt x="447" y="282"/>
                </a:lnTo>
                <a:lnTo>
                  <a:pt x="448" y="281"/>
                </a:lnTo>
                <a:lnTo>
                  <a:pt x="450" y="282"/>
                </a:lnTo>
                <a:lnTo>
                  <a:pt x="450" y="282"/>
                </a:lnTo>
                <a:lnTo>
                  <a:pt x="450" y="283"/>
                </a:lnTo>
                <a:lnTo>
                  <a:pt x="450" y="283"/>
                </a:lnTo>
                <a:lnTo>
                  <a:pt x="450" y="283"/>
                </a:lnTo>
                <a:close/>
                <a:moveTo>
                  <a:pt x="437" y="382"/>
                </a:moveTo>
                <a:lnTo>
                  <a:pt x="434" y="383"/>
                </a:lnTo>
                <a:lnTo>
                  <a:pt x="430" y="382"/>
                </a:lnTo>
                <a:lnTo>
                  <a:pt x="429" y="382"/>
                </a:lnTo>
                <a:lnTo>
                  <a:pt x="428" y="382"/>
                </a:lnTo>
                <a:lnTo>
                  <a:pt x="427" y="381"/>
                </a:lnTo>
                <a:lnTo>
                  <a:pt x="427" y="380"/>
                </a:lnTo>
                <a:lnTo>
                  <a:pt x="429" y="378"/>
                </a:lnTo>
                <a:lnTo>
                  <a:pt x="431" y="376"/>
                </a:lnTo>
                <a:lnTo>
                  <a:pt x="435" y="379"/>
                </a:lnTo>
                <a:lnTo>
                  <a:pt x="437" y="382"/>
                </a:lnTo>
                <a:lnTo>
                  <a:pt x="436" y="382"/>
                </a:lnTo>
                <a:lnTo>
                  <a:pt x="437" y="382"/>
                </a:lnTo>
                <a:close/>
                <a:moveTo>
                  <a:pt x="418" y="349"/>
                </a:moveTo>
                <a:lnTo>
                  <a:pt x="413" y="353"/>
                </a:lnTo>
                <a:lnTo>
                  <a:pt x="408" y="356"/>
                </a:lnTo>
                <a:lnTo>
                  <a:pt x="406" y="354"/>
                </a:lnTo>
                <a:lnTo>
                  <a:pt x="406" y="353"/>
                </a:lnTo>
                <a:lnTo>
                  <a:pt x="408" y="350"/>
                </a:lnTo>
                <a:lnTo>
                  <a:pt x="410" y="349"/>
                </a:lnTo>
                <a:lnTo>
                  <a:pt x="412" y="348"/>
                </a:lnTo>
                <a:lnTo>
                  <a:pt x="414" y="348"/>
                </a:lnTo>
                <a:lnTo>
                  <a:pt x="417" y="348"/>
                </a:lnTo>
                <a:lnTo>
                  <a:pt x="418" y="349"/>
                </a:lnTo>
                <a:lnTo>
                  <a:pt x="415" y="349"/>
                </a:lnTo>
                <a:lnTo>
                  <a:pt x="418" y="349"/>
                </a:lnTo>
                <a:close/>
                <a:moveTo>
                  <a:pt x="377" y="237"/>
                </a:moveTo>
                <a:lnTo>
                  <a:pt x="375" y="239"/>
                </a:lnTo>
                <a:lnTo>
                  <a:pt x="372" y="241"/>
                </a:lnTo>
                <a:lnTo>
                  <a:pt x="371" y="242"/>
                </a:lnTo>
                <a:lnTo>
                  <a:pt x="370" y="242"/>
                </a:lnTo>
                <a:lnTo>
                  <a:pt x="369" y="242"/>
                </a:lnTo>
                <a:lnTo>
                  <a:pt x="368" y="241"/>
                </a:lnTo>
                <a:lnTo>
                  <a:pt x="369" y="239"/>
                </a:lnTo>
                <a:lnTo>
                  <a:pt x="371" y="238"/>
                </a:lnTo>
                <a:lnTo>
                  <a:pt x="375" y="237"/>
                </a:lnTo>
                <a:lnTo>
                  <a:pt x="377" y="237"/>
                </a:lnTo>
                <a:lnTo>
                  <a:pt x="375" y="238"/>
                </a:lnTo>
                <a:lnTo>
                  <a:pt x="377" y="237"/>
                </a:lnTo>
                <a:close/>
                <a:moveTo>
                  <a:pt x="362" y="254"/>
                </a:moveTo>
                <a:lnTo>
                  <a:pt x="362" y="256"/>
                </a:lnTo>
                <a:lnTo>
                  <a:pt x="360" y="258"/>
                </a:lnTo>
                <a:lnTo>
                  <a:pt x="359" y="258"/>
                </a:lnTo>
                <a:lnTo>
                  <a:pt x="357" y="258"/>
                </a:lnTo>
                <a:lnTo>
                  <a:pt x="354" y="257"/>
                </a:lnTo>
                <a:lnTo>
                  <a:pt x="351" y="258"/>
                </a:lnTo>
                <a:lnTo>
                  <a:pt x="353" y="255"/>
                </a:lnTo>
                <a:lnTo>
                  <a:pt x="355" y="254"/>
                </a:lnTo>
                <a:lnTo>
                  <a:pt x="359" y="254"/>
                </a:lnTo>
                <a:lnTo>
                  <a:pt x="362" y="254"/>
                </a:lnTo>
                <a:close/>
                <a:moveTo>
                  <a:pt x="321" y="372"/>
                </a:moveTo>
                <a:lnTo>
                  <a:pt x="322" y="368"/>
                </a:lnTo>
                <a:lnTo>
                  <a:pt x="323" y="366"/>
                </a:lnTo>
                <a:lnTo>
                  <a:pt x="326" y="367"/>
                </a:lnTo>
                <a:lnTo>
                  <a:pt x="329" y="368"/>
                </a:lnTo>
                <a:lnTo>
                  <a:pt x="331" y="368"/>
                </a:lnTo>
                <a:lnTo>
                  <a:pt x="334" y="367"/>
                </a:lnTo>
                <a:lnTo>
                  <a:pt x="332" y="372"/>
                </a:lnTo>
                <a:lnTo>
                  <a:pt x="329" y="375"/>
                </a:lnTo>
                <a:lnTo>
                  <a:pt x="326" y="378"/>
                </a:lnTo>
                <a:lnTo>
                  <a:pt x="321" y="379"/>
                </a:lnTo>
                <a:lnTo>
                  <a:pt x="322" y="375"/>
                </a:lnTo>
                <a:lnTo>
                  <a:pt x="321" y="372"/>
                </a:lnTo>
                <a:lnTo>
                  <a:pt x="321" y="371"/>
                </a:lnTo>
                <a:lnTo>
                  <a:pt x="321" y="372"/>
                </a:lnTo>
                <a:close/>
                <a:moveTo>
                  <a:pt x="332" y="342"/>
                </a:moveTo>
                <a:lnTo>
                  <a:pt x="328" y="349"/>
                </a:lnTo>
                <a:lnTo>
                  <a:pt x="322" y="354"/>
                </a:lnTo>
                <a:lnTo>
                  <a:pt x="320" y="357"/>
                </a:lnTo>
                <a:lnTo>
                  <a:pt x="318" y="359"/>
                </a:lnTo>
                <a:lnTo>
                  <a:pt x="315" y="358"/>
                </a:lnTo>
                <a:lnTo>
                  <a:pt x="313" y="356"/>
                </a:lnTo>
                <a:lnTo>
                  <a:pt x="311" y="354"/>
                </a:lnTo>
                <a:lnTo>
                  <a:pt x="309" y="353"/>
                </a:lnTo>
                <a:lnTo>
                  <a:pt x="309" y="350"/>
                </a:lnTo>
                <a:lnTo>
                  <a:pt x="310" y="350"/>
                </a:lnTo>
                <a:lnTo>
                  <a:pt x="311" y="350"/>
                </a:lnTo>
                <a:lnTo>
                  <a:pt x="312" y="350"/>
                </a:lnTo>
                <a:lnTo>
                  <a:pt x="315" y="349"/>
                </a:lnTo>
                <a:lnTo>
                  <a:pt x="316" y="348"/>
                </a:lnTo>
                <a:lnTo>
                  <a:pt x="319" y="346"/>
                </a:lnTo>
                <a:lnTo>
                  <a:pt x="320" y="343"/>
                </a:lnTo>
                <a:lnTo>
                  <a:pt x="322" y="338"/>
                </a:lnTo>
                <a:lnTo>
                  <a:pt x="326" y="331"/>
                </a:lnTo>
                <a:lnTo>
                  <a:pt x="327" y="329"/>
                </a:lnTo>
                <a:lnTo>
                  <a:pt x="329" y="326"/>
                </a:lnTo>
                <a:lnTo>
                  <a:pt x="332" y="324"/>
                </a:lnTo>
                <a:lnTo>
                  <a:pt x="336" y="323"/>
                </a:lnTo>
                <a:lnTo>
                  <a:pt x="338" y="323"/>
                </a:lnTo>
                <a:lnTo>
                  <a:pt x="339" y="325"/>
                </a:lnTo>
                <a:lnTo>
                  <a:pt x="340" y="328"/>
                </a:lnTo>
                <a:lnTo>
                  <a:pt x="339" y="330"/>
                </a:lnTo>
                <a:lnTo>
                  <a:pt x="337" y="332"/>
                </a:lnTo>
                <a:lnTo>
                  <a:pt x="335" y="334"/>
                </a:lnTo>
                <a:lnTo>
                  <a:pt x="334" y="338"/>
                </a:lnTo>
                <a:lnTo>
                  <a:pt x="332" y="342"/>
                </a:lnTo>
                <a:lnTo>
                  <a:pt x="331" y="343"/>
                </a:lnTo>
                <a:lnTo>
                  <a:pt x="332" y="342"/>
                </a:lnTo>
                <a:close/>
                <a:moveTo>
                  <a:pt x="227" y="380"/>
                </a:moveTo>
                <a:lnTo>
                  <a:pt x="227" y="383"/>
                </a:lnTo>
                <a:lnTo>
                  <a:pt x="225" y="386"/>
                </a:lnTo>
                <a:lnTo>
                  <a:pt x="224" y="388"/>
                </a:lnTo>
                <a:lnTo>
                  <a:pt x="223" y="389"/>
                </a:lnTo>
                <a:lnTo>
                  <a:pt x="221" y="389"/>
                </a:lnTo>
                <a:lnTo>
                  <a:pt x="219" y="388"/>
                </a:lnTo>
                <a:lnTo>
                  <a:pt x="219" y="386"/>
                </a:lnTo>
                <a:lnTo>
                  <a:pt x="219" y="383"/>
                </a:lnTo>
                <a:lnTo>
                  <a:pt x="219" y="382"/>
                </a:lnTo>
                <a:lnTo>
                  <a:pt x="221" y="379"/>
                </a:lnTo>
                <a:lnTo>
                  <a:pt x="222" y="376"/>
                </a:lnTo>
                <a:lnTo>
                  <a:pt x="224" y="376"/>
                </a:lnTo>
                <a:lnTo>
                  <a:pt x="225" y="376"/>
                </a:lnTo>
                <a:lnTo>
                  <a:pt x="227" y="378"/>
                </a:lnTo>
                <a:lnTo>
                  <a:pt x="227" y="379"/>
                </a:lnTo>
                <a:lnTo>
                  <a:pt x="227" y="380"/>
                </a:lnTo>
                <a:lnTo>
                  <a:pt x="227" y="382"/>
                </a:lnTo>
                <a:lnTo>
                  <a:pt x="227" y="380"/>
                </a:lnTo>
                <a:close/>
                <a:moveTo>
                  <a:pt x="165" y="440"/>
                </a:moveTo>
                <a:lnTo>
                  <a:pt x="166" y="440"/>
                </a:lnTo>
                <a:lnTo>
                  <a:pt x="167" y="440"/>
                </a:lnTo>
                <a:lnTo>
                  <a:pt x="170" y="441"/>
                </a:lnTo>
                <a:lnTo>
                  <a:pt x="171" y="442"/>
                </a:lnTo>
                <a:lnTo>
                  <a:pt x="173" y="446"/>
                </a:lnTo>
                <a:lnTo>
                  <a:pt x="172" y="448"/>
                </a:lnTo>
                <a:lnTo>
                  <a:pt x="171" y="448"/>
                </a:lnTo>
                <a:lnTo>
                  <a:pt x="169" y="446"/>
                </a:lnTo>
                <a:lnTo>
                  <a:pt x="166" y="442"/>
                </a:lnTo>
                <a:lnTo>
                  <a:pt x="165" y="440"/>
                </a:lnTo>
                <a:lnTo>
                  <a:pt x="165" y="441"/>
                </a:lnTo>
                <a:lnTo>
                  <a:pt x="165" y="440"/>
                </a:lnTo>
                <a:close/>
                <a:moveTo>
                  <a:pt x="170" y="436"/>
                </a:moveTo>
                <a:lnTo>
                  <a:pt x="170" y="434"/>
                </a:lnTo>
                <a:lnTo>
                  <a:pt x="169" y="433"/>
                </a:lnTo>
                <a:lnTo>
                  <a:pt x="170" y="433"/>
                </a:lnTo>
                <a:lnTo>
                  <a:pt x="171" y="432"/>
                </a:lnTo>
                <a:lnTo>
                  <a:pt x="173" y="432"/>
                </a:lnTo>
                <a:lnTo>
                  <a:pt x="174" y="432"/>
                </a:lnTo>
                <a:lnTo>
                  <a:pt x="178" y="433"/>
                </a:lnTo>
                <a:lnTo>
                  <a:pt x="181" y="436"/>
                </a:lnTo>
                <a:lnTo>
                  <a:pt x="179" y="437"/>
                </a:lnTo>
                <a:lnTo>
                  <a:pt x="175" y="437"/>
                </a:lnTo>
                <a:lnTo>
                  <a:pt x="173" y="437"/>
                </a:lnTo>
                <a:lnTo>
                  <a:pt x="170" y="436"/>
                </a:lnTo>
                <a:lnTo>
                  <a:pt x="170" y="436"/>
                </a:lnTo>
                <a:lnTo>
                  <a:pt x="170" y="436"/>
                </a:lnTo>
                <a:close/>
                <a:moveTo>
                  <a:pt x="298" y="391"/>
                </a:moveTo>
                <a:lnTo>
                  <a:pt x="296" y="391"/>
                </a:lnTo>
                <a:lnTo>
                  <a:pt x="294" y="390"/>
                </a:lnTo>
                <a:lnTo>
                  <a:pt x="294" y="388"/>
                </a:lnTo>
                <a:lnTo>
                  <a:pt x="293" y="386"/>
                </a:lnTo>
                <a:lnTo>
                  <a:pt x="294" y="382"/>
                </a:lnTo>
                <a:lnTo>
                  <a:pt x="295" y="380"/>
                </a:lnTo>
                <a:lnTo>
                  <a:pt x="296" y="376"/>
                </a:lnTo>
                <a:lnTo>
                  <a:pt x="298" y="375"/>
                </a:lnTo>
                <a:lnTo>
                  <a:pt x="301" y="374"/>
                </a:lnTo>
                <a:lnTo>
                  <a:pt x="302" y="375"/>
                </a:lnTo>
                <a:lnTo>
                  <a:pt x="302" y="376"/>
                </a:lnTo>
                <a:lnTo>
                  <a:pt x="301" y="379"/>
                </a:lnTo>
                <a:lnTo>
                  <a:pt x="301" y="381"/>
                </a:lnTo>
                <a:lnTo>
                  <a:pt x="302" y="383"/>
                </a:lnTo>
                <a:lnTo>
                  <a:pt x="304" y="384"/>
                </a:lnTo>
                <a:lnTo>
                  <a:pt x="306" y="386"/>
                </a:lnTo>
                <a:lnTo>
                  <a:pt x="303" y="389"/>
                </a:lnTo>
                <a:lnTo>
                  <a:pt x="298" y="391"/>
                </a:lnTo>
                <a:lnTo>
                  <a:pt x="298" y="391"/>
                </a:lnTo>
                <a:lnTo>
                  <a:pt x="298" y="391"/>
                </a:lnTo>
                <a:close/>
                <a:moveTo>
                  <a:pt x="303" y="511"/>
                </a:moveTo>
                <a:lnTo>
                  <a:pt x="299" y="512"/>
                </a:lnTo>
                <a:lnTo>
                  <a:pt x="297" y="511"/>
                </a:lnTo>
                <a:lnTo>
                  <a:pt x="295" y="511"/>
                </a:lnTo>
                <a:lnTo>
                  <a:pt x="293" y="509"/>
                </a:lnTo>
                <a:lnTo>
                  <a:pt x="288" y="507"/>
                </a:lnTo>
                <a:lnTo>
                  <a:pt x="285" y="505"/>
                </a:lnTo>
                <a:lnTo>
                  <a:pt x="286" y="503"/>
                </a:lnTo>
                <a:lnTo>
                  <a:pt x="288" y="502"/>
                </a:lnTo>
                <a:lnTo>
                  <a:pt x="291" y="502"/>
                </a:lnTo>
                <a:lnTo>
                  <a:pt x="294" y="502"/>
                </a:lnTo>
                <a:lnTo>
                  <a:pt x="296" y="504"/>
                </a:lnTo>
                <a:lnTo>
                  <a:pt x="298" y="505"/>
                </a:lnTo>
                <a:lnTo>
                  <a:pt x="301" y="507"/>
                </a:lnTo>
                <a:lnTo>
                  <a:pt x="303" y="511"/>
                </a:lnTo>
                <a:lnTo>
                  <a:pt x="298" y="509"/>
                </a:lnTo>
                <a:lnTo>
                  <a:pt x="303" y="511"/>
                </a:lnTo>
                <a:close/>
                <a:moveTo>
                  <a:pt x="294" y="373"/>
                </a:moveTo>
                <a:lnTo>
                  <a:pt x="294" y="371"/>
                </a:lnTo>
                <a:lnTo>
                  <a:pt x="296" y="368"/>
                </a:lnTo>
                <a:lnTo>
                  <a:pt x="299" y="366"/>
                </a:lnTo>
                <a:lnTo>
                  <a:pt x="303" y="364"/>
                </a:lnTo>
                <a:lnTo>
                  <a:pt x="305" y="363"/>
                </a:lnTo>
                <a:lnTo>
                  <a:pt x="307" y="362"/>
                </a:lnTo>
                <a:lnTo>
                  <a:pt x="309" y="362"/>
                </a:lnTo>
                <a:lnTo>
                  <a:pt x="309" y="363"/>
                </a:lnTo>
                <a:lnTo>
                  <a:pt x="310" y="364"/>
                </a:lnTo>
                <a:lnTo>
                  <a:pt x="310" y="366"/>
                </a:lnTo>
                <a:lnTo>
                  <a:pt x="310" y="368"/>
                </a:lnTo>
                <a:lnTo>
                  <a:pt x="309" y="370"/>
                </a:lnTo>
                <a:lnTo>
                  <a:pt x="306" y="370"/>
                </a:lnTo>
                <a:lnTo>
                  <a:pt x="305" y="370"/>
                </a:lnTo>
                <a:lnTo>
                  <a:pt x="299" y="372"/>
                </a:lnTo>
                <a:lnTo>
                  <a:pt x="294" y="373"/>
                </a:lnTo>
                <a:lnTo>
                  <a:pt x="295" y="372"/>
                </a:lnTo>
                <a:lnTo>
                  <a:pt x="294" y="373"/>
                </a:lnTo>
                <a:close/>
                <a:moveTo>
                  <a:pt x="301" y="308"/>
                </a:moveTo>
                <a:lnTo>
                  <a:pt x="302" y="306"/>
                </a:lnTo>
                <a:lnTo>
                  <a:pt x="302" y="306"/>
                </a:lnTo>
                <a:lnTo>
                  <a:pt x="302" y="307"/>
                </a:lnTo>
                <a:lnTo>
                  <a:pt x="303" y="309"/>
                </a:lnTo>
                <a:lnTo>
                  <a:pt x="303" y="314"/>
                </a:lnTo>
                <a:lnTo>
                  <a:pt x="303" y="315"/>
                </a:lnTo>
                <a:lnTo>
                  <a:pt x="301" y="314"/>
                </a:lnTo>
                <a:lnTo>
                  <a:pt x="299" y="313"/>
                </a:lnTo>
                <a:lnTo>
                  <a:pt x="299" y="311"/>
                </a:lnTo>
                <a:lnTo>
                  <a:pt x="301" y="308"/>
                </a:lnTo>
                <a:lnTo>
                  <a:pt x="301" y="308"/>
                </a:lnTo>
                <a:lnTo>
                  <a:pt x="301" y="308"/>
                </a:lnTo>
                <a:close/>
                <a:moveTo>
                  <a:pt x="339" y="279"/>
                </a:moveTo>
                <a:lnTo>
                  <a:pt x="338" y="279"/>
                </a:lnTo>
                <a:lnTo>
                  <a:pt x="337" y="278"/>
                </a:lnTo>
                <a:lnTo>
                  <a:pt x="336" y="275"/>
                </a:lnTo>
                <a:lnTo>
                  <a:pt x="338" y="274"/>
                </a:lnTo>
                <a:lnTo>
                  <a:pt x="340" y="274"/>
                </a:lnTo>
                <a:lnTo>
                  <a:pt x="342" y="276"/>
                </a:lnTo>
                <a:lnTo>
                  <a:pt x="342" y="278"/>
                </a:lnTo>
                <a:lnTo>
                  <a:pt x="342" y="279"/>
                </a:lnTo>
                <a:lnTo>
                  <a:pt x="342" y="279"/>
                </a:lnTo>
                <a:lnTo>
                  <a:pt x="339" y="279"/>
                </a:lnTo>
                <a:lnTo>
                  <a:pt x="339" y="279"/>
                </a:lnTo>
                <a:lnTo>
                  <a:pt x="339" y="279"/>
                </a:lnTo>
                <a:close/>
                <a:moveTo>
                  <a:pt x="511" y="167"/>
                </a:moveTo>
                <a:lnTo>
                  <a:pt x="505" y="171"/>
                </a:lnTo>
                <a:lnTo>
                  <a:pt x="501" y="172"/>
                </a:lnTo>
                <a:lnTo>
                  <a:pt x="502" y="170"/>
                </a:lnTo>
                <a:lnTo>
                  <a:pt x="505" y="167"/>
                </a:lnTo>
                <a:lnTo>
                  <a:pt x="508" y="164"/>
                </a:lnTo>
                <a:lnTo>
                  <a:pt x="510" y="163"/>
                </a:lnTo>
                <a:lnTo>
                  <a:pt x="512" y="164"/>
                </a:lnTo>
                <a:lnTo>
                  <a:pt x="512" y="165"/>
                </a:lnTo>
                <a:lnTo>
                  <a:pt x="512" y="167"/>
                </a:lnTo>
                <a:lnTo>
                  <a:pt x="511" y="167"/>
                </a:lnTo>
                <a:lnTo>
                  <a:pt x="510" y="168"/>
                </a:lnTo>
                <a:lnTo>
                  <a:pt x="511" y="167"/>
                </a:lnTo>
                <a:close/>
                <a:moveTo>
                  <a:pt x="557" y="138"/>
                </a:moveTo>
                <a:lnTo>
                  <a:pt x="555" y="140"/>
                </a:lnTo>
                <a:lnTo>
                  <a:pt x="553" y="141"/>
                </a:lnTo>
                <a:lnTo>
                  <a:pt x="552" y="142"/>
                </a:lnTo>
                <a:lnTo>
                  <a:pt x="550" y="141"/>
                </a:lnTo>
                <a:lnTo>
                  <a:pt x="549" y="140"/>
                </a:lnTo>
                <a:lnTo>
                  <a:pt x="549" y="138"/>
                </a:lnTo>
                <a:lnTo>
                  <a:pt x="548" y="137"/>
                </a:lnTo>
                <a:lnTo>
                  <a:pt x="545" y="135"/>
                </a:lnTo>
                <a:lnTo>
                  <a:pt x="540" y="137"/>
                </a:lnTo>
                <a:lnTo>
                  <a:pt x="536" y="135"/>
                </a:lnTo>
                <a:lnTo>
                  <a:pt x="536" y="133"/>
                </a:lnTo>
                <a:lnTo>
                  <a:pt x="537" y="132"/>
                </a:lnTo>
                <a:lnTo>
                  <a:pt x="540" y="132"/>
                </a:lnTo>
                <a:lnTo>
                  <a:pt x="542" y="132"/>
                </a:lnTo>
                <a:lnTo>
                  <a:pt x="545" y="131"/>
                </a:lnTo>
                <a:lnTo>
                  <a:pt x="549" y="129"/>
                </a:lnTo>
                <a:lnTo>
                  <a:pt x="552" y="125"/>
                </a:lnTo>
                <a:lnTo>
                  <a:pt x="554" y="123"/>
                </a:lnTo>
                <a:lnTo>
                  <a:pt x="557" y="123"/>
                </a:lnTo>
                <a:lnTo>
                  <a:pt x="559" y="124"/>
                </a:lnTo>
                <a:lnTo>
                  <a:pt x="558" y="126"/>
                </a:lnTo>
                <a:lnTo>
                  <a:pt x="557" y="129"/>
                </a:lnTo>
                <a:lnTo>
                  <a:pt x="557" y="133"/>
                </a:lnTo>
                <a:lnTo>
                  <a:pt x="557" y="138"/>
                </a:lnTo>
                <a:close/>
                <a:moveTo>
                  <a:pt x="540" y="124"/>
                </a:moveTo>
                <a:lnTo>
                  <a:pt x="538" y="126"/>
                </a:lnTo>
                <a:lnTo>
                  <a:pt x="537" y="129"/>
                </a:lnTo>
                <a:lnTo>
                  <a:pt x="535" y="130"/>
                </a:lnTo>
                <a:lnTo>
                  <a:pt x="532" y="130"/>
                </a:lnTo>
                <a:lnTo>
                  <a:pt x="530" y="127"/>
                </a:lnTo>
                <a:lnTo>
                  <a:pt x="530" y="124"/>
                </a:lnTo>
                <a:lnTo>
                  <a:pt x="530" y="122"/>
                </a:lnTo>
                <a:lnTo>
                  <a:pt x="532" y="121"/>
                </a:lnTo>
                <a:lnTo>
                  <a:pt x="532" y="119"/>
                </a:lnTo>
                <a:lnTo>
                  <a:pt x="535" y="118"/>
                </a:lnTo>
                <a:lnTo>
                  <a:pt x="536" y="119"/>
                </a:lnTo>
                <a:lnTo>
                  <a:pt x="537" y="121"/>
                </a:lnTo>
                <a:lnTo>
                  <a:pt x="538" y="122"/>
                </a:lnTo>
                <a:lnTo>
                  <a:pt x="540" y="124"/>
                </a:lnTo>
                <a:lnTo>
                  <a:pt x="540" y="124"/>
                </a:lnTo>
                <a:lnTo>
                  <a:pt x="540" y="124"/>
                </a:lnTo>
                <a:close/>
                <a:moveTo>
                  <a:pt x="533" y="148"/>
                </a:moveTo>
                <a:lnTo>
                  <a:pt x="536" y="147"/>
                </a:lnTo>
                <a:lnTo>
                  <a:pt x="537" y="146"/>
                </a:lnTo>
                <a:lnTo>
                  <a:pt x="537" y="143"/>
                </a:lnTo>
                <a:lnTo>
                  <a:pt x="540" y="141"/>
                </a:lnTo>
                <a:lnTo>
                  <a:pt x="541" y="141"/>
                </a:lnTo>
                <a:lnTo>
                  <a:pt x="543" y="141"/>
                </a:lnTo>
                <a:lnTo>
                  <a:pt x="544" y="141"/>
                </a:lnTo>
                <a:lnTo>
                  <a:pt x="544" y="142"/>
                </a:lnTo>
                <a:lnTo>
                  <a:pt x="544" y="145"/>
                </a:lnTo>
                <a:lnTo>
                  <a:pt x="544" y="148"/>
                </a:lnTo>
                <a:lnTo>
                  <a:pt x="540" y="152"/>
                </a:lnTo>
                <a:lnTo>
                  <a:pt x="535" y="157"/>
                </a:lnTo>
                <a:lnTo>
                  <a:pt x="533" y="156"/>
                </a:lnTo>
                <a:lnTo>
                  <a:pt x="530" y="154"/>
                </a:lnTo>
                <a:lnTo>
                  <a:pt x="527" y="152"/>
                </a:lnTo>
                <a:lnTo>
                  <a:pt x="522" y="152"/>
                </a:lnTo>
                <a:lnTo>
                  <a:pt x="525" y="150"/>
                </a:lnTo>
                <a:lnTo>
                  <a:pt x="527" y="149"/>
                </a:lnTo>
                <a:lnTo>
                  <a:pt x="529" y="148"/>
                </a:lnTo>
                <a:lnTo>
                  <a:pt x="533" y="148"/>
                </a:lnTo>
                <a:lnTo>
                  <a:pt x="533" y="147"/>
                </a:lnTo>
                <a:lnTo>
                  <a:pt x="533" y="148"/>
                </a:lnTo>
                <a:close/>
                <a:moveTo>
                  <a:pt x="561" y="138"/>
                </a:moveTo>
                <a:lnTo>
                  <a:pt x="560" y="134"/>
                </a:lnTo>
                <a:lnTo>
                  <a:pt x="561" y="132"/>
                </a:lnTo>
                <a:lnTo>
                  <a:pt x="562" y="130"/>
                </a:lnTo>
                <a:lnTo>
                  <a:pt x="563" y="129"/>
                </a:lnTo>
                <a:lnTo>
                  <a:pt x="563" y="124"/>
                </a:lnTo>
                <a:lnTo>
                  <a:pt x="565" y="121"/>
                </a:lnTo>
                <a:lnTo>
                  <a:pt x="568" y="119"/>
                </a:lnTo>
                <a:lnTo>
                  <a:pt x="570" y="119"/>
                </a:lnTo>
                <a:lnTo>
                  <a:pt x="573" y="121"/>
                </a:lnTo>
                <a:lnTo>
                  <a:pt x="575" y="123"/>
                </a:lnTo>
                <a:lnTo>
                  <a:pt x="578" y="129"/>
                </a:lnTo>
                <a:lnTo>
                  <a:pt x="579" y="134"/>
                </a:lnTo>
                <a:lnTo>
                  <a:pt x="577" y="132"/>
                </a:lnTo>
                <a:lnTo>
                  <a:pt x="575" y="132"/>
                </a:lnTo>
                <a:lnTo>
                  <a:pt x="573" y="132"/>
                </a:lnTo>
                <a:lnTo>
                  <a:pt x="570" y="132"/>
                </a:lnTo>
                <a:lnTo>
                  <a:pt x="566" y="134"/>
                </a:lnTo>
                <a:lnTo>
                  <a:pt x="561" y="138"/>
                </a:lnTo>
                <a:lnTo>
                  <a:pt x="563" y="134"/>
                </a:lnTo>
                <a:lnTo>
                  <a:pt x="561" y="138"/>
                </a:lnTo>
                <a:close/>
                <a:moveTo>
                  <a:pt x="464" y="174"/>
                </a:moveTo>
                <a:lnTo>
                  <a:pt x="453" y="182"/>
                </a:lnTo>
                <a:lnTo>
                  <a:pt x="444" y="191"/>
                </a:lnTo>
                <a:lnTo>
                  <a:pt x="444" y="188"/>
                </a:lnTo>
                <a:lnTo>
                  <a:pt x="445" y="183"/>
                </a:lnTo>
                <a:lnTo>
                  <a:pt x="442" y="180"/>
                </a:lnTo>
                <a:lnTo>
                  <a:pt x="438" y="176"/>
                </a:lnTo>
                <a:lnTo>
                  <a:pt x="439" y="172"/>
                </a:lnTo>
                <a:lnTo>
                  <a:pt x="438" y="168"/>
                </a:lnTo>
                <a:lnTo>
                  <a:pt x="435" y="166"/>
                </a:lnTo>
                <a:lnTo>
                  <a:pt x="430" y="165"/>
                </a:lnTo>
                <a:lnTo>
                  <a:pt x="430" y="164"/>
                </a:lnTo>
                <a:lnTo>
                  <a:pt x="430" y="160"/>
                </a:lnTo>
                <a:lnTo>
                  <a:pt x="431" y="158"/>
                </a:lnTo>
                <a:lnTo>
                  <a:pt x="433" y="156"/>
                </a:lnTo>
                <a:lnTo>
                  <a:pt x="436" y="151"/>
                </a:lnTo>
                <a:lnTo>
                  <a:pt x="441" y="149"/>
                </a:lnTo>
                <a:lnTo>
                  <a:pt x="443" y="149"/>
                </a:lnTo>
                <a:lnTo>
                  <a:pt x="444" y="150"/>
                </a:lnTo>
                <a:lnTo>
                  <a:pt x="444" y="152"/>
                </a:lnTo>
                <a:lnTo>
                  <a:pt x="445" y="155"/>
                </a:lnTo>
                <a:lnTo>
                  <a:pt x="448" y="156"/>
                </a:lnTo>
                <a:lnTo>
                  <a:pt x="452" y="156"/>
                </a:lnTo>
                <a:lnTo>
                  <a:pt x="453" y="152"/>
                </a:lnTo>
                <a:lnTo>
                  <a:pt x="455" y="148"/>
                </a:lnTo>
                <a:lnTo>
                  <a:pt x="461" y="147"/>
                </a:lnTo>
                <a:lnTo>
                  <a:pt x="467" y="146"/>
                </a:lnTo>
                <a:lnTo>
                  <a:pt x="469" y="146"/>
                </a:lnTo>
                <a:lnTo>
                  <a:pt x="470" y="146"/>
                </a:lnTo>
                <a:lnTo>
                  <a:pt x="470" y="146"/>
                </a:lnTo>
                <a:lnTo>
                  <a:pt x="471" y="147"/>
                </a:lnTo>
                <a:lnTo>
                  <a:pt x="470" y="149"/>
                </a:lnTo>
                <a:lnTo>
                  <a:pt x="469" y="151"/>
                </a:lnTo>
                <a:lnTo>
                  <a:pt x="475" y="151"/>
                </a:lnTo>
                <a:lnTo>
                  <a:pt x="479" y="149"/>
                </a:lnTo>
                <a:lnTo>
                  <a:pt x="480" y="151"/>
                </a:lnTo>
                <a:lnTo>
                  <a:pt x="483" y="155"/>
                </a:lnTo>
                <a:lnTo>
                  <a:pt x="478" y="158"/>
                </a:lnTo>
                <a:lnTo>
                  <a:pt x="472" y="162"/>
                </a:lnTo>
                <a:lnTo>
                  <a:pt x="471" y="163"/>
                </a:lnTo>
                <a:lnTo>
                  <a:pt x="468" y="165"/>
                </a:lnTo>
                <a:lnTo>
                  <a:pt x="464" y="167"/>
                </a:lnTo>
                <a:lnTo>
                  <a:pt x="464" y="170"/>
                </a:lnTo>
                <a:lnTo>
                  <a:pt x="469" y="167"/>
                </a:lnTo>
                <a:lnTo>
                  <a:pt x="476" y="165"/>
                </a:lnTo>
                <a:lnTo>
                  <a:pt x="470" y="170"/>
                </a:lnTo>
                <a:lnTo>
                  <a:pt x="464" y="174"/>
                </a:lnTo>
                <a:lnTo>
                  <a:pt x="462" y="175"/>
                </a:lnTo>
                <a:lnTo>
                  <a:pt x="464" y="174"/>
                </a:lnTo>
                <a:close/>
                <a:moveTo>
                  <a:pt x="441" y="249"/>
                </a:moveTo>
                <a:lnTo>
                  <a:pt x="438" y="249"/>
                </a:lnTo>
                <a:lnTo>
                  <a:pt x="437" y="247"/>
                </a:lnTo>
                <a:lnTo>
                  <a:pt x="437" y="245"/>
                </a:lnTo>
                <a:lnTo>
                  <a:pt x="441" y="243"/>
                </a:lnTo>
                <a:lnTo>
                  <a:pt x="442" y="245"/>
                </a:lnTo>
                <a:lnTo>
                  <a:pt x="442" y="247"/>
                </a:lnTo>
                <a:lnTo>
                  <a:pt x="442" y="249"/>
                </a:lnTo>
                <a:lnTo>
                  <a:pt x="441" y="249"/>
                </a:lnTo>
                <a:lnTo>
                  <a:pt x="441" y="249"/>
                </a:lnTo>
                <a:lnTo>
                  <a:pt x="441" y="249"/>
                </a:lnTo>
                <a:close/>
                <a:moveTo>
                  <a:pt x="488" y="177"/>
                </a:moveTo>
                <a:lnTo>
                  <a:pt x="486" y="183"/>
                </a:lnTo>
                <a:lnTo>
                  <a:pt x="484" y="188"/>
                </a:lnTo>
                <a:lnTo>
                  <a:pt x="479" y="191"/>
                </a:lnTo>
                <a:lnTo>
                  <a:pt x="474" y="193"/>
                </a:lnTo>
                <a:lnTo>
                  <a:pt x="474" y="189"/>
                </a:lnTo>
                <a:lnTo>
                  <a:pt x="474" y="187"/>
                </a:lnTo>
                <a:lnTo>
                  <a:pt x="475" y="184"/>
                </a:lnTo>
                <a:lnTo>
                  <a:pt x="477" y="183"/>
                </a:lnTo>
                <a:lnTo>
                  <a:pt x="483" y="181"/>
                </a:lnTo>
                <a:lnTo>
                  <a:pt x="488" y="177"/>
                </a:lnTo>
                <a:close/>
                <a:moveTo>
                  <a:pt x="410" y="206"/>
                </a:moveTo>
                <a:lnTo>
                  <a:pt x="408" y="208"/>
                </a:lnTo>
                <a:lnTo>
                  <a:pt x="405" y="209"/>
                </a:lnTo>
                <a:lnTo>
                  <a:pt x="404" y="210"/>
                </a:lnTo>
                <a:lnTo>
                  <a:pt x="403" y="210"/>
                </a:lnTo>
                <a:lnTo>
                  <a:pt x="403" y="209"/>
                </a:lnTo>
                <a:lnTo>
                  <a:pt x="402" y="207"/>
                </a:lnTo>
                <a:lnTo>
                  <a:pt x="403" y="205"/>
                </a:lnTo>
                <a:lnTo>
                  <a:pt x="406" y="204"/>
                </a:lnTo>
                <a:lnTo>
                  <a:pt x="409" y="205"/>
                </a:lnTo>
                <a:lnTo>
                  <a:pt x="410" y="206"/>
                </a:lnTo>
                <a:lnTo>
                  <a:pt x="410" y="206"/>
                </a:lnTo>
                <a:lnTo>
                  <a:pt x="410" y="206"/>
                </a:lnTo>
                <a:close/>
                <a:moveTo>
                  <a:pt x="136" y="388"/>
                </a:moveTo>
                <a:lnTo>
                  <a:pt x="138" y="389"/>
                </a:lnTo>
                <a:lnTo>
                  <a:pt x="140" y="390"/>
                </a:lnTo>
                <a:lnTo>
                  <a:pt x="141" y="392"/>
                </a:lnTo>
                <a:lnTo>
                  <a:pt x="140" y="395"/>
                </a:lnTo>
                <a:lnTo>
                  <a:pt x="139" y="395"/>
                </a:lnTo>
                <a:lnTo>
                  <a:pt x="137" y="394"/>
                </a:lnTo>
                <a:lnTo>
                  <a:pt x="134" y="392"/>
                </a:lnTo>
                <a:lnTo>
                  <a:pt x="134" y="391"/>
                </a:lnTo>
                <a:lnTo>
                  <a:pt x="134" y="390"/>
                </a:lnTo>
                <a:lnTo>
                  <a:pt x="136" y="388"/>
                </a:lnTo>
                <a:lnTo>
                  <a:pt x="137" y="389"/>
                </a:lnTo>
                <a:lnTo>
                  <a:pt x="136" y="388"/>
                </a:lnTo>
                <a:close/>
                <a:moveTo>
                  <a:pt x="124" y="92"/>
                </a:moveTo>
                <a:lnTo>
                  <a:pt x="125" y="90"/>
                </a:lnTo>
                <a:lnTo>
                  <a:pt x="128" y="88"/>
                </a:lnTo>
                <a:lnTo>
                  <a:pt x="129" y="87"/>
                </a:lnTo>
                <a:lnTo>
                  <a:pt x="130" y="87"/>
                </a:lnTo>
                <a:lnTo>
                  <a:pt x="131" y="87"/>
                </a:lnTo>
                <a:lnTo>
                  <a:pt x="131" y="88"/>
                </a:lnTo>
                <a:lnTo>
                  <a:pt x="130" y="91"/>
                </a:lnTo>
                <a:lnTo>
                  <a:pt x="128" y="93"/>
                </a:lnTo>
                <a:lnTo>
                  <a:pt x="125" y="93"/>
                </a:lnTo>
                <a:lnTo>
                  <a:pt x="124" y="92"/>
                </a:lnTo>
                <a:lnTo>
                  <a:pt x="124" y="92"/>
                </a:lnTo>
                <a:lnTo>
                  <a:pt x="124" y="92"/>
                </a:lnTo>
                <a:close/>
                <a:moveTo>
                  <a:pt x="92" y="314"/>
                </a:moveTo>
                <a:lnTo>
                  <a:pt x="93" y="316"/>
                </a:lnTo>
                <a:lnTo>
                  <a:pt x="92" y="316"/>
                </a:lnTo>
                <a:lnTo>
                  <a:pt x="90" y="315"/>
                </a:lnTo>
                <a:lnTo>
                  <a:pt x="89" y="314"/>
                </a:lnTo>
                <a:lnTo>
                  <a:pt x="87" y="313"/>
                </a:lnTo>
                <a:lnTo>
                  <a:pt x="85" y="309"/>
                </a:lnTo>
                <a:lnTo>
                  <a:pt x="84" y="307"/>
                </a:lnTo>
                <a:lnTo>
                  <a:pt x="84" y="305"/>
                </a:lnTo>
                <a:lnTo>
                  <a:pt x="89" y="309"/>
                </a:lnTo>
                <a:lnTo>
                  <a:pt x="92" y="314"/>
                </a:lnTo>
                <a:lnTo>
                  <a:pt x="91" y="314"/>
                </a:lnTo>
                <a:lnTo>
                  <a:pt x="92" y="314"/>
                </a:lnTo>
                <a:close/>
                <a:moveTo>
                  <a:pt x="67" y="265"/>
                </a:moveTo>
                <a:lnTo>
                  <a:pt x="71" y="268"/>
                </a:lnTo>
                <a:lnTo>
                  <a:pt x="73" y="273"/>
                </a:lnTo>
                <a:lnTo>
                  <a:pt x="74" y="275"/>
                </a:lnTo>
                <a:lnTo>
                  <a:pt x="75" y="278"/>
                </a:lnTo>
                <a:lnTo>
                  <a:pt x="75" y="280"/>
                </a:lnTo>
                <a:lnTo>
                  <a:pt x="74" y="282"/>
                </a:lnTo>
                <a:lnTo>
                  <a:pt x="69" y="278"/>
                </a:lnTo>
                <a:lnTo>
                  <a:pt x="67" y="274"/>
                </a:lnTo>
                <a:lnTo>
                  <a:pt x="67" y="271"/>
                </a:lnTo>
                <a:lnTo>
                  <a:pt x="67" y="265"/>
                </a:lnTo>
                <a:close/>
                <a:moveTo>
                  <a:pt x="60" y="293"/>
                </a:moveTo>
                <a:lnTo>
                  <a:pt x="62" y="291"/>
                </a:lnTo>
                <a:lnTo>
                  <a:pt x="63" y="289"/>
                </a:lnTo>
                <a:lnTo>
                  <a:pt x="64" y="289"/>
                </a:lnTo>
                <a:lnTo>
                  <a:pt x="65" y="291"/>
                </a:lnTo>
                <a:lnTo>
                  <a:pt x="65" y="295"/>
                </a:lnTo>
                <a:lnTo>
                  <a:pt x="63" y="296"/>
                </a:lnTo>
                <a:lnTo>
                  <a:pt x="62" y="297"/>
                </a:lnTo>
                <a:lnTo>
                  <a:pt x="62" y="296"/>
                </a:lnTo>
                <a:lnTo>
                  <a:pt x="60" y="295"/>
                </a:lnTo>
                <a:lnTo>
                  <a:pt x="60" y="293"/>
                </a:lnTo>
                <a:lnTo>
                  <a:pt x="60" y="293"/>
                </a:lnTo>
                <a:lnTo>
                  <a:pt x="60" y="293"/>
                </a:lnTo>
                <a:close/>
                <a:moveTo>
                  <a:pt x="48" y="345"/>
                </a:moveTo>
                <a:lnTo>
                  <a:pt x="47" y="343"/>
                </a:lnTo>
                <a:lnTo>
                  <a:pt x="44" y="341"/>
                </a:lnTo>
                <a:lnTo>
                  <a:pt x="44" y="339"/>
                </a:lnTo>
                <a:lnTo>
                  <a:pt x="44" y="339"/>
                </a:lnTo>
                <a:lnTo>
                  <a:pt x="44" y="338"/>
                </a:lnTo>
                <a:lnTo>
                  <a:pt x="46" y="337"/>
                </a:lnTo>
                <a:lnTo>
                  <a:pt x="48" y="338"/>
                </a:lnTo>
                <a:lnTo>
                  <a:pt x="49" y="341"/>
                </a:lnTo>
                <a:lnTo>
                  <a:pt x="49" y="343"/>
                </a:lnTo>
                <a:lnTo>
                  <a:pt x="48" y="345"/>
                </a:lnTo>
                <a:lnTo>
                  <a:pt x="48" y="345"/>
                </a:lnTo>
                <a:lnTo>
                  <a:pt x="48" y="345"/>
                </a:lnTo>
                <a:close/>
                <a:moveTo>
                  <a:pt x="51" y="305"/>
                </a:moveTo>
                <a:lnTo>
                  <a:pt x="50" y="297"/>
                </a:lnTo>
                <a:lnTo>
                  <a:pt x="52" y="289"/>
                </a:lnTo>
                <a:lnTo>
                  <a:pt x="55" y="289"/>
                </a:lnTo>
                <a:lnTo>
                  <a:pt x="56" y="290"/>
                </a:lnTo>
                <a:lnTo>
                  <a:pt x="56" y="291"/>
                </a:lnTo>
                <a:lnTo>
                  <a:pt x="56" y="293"/>
                </a:lnTo>
                <a:lnTo>
                  <a:pt x="58" y="300"/>
                </a:lnTo>
                <a:lnTo>
                  <a:pt x="60" y="307"/>
                </a:lnTo>
                <a:lnTo>
                  <a:pt x="62" y="308"/>
                </a:lnTo>
                <a:lnTo>
                  <a:pt x="64" y="309"/>
                </a:lnTo>
                <a:lnTo>
                  <a:pt x="63" y="312"/>
                </a:lnTo>
                <a:lnTo>
                  <a:pt x="63" y="314"/>
                </a:lnTo>
                <a:lnTo>
                  <a:pt x="65" y="317"/>
                </a:lnTo>
                <a:lnTo>
                  <a:pt x="68" y="318"/>
                </a:lnTo>
                <a:lnTo>
                  <a:pt x="68" y="322"/>
                </a:lnTo>
                <a:lnTo>
                  <a:pt x="67" y="325"/>
                </a:lnTo>
                <a:lnTo>
                  <a:pt x="64" y="329"/>
                </a:lnTo>
                <a:lnTo>
                  <a:pt x="62" y="330"/>
                </a:lnTo>
                <a:lnTo>
                  <a:pt x="59" y="329"/>
                </a:lnTo>
                <a:lnTo>
                  <a:pt x="58" y="326"/>
                </a:lnTo>
                <a:lnTo>
                  <a:pt x="57" y="323"/>
                </a:lnTo>
                <a:lnTo>
                  <a:pt x="57" y="321"/>
                </a:lnTo>
                <a:lnTo>
                  <a:pt x="55" y="313"/>
                </a:lnTo>
                <a:lnTo>
                  <a:pt x="51" y="305"/>
                </a:lnTo>
                <a:lnTo>
                  <a:pt x="51" y="305"/>
                </a:lnTo>
                <a:lnTo>
                  <a:pt x="51" y="305"/>
                </a:lnTo>
                <a:close/>
                <a:moveTo>
                  <a:pt x="67" y="349"/>
                </a:moveTo>
                <a:lnTo>
                  <a:pt x="64" y="346"/>
                </a:lnTo>
                <a:lnTo>
                  <a:pt x="60" y="343"/>
                </a:lnTo>
                <a:lnTo>
                  <a:pt x="58" y="343"/>
                </a:lnTo>
                <a:lnTo>
                  <a:pt x="58" y="342"/>
                </a:lnTo>
                <a:lnTo>
                  <a:pt x="58" y="342"/>
                </a:lnTo>
                <a:lnTo>
                  <a:pt x="59" y="340"/>
                </a:lnTo>
                <a:lnTo>
                  <a:pt x="62" y="339"/>
                </a:lnTo>
                <a:lnTo>
                  <a:pt x="64" y="339"/>
                </a:lnTo>
                <a:lnTo>
                  <a:pt x="65" y="339"/>
                </a:lnTo>
                <a:lnTo>
                  <a:pt x="66" y="340"/>
                </a:lnTo>
                <a:lnTo>
                  <a:pt x="68" y="345"/>
                </a:lnTo>
                <a:lnTo>
                  <a:pt x="67" y="349"/>
                </a:lnTo>
                <a:lnTo>
                  <a:pt x="67" y="346"/>
                </a:lnTo>
                <a:lnTo>
                  <a:pt x="67" y="349"/>
                </a:lnTo>
                <a:close/>
                <a:moveTo>
                  <a:pt x="96" y="419"/>
                </a:moveTo>
                <a:lnTo>
                  <a:pt x="93" y="419"/>
                </a:lnTo>
                <a:lnTo>
                  <a:pt x="93" y="416"/>
                </a:lnTo>
                <a:lnTo>
                  <a:pt x="92" y="419"/>
                </a:lnTo>
                <a:lnTo>
                  <a:pt x="92" y="422"/>
                </a:lnTo>
                <a:lnTo>
                  <a:pt x="90" y="421"/>
                </a:lnTo>
                <a:lnTo>
                  <a:pt x="88" y="419"/>
                </a:lnTo>
                <a:lnTo>
                  <a:pt x="85" y="416"/>
                </a:lnTo>
                <a:lnTo>
                  <a:pt x="84" y="414"/>
                </a:lnTo>
                <a:lnTo>
                  <a:pt x="89" y="413"/>
                </a:lnTo>
                <a:lnTo>
                  <a:pt x="92" y="413"/>
                </a:lnTo>
                <a:lnTo>
                  <a:pt x="95" y="415"/>
                </a:lnTo>
                <a:lnTo>
                  <a:pt x="96" y="419"/>
                </a:lnTo>
                <a:lnTo>
                  <a:pt x="96" y="419"/>
                </a:lnTo>
                <a:lnTo>
                  <a:pt x="96" y="419"/>
                </a:lnTo>
                <a:close/>
                <a:moveTo>
                  <a:pt x="125" y="461"/>
                </a:moveTo>
                <a:lnTo>
                  <a:pt x="123" y="461"/>
                </a:lnTo>
                <a:lnTo>
                  <a:pt x="123" y="458"/>
                </a:lnTo>
                <a:lnTo>
                  <a:pt x="122" y="456"/>
                </a:lnTo>
                <a:lnTo>
                  <a:pt x="122" y="454"/>
                </a:lnTo>
                <a:lnTo>
                  <a:pt x="124" y="455"/>
                </a:lnTo>
                <a:lnTo>
                  <a:pt x="126" y="457"/>
                </a:lnTo>
                <a:lnTo>
                  <a:pt x="126" y="458"/>
                </a:lnTo>
                <a:lnTo>
                  <a:pt x="126" y="459"/>
                </a:lnTo>
                <a:lnTo>
                  <a:pt x="126" y="461"/>
                </a:lnTo>
                <a:lnTo>
                  <a:pt x="125" y="461"/>
                </a:lnTo>
                <a:lnTo>
                  <a:pt x="125" y="461"/>
                </a:lnTo>
                <a:lnTo>
                  <a:pt x="125" y="461"/>
                </a:lnTo>
                <a:close/>
                <a:moveTo>
                  <a:pt x="129" y="463"/>
                </a:moveTo>
                <a:lnTo>
                  <a:pt x="130" y="462"/>
                </a:lnTo>
                <a:lnTo>
                  <a:pt x="131" y="462"/>
                </a:lnTo>
                <a:lnTo>
                  <a:pt x="133" y="464"/>
                </a:lnTo>
                <a:lnTo>
                  <a:pt x="134" y="466"/>
                </a:lnTo>
                <a:lnTo>
                  <a:pt x="132" y="466"/>
                </a:lnTo>
                <a:lnTo>
                  <a:pt x="131" y="465"/>
                </a:lnTo>
                <a:lnTo>
                  <a:pt x="130" y="464"/>
                </a:lnTo>
                <a:lnTo>
                  <a:pt x="129" y="463"/>
                </a:lnTo>
                <a:lnTo>
                  <a:pt x="129" y="464"/>
                </a:lnTo>
                <a:lnTo>
                  <a:pt x="129" y="463"/>
                </a:lnTo>
                <a:close/>
                <a:moveTo>
                  <a:pt x="130" y="446"/>
                </a:moveTo>
                <a:lnTo>
                  <a:pt x="129" y="439"/>
                </a:lnTo>
                <a:lnTo>
                  <a:pt x="125" y="432"/>
                </a:lnTo>
                <a:lnTo>
                  <a:pt x="123" y="431"/>
                </a:lnTo>
                <a:lnTo>
                  <a:pt x="120" y="430"/>
                </a:lnTo>
                <a:lnTo>
                  <a:pt x="117" y="428"/>
                </a:lnTo>
                <a:lnTo>
                  <a:pt x="114" y="424"/>
                </a:lnTo>
                <a:lnTo>
                  <a:pt x="110" y="419"/>
                </a:lnTo>
                <a:lnTo>
                  <a:pt x="106" y="413"/>
                </a:lnTo>
                <a:lnTo>
                  <a:pt x="104" y="411"/>
                </a:lnTo>
                <a:lnTo>
                  <a:pt x="101" y="408"/>
                </a:lnTo>
                <a:lnTo>
                  <a:pt x="99" y="408"/>
                </a:lnTo>
                <a:lnTo>
                  <a:pt x="98" y="409"/>
                </a:lnTo>
                <a:lnTo>
                  <a:pt x="97" y="405"/>
                </a:lnTo>
                <a:lnTo>
                  <a:pt x="96" y="399"/>
                </a:lnTo>
                <a:lnTo>
                  <a:pt x="91" y="392"/>
                </a:lnTo>
                <a:lnTo>
                  <a:pt x="88" y="387"/>
                </a:lnTo>
                <a:lnTo>
                  <a:pt x="82" y="378"/>
                </a:lnTo>
                <a:lnTo>
                  <a:pt x="76" y="370"/>
                </a:lnTo>
                <a:lnTo>
                  <a:pt x="74" y="365"/>
                </a:lnTo>
                <a:lnTo>
                  <a:pt x="71" y="361"/>
                </a:lnTo>
                <a:lnTo>
                  <a:pt x="68" y="355"/>
                </a:lnTo>
                <a:lnTo>
                  <a:pt x="68" y="351"/>
                </a:lnTo>
                <a:lnTo>
                  <a:pt x="71" y="354"/>
                </a:lnTo>
                <a:lnTo>
                  <a:pt x="73" y="356"/>
                </a:lnTo>
                <a:lnTo>
                  <a:pt x="74" y="356"/>
                </a:lnTo>
                <a:lnTo>
                  <a:pt x="75" y="354"/>
                </a:lnTo>
                <a:lnTo>
                  <a:pt x="75" y="353"/>
                </a:lnTo>
                <a:lnTo>
                  <a:pt x="75" y="350"/>
                </a:lnTo>
                <a:lnTo>
                  <a:pt x="73" y="345"/>
                </a:lnTo>
                <a:lnTo>
                  <a:pt x="69" y="340"/>
                </a:lnTo>
                <a:lnTo>
                  <a:pt x="68" y="338"/>
                </a:lnTo>
                <a:lnTo>
                  <a:pt x="67" y="336"/>
                </a:lnTo>
                <a:lnTo>
                  <a:pt x="67" y="332"/>
                </a:lnTo>
                <a:lnTo>
                  <a:pt x="67" y="330"/>
                </a:lnTo>
                <a:lnTo>
                  <a:pt x="69" y="331"/>
                </a:lnTo>
                <a:lnTo>
                  <a:pt x="72" y="332"/>
                </a:lnTo>
                <a:lnTo>
                  <a:pt x="74" y="331"/>
                </a:lnTo>
                <a:lnTo>
                  <a:pt x="76" y="330"/>
                </a:lnTo>
                <a:lnTo>
                  <a:pt x="79" y="325"/>
                </a:lnTo>
                <a:lnTo>
                  <a:pt x="82" y="323"/>
                </a:lnTo>
                <a:lnTo>
                  <a:pt x="84" y="325"/>
                </a:lnTo>
                <a:lnTo>
                  <a:pt x="88" y="328"/>
                </a:lnTo>
                <a:lnTo>
                  <a:pt x="90" y="324"/>
                </a:lnTo>
                <a:lnTo>
                  <a:pt x="90" y="321"/>
                </a:lnTo>
                <a:lnTo>
                  <a:pt x="93" y="325"/>
                </a:lnTo>
                <a:lnTo>
                  <a:pt x="97" y="330"/>
                </a:lnTo>
                <a:lnTo>
                  <a:pt x="97" y="331"/>
                </a:lnTo>
                <a:lnTo>
                  <a:pt x="98" y="333"/>
                </a:lnTo>
                <a:lnTo>
                  <a:pt x="98" y="336"/>
                </a:lnTo>
                <a:lnTo>
                  <a:pt x="96" y="337"/>
                </a:lnTo>
                <a:lnTo>
                  <a:pt x="93" y="334"/>
                </a:lnTo>
                <a:lnTo>
                  <a:pt x="90" y="334"/>
                </a:lnTo>
                <a:lnTo>
                  <a:pt x="90" y="340"/>
                </a:lnTo>
                <a:lnTo>
                  <a:pt x="91" y="347"/>
                </a:lnTo>
                <a:lnTo>
                  <a:pt x="89" y="342"/>
                </a:lnTo>
                <a:lnTo>
                  <a:pt x="87" y="338"/>
                </a:lnTo>
                <a:lnTo>
                  <a:pt x="85" y="336"/>
                </a:lnTo>
                <a:lnTo>
                  <a:pt x="83" y="333"/>
                </a:lnTo>
                <a:lnTo>
                  <a:pt x="81" y="333"/>
                </a:lnTo>
                <a:lnTo>
                  <a:pt x="79" y="333"/>
                </a:lnTo>
                <a:lnTo>
                  <a:pt x="77" y="332"/>
                </a:lnTo>
                <a:lnTo>
                  <a:pt x="76" y="332"/>
                </a:lnTo>
                <a:lnTo>
                  <a:pt x="79" y="336"/>
                </a:lnTo>
                <a:lnTo>
                  <a:pt x="80" y="341"/>
                </a:lnTo>
                <a:lnTo>
                  <a:pt x="82" y="347"/>
                </a:lnTo>
                <a:lnTo>
                  <a:pt x="84" y="353"/>
                </a:lnTo>
                <a:lnTo>
                  <a:pt x="87" y="359"/>
                </a:lnTo>
                <a:lnTo>
                  <a:pt x="89" y="365"/>
                </a:lnTo>
                <a:lnTo>
                  <a:pt x="90" y="371"/>
                </a:lnTo>
                <a:lnTo>
                  <a:pt x="91" y="376"/>
                </a:lnTo>
                <a:lnTo>
                  <a:pt x="93" y="378"/>
                </a:lnTo>
                <a:lnTo>
                  <a:pt x="96" y="379"/>
                </a:lnTo>
                <a:lnTo>
                  <a:pt x="98" y="379"/>
                </a:lnTo>
                <a:lnTo>
                  <a:pt x="100" y="379"/>
                </a:lnTo>
                <a:lnTo>
                  <a:pt x="102" y="375"/>
                </a:lnTo>
                <a:lnTo>
                  <a:pt x="104" y="372"/>
                </a:lnTo>
                <a:lnTo>
                  <a:pt x="106" y="371"/>
                </a:lnTo>
                <a:lnTo>
                  <a:pt x="108" y="371"/>
                </a:lnTo>
                <a:lnTo>
                  <a:pt x="110" y="371"/>
                </a:lnTo>
                <a:lnTo>
                  <a:pt x="113" y="373"/>
                </a:lnTo>
                <a:lnTo>
                  <a:pt x="116" y="376"/>
                </a:lnTo>
                <a:lnTo>
                  <a:pt x="120" y="380"/>
                </a:lnTo>
                <a:lnTo>
                  <a:pt x="124" y="384"/>
                </a:lnTo>
                <a:lnTo>
                  <a:pt x="129" y="389"/>
                </a:lnTo>
                <a:lnTo>
                  <a:pt x="129" y="394"/>
                </a:lnTo>
                <a:lnTo>
                  <a:pt x="130" y="398"/>
                </a:lnTo>
                <a:lnTo>
                  <a:pt x="137" y="404"/>
                </a:lnTo>
                <a:lnTo>
                  <a:pt x="141" y="411"/>
                </a:lnTo>
                <a:lnTo>
                  <a:pt x="140" y="415"/>
                </a:lnTo>
                <a:lnTo>
                  <a:pt x="138" y="420"/>
                </a:lnTo>
                <a:lnTo>
                  <a:pt x="137" y="424"/>
                </a:lnTo>
                <a:lnTo>
                  <a:pt x="134" y="429"/>
                </a:lnTo>
                <a:lnTo>
                  <a:pt x="136" y="433"/>
                </a:lnTo>
                <a:lnTo>
                  <a:pt x="137" y="438"/>
                </a:lnTo>
                <a:lnTo>
                  <a:pt x="136" y="440"/>
                </a:lnTo>
                <a:lnTo>
                  <a:pt x="134" y="442"/>
                </a:lnTo>
                <a:lnTo>
                  <a:pt x="133" y="445"/>
                </a:lnTo>
                <a:lnTo>
                  <a:pt x="130" y="446"/>
                </a:lnTo>
                <a:lnTo>
                  <a:pt x="133" y="442"/>
                </a:lnTo>
                <a:lnTo>
                  <a:pt x="130" y="446"/>
                </a:lnTo>
                <a:close/>
                <a:moveTo>
                  <a:pt x="149" y="467"/>
                </a:moveTo>
                <a:lnTo>
                  <a:pt x="150" y="466"/>
                </a:lnTo>
                <a:lnTo>
                  <a:pt x="149" y="467"/>
                </a:lnTo>
                <a:close/>
                <a:moveTo>
                  <a:pt x="147" y="465"/>
                </a:moveTo>
                <a:lnTo>
                  <a:pt x="145" y="464"/>
                </a:lnTo>
                <a:lnTo>
                  <a:pt x="141" y="461"/>
                </a:lnTo>
                <a:lnTo>
                  <a:pt x="139" y="458"/>
                </a:lnTo>
                <a:lnTo>
                  <a:pt x="137" y="455"/>
                </a:lnTo>
                <a:lnTo>
                  <a:pt x="140" y="454"/>
                </a:lnTo>
                <a:lnTo>
                  <a:pt x="145" y="454"/>
                </a:lnTo>
                <a:lnTo>
                  <a:pt x="147" y="454"/>
                </a:lnTo>
                <a:lnTo>
                  <a:pt x="149" y="455"/>
                </a:lnTo>
                <a:lnTo>
                  <a:pt x="150" y="456"/>
                </a:lnTo>
                <a:lnTo>
                  <a:pt x="150" y="458"/>
                </a:lnTo>
                <a:lnTo>
                  <a:pt x="148" y="462"/>
                </a:lnTo>
                <a:lnTo>
                  <a:pt x="147" y="465"/>
                </a:lnTo>
                <a:lnTo>
                  <a:pt x="145" y="463"/>
                </a:lnTo>
                <a:lnTo>
                  <a:pt x="147" y="465"/>
                </a:lnTo>
                <a:close/>
                <a:moveTo>
                  <a:pt x="169" y="499"/>
                </a:moveTo>
                <a:lnTo>
                  <a:pt x="169" y="500"/>
                </a:lnTo>
                <a:lnTo>
                  <a:pt x="166" y="500"/>
                </a:lnTo>
                <a:lnTo>
                  <a:pt x="165" y="499"/>
                </a:lnTo>
                <a:lnTo>
                  <a:pt x="163" y="498"/>
                </a:lnTo>
                <a:lnTo>
                  <a:pt x="159" y="494"/>
                </a:lnTo>
                <a:lnTo>
                  <a:pt x="158" y="491"/>
                </a:lnTo>
                <a:lnTo>
                  <a:pt x="162" y="492"/>
                </a:lnTo>
                <a:lnTo>
                  <a:pt x="165" y="494"/>
                </a:lnTo>
                <a:lnTo>
                  <a:pt x="167" y="495"/>
                </a:lnTo>
                <a:lnTo>
                  <a:pt x="169" y="496"/>
                </a:lnTo>
                <a:lnTo>
                  <a:pt x="170" y="497"/>
                </a:lnTo>
                <a:lnTo>
                  <a:pt x="169" y="499"/>
                </a:lnTo>
                <a:lnTo>
                  <a:pt x="169" y="499"/>
                </a:lnTo>
                <a:lnTo>
                  <a:pt x="169" y="499"/>
                </a:lnTo>
                <a:close/>
                <a:moveTo>
                  <a:pt x="250" y="554"/>
                </a:moveTo>
                <a:lnTo>
                  <a:pt x="256" y="555"/>
                </a:lnTo>
                <a:lnTo>
                  <a:pt x="260" y="558"/>
                </a:lnTo>
                <a:lnTo>
                  <a:pt x="263" y="562"/>
                </a:lnTo>
                <a:lnTo>
                  <a:pt x="266" y="565"/>
                </a:lnTo>
                <a:lnTo>
                  <a:pt x="262" y="563"/>
                </a:lnTo>
                <a:lnTo>
                  <a:pt x="258" y="561"/>
                </a:lnTo>
                <a:lnTo>
                  <a:pt x="255" y="557"/>
                </a:lnTo>
                <a:lnTo>
                  <a:pt x="250" y="554"/>
                </a:lnTo>
                <a:close/>
                <a:moveTo>
                  <a:pt x="269" y="531"/>
                </a:moveTo>
                <a:lnTo>
                  <a:pt x="268" y="534"/>
                </a:lnTo>
                <a:lnTo>
                  <a:pt x="268" y="537"/>
                </a:lnTo>
                <a:lnTo>
                  <a:pt x="266" y="538"/>
                </a:lnTo>
                <a:lnTo>
                  <a:pt x="265" y="538"/>
                </a:lnTo>
                <a:lnTo>
                  <a:pt x="263" y="537"/>
                </a:lnTo>
                <a:lnTo>
                  <a:pt x="258" y="533"/>
                </a:lnTo>
                <a:lnTo>
                  <a:pt x="256" y="532"/>
                </a:lnTo>
                <a:lnTo>
                  <a:pt x="254" y="531"/>
                </a:lnTo>
                <a:lnTo>
                  <a:pt x="253" y="531"/>
                </a:lnTo>
                <a:lnTo>
                  <a:pt x="250" y="532"/>
                </a:lnTo>
                <a:lnTo>
                  <a:pt x="250" y="534"/>
                </a:lnTo>
                <a:lnTo>
                  <a:pt x="253" y="537"/>
                </a:lnTo>
                <a:lnTo>
                  <a:pt x="255" y="539"/>
                </a:lnTo>
                <a:lnTo>
                  <a:pt x="257" y="540"/>
                </a:lnTo>
                <a:lnTo>
                  <a:pt x="258" y="542"/>
                </a:lnTo>
                <a:lnTo>
                  <a:pt x="260" y="545"/>
                </a:lnTo>
                <a:lnTo>
                  <a:pt x="260" y="545"/>
                </a:lnTo>
                <a:lnTo>
                  <a:pt x="256" y="545"/>
                </a:lnTo>
                <a:lnTo>
                  <a:pt x="250" y="540"/>
                </a:lnTo>
                <a:lnTo>
                  <a:pt x="244" y="538"/>
                </a:lnTo>
                <a:lnTo>
                  <a:pt x="240" y="539"/>
                </a:lnTo>
                <a:lnTo>
                  <a:pt x="240" y="541"/>
                </a:lnTo>
                <a:lnTo>
                  <a:pt x="241" y="544"/>
                </a:lnTo>
                <a:lnTo>
                  <a:pt x="242" y="546"/>
                </a:lnTo>
                <a:lnTo>
                  <a:pt x="244" y="547"/>
                </a:lnTo>
                <a:lnTo>
                  <a:pt x="246" y="548"/>
                </a:lnTo>
                <a:lnTo>
                  <a:pt x="246" y="550"/>
                </a:lnTo>
                <a:lnTo>
                  <a:pt x="245" y="550"/>
                </a:lnTo>
                <a:lnTo>
                  <a:pt x="244" y="552"/>
                </a:lnTo>
                <a:lnTo>
                  <a:pt x="241" y="550"/>
                </a:lnTo>
                <a:lnTo>
                  <a:pt x="238" y="547"/>
                </a:lnTo>
                <a:lnTo>
                  <a:pt x="235" y="542"/>
                </a:lnTo>
                <a:lnTo>
                  <a:pt x="231" y="541"/>
                </a:lnTo>
                <a:lnTo>
                  <a:pt x="228" y="541"/>
                </a:lnTo>
                <a:lnTo>
                  <a:pt x="225" y="541"/>
                </a:lnTo>
                <a:lnTo>
                  <a:pt x="224" y="541"/>
                </a:lnTo>
                <a:lnTo>
                  <a:pt x="223" y="542"/>
                </a:lnTo>
                <a:lnTo>
                  <a:pt x="221" y="544"/>
                </a:lnTo>
                <a:lnTo>
                  <a:pt x="219" y="542"/>
                </a:lnTo>
                <a:lnTo>
                  <a:pt x="219" y="539"/>
                </a:lnTo>
                <a:lnTo>
                  <a:pt x="221" y="539"/>
                </a:lnTo>
                <a:lnTo>
                  <a:pt x="222" y="539"/>
                </a:lnTo>
                <a:lnTo>
                  <a:pt x="223" y="536"/>
                </a:lnTo>
                <a:lnTo>
                  <a:pt x="223" y="533"/>
                </a:lnTo>
                <a:lnTo>
                  <a:pt x="222" y="530"/>
                </a:lnTo>
                <a:lnTo>
                  <a:pt x="221" y="528"/>
                </a:lnTo>
                <a:lnTo>
                  <a:pt x="219" y="527"/>
                </a:lnTo>
                <a:lnTo>
                  <a:pt x="216" y="525"/>
                </a:lnTo>
                <a:lnTo>
                  <a:pt x="211" y="523"/>
                </a:lnTo>
                <a:lnTo>
                  <a:pt x="206" y="520"/>
                </a:lnTo>
                <a:lnTo>
                  <a:pt x="202" y="515"/>
                </a:lnTo>
                <a:lnTo>
                  <a:pt x="199" y="509"/>
                </a:lnTo>
                <a:lnTo>
                  <a:pt x="198" y="506"/>
                </a:lnTo>
                <a:lnTo>
                  <a:pt x="196" y="505"/>
                </a:lnTo>
                <a:lnTo>
                  <a:pt x="194" y="503"/>
                </a:lnTo>
                <a:lnTo>
                  <a:pt x="191" y="502"/>
                </a:lnTo>
                <a:lnTo>
                  <a:pt x="183" y="499"/>
                </a:lnTo>
                <a:lnTo>
                  <a:pt x="176" y="495"/>
                </a:lnTo>
                <a:lnTo>
                  <a:pt x="172" y="490"/>
                </a:lnTo>
                <a:lnTo>
                  <a:pt x="167" y="486"/>
                </a:lnTo>
                <a:lnTo>
                  <a:pt x="165" y="483"/>
                </a:lnTo>
                <a:lnTo>
                  <a:pt x="164" y="481"/>
                </a:lnTo>
                <a:lnTo>
                  <a:pt x="163" y="479"/>
                </a:lnTo>
                <a:lnTo>
                  <a:pt x="162" y="478"/>
                </a:lnTo>
                <a:lnTo>
                  <a:pt x="158" y="475"/>
                </a:lnTo>
                <a:lnTo>
                  <a:pt x="155" y="473"/>
                </a:lnTo>
                <a:lnTo>
                  <a:pt x="153" y="471"/>
                </a:lnTo>
                <a:lnTo>
                  <a:pt x="150" y="467"/>
                </a:lnTo>
                <a:lnTo>
                  <a:pt x="155" y="470"/>
                </a:lnTo>
                <a:lnTo>
                  <a:pt x="159" y="473"/>
                </a:lnTo>
                <a:lnTo>
                  <a:pt x="162" y="473"/>
                </a:lnTo>
                <a:lnTo>
                  <a:pt x="164" y="474"/>
                </a:lnTo>
                <a:lnTo>
                  <a:pt x="165" y="473"/>
                </a:lnTo>
                <a:lnTo>
                  <a:pt x="166" y="474"/>
                </a:lnTo>
                <a:lnTo>
                  <a:pt x="166" y="477"/>
                </a:lnTo>
                <a:lnTo>
                  <a:pt x="167" y="478"/>
                </a:lnTo>
                <a:lnTo>
                  <a:pt x="170" y="483"/>
                </a:lnTo>
                <a:lnTo>
                  <a:pt x="174" y="489"/>
                </a:lnTo>
                <a:lnTo>
                  <a:pt x="176" y="491"/>
                </a:lnTo>
                <a:lnTo>
                  <a:pt x="179" y="492"/>
                </a:lnTo>
                <a:lnTo>
                  <a:pt x="182" y="492"/>
                </a:lnTo>
                <a:lnTo>
                  <a:pt x="184" y="491"/>
                </a:lnTo>
                <a:lnTo>
                  <a:pt x="180" y="487"/>
                </a:lnTo>
                <a:lnTo>
                  <a:pt x="175" y="481"/>
                </a:lnTo>
                <a:lnTo>
                  <a:pt x="173" y="478"/>
                </a:lnTo>
                <a:lnTo>
                  <a:pt x="170" y="475"/>
                </a:lnTo>
                <a:lnTo>
                  <a:pt x="169" y="474"/>
                </a:lnTo>
                <a:lnTo>
                  <a:pt x="166" y="474"/>
                </a:lnTo>
                <a:lnTo>
                  <a:pt x="166" y="472"/>
                </a:lnTo>
                <a:lnTo>
                  <a:pt x="165" y="470"/>
                </a:lnTo>
                <a:lnTo>
                  <a:pt x="161" y="467"/>
                </a:lnTo>
                <a:lnTo>
                  <a:pt x="155" y="464"/>
                </a:lnTo>
                <a:lnTo>
                  <a:pt x="154" y="463"/>
                </a:lnTo>
                <a:lnTo>
                  <a:pt x="154" y="461"/>
                </a:lnTo>
                <a:lnTo>
                  <a:pt x="155" y="458"/>
                </a:lnTo>
                <a:lnTo>
                  <a:pt x="156" y="457"/>
                </a:lnTo>
                <a:lnTo>
                  <a:pt x="161" y="455"/>
                </a:lnTo>
                <a:lnTo>
                  <a:pt x="165" y="455"/>
                </a:lnTo>
                <a:lnTo>
                  <a:pt x="166" y="456"/>
                </a:lnTo>
                <a:lnTo>
                  <a:pt x="167" y="457"/>
                </a:lnTo>
                <a:lnTo>
                  <a:pt x="167" y="458"/>
                </a:lnTo>
                <a:lnTo>
                  <a:pt x="167" y="459"/>
                </a:lnTo>
                <a:lnTo>
                  <a:pt x="166" y="462"/>
                </a:lnTo>
                <a:lnTo>
                  <a:pt x="165" y="464"/>
                </a:lnTo>
                <a:lnTo>
                  <a:pt x="169" y="467"/>
                </a:lnTo>
                <a:lnTo>
                  <a:pt x="173" y="470"/>
                </a:lnTo>
                <a:lnTo>
                  <a:pt x="179" y="472"/>
                </a:lnTo>
                <a:lnTo>
                  <a:pt x="182" y="472"/>
                </a:lnTo>
                <a:lnTo>
                  <a:pt x="190" y="473"/>
                </a:lnTo>
                <a:lnTo>
                  <a:pt x="197" y="477"/>
                </a:lnTo>
                <a:lnTo>
                  <a:pt x="199" y="477"/>
                </a:lnTo>
                <a:lnTo>
                  <a:pt x="199" y="478"/>
                </a:lnTo>
                <a:lnTo>
                  <a:pt x="199" y="480"/>
                </a:lnTo>
                <a:lnTo>
                  <a:pt x="199" y="482"/>
                </a:lnTo>
                <a:lnTo>
                  <a:pt x="197" y="484"/>
                </a:lnTo>
                <a:lnTo>
                  <a:pt x="196" y="484"/>
                </a:lnTo>
                <a:lnTo>
                  <a:pt x="194" y="483"/>
                </a:lnTo>
                <a:lnTo>
                  <a:pt x="192" y="482"/>
                </a:lnTo>
                <a:lnTo>
                  <a:pt x="191" y="481"/>
                </a:lnTo>
                <a:lnTo>
                  <a:pt x="190" y="481"/>
                </a:lnTo>
                <a:lnTo>
                  <a:pt x="190" y="482"/>
                </a:lnTo>
                <a:lnTo>
                  <a:pt x="190" y="484"/>
                </a:lnTo>
                <a:lnTo>
                  <a:pt x="191" y="490"/>
                </a:lnTo>
                <a:lnTo>
                  <a:pt x="195" y="495"/>
                </a:lnTo>
                <a:lnTo>
                  <a:pt x="198" y="497"/>
                </a:lnTo>
                <a:lnTo>
                  <a:pt x="199" y="496"/>
                </a:lnTo>
                <a:lnTo>
                  <a:pt x="200" y="495"/>
                </a:lnTo>
                <a:lnTo>
                  <a:pt x="203" y="492"/>
                </a:lnTo>
                <a:lnTo>
                  <a:pt x="207" y="491"/>
                </a:lnTo>
                <a:lnTo>
                  <a:pt x="211" y="492"/>
                </a:lnTo>
                <a:lnTo>
                  <a:pt x="214" y="495"/>
                </a:lnTo>
                <a:lnTo>
                  <a:pt x="217" y="496"/>
                </a:lnTo>
                <a:lnTo>
                  <a:pt x="220" y="496"/>
                </a:lnTo>
                <a:lnTo>
                  <a:pt x="221" y="496"/>
                </a:lnTo>
                <a:lnTo>
                  <a:pt x="222" y="496"/>
                </a:lnTo>
                <a:lnTo>
                  <a:pt x="223" y="494"/>
                </a:lnTo>
                <a:lnTo>
                  <a:pt x="222" y="491"/>
                </a:lnTo>
                <a:lnTo>
                  <a:pt x="221" y="488"/>
                </a:lnTo>
                <a:lnTo>
                  <a:pt x="223" y="486"/>
                </a:lnTo>
                <a:lnTo>
                  <a:pt x="224" y="483"/>
                </a:lnTo>
                <a:lnTo>
                  <a:pt x="230" y="482"/>
                </a:lnTo>
                <a:lnTo>
                  <a:pt x="237" y="483"/>
                </a:lnTo>
                <a:lnTo>
                  <a:pt x="240" y="484"/>
                </a:lnTo>
                <a:lnTo>
                  <a:pt x="244" y="486"/>
                </a:lnTo>
                <a:lnTo>
                  <a:pt x="248" y="487"/>
                </a:lnTo>
                <a:lnTo>
                  <a:pt x="254" y="487"/>
                </a:lnTo>
                <a:lnTo>
                  <a:pt x="255" y="487"/>
                </a:lnTo>
                <a:lnTo>
                  <a:pt x="256" y="488"/>
                </a:lnTo>
                <a:lnTo>
                  <a:pt x="256" y="488"/>
                </a:lnTo>
                <a:lnTo>
                  <a:pt x="256" y="489"/>
                </a:lnTo>
                <a:lnTo>
                  <a:pt x="255" y="491"/>
                </a:lnTo>
                <a:lnTo>
                  <a:pt x="254" y="494"/>
                </a:lnTo>
                <a:lnTo>
                  <a:pt x="257" y="497"/>
                </a:lnTo>
                <a:lnTo>
                  <a:pt x="261" y="500"/>
                </a:lnTo>
                <a:lnTo>
                  <a:pt x="263" y="504"/>
                </a:lnTo>
                <a:lnTo>
                  <a:pt x="265" y="507"/>
                </a:lnTo>
                <a:lnTo>
                  <a:pt x="266" y="511"/>
                </a:lnTo>
                <a:lnTo>
                  <a:pt x="269" y="513"/>
                </a:lnTo>
                <a:lnTo>
                  <a:pt x="271" y="516"/>
                </a:lnTo>
                <a:lnTo>
                  <a:pt x="272" y="519"/>
                </a:lnTo>
                <a:lnTo>
                  <a:pt x="273" y="527"/>
                </a:lnTo>
                <a:lnTo>
                  <a:pt x="275" y="533"/>
                </a:lnTo>
                <a:lnTo>
                  <a:pt x="272" y="532"/>
                </a:lnTo>
                <a:lnTo>
                  <a:pt x="269" y="531"/>
                </a:lnTo>
                <a:lnTo>
                  <a:pt x="269" y="534"/>
                </a:lnTo>
                <a:lnTo>
                  <a:pt x="269" y="531"/>
                </a:lnTo>
                <a:close/>
                <a:moveTo>
                  <a:pt x="279" y="343"/>
                </a:moveTo>
                <a:lnTo>
                  <a:pt x="279" y="346"/>
                </a:lnTo>
                <a:lnTo>
                  <a:pt x="278" y="347"/>
                </a:lnTo>
                <a:lnTo>
                  <a:pt x="277" y="349"/>
                </a:lnTo>
                <a:lnTo>
                  <a:pt x="274" y="350"/>
                </a:lnTo>
                <a:lnTo>
                  <a:pt x="270" y="353"/>
                </a:lnTo>
                <a:lnTo>
                  <a:pt x="266" y="353"/>
                </a:lnTo>
                <a:lnTo>
                  <a:pt x="265" y="349"/>
                </a:lnTo>
                <a:lnTo>
                  <a:pt x="264" y="345"/>
                </a:lnTo>
                <a:lnTo>
                  <a:pt x="263" y="340"/>
                </a:lnTo>
                <a:lnTo>
                  <a:pt x="263" y="337"/>
                </a:lnTo>
                <a:lnTo>
                  <a:pt x="264" y="333"/>
                </a:lnTo>
                <a:lnTo>
                  <a:pt x="265" y="331"/>
                </a:lnTo>
                <a:lnTo>
                  <a:pt x="266" y="330"/>
                </a:lnTo>
                <a:lnTo>
                  <a:pt x="270" y="329"/>
                </a:lnTo>
                <a:lnTo>
                  <a:pt x="275" y="328"/>
                </a:lnTo>
                <a:lnTo>
                  <a:pt x="281" y="325"/>
                </a:lnTo>
                <a:lnTo>
                  <a:pt x="283" y="324"/>
                </a:lnTo>
                <a:lnTo>
                  <a:pt x="285" y="322"/>
                </a:lnTo>
                <a:lnTo>
                  <a:pt x="286" y="322"/>
                </a:lnTo>
                <a:lnTo>
                  <a:pt x="287" y="324"/>
                </a:lnTo>
                <a:lnTo>
                  <a:pt x="283" y="334"/>
                </a:lnTo>
                <a:lnTo>
                  <a:pt x="279" y="343"/>
                </a:lnTo>
                <a:lnTo>
                  <a:pt x="279" y="343"/>
                </a:lnTo>
                <a:lnTo>
                  <a:pt x="279" y="343"/>
                </a:lnTo>
                <a:close/>
                <a:moveTo>
                  <a:pt x="297" y="549"/>
                </a:moveTo>
                <a:lnTo>
                  <a:pt x="296" y="549"/>
                </a:lnTo>
                <a:lnTo>
                  <a:pt x="295" y="548"/>
                </a:lnTo>
                <a:lnTo>
                  <a:pt x="294" y="547"/>
                </a:lnTo>
                <a:lnTo>
                  <a:pt x="293" y="546"/>
                </a:lnTo>
                <a:lnTo>
                  <a:pt x="293" y="544"/>
                </a:lnTo>
                <a:lnTo>
                  <a:pt x="293" y="542"/>
                </a:lnTo>
                <a:lnTo>
                  <a:pt x="294" y="540"/>
                </a:lnTo>
                <a:lnTo>
                  <a:pt x="295" y="539"/>
                </a:lnTo>
                <a:lnTo>
                  <a:pt x="296" y="541"/>
                </a:lnTo>
                <a:lnTo>
                  <a:pt x="297" y="544"/>
                </a:lnTo>
                <a:lnTo>
                  <a:pt x="298" y="547"/>
                </a:lnTo>
                <a:lnTo>
                  <a:pt x="297" y="549"/>
                </a:lnTo>
                <a:lnTo>
                  <a:pt x="297" y="549"/>
                </a:lnTo>
                <a:lnTo>
                  <a:pt x="297" y="549"/>
                </a:lnTo>
                <a:close/>
                <a:moveTo>
                  <a:pt x="295" y="539"/>
                </a:moveTo>
                <a:lnTo>
                  <a:pt x="295" y="536"/>
                </a:lnTo>
                <a:lnTo>
                  <a:pt x="293" y="534"/>
                </a:lnTo>
                <a:lnTo>
                  <a:pt x="290" y="533"/>
                </a:lnTo>
                <a:lnTo>
                  <a:pt x="288" y="533"/>
                </a:lnTo>
                <a:lnTo>
                  <a:pt x="286" y="536"/>
                </a:lnTo>
                <a:lnTo>
                  <a:pt x="283" y="537"/>
                </a:lnTo>
                <a:lnTo>
                  <a:pt x="283" y="532"/>
                </a:lnTo>
                <a:lnTo>
                  <a:pt x="283" y="527"/>
                </a:lnTo>
                <a:lnTo>
                  <a:pt x="285" y="525"/>
                </a:lnTo>
                <a:lnTo>
                  <a:pt x="286" y="524"/>
                </a:lnTo>
                <a:lnTo>
                  <a:pt x="285" y="523"/>
                </a:lnTo>
                <a:lnTo>
                  <a:pt x="283" y="522"/>
                </a:lnTo>
                <a:lnTo>
                  <a:pt x="282" y="520"/>
                </a:lnTo>
                <a:lnTo>
                  <a:pt x="283" y="516"/>
                </a:lnTo>
                <a:lnTo>
                  <a:pt x="286" y="516"/>
                </a:lnTo>
                <a:lnTo>
                  <a:pt x="287" y="517"/>
                </a:lnTo>
                <a:lnTo>
                  <a:pt x="286" y="520"/>
                </a:lnTo>
                <a:lnTo>
                  <a:pt x="286" y="520"/>
                </a:lnTo>
                <a:lnTo>
                  <a:pt x="293" y="527"/>
                </a:lnTo>
                <a:lnTo>
                  <a:pt x="299" y="532"/>
                </a:lnTo>
                <a:lnTo>
                  <a:pt x="304" y="534"/>
                </a:lnTo>
                <a:lnTo>
                  <a:pt x="309" y="538"/>
                </a:lnTo>
                <a:lnTo>
                  <a:pt x="312" y="541"/>
                </a:lnTo>
                <a:lnTo>
                  <a:pt x="314" y="546"/>
                </a:lnTo>
                <a:lnTo>
                  <a:pt x="309" y="544"/>
                </a:lnTo>
                <a:lnTo>
                  <a:pt x="304" y="540"/>
                </a:lnTo>
                <a:lnTo>
                  <a:pt x="302" y="539"/>
                </a:lnTo>
                <a:lnTo>
                  <a:pt x="299" y="538"/>
                </a:lnTo>
                <a:lnTo>
                  <a:pt x="297" y="538"/>
                </a:lnTo>
                <a:lnTo>
                  <a:pt x="295" y="539"/>
                </a:lnTo>
                <a:lnTo>
                  <a:pt x="297" y="537"/>
                </a:lnTo>
                <a:lnTo>
                  <a:pt x="295" y="539"/>
                </a:lnTo>
                <a:close/>
                <a:moveTo>
                  <a:pt x="307" y="398"/>
                </a:moveTo>
                <a:lnTo>
                  <a:pt x="310" y="392"/>
                </a:lnTo>
                <a:lnTo>
                  <a:pt x="310" y="387"/>
                </a:lnTo>
                <a:lnTo>
                  <a:pt x="310" y="384"/>
                </a:lnTo>
                <a:lnTo>
                  <a:pt x="310" y="383"/>
                </a:lnTo>
                <a:lnTo>
                  <a:pt x="311" y="383"/>
                </a:lnTo>
                <a:lnTo>
                  <a:pt x="313" y="384"/>
                </a:lnTo>
                <a:lnTo>
                  <a:pt x="316" y="381"/>
                </a:lnTo>
                <a:lnTo>
                  <a:pt x="321" y="379"/>
                </a:lnTo>
                <a:lnTo>
                  <a:pt x="319" y="386"/>
                </a:lnTo>
                <a:lnTo>
                  <a:pt x="316" y="392"/>
                </a:lnTo>
                <a:lnTo>
                  <a:pt x="315" y="396"/>
                </a:lnTo>
                <a:lnTo>
                  <a:pt x="314" y="398"/>
                </a:lnTo>
                <a:lnTo>
                  <a:pt x="311" y="398"/>
                </a:lnTo>
                <a:lnTo>
                  <a:pt x="307" y="398"/>
                </a:lnTo>
                <a:lnTo>
                  <a:pt x="310" y="396"/>
                </a:lnTo>
                <a:lnTo>
                  <a:pt x="307" y="398"/>
                </a:lnTo>
                <a:close/>
                <a:moveTo>
                  <a:pt x="329" y="508"/>
                </a:moveTo>
                <a:lnTo>
                  <a:pt x="327" y="511"/>
                </a:lnTo>
                <a:lnTo>
                  <a:pt x="326" y="512"/>
                </a:lnTo>
                <a:lnTo>
                  <a:pt x="328" y="514"/>
                </a:lnTo>
                <a:lnTo>
                  <a:pt x="329" y="516"/>
                </a:lnTo>
                <a:lnTo>
                  <a:pt x="328" y="519"/>
                </a:lnTo>
                <a:lnTo>
                  <a:pt x="328" y="520"/>
                </a:lnTo>
                <a:lnTo>
                  <a:pt x="326" y="519"/>
                </a:lnTo>
                <a:lnTo>
                  <a:pt x="324" y="519"/>
                </a:lnTo>
                <a:lnTo>
                  <a:pt x="321" y="516"/>
                </a:lnTo>
                <a:lnTo>
                  <a:pt x="318" y="513"/>
                </a:lnTo>
                <a:lnTo>
                  <a:pt x="319" y="509"/>
                </a:lnTo>
                <a:lnTo>
                  <a:pt x="322" y="506"/>
                </a:lnTo>
                <a:lnTo>
                  <a:pt x="323" y="503"/>
                </a:lnTo>
                <a:lnTo>
                  <a:pt x="326" y="499"/>
                </a:lnTo>
                <a:lnTo>
                  <a:pt x="328" y="495"/>
                </a:lnTo>
                <a:lnTo>
                  <a:pt x="330" y="494"/>
                </a:lnTo>
                <a:lnTo>
                  <a:pt x="332" y="496"/>
                </a:lnTo>
                <a:lnTo>
                  <a:pt x="334" y="498"/>
                </a:lnTo>
                <a:lnTo>
                  <a:pt x="335" y="499"/>
                </a:lnTo>
                <a:lnTo>
                  <a:pt x="335" y="500"/>
                </a:lnTo>
                <a:lnTo>
                  <a:pt x="334" y="502"/>
                </a:lnTo>
                <a:lnTo>
                  <a:pt x="332" y="504"/>
                </a:lnTo>
                <a:lnTo>
                  <a:pt x="330" y="506"/>
                </a:lnTo>
                <a:lnTo>
                  <a:pt x="329" y="508"/>
                </a:lnTo>
                <a:close/>
                <a:moveTo>
                  <a:pt x="345" y="395"/>
                </a:moveTo>
                <a:lnTo>
                  <a:pt x="345" y="396"/>
                </a:lnTo>
                <a:lnTo>
                  <a:pt x="344" y="397"/>
                </a:lnTo>
                <a:lnTo>
                  <a:pt x="343" y="397"/>
                </a:lnTo>
                <a:lnTo>
                  <a:pt x="342" y="397"/>
                </a:lnTo>
                <a:lnTo>
                  <a:pt x="339" y="397"/>
                </a:lnTo>
                <a:lnTo>
                  <a:pt x="339" y="396"/>
                </a:lnTo>
                <a:lnTo>
                  <a:pt x="339" y="395"/>
                </a:lnTo>
                <a:lnTo>
                  <a:pt x="339" y="394"/>
                </a:lnTo>
                <a:lnTo>
                  <a:pt x="339" y="391"/>
                </a:lnTo>
                <a:lnTo>
                  <a:pt x="339" y="389"/>
                </a:lnTo>
                <a:lnTo>
                  <a:pt x="337" y="389"/>
                </a:lnTo>
                <a:lnTo>
                  <a:pt x="335" y="389"/>
                </a:lnTo>
                <a:lnTo>
                  <a:pt x="331" y="387"/>
                </a:lnTo>
                <a:lnTo>
                  <a:pt x="330" y="383"/>
                </a:lnTo>
                <a:lnTo>
                  <a:pt x="330" y="381"/>
                </a:lnTo>
                <a:lnTo>
                  <a:pt x="332" y="380"/>
                </a:lnTo>
                <a:lnTo>
                  <a:pt x="334" y="379"/>
                </a:lnTo>
                <a:lnTo>
                  <a:pt x="336" y="379"/>
                </a:lnTo>
                <a:lnTo>
                  <a:pt x="340" y="379"/>
                </a:lnTo>
                <a:lnTo>
                  <a:pt x="344" y="379"/>
                </a:lnTo>
                <a:lnTo>
                  <a:pt x="349" y="382"/>
                </a:lnTo>
                <a:lnTo>
                  <a:pt x="355" y="383"/>
                </a:lnTo>
                <a:lnTo>
                  <a:pt x="351" y="388"/>
                </a:lnTo>
                <a:lnTo>
                  <a:pt x="345" y="395"/>
                </a:lnTo>
                <a:lnTo>
                  <a:pt x="345" y="394"/>
                </a:lnTo>
                <a:lnTo>
                  <a:pt x="345" y="395"/>
                </a:lnTo>
                <a:close/>
                <a:moveTo>
                  <a:pt x="348" y="370"/>
                </a:moveTo>
                <a:lnTo>
                  <a:pt x="349" y="370"/>
                </a:lnTo>
                <a:lnTo>
                  <a:pt x="351" y="371"/>
                </a:lnTo>
                <a:lnTo>
                  <a:pt x="351" y="372"/>
                </a:lnTo>
                <a:lnTo>
                  <a:pt x="349" y="374"/>
                </a:lnTo>
                <a:lnTo>
                  <a:pt x="347" y="378"/>
                </a:lnTo>
                <a:lnTo>
                  <a:pt x="344" y="379"/>
                </a:lnTo>
                <a:lnTo>
                  <a:pt x="346" y="374"/>
                </a:lnTo>
                <a:lnTo>
                  <a:pt x="348" y="370"/>
                </a:lnTo>
                <a:lnTo>
                  <a:pt x="349" y="371"/>
                </a:lnTo>
                <a:lnTo>
                  <a:pt x="348" y="370"/>
                </a:lnTo>
                <a:close/>
                <a:moveTo>
                  <a:pt x="362" y="399"/>
                </a:moveTo>
                <a:lnTo>
                  <a:pt x="362" y="403"/>
                </a:lnTo>
                <a:lnTo>
                  <a:pt x="360" y="406"/>
                </a:lnTo>
                <a:lnTo>
                  <a:pt x="357" y="409"/>
                </a:lnTo>
                <a:lnTo>
                  <a:pt x="354" y="412"/>
                </a:lnTo>
                <a:lnTo>
                  <a:pt x="352" y="412"/>
                </a:lnTo>
                <a:lnTo>
                  <a:pt x="348" y="412"/>
                </a:lnTo>
                <a:lnTo>
                  <a:pt x="347" y="411"/>
                </a:lnTo>
                <a:lnTo>
                  <a:pt x="346" y="409"/>
                </a:lnTo>
                <a:lnTo>
                  <a:pt x="346" y="408"/>
                </a:lnTo>
                <a:lnTo>
                  <a:pt x="347" y="406"/>
                </a:lnTo>
                <a:lnTo>
                  <a:pt x="351" y="406"/>
                </a:lnTo>
                <a:lnTo>
                  <a:pt x="354" y="405"/>
                </a:lnTo>
                <a:lnTo>
                  <a:pt x="356" y="403"/>
                </a:lnTo>
                <a:lnTo>
                  <a:pt x="357" y="399"/>
                </a:lnTo>
                <a:lnTo>
                  <a:pt x="357" y="398"/>
                </a:lnTo>
                <a:lnTo>
                  <a:pt x="357" y="397"/>
                </a:lnTo>
                <a:lnTo>
                  <a:pt x="359" y="396"/>
                </a:lnTo>
                <a:lnTo>
                  <a:pt x="360" y="396"/>
                </a:lnTo>
                <a:lnTo>
                  <a:pt x="362" y="396"/>
                </a:lnTo>
                <a:lnTo>
                  <a:pt x="362" y="397"/>
                </a:lnTo>
                <a:lnTo>
                  <a:pt x="363" y="398"/>
                </a:lnTo>
                <a:lnTo>
                  <a:pt x="362" y="399"/>
                </a:lnTo>
                <a:lnTo>
                  <a:pt x="362" y="401"/>
                </a:lnTo>
                <a:lnTo>
                  <a:pt x="362" y="399"/>
                </a:lnTo>
                <a:close/>
                <a:moveTo>
                  <a:pt x="361" y="350"/>
                </a:moveTo>
                <a:lnTo>
                  <a:pt x="357" y="349"/>
                </a:lnTo>
                <a:lnTo>
                  <a:pt x="354" y="349"/>
                </a:lnTo>
                <a:lnTo>
                  <a:pt x="351" y="349"/>
                </a:lnTo>
                <a:lnTo>
                  <a:pt x="347" y="348"/>
                </a:lnTo>
                <a:lnTo>
                  <a:pt x="346" y="347"/>
                </a:lnTo>
                <a:lnTo>
                  <a:pt x="345" y="347"/>
                </a:lnTo>
                <a:lnTo>
                  <a:pt x="346" y="346"/>
                </a:lnTo>
                <a:lnTo>
                  <a:pt x="348" y="343"/>
                </a:lnTo>
                <a:lnTo>
                  <a:pt x="351" y="340"/>
                </a:lnTo>
                <a:lnTo>
                  <a:pt x="352" y="337"/>
                </a:lnTo>
                <a:lnTo>
                  <a:pt x="353" y="333"/>
                </a:lnTo>
                <a:lnTo>
                  <a:pt x="353" y="332"/>
                </a:lnTo>
                <a:lnTo>
                  <a:pt x="354" y="330"/>
                </a:lnTo>
                <a:lnTo>
                  <a:pt x="355" y="329"/>
                </a:lnTo>
                <a:lnTo>
                  <a:pt x="360" y="325"/>
                </a:lnTo>
                <a:lnTo>
                  <a:pt x="363" y="322"/>
                </a:lnTo>
                <a:lnTo>
                  <a:pt x="364" y="320"/>
                </a:lnTo>
                <a:lnTo>
                  <a:pt x="365" y="318"/>
                </a:lnTo>
                <a:lnTo>
                  <a:pt x="364" y="316"/>
                </a:lnTo>
                <a:lnTo>
                  <a:pt x="362" y="314"/>
                </a:lnTo>
                <a:lnTo>
                  <a:pt x="360" y="314"/>
                </a:lnTo>
                <a:lnTo>
                  <a:pt x="356" y="314"/>
                </a:lnTo>
                <a:lnTo>
                  <a:pt x="353" y="314"/>
                </a:lnTo>
                <a:lnTo>
                  <a:pt x="351" y="315"/>
                </a:lnTo>
                <a:lnTo>
                  <a:pt x="346" y="321"/>
                </a:lnTo>
                <a:lnTo>
                  <a:pt x="343" y="325"/>
                </a:lnTo>
                <a:lnTo>
                  <a:pt x="343" y="321"/>
                </a:lnTo>
                <a:lnTo>
                  <a:pt x="345" y="318"/>
                </a:lnTo>
                <a:lnTo>
                  <a:pt x="348" y="315"/>
                </a:lnTo>
                <a:lnTo>
                  <a:pt x="351" y="312"/>
                </a:lnTo>
                <a:lnTo>
                  <a:pt x="354" y="309"/>
                </a:lnTo>
                <a:lnTo>
                  <a:pt x="356" y="306"/>
                </a:lnTo>
                <a:lnTo>
                  <a:pt x="360" y="301"/>
                </a:lnTo>
                <a:lnTo>
                  <a:pt x="363" y="298"/>
                </a:lnTo>
                <a:lnTo>
                  <a:pt x="364" y="298"/>
                </a:lnTo>
                <a:lnTo>
                  <a:pt x="367" y="298"/>
                </a:lnTo>
                <a:lnTo>
                  <a:pt x="367" y="300"/>
                </a:lnTo>
                <a:lnTo>
                  <a:pt x="365" y="301"/>
                </a:lnTo>
                <a:lnTo>
                  <a:pt x="363" y="304"/>
                </a:lnTo>
                <a:lnTo>
                  <a:pt x="362" y="306"/>
                </a:lnTo>
                <a:lnTo>
                  <a:pt x="362" y="308"/>
                </a:lnTo>
                <a:lnTo>
                  <a:pt x="363" y="309"/>
                </a:lnTo>
                <a:lnTo>
                  <a:pt x="365" y="311"/>
                </a:lnTo>
                <a:lnTo>
                  <a:pt x="368" y="311"/>
                </a:lnTo>
                <a:lnTo>
                  <a:pt x="373" y="311"/>
                </a:lnTo>
                <a:lnTo>
                  <a:pt x="378" y="311"/>
                </a:lnTo>
                <a:lnTo>
                  <a:pt x="371" y="320"/>
                </a:lnTo>
                <a:lnTo>
                  <a:pt x="365" y="330"/>
                </a:lnTo>
                <a:lnTo>
                  <a:pt x="372" y="326"/>
                </a:lnTo>
                <a:lnTo>
                  <a:pt x="379" y="321"/>
                </a:lnTo>
                <a:lnTo>
                  <a:pt x="382" y="315"/>
                </a:lnTo>
                <a:lnTo>
                  <a:pt x="386" y="309"/>
                </a:lnTo>
                <a:lnTo>
                  <a:pt x="394" y="307"/>
                </a:lnTo>
                <a:lnTo>
                  <a:pt x="404" y="307"/>
                </a:lnTo>
                <a:lnTo>
                  <a:pt x="405" y="306"/>
                </a:lnTo>
                <a:lnTo>
                  <a:pt x="408" y="305"/>
                </a:lnTo>
                <a:lnTo>
                  <a:pt x="409" y="305"/>
                </a:lnTo>
                <a:lnTo>
                  <a:pt x="411" y="306"/>
                </a:lnTo>
                <a:lnTo>
                  <a:pt x="411" y="308"/>
                </a:lnTo>
                <a:lnTo>
                  <a:pt x="410" y="309"/>
                </a:lnTo>
                <a:lnTo>
                  <a:pt x="408" y="311"/>
                </a:lnTo>
                <a:lnTo>
                  <a:pt x="406" y="312"/>
                </a:lnTo>
                <a:lnTo>
                  <a:pt x="400" y="317"/>
                </a:lnTo>
                <a:lnTo>
                  <a:pt x="393" y="324"/>
                </a:lnTo>
                <a:lnTo>
                  <a:pt x="387" y="331"/>
                </a:lnTo>
                <a:lnTo>
                  <a:pt x="380" y="338"/>
                </a:lnTo>
                <a:lnTo>
                  <a:pt x="376" y="343"/>
                </a:lnTo>
                <a:lnTo>
                  <a:pt x="372" y="349"/>
                </a:lnTo>
                <a:lnTo>
                  <a:pt x="370" y="350"/>
                </a:lnTo>
                <a:lnTo>
                  <a:pt x="368" y="351"/>
                </a:lnTo>
                <a:lnTo>
                  <a:pt x="364" y="351"/>
                </a:lnTo>
                <a:lnTo>
                  <a:pt x="361" y="350"/>
                </a:lnTo>
                <a:lnTo>
                  <a:pt x="362" y="351"/>
                </a:lnTo>
                <a:lnTo>
                  <a:pt x="361" y="350"/>
                </a:lnTo>
                <a:close/>
                <a:moveTo>
                  <a:pt x="404" y="363"/>
                </a:moveTo>
                <a:lnTo>
                  <a:pt x="403" y="364"/>
                </a:lnTo>
                <a:lnTo>
                  <a:pt x="402" y="364"/>
                </a:lnTo>
                <a:lnTo>
                  <a:pt x="401" y="363"/>
                </a:lnTo>
                <a:lnTo>
                  <a:pt x="401" y="361"/>
                </a:lnTo>
                <a:lnTo>
                  <a:pt x="401" y="356"/>
                </a:lnTo>
                <a:lnTo>
                  <a:pt x="401" y="354"/>
                </a:lnTo>
                <a:lnTo>
                  <a:pt x="403" y="355"/>
                </a:lnTo>
                <a:lnTo>
                  <a:pt x="404" y="357"/>
                </a:lnTo>
                <a:lnTo>
                  <a:pt x="405" y="361"/>
                </a:lnTo>
                <a:lnTo>
                  <a:pt x="404" y="363"/>
                </a:lnTo>
                <a:lnTo>
                  <a:pt x="404" y="363"/>
                </a:lnTo>
                <a:lnTo>
                  <a:pt x="404" y="363"/>
                </a:lnTo>
                <a:close/>
                <a:moveTo>
                  <a:pt x="381" y="368"/>
                </a:moveTo>
                <a:lnTo>
                  <a:pt x="380" y="365"/>
                </a:lnTo>
                <a:lnTo>
                  <a:pt x="380" y="363"/>
                </a:lnTo>
                <a:lnTo>
                  <a:pt x="381" y="362"/>
                </a:lnTo>
                <a:lnTo>
                  <a:pt x="381" y="361"/>
                </a:lnTo>
                <a:lnTo>
                  <a:pt x="382" y="362"/>
                </a:lnTo>
                <a:lnTo>
                  <a:pt x="384" y="362"/>
                </a:lnTo>
                <a:lnTo>
                  <a:pt x="384" y="365"/>
                </a:lnTo>
                <a:lnTo>
                  <a:pt x="381" y="368"/>
                </a:lnTo>
                <a:lnTo>
                  <a:pt x="380" y="366"/>
                </a:lnTo>
                <a:lnTo>
                  <a:pt x="381" y="368"/>
                </a:lnTo>
                <a:close/>
                <a:moveTo>
                  <a:pt x="368" y="373"/>
                </a:moveTo>
                <a:lnTo>
                  <a:pt x="367" y="372"/>
                </a:lnTo>
                <a:lnTo>
                  <a:pt x="368" y="368"/>
                </a:lnTo>
                <a:lnTo>
                  <a:pt x="371" y="366"/>
                </a:lnTo>
                <a:lnTo>
                  <a:pt x="375" y="365"/>
                </a:lnTo>
                <a:lnTo>
                  <a:pt x="375" y="367"/>
                </a:lnTo>
                <a:lnTo>
                  <a:pt x="375" y="370"/>
                </a:lnTo>
                <a:lnTo>
                  <a:pt x="371" y="372"/>
                </a:lnTo>
                <a:lnTo>
                  <a:pt x="368" y="373"/>
                </a:lnTo>
                <a:lnTo>
                  <a:pt x="369" y="373"/>
                </a:lnTo>
                <a:lnTo>
                  <a:pt x="368" y="373"/>
                </a:lnTo>
                <a:close/>
                <a:moveTo>
                  <a:pt x="384" y="389"/>
                </a:moveTo>
                <a:lnTo>
                  <a:pt x="381" y="389"/>
                </a:lnTo>
                <a:lnTo>
                  <a:pt x="378" y="389"/>
                </a:lnTo>
                <a:lnTo>
                  <a:pt x="377" y="389"/>
                </a:lnTo>
                <a:lnTo>
                  <a:pt x="376" y="388"/>
                </a:lnTo>
                <a:lnTo>
                  <a:pt x="375" y="387"/>
                </a:lnTo>
                <a:lnTo>
                  <a:pt x="376" y="386"/>
                </a:lnTo>
                <a:lnTo>
                  <a:pt x="380" y="382"/>
                </a:lnTo>
                <a:lnTo>
                  <a:pt x="386" y="380"/>
                </a:lnTo>
                <a:lnTo>
                  <a:pt x="386" y="382"/>
                </a:lnTo>
                <a:lnTo>
                  <a:pt x="386" y="384"/>
                </a:lnTo>
                <a:lnTo>
                  <a:pt x="386" y="387"/>
                </a:lnTo>
                <a:lnTo>
                  <a:pt x="384" y="389"/>
                </a:lnTo>
                <a:lnTo>
                  <a:pt x="384" y="388"/>
                </a:lnTo>
                <a:lnTo>
                  <a:pt x="384" y="389"/>
                </a:lnTo>
                <a:close/>
                <a:moveTo>
                  <a:pt x="390" y="376"/>
                </a:moveTo>
                <a:lnTo>
                  <a:pt x="389" y="374"/>
                </a:lnTo>
                <a:lnTo>
                  <a:pt x="392" y="373"/>
                </a:lnTo>
                <a:lnTo>
                  <a:pt x="394" y="373"/>
                </a:lnTo>
                <a:lnTo>
                  <a:pt x="396" y="373"/>
                </a:lnTo>
                <a:lnTo>
                  <a:pt x="394" y="376"/>
                </a:lnTo>
                <a:lnTo>
                  <a:pt x="390" y="376"/>
                </a:lnTo>
                <a:close/>
                <a:moveTo>
                  <a:pt x="406" y="447"/>
                </a:moveTo>
                <a:lnTo>
                  <a:pt x="404" y="450"/>
                </a:lnTo>
                <a:lnTo>
                  <a:pt x="401" y="454"/>
                </a:lnTo>
                <a:lnTo>
                  <a:pt x="400" y="455"/>
                </a:lnTo>
                <a:lnTo>
                  <a:pt x="398" y="455"/>
                </a:lnTo>
                <a:lnTo>
                  <a:pt x="396" y="455"/>
                </a:lnTo>
                <a:lnTo>
                  <a:pt x="394" y="455"/>
                </a:lnTo>
                <a:lnTo>
                  <a:pt x="393" y="453"/>
                </a:lnTo>
                <a:lnTo>
                  <a:pt x="392" y="451"/>
                </a:lnTo>
                <a:lnTo>
                  <a:pt x="393" y="450"/>
                </a:lnTo>
                <a:lnTo>
                  <a:pt x="394" y="449"/>
                </a:lnTo>
                <a:lnTo>
                  <a:pt x="397" y="449"/>
                </a:lnTo>
                <a:lnTo>
                  <a:pt x="401" y="448"/>
                </a:lnTo>
                <a:lnTo>
                  <a:pt x="398" y="448"/>
                </a:lnTo>
                <a:lnTo>
                  <a:pt x="398" y="447"/>
                </a:lnTo>
                <a:lnTo>
                  <a:pt x="397" y="446"/>
                </a:lnTo>
                <a:lnTo>
                  <a:pt x="398" y="445"/>
                </a:lnTo>
                <a:lnTo>
                  <a:pt x="400" y="441"/>
                </a:lnTo>
                <a:lnTo>
                  <a:pt x="398" y="439"/>
                </a:lnTo>
                <a:lnTo>
                  <a:pt x="403" y="440"/>
                </a:lnTo>
                <a:lnTo>
                  <a:pt x="406" y="441"/>
                </a:lnTo>
                <a:lnTo>
                  <a:pt x="408" y="442"/>
                </a:lnTo>
                <a:lnTo>
                  <a:pt x="409" y="444"/>
                </a:lnTo>
                <a:lnTo>
                  <a:pt x="409" y="445"/>
                </a:lnTo>
                <a:lnTo>
                  <a:pt x="406" y="447"/>
                </a:lnTo>
                <a:lnTo>
                  <a:pt x="406" y="447"/>
                </a:lnTo>
                <a:lnTo>
                  <a:pt x="406" y="447"/>
                </a:lnTo>
                <a:close/>
                <a:moveTo>
                  <a:pt x="447" y="438"/>
                </a:moveTo>
                <a:lnTo>
                  <a:pt x="448" y="436"/>
                </a:lnTo>
                <a:lnTo>
                  <a:pt x="451" y="434"/>
                </a:lnTo>
                <a:lnTo>
                  <a:pt x="453" y="433"/>
                </a:lnTo>
                <a:lnTo>
                  <a:pt x="456" y="432"/>
                </a:lnTo>
                <a:lnTo>
                  <a:pt x="461" y="432"/>
                </a:lnTo>
                <a:lnTo>
                  <a:pt x="466" y="432"/>
                </a:lnTo>
                <a:lnTo>
                  <a:pt x="466" y="429"/>
                </a:lnTo>
                <a:lnTo>
                  <a:pt x="468" y="425"/>
                </a:lnTo>
                <a:lnTo>
                  <a:pt x="469" y="424"/>
                </a:lnTo>
                <a:lnTo>
                  <a:pt x="470" y="424"/>
                </a:lnTo>
                <a:lnTo>
                  <a:pt x="470" y="424"/>
                </a:lnTo>
                <a:lnTo>
                  <a:pt x="470" y="425"/>
                </a:lnTo>
                <a:lnTo>
                  <a:pt x="469" y="428"/>
                </a:lnTo>
                <a:lnTo>
                  <a:pt x="468" y="430"/>
                </a:lnTo>
                <a:lnTo>
                  <a:pt x="474" y="429"/>
                </a:lnTo>
                <a:lnTo>
                  <a:pt x="478" y="428"/>
                </a:lnTo>
                <a:lnTo>
                  <a:pt x="479" y="429"/>
                </a:lnTo>
                <a:lnTo>
                  <a:pt x="479" y="430"/>
                </a:lnTo>
                <a:lnTo>
                  <a:pt x="478" y="431"/>
                </a:lnTo>
                <a:lnTo>
                  <a:pt x="477" y="432"/>
                </a:lnTo>
                <a:lnTo>
                  <a:pt x="475" y="434"/>
                </a:lnTo>
                <a:lnTo>
                  <a:pt x="472" y="436"/>
                </a:lnTo>
                <a:lnTo>
                  <a:pt x="468" y="437"/>
                </a:lnTo>
                <a:lnTo>
                  <a:pt x="459" y="439"/>
                </a:lnTo>
                <a:lnTo>
                  <a:pt x="455" y="440"/>
                </a:lnTo>
                <a:lnTo>
                  <a:pt x="451" y="440"/>
                </a:lnTo>
                <a:lnTo>
                  <a:pt x="448" y="439"/>
                </a:lnTo>
                <a:lnTo>
                  <a:pt x="447" y="438"/>
                </a:lnTo>
                <a:lnTo>
                  <a:pt x="447" y="438"/>
                </a:lnTo>
                <a:lnTo>
                  <a:pt x="447" y="438"/>
                </a:lnTo>
                <a:close/>
                <a:moveTo>
                  <a:pt x="476" y="414"/>
                </a:moveTo>
                <a:lnTo>
                  <a:pt x="479" y="416"/>
                </a:lnTo>
                <a:lnTo>
                  <a:pt x="480" y="420"/>
                </a:lnTo>
                <a:lnTo>
                  <a:pt x="480" y="422"/>
                </a:lnTo>
                <a:lnTo>
                  <a:pt x="481" y="425"/>
                </a:lnTo>
                <a:lnTo>
                  <a:pt x="479" y="425"/>
                </a:lnTo>
                <a:lnTo>
                  <a:pt x="478" y="423"/>
                </a:lnTo>
                <a:lnTo>
                  <a:pt x="477" y="422"/>
                </a:lnTo>
                <a:lnTo>
                  <a:pt x="477" y="421"/>
                </a:lnTo>
                <a:lnTo>
                  <a:pt x="477" y="417"/>
                </a:lnTo>
                <a:lnTo>
                  <a:pt x="476" y="414"/>
                </a:lnTo>
                <a:close/>
                <a:moveTo>
                  <a:pt x="455" y="511"/>
                </a:moveTo>
                <a:lnTo>
                  <a:pt x="453" y="509"/>
                </a:lnTo>
                <a:lnTo>
                  <a:pt x="452" y="507"/>
                </a:lnTo>
                <a:lnTo>
                  <a:pt x="453" y="506"/>
                </a:lnTo>
                <a:lnTo>
                  <a:pt x="454" y="505"/>
                </a:lnTo>
                <a:lnTo>
                  <a:pt x="456" y="506"/>
                </a:lnTo>
                <a:lnTo>
                  <a:pt x="458" y="508"/>
                </a:lnTo>
                <a:lnTo>
                  <a:pt x="458" y="509"/>
                </a:lnTo>
                <a:lnTo>
                  <a:pt x="458" y="511"/>
                </a:lnTo>
                <a:lnTo>
                  <a:pt x="456" y="511"/>
                </a:lnTo>
                <a:lnTo>
                  <a:pt x="455" y="511"/>
                </a:lnTo>
                <a:lnTo>
                  <a:pt x="454" y="512"/>
                </a:lnTo>
                <a:lnTo>
                  <a:pt x="455" y="511"/>
                </a:lnTo>
                <a:close/>
                <a:moveTo>
                  <a:pt x="459" y="454"/>
                </a:moveTo>
                <a:lnTo>
                  <a:pt x="458" y="454"/>
                </a:lnTo>
                <a:lnTo>
                  <a:pt x="456" y="454"/>
                </a:lnTo>
                <a:lnTo>
                  <a:pt x="456" y="453"/>
                </a:lnTo>
                <a:lnTo>
                  <a:pt x="456" y="450"/>
                </a:lnTo>
                <a:lnTo>
                  <a:pt x="459" y="448"/>
                </a:lnTo>
                <a:lnTo>
                  <a:pt x="461" y="447"/>
                </a:lnTo>
                <a:lnTo>
                  <a:pt x="463" y="448"/>
                </a:lnTo>
                <a:lnTo>
                  <a:pt x="464" y="449"/>
                </a:lnTo>
                <a:lnTo>
                  <a:pt x="466" y="449"/>
                </a:lnTo>
                <a:lnTo>
                  <a:pt x="467" y="448"/>
                </a:lnTo>
                <a:lnTo>
                  <a:pt x="470" y="447"/>
                </a:lnTo>
                <a:lnTo>
                  <a:pt x="472" y="446"/>
                </a:lnTo>
                <a:lnTo>
                  <a:pt x="474" y="447"/>
                </a:lnTo>
                <a:lnTo>
                  <a:pt x="476" y="450"/>
                </a:lnTo>
                <a:lnTo>
                  <a:pt x="467" y="450"/>
                </a:lnTo>
                <a:lnTo>
                  <a:pt x="459" y="454"/>
                </a:lnTo>
                <a:lnTo>
                  <a:pt x="460" y="453"/>
                </a:lnTo>
                <a:lnTo>
                  <a:pt x="459" y="454"/>
                </a:lnTo>
                <a:close/>
                <a:moveTo>
                  <a:pt x="479" y="494"/>
                </a:moveTo>
                <a:lnTo>
                  <a:pt x="477" y="495"/>
                </a:lnTo>
                <a:lnTo>
                  <a:pt x="475" y="496"/>
                </a:lnTo>
                <a:lnTo>
                  <a:pt x="472" y="496"/>
                </a:lnTo>
                <a:lnTo>
                  <a:pt x="471" y="494"/>
                </a:lnTo>
                <a:lnTo>
                  <a:pt x="472" y="491"/>
                </a:lnTo>
                <a:lnTo>
                  <a:pt x="476" y="490"/>
                </a:lnTo>
                <a:lnTo>
                  <a:pt x="477" y="490"/>
                </a:lnTo>
                <a:lnTo>
                  <a:pt x="478" y="490"/>
                </a:lnTo>
                <a:lnTo>
                  <a:pt x="479" y="491"/>
                </a:lnTo>
                <a:lnTo>
                  <a:pt x="479" y="494"/>
                </a:lnTo>
                <a:lnTo>
                  <a:pt x="479" y="494"/>
                </a:lnTo>
                <a:lnTo>
                  <a:pt x="479" y="494"/>
                </a:lnTo>
                <a:close/>
                <a:moveTo>
                  <a:pt x="476" y="481"/>
                </a:moveTo>
                <a:lnTo>
                  <a:pt x="475" y="480"/>
                </a:lnTo>
                <a:lnTo>
                  <a:pt x="475" y="478"/>
                </a:lnTo>
                <a:lnTo>
                  <a:pt x="476" y="475"/>
                </a:lnTo>
                <a:lnTo>
                  <a:pt x="478" y="475"/>
                </a:lnTo>
                <a:lnTo>
                  <a:pt x="480" y="478"/>
                </a:lnTo>
                <a:lnTo>
                  <a:pt x="484" y="480"/>
                </a:lnTo>
                <a:lnTo>
                  <a:pt x="481" y="481"/>
                </a:lnTo>
                <a:lnTo>
                  <a:pt x="479" y="482"/>
                </a:lnTo>
                <a:lnTo>
                  <a:pt x="478" y="483"/>
                </a:lnTo>
                <a:lnTo>
                  <a:pt x="476" y="481"/>
                </a:lnTo>
                <a:lnTo>
                  <a:pt x="477" y="482"/>
                </a:lnTo>
                <a:lnTo>
                  <a:pt x="476" y="481"/>
                </a:lnTo>
                <a:close/>
                <a:moveTo>
                  <a:pt x="458" y="390"/>
                </a:moveTo>
                <a:lnTo>
                  <a:pt x="455" y="395"/>
                </a:lnTo>
                <a:lnTo>
                  <a:pt x="453" y="399"/>
                </a:lnTo>
                <a:lnTo>
                  <a:pt x="448" y="404"/>
                </a:lnTo>
                <a:lnTo>
                  <a:pt x="444" y="407"/>
                </a:lnTo>
                <a:lnTo>
                  <a:pt x="439" y="413"/>
                </a:lnTo>
                <a:lnTo>
                  <a:pt x="434" y="419"/>
                </a:lnTo>
                <a:lnTo>
                  <a:pt x="427" y="423"/>
                </a:lnTo>
                <a:lnTo>
                  <a:pt x="420" y="426"/>
                </a:lnTo>
                <a:lnTo>
                  <a:pt x="419" y="428"/>
                </a:lnTo>
                <a:lnTo>
                  <a:pt x="418" y="430"/>
                </a:lnTo>
                <a:lnTo>
                  <a:pt x="415" y="431"/>
                </a:lnTo>
                <a:lnTo>
                  <a:pt x="415" y="431"/>
                </a:lnTo>
                <a:lnTo>
                  <a:pt x="415" y="431"/>
                </a:lnTo>
                <a:lnTo>
                  <a:pt x="414" y="430"/>
                </a:lnTo>
                <a:lnTo>
                  <a:pt x="413" y="429"/>
                </a:lnTo>
                <a:lnTo>
                  <a:pt x="411" y="428"/>
                </a:lnTo>
                <a:lnTo>
                  <a:pt x="411" y="426"/>
                </a:lnTo>
                <a:lnTo>
                  <a:pt x="412" y="425"/>
                </a:lnTo>
                <a:lnTo>
                  <a:pt x="414" y="424"/>
                </a:lnTo>
                <a:lnTo>
                  <a:pt x="417" y="424"/>
                </a:lnTo>
                <a:lnTo>
                  <a:pt x="420" y="423"/>
                </a:lnTo>
                <a:lnTo>
                  <a:pt x="421" y="421"/>
                </a:lnTo>
                <a:lnTo>
                  <a:pt x="425" y="419"/>
                </a:lnTo>
                <a:lnTo>
                  <a:pt x="427" y="417"/>
                </a:lnTo>
                <a:lnTo>
                  <a:pt x="429" y="416"/>
                </a:lnTo>
                <a:lnTo>
                  <a:pt x="430" y="412"/>
                </a:lnTo>
                <a:lnTo>
                  <a:pt x="431" y="409"/>
                </a:lnTo>
                <a:lnTo>
                  <a:pt x="431" y="407"/>
                </a:lnTo>
                <a:lnTo>
                  <a:pt x="429" y="406"/>
                </a:lnTo>
                <a:lnTo>
                  <a:pt x="427" y="406"/>
                </a:lnTo>
                <a:lnTo>
                  <a:pt x="423" y="404"/>
                </a:lnTo>
                <a:lnTo>
                  <a:pt x="421" y="403"/>
                </a:lnTo>
                <a:lnTo>
                  <a:pt x="418" y="401"/>
                </a:lnTo>
                <a:lnTo>
                  <a:pt x="415" y="403"/>
                </a:lnTo>
                <a:lnTo>
                  <a:pt x="413" y="408"/>
                </a:lnTo>
                <a:lnTo>
                  <a:pt x="413" y="413"/>
                </a:lnTo>
                <a:lnTo>
                  <a:pt x="411" y="415"/>
                </a:lnTo>
                <a:lnTo>
                  <a:pt x="410" y="414"/>
                </a:lnTo>
                <a:lnTo>
                  <a:pt x="409" y="412"/>
                </a:lnTo>
                <a:lnTo>
                  <a:pt x="408" y="409"/>
                </a:lnTo>
                <a:lnTo>
                  <a:pt x="408" y="407"/>
                </a:lnTo>
                <a:lnTo>
                  <a:pt x="410" y="404"/>
                </a:lnTo>
                <a:lnTo>
                  <a:pt x="412" y="401"/>
                </a:lnTo>
                <a:lnTo>
                  <a:pt x="414" y="399"/>
                </a:lnTo>
                <a:lnTo>
                  <a:pt x="418" y="399"/>
                </a:lnTo>
                <a:lnTo>
                  <a:pt x="422" y="399"/>
                </a:lnTo>
                <a:lnTo>
                  <a:pt x="425" y="399"/>
                </a:lnTo>
                <a:lnTo>
                  <a:pt x="427" y="398"/>
                </a:lnTo>
                <a:lnTo>
                  <a:pt x="428" y="397"/>
                </a:lnTo>
                <a:lnTo>
                  <a:pt x="430" y="397"/>
                </a:lnTo>
                <a:lnTo>
                  <a:pt x="431" y="396"/>
                </a:lnTo>
                <a:lnTo>
                  <a:pt x="431" y="396"/>
                </a:lnTo>
                <a:lnTo>
                  <a:pt x="431" y="395"/>
                </a:lnTo>
                <a:lnTo>
                  <a:pt x="430" y="394"/>
                </a:lnTo>
                <a:lnTo>
                  <a:pt x="427" y="394"/>
                </a:lnTo>
                <a:lnTo>
                  <a:pt x="423" y="394"/>
                </a:lnTo>
                <a:lnTo>
                  <a:pt x="422" y="394"/>
                </a:lnTo>
                <a:lnTo>
                  <a:pt x="421" y="394"/>
                </a:lnTo>
                <a:lnTo>
                  <a:pt x="420" y="392"/>
                </a:lnTo>
                <a:lnTo>
                  <a:pt x="420" y="390"/>
                </a:lnTo>
                <a:lnTo>
                  <a:pt x="422" y="390"/>
                </a:lnTo>
                <a:lnTo>
                  <a:pt x="425" y="390"/>
                </a:lnTo>
                <a:lnTo>
                  <a:pt x="426" y="388"/>
                </a:lnTo>
                <a:lnTo>
                  <a:pt x="428" y="387"/>
                </a:lnTo>
                <a:lnTo>
                  <a:pt x="430" y="389"/>
                </a:lnTo>
                <a:lnTo>
                  <a:pt x="435" y="390"/>
                </a:lnTo>
                <a:lnTo>
                  <a:pt x="437" y="388"/>
                </a:lnTo>
                <a:lnTo>
                  <a:pt x="441" y="386"/>
                </a:lnTo>
                <a:lnTo>
                  <a:pt x="443" y="387"/>
                </a:lnTo>
                <a:lnTo>
                  <a:pt x="444" y="389"/>
                </a:lnTo>
                <a:lnTo>
                  <a:pt x="446" y="389"/>
                </a:lnTo>
                <a:lnTo>
                  <a:pt x="446" y="388"/>
                </a:lnTo>
                <a:lnTo>
                  <a:pt x="447" y="388"/>
                </a:lnTo>
                <a:lnTo>
                  <a:pt x="450" y="387"/>
                </a:lnTo>
                <a:lnTo>
                  <a:pt x="453" y="383"/>
                </a:lnTo>
                <a:lnTo>
                  <a:pt x="456" y="380"/>
                </a:lnTo>
                <a:lnTo>
                  <a:pt x="459" y="379"/>
                </a:lnTo>
                <a:lnTo>
                  <a:pt x="459" y="378"/>
                </a:lnTo>
                <a:lnTo>
                  <a:pt x="459" y="376"/>
                </a:lnTo>
                <a:lnTo>
                  <a:pt x="456" y="375"/>
                </a:lnTo>
                <a:lnTo>
                  <a:pt x="450" y="373"/>
                </a:lnTo>
                <a:lnTo>
                  <a:pt x="443" y="371"/>
                </a:lnTo>
                <a:lnTo>
                  <a:pt x="450" y="370"/>
                </a:lnTo>
                <a:lnTo>
                  <a:pt x="456" y="370"/>
                </a:lnTo>
                <a:lnTo>
                  <a:pt x="462" y="372"/>
                </a:lnTo>
                <a:lnTo>
                  <a:pt x="468" y="373"/>
                </a:lnTo>
                <a:lnTo>
                  <a:pt x="470" y="373"/>
                </a:lnTo>
                <a:lnTo>
                  <a:pt x="471" y="371"/>
                </a:lnTo>
                <a:lnTo>
                  <a:pt x="472" y="368"/>
                </a:lnTo>
                <a:lnTo>
                  <a:pt x="474" y="366"/>
                </a:lnTo>
                <a:lnTo>
                  <a:pt x="475" y="366"/>
                </a:lnTo>
                <a:lnTo>
                  <a:pt x="476" y="367"/>
                </a:lnTo>
                <a:lnTo>
                  <a:pt x="477" y="366"/>
                </a:lnTo>
                <a:lnTo>
                  <a:pt x="478" y="364"/>
                </a:lnTo>
                <a:lnTo>
                  <a:pt x="480" y="363"/>
                </a:lnTo>
                <a:lnTo>
                  <a:pt x="483" y="361"/>
                </a:lnTo>
                <a:lnTo>
                  <a:pt x="485" y="357"/>
                </a:lnTo>
                <a:lnTo>
                  <a:pt x="487" y="354"/>
                </a:lnTo>
                <a:lnTo>
                  <a:pt x="491" y="347"/>
                </a:lnTo>
                <a:lnTo>
                  <a:pt x="493" y="339"/>
                </a:lnTo>
                <a:lnTo>
                  <a:pt x="492" y="337"/>
                </a:lnTo>
                <a:lnTo>
                  <a:pt x="492" y="333"/>
                </a:lnTo>
                <a:lnTo>
                  <a:pt x="491" y="331"/>
                </a:lnTo>
                <a:lnTo>
                  <a:pt x="493" y="330"/>
                </a:lnTo>
                <a:lnTo>
                  <a:pt x="494" y="331"/>
                </a:lnTo>
                <a:lnTo>
                  <a:pt x="495" y="332"/>
                </a:lnTo>
                <a:lnTo>
                  <a:pt x="497" y="333"/>
                </a:lnTo>
                <a:lnTo>
                  <a:pt x="500" y="333"/>
                </a:lnTo>
                <a:lnTo>
                  <a:pt x="499" y="330"/>
                </a:lnTo>
                <a:lnTo>
                  <a:pt x="499" y="329"/>
                </a:lnTo>
                <a:lnTo>
                  <a:pt x="499" y="326"/>
                </a:lnTo>
                <a:lnTo>
                  <a:pt x="500" y="325"/>
                </a:lnTo>
                <a:lnTo>
                  <a:pt x="502" y="322"/>
                </a:lnTo>
                <a:lnTo>
                  <a:pt x="505" y="320"/>
                </a:lnTo>
                <a:lnTo>
                  <a:pt x="509" y="316"/>
                </a:lnTo>
                <a:lnTo>
                  <a:pt x="511" y="314"/>
                </a:lnTo>
                <a:lnTo>
                  <a:pt x="512" y="313"/>
                </a:lnTo>
                <a:lnTo>
                  <a:pt x="515" y="313"/>
                </a:lnTo>
                <a:lnTo>
                  <a:pt x="516" y="313"/>
                </a:lnTo>
                <a:lnTo>
                  <a:pt x="519" y="314"/>
                </a:lnTo>
                <a:lnTo>
                  <a:pt x="515" y="315"/>
                </a:lnTo>
                <a:lnTo>
                  <a:pt x="512" y="318"/>
                </a:lnTo>
                <a:lnTo>
                  <a:pt x="509" y="322"/>
                </a:lnTo>
                <a:lnTo>
                  <a:pt x="507" y="325"/>
                </a:lnTo>
                <a:lnTo>
                  <a:pt x="507" y="328"/>
                </a:lnTo>
                <a:lnTo>
                  <a:pt x="507" y="330"/>
                </a:lnTo>
                <a:lnTo>
                  <a:pt x="504" y="331"/>
                </a:lnTo>
                <a:lnTo>
                  <a:pt x="501" y="332"/>
                </a:lnTo>
                <a:lnTo>
                  <a:pt x="503" y="333"/>
                </a:lnTo>
                <a:lnTo>
                  <a:pt x="507" y="336"/>
                </a:lnTo>
                <a:lnTo>
                  <a:pt x="509" y="336"/>
                </a:lnTo>
                <a:lnTo>
                  <a:pt x="512" y="334"/>
                </a:lnTo>
                <a:lnTo>
                  <a:pt x="509" y="339"/>
                </a:lnTo>
                <a:lnTo>
                  <a:pt x="505" y="342"/>
                </a:lnTo>
                <a:lnTo>
                  <a:pt x="502" y="346"/>
                </a:lnTo>
                <a:lnTo>
                  <a:pt x="496" y="348"/>
                </a:lnTo>
                <a:lnTo>
                  <a:pt x="495" y="349"/>
                </a:lnTo>
                <a:lnTo>
                  <a:pt x="493" y="350"/>
                </a:lnTo>
                <a:lnTo>
                  <a:pt x="493" y="351"/>
                </a:lnTo>
                <a:lnTo>
                  <a:pt x="492" y="354"/>
                </a:lnTo>
                <a:lnTo>
                  <a:pt x="492" y="358"/>
                </a:lnTo>
                <a:lnTo>
                  <a:pt x="488" y="362"/>
                </a:lnTo>
                <a:lnTo>
                  <a:pt x="481" y="368"/>
                </a:lnTo>
                <a:lnTo>
                  <a:pt x="476" y="376"/>
                </a:lnTo>
                <a:lnTo>
                  <a:pt x="471" y="381"/>
                </a:lnTo>
                <a:lnTo>
                  <a:pt x="468" y="384"/>
                </a:lnTo>
                <a:lnTo>
                  <a:pt x="463" y="388"/>
                </a:lnTo>
                <a:lnTo>
                  <a:pt x="458" y="390"/>
                </a:lnTo>
                <a:lnTo>
                  <a:pt x="462" y="389"/>
                </a:lnTo>
                <a:lnTo>
                  <a:pt x="458" y="390"/>
                </a:lnTo>
                <a:close/>
                <a:moveTo>
                  <a:pt x="507" y="389"/>
                </a:moveTo>
                <a:lnTo>
                  <a:pt x="504" y="394"/>
                </a:lnTo>
                <a:lnTo>
                  <a:pt x="500" y="396"/>
                </a:lnTo>
                <a:lnTo>
                  <a:pt x="499" y="396"/>
                </a:lnTo>
                <a:lnTo>
                  <a:pt x="499" y="395"/>
                </a:lnTo>
                <a:lnTo>
                  <a:pt x="499" y="395"/>
                </a:lnTo>
                <a:lnTo>
                  <a:pt x="499" y="392"/>
                </a:lnTo>
                <a:lnTo>
                  <a:pt x="500" y="390"/>
                </a:lnTo>
                <a:lnTo>
                  <a:pt x="502" y="388"/>
                </a:lnTo>
                <a:lnTo>
                  <a:pt x="504" y="388"/>
                </a:lnTo>
                <a:lnTo>
                  <a:pt x="507" y="389"/>
                </a:lnTo>
                <a:lnTo>
                  <a:pt x="505" y="390"/>
                </a:lnTo>
                <a:lnTo>
                  <a:pt x="507" y="389"/>
                </a:lnTo>
                <a:close/>
                <a:moveTo>
                  <a:pt x="491" y="474"/>
                </a:moveTo>
                <a:lnTo>
                  <a:pt x="488" y="472"/>
                </a:lnTo>
                <a:lnTo>
                  <a:pt x="487" y="470"/>
                </a:lnTo>
                <a:lnTo>
                  <a:pt x="488" y="469"/>
                </a:lnTo>
                <a:lnTo>
                  <a:pt x="488" y="467"/>
                </a:lnTo>
                <a:lnTo>
                  <a:pt x="489" y="467"/>
                </a:lnTo>
                <a:lnTo>
                  <a:pt x="492" y="467"/>
                </a:lnTo>
                <a:lnTo>
                  <a:pt x="493" y="469"/>
                </a:lnTo>
                <a:lnTo>
                  <a:pt x="494" y="471"/>
                </a:lnTo>
                <a:lnTo>
                  <a:pt x="493" y="473"/>
                </a:lnTo>
                <a:lnTo>
                  <a:pt x="491" y="474"/>
                </a:lnTo>
                <a:lnTo>
                  <a:pt x="491" y="474"/>
                </a:lnTo>
                <a:lnTo>
                  <a:pt x="491" y="474"/>
                </a:lnTo>
                <a:close/>
                <a:moveTo>
                  <a:pt x="496" y="413"/>
                </a:moveTo>
                <a:lnTo>
                  <a:pt x="489" y="416"/>
                </a:lnTo>
                <a:lnTo>
                  <a:pt x="485" y="417"/>
                </a:lnTo>
                <a:lnTo>
                  <a:pt x="485" y="415"/>
                </a:lnTo>
                <a:lnTo>
                  <a:pt x="486" y="414"/>
                </a:lnTo>
                <a:lnTo>
                  <a:pt x="487" y="412"/>
                </a:lnTo>
                <a:lnTo>
                  <a:pt x="489" y="411"/>
                </a:lnTo>
                <a:lnTo>
                  <a:pt x="495" y="408"/>
                </a:lnTo>
                <a:lnTo>
                  <a:pt x="499" y="407"/>
                </a:lnTo>
                <a:lnTo>
                  <a:pt x="503" y="407"/>
                </a:lnTo>
                <a:lnTo>
                  <a:pt x="508" y="408"/>
                </a:lnTo>
                <a:lnTo>
                  <a:pt x="512" y="409"/>
                </a:lnTo>
                <a:lnTo>
                  <a:pt x="515" y="413"/>
                </a:lnTo>
                <a:lnTo>
                  <a:pt x="515" y="415"/>
                </a:lnTo>
                <a:lnTo>
                  <a:pt x="513" y="416"/>
                </a:lnTo>
                <a:lnTo>
                  <a:pt x="511" y="417"/>
                </a:lnTo>
                <a:lnTo>
                  <a:pt x="508" y="417"/>
                </a:lnTo>
                <a:lnTo>
                  <a:pt x="501" y="415"/>
                </a:lnTo>
                <a:lnTo>
                  <a:pt x="496" y="413"/>
                </a:lnTo>
                <a:lnTo>
                  <a:pt x="497" y="414"/>
                </a:lnTo>
                <a:lnTo>
                  <a:pt x="496" y="413"/>
                </a:lnTo>
                <a:close/>
                <a:moveTo>
                  <a:pt x="515" y="438"/>
                </a:moveTo>
                <a:lnTo>
                  <a:pt x="512" y="437"/>
                </a:lnTo>
                <a:lnTo>
                  <a:pt x="509" y="433"/>
                </a:lnTo>
                <a:lnTo>
                  <a:pt x="508" y="432"/>
                </a:lnTo>
                <a:lnTo>
                  <a:pt x="508" y="431"/>
                </a:lnTo>
                <a:lnTo>
                  <a:pt x="508" y="430"/>
                </a:lnTo>
                <a:lnTo>
                  <a:pt x="509" y="429"/>
                </a:lnTo>
                <a:lnTo>
                  <a:pt x="513" y="430"/>
                </a:lnTo>
                <a:lnTo>
                  <a:pt x="516" y="433"/>
                </a:lnTo>
                <a:lnTo>
                  <a:pt x="517" y="434"/>
                </a:lnTo>
                <a:lnTo>
                  <a:pt x="517" y="436"/>
                </a:lnTo>
                <a:lnTo>
                  <a:pt x="518" y="436"/>
                </a:lnTo>
                <a:lnTo>
                  <a:pt x="517" y="437"/>
                </a:lnTo>
                <a:lnTo>
                  <a:pt x="516" y="438"/>
                </a:lnTo>
                <a:lnTo>
                  <a:pt x="515" y="438"/>
                </a:lnTo>
                <a:lnTo>
                  <a:pt x="513" y="438"/>
                </a:lnTo>
                <a:lnTo>
                  <a:pt x="515" y="438"/>
                </a:lnTo>
                <a:close/>
                <a:moveTo>
                  <a:pt x="526" y="416"/>
                </a:moveTo>
                <a:lnTo>
                  <a:pt x="524" y="420"/>
                </a:lnTo>
                <a:lnTo>
                  <a:pt x="522" y="422"/>
                </a:lnTo>
                <a:lnTo>
                  <a:pt x="519" y="424"/>
                </a:lnTo>
                <a:lnTo>
                  <a:pt x="516" y="424"/>
                </a:lnTo>
                <a:lnTo>
                  <a:pt x="513" y="423"/>
                </a:lnTo>
                <a:lnTo>
                  <a:pt x="512" y="422"/>
                </a:lnTo>
                <a:lnTo>
                  <a:pt x="513" y="421"/>
                </a:lnTo>
                <a:lnTo>
                  <a:pt x="515" y="419"/>
                </a:lnTo>
                <a:lnTo>
                  <a:pt x="516" y="415"/>
                </a:lnTo>
                <a:lnTo>
                  <a:pt x="519" y="412"/>
                </a:lnTo>
                <a:lnTo>
                  <a:pt x="521" y="411"/>
                </a:lnTo>
                <a:lnTo>
                  <a:pt x="525" y="412"/>
                </a:lnTo>
                <a:lnTo>
                  <a:pt x="526" y="413"/>
                </a:lnTo>
                <a:lnTo>
                  <a:pt x="526" y="414"/>
                </a:lnTo>
                <a:lnTo>
                  <a:pt x="526" y="415"/>
                </a:lnTo>
                <a:lnTo>
                  <a:pt x="526" y="416"/>
                </a:lnTo>
                <a:lnTo>
                  <a:pt x="526" y="416"/>
                </a:lnTo>
                <a:lnTo>
                  <a:pt x="526" y="416"/>
                </a:lnTo>
                <a:close/>
                <a:moveTo>
                  <a:pt x="532" y="361"/>
                </a:moveTo>
                <a:lnTo>
                  <a:pt x="529" y="359"/>
                </a:lnTo>
                <a:lnTo>
                  <a:pt x="527" y="357"/>
                </a:lnTo>
                <a:lnTo>
                  <a:pt x="526" y="356"/>
                </a:lnTo>
                <a:lnTo>
                  <a:pt x="525" y="355"/>
                </a:lnTo>
                <a:lnTo>
                  <a:pt x="526" y="355"/>
                </a:lnTo>
                <a:lnTo>
                  <a:pt x="527" y="354"/>
                </a:lnTo>
                <a:lnTo>
                  <a:pt x="529" y="355"/>
                </a:lnTo>
                <a:lnTo>
                  <a:pt x="532" y="357"/>
                </a:lnTo>
                <a:lnTo>
                  <a:pt x="533" y="359"/>
                </a:lnTo>
                <a:lnTo>
                  <a:pt x="532" y="361"/>
                </a:lnTo>
                <a:lnTo>
                  <a:pt x="532" y="359"/>
                </a:lnTo>
                <a:lnTo>
                  <a:pt x="532" y="361"/>
                </a:lnTo>
                <a:close/>
                <a:moveTo>
                  <a:pt x="541" y="384"/>
                </a:moveTo>
                <a:lnTo>
                  <a:pt x="537" y="387"/>
                </a:lnTo>
                <a:lnTo>
                  <a:pt x="534" y="387"/>
                </a:lnTo>
                <a:lnTo>
                  <a:pt x="536" y="384"/>
                </a:lnTo>
                <a:lnTo>
                  <a:pt x="538" y="383"/>
                </a:lnTo>
                <a:lnTo>
                  <a:pt x="541" y="383"/>
                </a:lnTo>
                <a:lnTo>
                  <a:pt x="541" y="384"/>
                </a:lnTo>
                <a:lnTo>
                  <a:pt x="540" y="386"/>
                </a:lnTo>
                <a:lnTo>
                  <a:pt x="541" y="384"/>
                </a:lnTo>
                <a:close/>
                <a:moveTo>
                  <a:pt x="559" y="279"/>
                </a:moveTo>
                <a:lnTo>
                  <a:pt x="557" y="280"/>
                </a:lnTo>
                <a:lnTo>
                  <a:pt x="554" y="280"/>
                </a:lnTo>
                <a:lnTo>
                  <a:pt x="552" y="280"/>
                </a:lnTo>
                <a:lnTo>
                  <a:pt x="550" y="279"/>
                </a:lnTo>
                <a:lnTo>
                  <a:pt x="548" y="276"/>
                </a:lnTo>
                <a:lnTo>
                  <a:pt x="545" y="274"/>
                </a:lnTo>
                <a:lnTo>
                  <a:pt x="543" y="274"/>
                </a:lnTo>
                <a:lnTo>
                  <a:pt x="542" y="274"/>
                </a:lnTo>
                <a:lnTo>
                  <a:pt x="541" y="272"/>
                </a:lnTo>
                <a:lnTo>
                  <a:pt x="542" y="270"/>
                </a:lnTo>
                <a:lnTo>
                  <a:pt x="543" y="268"/>
                </a:lnTo>
                <a:lnTo>
                  <a:pt x="545" y="268"/>
                </a:lnTo>
                <a:lnTo>
                  <a:pt x="549" y="268"/>
                </a:lnTo>
                <a:lnTo>
                  <a:pt x="550" y="271"/>
                </a:lnTo>
                <a:lnTo>
                  <a:pt x="551" y="271"/>
                </a:lnTo>
                <a:lnTo>
                  <a:pt x="550" y="272"/>
                </a:lnTo>
                <a:lnTo>
                  <a:pt x="550" y="272"/>
                </a:lnTo>
                <a:lnTo>
                  <a:pt x="548" y="272"/>
                </a:lnTo>
                <a:lnTo>
                  <a:pt x="550" y="274"/>
                </a:lnTo>
                <a:lnTo>
                  <a:pt x="551" y="274"/>
                </a:lnTo>
                <a:lnTo>
                  <a:pt x="553" y="274"/>
                </a:lnTo>
                <a:lnTo>
                  <a:pt x="555" y="273"/>
                </a:lnTo>
                <a:lnTo>
                  <a:pt x="557" y="274"/>
                </a:lnTo>
                <a:lnTo>
                  <a:pt x="558" y="275"/>
                </a:lnTo>
                <a:lnTo>
                  <a:pt x="559" y="276"/>
                </a:lnTo>
                <a:lnTo>
                  <a:pt x="559" y="279"/>
                </a:lnTo>
                <a:lnTo>
                  <a:pt x="559" y="279"/>
                </a:lnTo>
                <a:lnTo>
                  <a:pt x="559" y="279"/>
                </a:lnTo>
                <a:close/>
                <a:moveTo>
                  <a:pt x="560" y="237"/>
                </a:moveTo>
                <a:lnTo>
                  <a:pt x="559" y="239"/>
                </a:lnTo>
                <a:lnTo>
                  <a:pt x="557" y="238"/>
                </a:lnTo>
                <a:lnTo>
                  <a:pt x="555" y="238"/>
                </a:lnTo>
                <a:lnTo>
                  <a:pt x="553" y="237"/>
                </a:lnTo>
                <a:lnTo>
                  <a:pt x="552" y="238"/>
                </a:lnTo>
                <a:lnTo>
                  <a:pt x="554" y="239"/>
                </a:lnTo>
                <a:lnTo>
                  <a:pt x="555" y="240"/>
                </a:lnTo>
                <a:lnTo>
                  <a:pt x="558" y="241"/>
                </a:lnTo>
                <a:lnTo>
                  <a:pt x="559" y="245"/>
                </a:lnTo>
                <a:lnTo>
                  <a:pt x="559" y="250"/>
                </a:lnTo>
                <a:lnTo>
                  <a:pt x="560" y="255"/>
                </a:lnTo>
                <a:lnTo>
                  <a:pt x="559" y="258"/>
                </a:lnTo>
                <a:lnTo>
                  <a:pt x="557" y="259"/>
                </a:lnTo>
                <a:lnTo>
                  <a:pt x="554" y="258"/>
                </a:lnTo>
                <a:lnTo>
                  <a:pt x="552" y="257"/>
                </a:lnTo>
                <a:lnTo>
                  <a:pt x="551" y="256"/>
                </a:lnTo>
                <a:lnTo>
                  <a:pt x="550" y="254"/>
                </a:lnTo>
                <a:lnTo>
                  <a:pt x="550" y="253"/>
                </a:lnTo>
                <a:lnTo>
                  <a:pt x="546" y="251"/>
                </a:lnTo>
                <a:lnTo>
                  <a:pt x="544" y="250"/>
                </a:lnTo>
                <a:lnTo>
                  <a:pt x="544" y="248"/>
                </a:lnTo>
                <a:lnTo>
                  <a:pt x="545" y="245"/>
                </a:lnTo>
                <a:lnTo>
                  <a:pt x="549" y="241"/>
                </a:lnTo>
                <a:lnTo>
                  <a:pt x="551" y="239"/>
                </a:lnTo>
                <a:lnTo>
                  <a:pt x="554" y="235"/>
                </a:lnTo>
                <a:lnTo>
                  <a:pt x="557" y="232"/>
                </a:lnTo>
                <a:lnTo>
                  <a:pt x="558" y="232"/>
                </a:lnTo>
                <a:lnTo>
                  <a:pt x="560" y="233"/>
                </a:lnTo>
                <a:lnTo>
                  <a:pt x="560" y="235"/>
                </a:lnTo>
                <a:lnTo>
                  <a:pt x="560" y="237"/>
                </a:lnTo>
                <a:lnTo>
                  <a:pt x="560" y="238"/>
                </a:lnTo>
                <a:lnTo>
                  <a:pt x="560" y="237"/>
                </a:lnTo>
                <a:close/>
                <a:moveTo>
                  <a:pt x="558" y="231"/>
                </a:moveTo>
                <a:lnTo>
                  <a:pt x="560" y="229"/>
                </a:lnTo>
                <a:lnTo>
                  <a:pt x="561" y="226"/>
                </a:lnTo>
                <a:lnTo>
                  <a:pt x="560" y="229"/>
                </a:lnTo>
                <a:lnTo>
                  <a:pt x="558" y="231"/>
                </a:lnTo>
                <a:close/>
                <a:moveTo>
                  <a:pt x="568" y="257"/>
                </a:moveTo>
                <a:lnTo>
                  <a:pt x="566" y="257"/>
                </a:lnTo>
                <a:lnTo>
                  <a:pt x="566" y="257"/>
                </a:lnTo>
                <a:lnTo>
                  <a:pt x="566" y="256"/>
                </a:lnTo>
                <a:lnTo>
                  <a:pt x="567" y="255"/>
                </a:lnTo>
                <a:lnTo>
                  <a:pt x="569" y="254"/>
                </a:lnTo>
                <a:lnTo>
                  <a:pt x="570" y="253"/>
                </a:lnTo>
                <a:lnTo>
                  <a:pt x="571" y="248"/>
                </a:lnTo>
                <a:lnTo>
                  <a:pt x="574" y="246"/>
                </a:lnTo>
                <a:lnTo>
                  <a:pt x="576" y="246"/>
                </a:lnTo>
                <a:lnTo>
                  <a:pt x="577" y="247"/>
                </a:lnTo>
                <a:lnTo>
                  <a:pt x="577" y="249"/>
                </a:lnTo>
                <a:lnTo>
                  <a:pt x="576" y="251"/>
                </a:lnTo>
                <a:lnTo>
                  <a:pt x="571" y="256"/>
                </a:lnTo>
                <a:lnTo>
                  <a:pt x="568" y="257"/>
                </a:lnTo>
                <a:lnTo>
                  <a:pt x="568" y="257"/>
                </a:lnTo>
                <a:lnTo>
                  <a:pt x="568" y="257"/>
                </a:lnTo>
                <a:close/>
                <a:moveTo>
                  <a:pt x="579" y="334"/>
                </a:moveTo>
                <a:lnTo>
                  <a:pt x="576" y="333"/>
                </a:lnTo>
                <a:lnTo>
                  <a:pt x="574" y="331"/>
                </a:lnTo>
                <a:lnTo>
                  <a:pt x="574" y="329"/>
                </a:lnTo>
                <a:lnTo>
                  <a:pt x="574" y="328"/>
                </a:lnTo>
                <a:lnTo>
                  <a:pt x="575" y="326"/>
                </a:lnTo>
                <a:lnTo>
                  <a:pt x="577" y="325"/>
                </a:lnTo>
                <a:lnTo>
                  <a:pt x="578" y="325"/>
                </a:lnTo>
                <a:lnTo>
                  <a:pt x="579" y="325"/>
                </a:lnTo>
                <a:lnTo>
                  <a:pt x="581" y="326"/>
                </a:lnTo>
                <a:lnTo>
                  <a:pt x="581" y="328"/>
                </a:lnTo>
                <a:lnTo>
                  <a:pt x="581" y="330"/>
                </a:lnTo>
                <a:lnTo>
                  <a:pt x="582" y="331"/>
                </a:lnTo>
                <a:lnTo>
                  <a:pt x="582" y="333"/>
                </a:lnTo>
                <a:lnTo>
                  <a:pt x="579" y="334"/>
                </a:lnTo>
                <a:lnTo>
                  <a:pt x="578" y="334"/>
                </a:lnTo>
                <a:lnTo>
                  <a:pt x="579" y="334"/>
                </a:lnTo>
                <a:close/>
                <a:moveTo>
                  <a:pt x="603" y="183"/>
                </a:moveTo>
                <a:lnTo>
                  <a:pt x="601" y="192"/>
                </a:lnTo>
                <a:lnTo>
                  <a:pt x="599" y="200"/>
                </a:lnTo>
                <a:lnTo>
                  <a:pt x="598" y="208"/>
                </a:lnTo>
                <a:lnTo>
                  <a:pt x="594" y="215"/>
                </a:lnTo>
                <a:lnTo>
                  <a:pt x="593" y="216"/>
                </a:lnTo>
                <a:lnTo>
                  <a:pt x="592" y="217"/>
                </a:lnTo>
                <a:lnTo>
                  <a:pt x="592" y="220"/>
                </a:lnTo>
                <a:lnTo>
                  <a:pt x="592" y="221"/>
                </a:lnTo>
                <a:lnTo>
                  <a:pt x="592" y="222"/>
                </a:lnTo>
                <a:lnTo>
                  <a:pt x="590" y="223"/>
                </a:lnTo>
                <a:lnTo>
                  <a:pt x="587" y="223"/>
                </a:lnTo>
                <a:lnTo>
                  <a:pt x="586" y="222"/>
                </a:lnTo>
                <a:lnTo>
                  <a:pt x="584" y="220"/>
                </a:lnTo>
                <a:lnTo>
                  <a:pt x="581" y="220"/>
                </a:lnTo>
                <a:lnTo>
                  <a:pt x="583" y="222"/>
                </a:lnTo>
                <a:lnTo>
                  <a:pt x="585" y="224"/>
                </a:lnTo>
                <a:lnTo>
                  <a:pt x="587" y="225"/>
                </a:lnTo>
                <a:lnTo>
                  <a:pt x="587" y="226"/>
                </a:lnTo>
                <a:lnTo>
                  <a:pt x="586" y="230"/>
                </a:lnTo>
                <a:lnTo>
                  <a:pt x="583" y="233"/>
                </a:lnTo>
                <a:lnTo>
                  <a:pt x="579" y="237"/>
                </a:lnTo>
                <a:lnTo>
                  <a:pt x="577" y="239"/>
                </a:lnTo>
                <a:lnTo>
                  <a:pt x="575" y="237"/>
                </a:lnTo>
                <a:lnTo>
                  <a:pt x="575" y="235"/>
                </a:lnTo>
                <a:lnTo>
                  <a:pt x="576" y="233"/>
                </a:lnTo>
                <a:lnTo>
                  <a:pt x="576" y="232"/>
                </a:lnTo>
                <a:lnTo>
                  <a:pt x="577" y="226"/>
                </a:lnTo>
                <a:lnTo>
                  <a:pt x="576" y="221"/>
                </a:lnTo>
                <a:lnTo>
                  <a:pt x="576" y="217"/>
                </a:lnTo>
                <a:lnTo>
                  <a:pt x="577" y="213"/>
                </a:lnTo>
                <a:lnTo>
                  <a:pt x="577" y="212"/>
                </a:lnTo>
                <a:lnTo>
                  <a:pt x="576" y="209"/>
                </a:lnTo>
                <a:lnTo>
                  <a:pt x="575" y="209"/>
                </a:lnTo>
                <a:lnTo>
                  <a:pt x="573" y="209"/>
                </a:lnTo>
                <a:lnTo>
                  <a:pt x="574" y="206"/>
                </a:lnTo>
                <a:lnTo>
                  <a:pt x="577" y="202"/>
                </a:lnTo>
                <a:lnTo>
                  <a:pt x="579" y="199"/>
                </a:lnTo>
                <a:lnTo>
                  <a:pt x="582" y="197"/>
                </a:lnTo>
                <a:lnTo>
                  <a:pt x="590" y="188"/>
                </a:lnTo>
                <a:lnTo>
                  <a:pt x="599" y="180"/>
                </a:lnTo>
                <a:lnTo>
                  <a:pt x="599" y="182"/>
                </a:lnTo>
                <a:lnTo>
                  <a:pt x="599" y="183"/>
                </a:lnTo>
                <a:lnTo>
                  <a:pt x="600" y="182"/>
                </a:lnTo>
                <a:lnTo>
                  <a:pt x="601" y="180"/>
                </a:lnTo>
                <a:lnTo>
                  <a:pt x="602" y="180"/>
                </a:lnTo>
                <a:lnTo>
                  <a:pt x="603" y="181"/>
                </a:lnTo>
                <a:lnTo>
                  <a:pt x="604" y="182"/>
                </a:lnTo>
                <a:lnTo>
                  <a:pt x="603" y="183"/>
                </a:lnTo>
                <a:lnTo>
                  <a:pt x="602" y="185"/>
                </a:lnTo>
                <a:lnTo>
                  <a:pt x="603" y="18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0889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2069" y="1851645"/>
            <a:ext cx="530786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</a:rPr>
              <a:t>成功</a:t>
            </a:r>
          </a:p>
        </p:txBody>
      </p:sp>
    </p:spTree>
    <p:extLst>
      <p:ext uri="{BB962C8B-B14F-4D97-AF65-F5344CB8AC3E}">
        <p14:creationId xmlns:p14="http://schemas.microsoft.com/office/powerpoint/2010/main" val="24389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6085" y="1566952"/>
            <a:ext cx="608371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b="1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康海报体W12" panose="040B0C00000000000000" pitchFamily="82" charset="-122"/>
                <a:ea typeface="华康海报体W12" panose="040B0C00000000000000" pitchFamily="82" charset="-122"/>
              </a:rPr>
              <a:t>鱼绚恋爱</a:t>
            </a:r>
            <a:endParaRPr kumimoji="0" lang="zh-CN" altLang="en-US" sz="115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D3858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华康海报体W12" panose="040B0C00000000000000" pitchFamily="82" charset="-122"/>
              <a:ea typeface="华康海报体W12" panose="040B0C00000000000000" pitchFamily="8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0D2938-D2D9-4506-931D-D799478FB315}"/>
              </a:ext>
            </a:extLst>
          </p:cNvPr>
          <p:cNvSpPr/>
          <p:nvPr/>
        </p:nvSpPr>
        <p:spPr>
          <a:xfrm>
            <a:off x="2996086" y="3429000"/>
            <a:ext cx="608371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华康海报体W12" panose="040B0C00000000000000" pitchFamily="82" charset="-122"/>
                <a:ea typeface="华康海报体W12" panose="040B0C00000000000000" pitchFamily="82" charset="-122"/>
              </a:rPr>
              <a:t>给你武功</a:t>
            </a:r>
          </a:p>
        </p:txBody>
      </p:sp>
    </p:spTree>
    <p:extLst>
      <p:ext uri="{BB962C8B-B14F-4D97-AF65-F5344CB8AC3E}">
        <p14:creationId xmlns:p14="http://schemas.microsoft.com/office/powerpoint/2010/main" val="12483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D3858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35420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rgbClr val="FD38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让我们相见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D38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9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17FBA1-AE9C-47C9-87A1-2B264C057DF7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xwXE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scFx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xwXE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7HBc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7HBc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7HBc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7HBc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7HBc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7XBcTG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7XBcTGp9wY1LAAAAagAAABsAAAB1bml2ZXJzYWwvdW5pdmVyc2FsLnBuZy54bWyzsa/IzVEoSy0qzszPs1Uy1DNQsrfj5bIpKEoty0wtV6gAigEFIUBJoRLINUJwyzNTSjJslczNkZRkpGamZ5TYKpmaW8AF9YFGAgBQSwECAAAUAAIACADscFxMFQ6tKGQEAAAHEQAAHQAAAAAAAAABAAAAAAAAAAAAdW5pdmVyc2FsL2NvbW1vbl9tZXNzYWdlcy5sbmdQSwECAAAUAAIACADscFxMCH4LIykDAACGDAAAJwAAAAAAAAABAAAAAACfBAAAdW5pdmVyc2FsL2ZsYXNoX3B1Ymxpc2hpbmdfc2V0dGluZ3MueG1sUEsBAgAAFAACAAgA7HBcTLX8CWS6AgAAVQoAACEAAAAAAAAAAQAAAAAADQgAAHVuaXZlcnNhbC9mbGFzaF9za2luX3NldHRpbmdzLnhtbFBLAQIAABQAAgAIAOxwXEwqlg9n/gIAAJcLAAAmAAAAAAAAAAEAAAAAAAYLAAB1bml2ZXJzYWwvaHRtbF9wdWJsaXNoaW5nX3NldHRpbmdzLnhtbFBLAQIAABQAAgAIAOxwXExocVKRmgEAAB8GAAAfAAAAAAAAAAEAAAAAAEgOAAB1bml2ZXJzYWwvaHRtbF9za2luX3NldHRpbmdzLmpzUEsBAgAAFAACAAgA7HBcTD08L9HBAAAA5QEAABoAAAAAAAAAAQAAAAAAHxAAAHVuaXZlcnNhbC9pMThuX3ByZXNldHMueG1sUEsBAgAAFAACAAgA7HBcTJr5lmRrAAAAawAAABwAAAAAAAAAAQAAAAAAGBEAAHVuaXZlcnNhbC9sb2NhbF9zZXR0aW5ncy54bWxQSwECAAAUAAIACABElFdHI7RO+/sCAACwCAAAFAAAAAAAAAABAAAAAAC9EQAAdW5pdmVyc2FsL3BsYXllci54bWxQSwECAAAUAAIACADscFxMsIcj9GwBAAD3AgAAKQAAAAAAAAABAAAAAADqFAAAdW5pdmVyc2FsL3NraW5fY3VzdG9taXphdGlvbl9zZXR0aW5ncy54bWxQSwECAAAUAAIACADtcFxMak81M9kMAADJGQAAFwAAAAAAAAAAAAAAAACdFgAAdW5pdmVyc2FsL3VuaXZlcnNhbC5wbmdQSwECAAAUAAIACADtcFxMan3BjUsAAABqAAAAGwAAAAAAAAABAAAAAACrIwAAdW5pdmVyc2FsL3VuaXZlcnNhbC5wbmcueG1sUEsFBgAAAAALAAsASQMAAC8kAAAAAA=="/>
  <p:tag name="ISPRING_PRESENTATION_TITLE" val="快闪表白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Oval 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3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3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3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3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Rectangle 4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Oval 5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Oval 6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Oval 6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2160722"/>
  <p:tag name="MH_LIBRARY" val="GRAPHIC"/>
  <p:tag name="MH_ORDER" val="Oval 6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14"/>
  <p:tag name="MH_LIBRARY" val="GRAPHIC"/>
  <p:tag name="MH_ORDER" val="Shap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14"/>
  <p:tag name="MH_LIBRARY" val="GRAPHIC"/>
  <p:tag name="MH_ORDER" val="Shap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6132822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335B74"/>
      </a:accent1>
      <a:accent2>
        <a:srgbClr val="335B74"/>
      </a:accent2>
      <a:accent3>
        <a:srgbClr val="335B74"/>
      </a:accent3>
      <a:accent4>
        <a:srgbClr val="335B74"/>
      </a:accent4>
      <a:accent5>
        <a:srgbClr val="335B74"/>
      </a:accent5>
      <a:accent6>
        <a:srgbClr val="335B74"/>
      </a:accent6>
      <a:hlink>
        <a:srgbClr val="335B74"/>
      </a:hlink>
      <a:folHlink>
        <a:srgbClr val="335B74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35B74"/>
    </a:dk2>
    <a:lt2>
      <a:srgbClr val="DFE3E5"/>
    </a:lt2>
    <a:accent1>
      <a:srgbClr val="335B74"/>
    </a:accent1>
    <a:accent2>
      <a:srgbClr val="335B74"/>
    </a:accent2>
    <a:accent3>
      <a:srgbClr val="335B74"/>
    </a:accent3>
    <a:accent4>
      <a:srgbClr val="335B74"/>
    </a:accent4>
    <a:accent5>
      <a:srgbClr val="335B74"/>
    </a:accent5>
    <a:accent6>
      <a:srgbClr val="335B74"/>
    </a:accent6>
    <a:hlink>
      <a:srgbClr val="335B74"/>
    </a:hlink>
    <a:folHlink>
      <a:srgbClr val="335B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168</Words>
  <Application>Microsoft Office PowerPoint</Application>
  <PresentationFormat>宽屏</PresentationFormat>
  <Paragraphs>110</Paragraphs>
  <Slides>48</Slides>
  <Notes>45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Droid Serif</vt:lpstr>
      <vt:lpstr>等线</vt:lpstr>
      <vt:lpstr>方正兰亭粗黑简体</vt:lpstr>
      <vt:lpstr>方正兰亭特黑简体</vt:lpstr>
      <vt:lpstr>华康海报体W12</vt:lpstr>
      <vt:lpstr>华文琥珀</vt:lpstr>
      <vt:lpstr>华文细黑</vt:lpstr>
      <vt:lpstr>糖果体</vt:lpstr>
      <vt:lpstr>微软雅黑</vt:lpstr>
      <vt:lpstr>微软雅黑 Light</vt:lpstr>
      <vt:lpstr>Arial</vt:lpstr>
      <vt:lpstr>Calibri</vt:lpstr>
      <vt:lpstr>Segoe UI Semibold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快闪表白</dc:title>
  <dc:creator>玩泥巴的破小孩</dc:creator>
  <cp:lastModifiedBy>user</cp:lastModifiedBy>
  <cp:revision>26</cp:revision>
  <dcterms:created xsi:type="dcterms:W3CDTF">2018-05-11T14:28:38Z</dcterms:created>
  <dcterms:modified xsi:type="dcterms:W3CDTF">2018-08-08T09:46:53Z</dcterms:modified>
</cp:coreProperties>
</file>