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4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6" r:id="rId19"/>
    <p:sldId id="277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胥 青" initials="胥" lastIdx="1" clrIdx="0">
    <p:extLst>
      <p:ext uri="{19B8F6BF-5375-455C-9EA6-DF929625EA0E}">
        <p15:presenceInfo xmlns:p15="http://schemas.microsoft.com/office/powerpoint/2012/main" userId="77754614520922a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04F"/>
    <a:srgbClr val="FECCC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60" d="100"/>
          <a:sy n="60" d="100"/>
        </p:scale>
        <p:origin x="558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8E41F6-771D-4988-9544-6F9027E49D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E41929E-AA8C-4A36-88AC-273DDDEF16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19DB19D-30AF-4685-A2D6-C096E8FE2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100B9-F03A-4FA9-86C2-AF75065DAA97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BA1AD53-4776-4CE6-AFE3-AAE635F45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EA505FB-C1FB-4DB1-981B-61D65426A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51706-3A9A-47C6-BA0B-D5D8EAC97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3124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E2EBE6-7155-47A0-977C-447CDDE7E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FF15B2D-4B8D-4258-B27C-B8765D689D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9B20D1B-699A-4D6F-9176-72E7C7022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100B9-F03A-4FA9-86C2-AF75065DAA97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68C971-30D8-418A-9D77-F664E8F59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58C8FE5-F0A2-412C-BA0F-C16EC136D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51706-3A9A-47C6-BA0B-D5D8EAC97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435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F552CF9-7D08-4DA7-AB28-A3E30AE6D6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93348E5-29C0-4016-BF7E-09B9E927EF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18FA5E9-7D19-43F9-858A-0FDE252FD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100B9-F03A-4FA9-86C2-AF75065DAA97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3F8041-7DD6-4D83-B988-B435D326C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E6491E4-556C-4407-B14C-7A1936F5F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51706-3A9A-47C6-BA0B-D5D8EAC97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707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606F2F-89F6-48BA-91CB-3AAA41B03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B1D0A31-F353-4EF4-A055-B09B7C4E58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5DA8882-7322-43E7-8BC4-BF37AFCE3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100B9-F03A-4FA9-86C2-AF75065DAA97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0C7666-E0CB-42E1-A9B6-7BFCBAC1A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BA865EA-4951-4B29-9FF4-687BCF6EF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51706-3A9A-47C6-BA0B-D5D8EAC97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549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00BAF6-C82F-4FEC-9052-4E7FF7C09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443F011-D712-484A-9CDC-131FBBBFB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FCAE1BF-979D-4358-B393-DEB189D09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100B9-F03A-4FA9-86C2-AF75065DAA97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A07981-EAC4-4A9F-AE49-F787EFB1A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CCD9E22-5C04-4167-BE14-0C0852EF9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51706-3A9A-47C6-BA0B-D5D8EAC97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6145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F36624-2D13-4BA4-8453-DE4D724EC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F558B93-DB03-474C-992C-60CCC1735B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D3E9579-B279-498D-8CB4-0BB27159C7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DCB4552-36A5-4C37-A15C-D1C12E29C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100B9-F03A-4FA9-86C2-AF75065DAA97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FDCB204-6D15-405D-BA45-33AC4C4D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78D9393-8C3C-4AD9-8152-899FC019D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51706-3A9A-47C6-BA0B-D5D8EAC97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378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6FDD61-87AB-4396-A57C-22C781A6E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0A2C52D-9C2C-4786-8468-27F4A2C143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3216B70-D085-4F38-A65B-D36EDD362F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E35845E-3CB2-4060-A67F-4F1774F27C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25C0F82-3CA5-47A5-8CFB-CC22AE5486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409017D-B8D4-4032-83A7-ECB44FAA5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100B9-F03A-4FA9-86C2-AF75065DAA97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E646571-E9BF-4EB6-9ABB-4788E95A0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8475163-5CEC-4CC1-A5B3-FCA958F31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51706-3A9A-47C6-BA0B-D5D8EAC97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68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08BF6B-9502-4735-8FCC-368721703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52E9EA8-24D5-49FB-9451-D3FC17331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100B9-F03A-4FA9-86C2-AF75065DAA97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14D17CA-8B3F-46F9-AFE8-98C57B9D2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71994B0-B293-4E42-B87B-A65A7CEA0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51706-3A9A-47C6-BA0B-D5D8EAC97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662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AD2A270-B5DB-4FA5-9402-6E2FFDAE8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100B9-F03A-4FA9-86C2-AF75065DAA97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7CE3A15-2428-4DFA-904C-CAFFC1A89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72D2954-C8AD-4A7F-B7CF-ADF83D6CC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51706-3A9A-47C6-BA0B-D5D8EAC97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047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550F2A-7C12-4E0F-8532-A77B7040B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86905EF-2B0D-4C0A-A82F-B31B3F53E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B6F7100-9A9F-45CD-BE01-EA56F6A797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A15EBAC-0FFF-4164-BDA6-87090F47F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100B9-F03A-4FA9-86C2-AF75065DAA97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8CFF64D-7E1E-4640-AF02-112E49001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F94DFFF-8F1B-4C8C-A054-97D8EC5FA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51706-3A9A-47C6-BA0B-D5D8EAC97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1480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9EC673-05B4-4B35-A52F-A3200D4AB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2AABA79-C4AF-4355-AA80-71948F9277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BB667EE-1748-4876-AF92-422C744CBC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6EFF511-597B-4439-8FB1-C9C86B514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100B9-F03A-4FA9-86C2-AF75065DAA97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323C3F0-E3AE-4C6D-BE5E-FC7135E77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B1E1D2E-BB90-4AB7-B141-F6D610088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51706-3A9A-47C6-BA0B-D5D8EAC97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332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CC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32BDC6B-B6FE-46C5-9E00-E7D480621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F129450-56FB-4E91-A40B-0A9D759F4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7EA2497-C208-4AE9-93B6-F633B85CA0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100B9-F03A-4FA9-86C2-AF75065DAA97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AD27A04-0DC6-4585-BBE5-4AD32465E7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FC13722-C40E-4A2E-895C-932E21DE5F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51706-3A9A-47C6-BA0B-D5D8EAC97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353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心形 1">
            <a:extLst>
              <a:ext uri="{FF2B5EF4-FFF2-40B4-BE49-F238E27FC236}">
                <a16:creationId xmlns:a16="http://schemas.microsoft.com/office/drawing/2014/main" id="{8288F148-596C-495D-9707-8C30CCF638DA}"/>
              </a:ext>
            </a:extLst>
          </p:cNvPr>
          <p:cNvSpPr/>
          <p:nvPr/>
        </p:nvSpPr>
        <p:spPr>
          <a:xfrm>
            <a:off x="2091938" y="1"/>
            <a:ext cx="8008123" cy="6858000"/>
          </a:xfrm>
          <a:prstGeom prst="heart">
            <a:avLst/>
          </a:prstGeom>
          <a:solidFill>
            <a:srgbClr val="FE50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29FA943-93BA-4AE7-9E86-7C9194B90F29}"/>
              </a:ext>
            </a:extLst>
          </p:cNvPr>
          <p:cNvSpPr txBox="1"/>
          <p:nvPr/>
        </p:nvSpPr>
        <p:spPr>
          <a:xfrm>
            <a:off x="2963940" y="2625351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2EEA180-C819-40A1-8045-5CF4FCC7D28D}"/>
              </a:ext>
            </a:extLst>
          </p:cNvPr>
          <p:cNvSpPr/>
          <p:nvPr/>
        </p:nvSpPr>
        <p:spPr>
          <a:xfrm>
            <a:off x="4405071" y="2625351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DC01D2C-4409-4F8B-B0CD-B61302C478FC}"/>
              </a:ext>
            </a:extLst>
          </p:cNvPr>
          <p:cNvSpPr/>
          <p:nvPr/>
        </p:nvSpPr>
        <p:spPr>
          <a:xfrm>
            <a:off x="5846202" y="2625351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0F7D184-69A2-4866-9FD3-0FB7BD9284CA}"/>
              </a:ext>
            </a:extLst>
          </p:cNvPr>
          <p:cNvSpPr/>
          <p:nvPr/>
        </p:nvSpPr>
        <p:spPr>
          <a:xfrm>
            <a:off x="7287334" y="2625351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出来</a:t>
            </a:r>
          </a:p>
        </p:txBody>
      </p:sp>
    </p:spTree>
    <p:extLst>
      <p:ext uri="{BB962C8B-B14F-4D97-AF65-F5344CB8AC3E}">
        <p14:creationId xmlns:p14="http://schemas.microsoft.com/office/powerpoint/2010/main" val="415850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"/>
    </mc:Choice>
    <mc:Fallback xmlns="">
      <p:transition advClick="0" advTm="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50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2C095DB9-B68D-4D01-AB43-B9DD7BBA9A64}"/>
              </a:ext>
            </a:extLst>
          </p:cNvPr>
          <p:cNvSpPr txBox="1"/>
          <p:nvPr/>
        </p:nvSpPr>
        <p:spPr>
          <a:xfrm>
            <a:off x="3451686" y="1603718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眨眼</a:t>
            </a:r>
          </a:p>
        </p:txBody>
      </p:sp>
    </p:spTree>
    <p:extLst>
      <p:ext uri="{BB962C8B-B14F-4D97-AF65-F5344CB8AC3E}">
        <p14:creationId xmlns:p14="http://schemas.microsoft.com/office/powerpoint/2010/main" val="25430618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100" advTm="100">
        <p159:morph option="byObject"/>
      </p:transition>
    </mc:Choice>
    <mc:Fallback xmlns="">
      <p:transition advTm="1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B2481BD-7CD6-436B-B8F9-BD3C6886E956}"/>
              </a:ext>
            </a:extLst>
          </p:cNvPr>
          <p:cNvSpPr txBox="1"/>
          <p:nvPr/>
        </p:nvSpPr>
        <p:spPr>
          <a:xfrm>
            <a:off x="3451686" y="1603718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眨眼</a:t>
            </a:r>
          </a:p>
        </p:txBody>
      </p:sp>
    </p:spTree>
    <p:extLst>
      <p:ext uri="{BB962C8B-B14F-4D97-AF65-F5344CB8AC3E}">
        <p14:creationId xmlns:p14="http://schemas.microsoft.com/office/powerpoint/2010/main" val="17612373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100" advTm="100">
        <p159:morph option="byObject"/>
      </p:transition>
    </mc:Choice>
    <mc:Fallback xmlns="">
      <p:transition advTm="1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50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2C095DB9-B68D-4D01-AB43-B9DD7BBA9A64}"/>
              </a:ext>
            </a:extLst>
          </p:cNvPr>
          <p:cNvSpPr txBox="1"/>
          <p:nvPr/>
        </p:nvSpPr>
        <p:spPr>
          <a:xfrm>
            <a:off x="3451686" y="1603718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眨眼</a:t>
            </a:r>
          </a:p>
        </p:txBody>
      </p:sp>
    </p:spTree>
    <p:extLst>
      <p:ext uri="{BB962C8B-B14F-4D97-AF65-F5344CB8AC3E}">
        <p14:creationId xmlns:p14="http://schemas.microsoft.com/office/powerpoint/2010/main" val="97265091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p14:dur="200" advTm="100">
        <p159:morph option="byObject"/>
      </p:transition>
    </mc:Choice>
    <mc:Fallback>
      <p:transition advTm="1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55783131-70E5-4668-ACE0-A5F74645DA3D}"/>
              </a:ext>
            </a:extLst>
          </p:cNvPr>
          <p:cNvSpPr txBox="1"/>
          <p:nvPr/>
        </p:nvSpPr>
        <p:spPr>
          <a:xfrm>
            <a:off x="2699223" y="-2795782"/>
            <a:ext cx="8209326" cy="13280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57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85700" b="1" dirty="0">
              <a:solidFill>
                <a:srgbClr val="FE50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9CF41B0-58DA-4D9A-8104-3E023F0D3F58}"/>
              </a:ext>
            </a:extLst>
          </p:cNvPr>
          <p:cNvSpPr txBox="1"/>
          <p:nvPr/>
        </p:nvSpPr>
        <p:spPr>
          <a:xfrm>
            <a:off x="5388114" y="3013501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眨眼</a:t>
            </a:r>
          </a:p>
        </p:txBody>
      </p:sp>
    </p:spTree>
    <p:extLst>
      <p:ext uri="{BB962C8B-B14F-4D97-AF65-F5344CB8AC3E}">
        <p14:creationId xmlns:p14="http://schemas.microsoft.com/office/powerpoint/2010/main" val="203390422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p14:dur="200" advTm="100">
        <p159:morph option="byObject"/>
      </p:transition>
    </mc:Choice>
    <mc:Fallback>
      <p:transition advTm="1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54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74309D6F-2AEE-4AC5-8637-E650F75575FF}"/>
              </a:ext>
            </a:extLst>
          </p:cNvPr>
          <p:cNvSpPr txBox="1"/>
          <p:nvPr/>
        </p:nvSpPr>
        <p:spPr>
          <a:xfrm>
            <a:off x="5731181" y="2875002"/>
            <a:ext cx="16321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6600" b="1" dirty="0">
              <a:solidFill>
                <a:srgbClr val="FE50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71372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p14:dur="200" advTm="0">
        <p159:morph option="byObject"/>
      </p:transition>
    </mc:Choice>
    <mc:Fallback>
      <p:transition advTm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E9E1347-EF3A-44B2-A1A6-DB30A91BFECB}"/>
              </a:ext>
            </a:extLst>
          </p:cNvPr>
          <p:cNvSpPr txBox="1"/>
          <p:nvPr/>
        </p:nvSpPr>
        <p:spPr>
          <a:xfrm>
            <a:off x="1938451" y="-4909180"/>
            <a:ext cx="8315097" cy="1591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28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02800" b="1" dirty="0">
              <a:solidFill>
                <a:srgbClr val="FE50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90949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p14:dur="150" advTm="0">
        <p159:morph option="byObject"/>
      </p:transition>
    </mc:Choice>
    <mc:Fallback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54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E9E1347-EF3A-44B2-A1A6-DB30A91BFECB}"/>
              </a:ext>
            </a:extLst>
          </p:cNvPr>
          <p:cNvSpPr txBox="1"/>
          <p:nvPr/>
        </p:nvSpPr>
        <p:spPr>
          <a:xfrm>
            <a:off x="1938451" y="-4909180"/>
            <a:ext cx="8315097" cy="1591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28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02800" b="1" dirty="0">
              <a:solidFill>
                <a:srgbClr val="FE50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332350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p14:dur="150" advTm="0">
        <p159:morph option="byObject"/>
      </p:transition>
    </mc:Choice>
    <mc:Fallback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54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8E021B5-13CE-46C3-98D7-1C17F3250795}"/>
              </a:ext>
            </a:extLst>
          </p:cNvPr>
          <p:cNvSpPr txBox="1"/>
          <p:nvPr/>
        </p:nvSpPr>
        <p:spPr>
          <a:xfrm>
            <a:off x="4186990" y="2518611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唐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F4BE499-F6B5-4A06-A767-FCE644CC7C18}"/>
              </a:ext>
            </a:extLst>
          </p:cNvPr>
          <p:cNvSpPr txBox="1"/>
          <p:nvPr/>
        </p:nvSpPr>
        <p:spPr>
          <a:xfrm>
            <a:off x="5602762" y="2518611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可可</a:t>
            </a:r>
          </a:p>
        </p:txBody>
      </p:sp>
    </p:spTree>
    <p:extLst>
      <p:ext uri="{BB962C8B-B14F-4D97-AF65-F5344CB8AC3E}">
        <p14:creationId xmlns:p14="http://schemas.microsoft.com/office/powerpoint/2010/main" val="197408354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p14:dur="200" advTm="0">
        <p159:morph option="byObject"/>
      </p:transition>
    </mc:Choice>
    <mc:Fallback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D33C183E-E0B5-422D-A117-115B925609CA}"/>
              </a:ext>
            </a:extLst>
          </p:cNvPr>
          <p:cNvSpPr txBox="1"/>
          <p:nvPr/>
        </p:nvSpPr>
        <p:spPr>
          <a:xfrm>
            <a:off x="2005262" y="1543868"/>
            <a:ext cx="3160296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39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DE4B2FC-6045-4BA1-AEC6-906D720B595C}"/>
              </a:ext>
            </a:extLst>
          </p:cNvPr>
          <p:cNvSpPr txBox="1"/>
          <p:nvPr/>
        </p:nvSpPr>
        <p:spPr>
          <a:xfrm>
            <a:off x="6689559" y="1543868"/>
            <a:ext cx="3160296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39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</a:t>
            </a:r>
          </a:p>
        </p:txBody>
      </p:sp>
    </p:spTree>
    <p:extLst>
      <p:ext uri="{BB962C8B-B14F-4D97-AF65-F5344CB8AC3E}">
        <p14:creationId xmlns:p14="http://schemas.microsoft.com/office/powerpoint/2010/main" val="208763588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p14:dur="200" advTm="0">
        <p159:morph option="byObject"/>
      </p:transition>
    </mc:Choice>
    <mc:Fallback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ADAF9156-F672-4EAF-97B0-688BEA57C97E}"/>
              </a:ext>
            </a:extLst>
          </p:cNvPr>
          <p:cNvSpPr txBox="1"/>
          <p:nvPr/>
        </p:nvSpPr>
        <p:spPr>
          <a:xfrm>
            <a:off x="2085473" y="2497976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EB6C0B1-E7D8-45FC-97D8-4D9A03727D52}"/>
              </a:ext>
            </a:extLst>
          </p:cNvPr>
          <p:cNvSpPr txBox="1"/>
          <p:nvPr/>
        </p:nvSpPr>
        <p:spPr>
          <a:xfrm>
            <a:off x="4379496" y="2105561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女王</a:t>
            </a:r>
          </a:p>
        </p:txBody>
      </p:sp>
      <p:sp>
        <p:nvSpPr>
          <p:cNvPr id="6" name="royal-crown-silhouette-with-white-details_30310">
            <a:extLst>
              <a:ext uri="{FF2B5EF4-FFF2-40B4-BE49-F238E27FC236}">
                <a16:creationId xmlns:a16="http://schemas.microsoft.com/office/drawing/2014/main" id="{26EA93D0-5038-41BA-87DA-0C0DC0482416}"/>
              </a:ext>
            </a:extLst>
          </p:cNvPr>
          <p:cNvSpPr>
            <a:spLocks noChangeAspect="1"/>
          </p:cNvSpPr>
          <p:nvPr/>
        </p:nvSpPr>
        <p:spPr bwMode="auto">
          <a:xfrm rot="1859028">
            <a:off x="7959908" y="472040"/>
            <a:ext cx="2322669" cy="1763432"/>
          </a:xfrm>
          <a:custGeom>
            <a:avLst/>
            <a:gdLst>
              <a:gd name="T0" fmla="*/ 2595 w 2613"/>
              <a:gd name="T1" fmla="*/ 593 h 1987"/>
              <a:gd name="T2" fmla="*/ 2545 w 2613"/>
              <a:gd name="T3" fmla="*/ 589 h 1987"/>
              <a:gd name="T4" fmla="*/ 2109 w 2613"/>
              <a:gd name="T5" fmla="*/ 866 h 1987"/>
              <a:gd name="T6" fmla="*/ 1996 w 2613"/>
              <a:gd name="T7" fmla="*/ 622 h 1987"/>
              <a:gd name="T8" fmla="*/ 1972 w 2613"/>
              <a:gd name="T9" fmla="*/ 600 h 1987"/>
              <a:gd name="T10" fmla="*/ 1940 w 2613"/>
              <a:gd name="T11" fmla="*/ 602 h 1987"/>
              <a:gd name="T12" fmla="*/ 1642 w 2613"/>
              <a:gd name="T13" fmla="*/ 746 h 1987"/>
              <a:gd name="T14" fmla="*/ 1496 w 2613"/>
              <a:gd name="T15" fmla="*/ 526 h 1987"/>
              <a:gd name="T16" fmla="*/ 1604 w 2613"/>
              <a:gd name="T17" fmla="*/ 297 h 1987"/>
              <a:gd name="T18" fmla="*/ 1307 w 2613"/>
              <a:gd name="T19" fmla="*/ 0 h 1987"/>
              <a:gd name="T20" fmla="*/ 1009 w 2613"/>
              <a:gd name="T21" fmla="*/ 297 h 1987"/>
              <a:gd name="T22" fmla="*/ 1117 w 2613"/>
              <a:gd name="T23" fmla="*/ 526 h 1987"/>
              <a:gd name="T24" fmla="*/ 977 w 2613"/>
              <a:gd name="T25" fmla="*/ 737 h 1987"/>
              <a:gd name="T26" fmla="*/ 672 w 2613"/>
              <a:gd name="T27" fmla="*/ 601 h 1987"/>
              <a:gd name="T28" fmla="*/ 618 w 2613"/>
              <a:gd name="T29" fmla="*/ 622 h 1987"/>
              <a:gd name="T30" fmla="*/ 502 w 2613"/>
              <a:gd name="T31" fmla="*/ 871 h 1987"/>
              <a:gd name="T32" fmla="*/ 68 w 2613"/>
              <a:gd name="T33" fmla="*/ 590 h 1987"/>
              <a:gd name="T34" fmla="*/ 19 w 2613"/>
              <a:gd name="T35" fmla="*/ 593 h 1987"/>
              <a:gd name="T36" fmla="*/ 8 w 2613"/>
              <a:gd name="T37" fmla="*/ 641 h 1987"/>
              <a:gd name="T38" fmla="*/ 518 w 2613"/>
              <a:gd name="T39" fmla="*/ 1795 h 1987"/>
              <a:gd name="T40" fmla="*/ 556 w 2613"/>
              <a:gd name="T41" fmla="*/ 1820 h 1987"/>
              <a:gd name="T42" fmla="*/ 2057 w 2613"/>
              <a:gd name="T43" fmla="*/ 1820 h 1987"/>
              <a:gd name="T44" fmla="*/ 2095 w 2613"/>
              <a:gd name="T45" fmla="*/ 1795 h 1987"/>
              <a:gd name="T46" fmla="*/ 2606 w 2613"/>
              <a:gd name="T47" fmla="*/ 641 h 1987"/>
              <a:gd name="T48" fmla="*/ 2595 w 2613"/>
              <a:gd name="T49" fmla="*/ 593 h 1987"/>
              <a:gd name="T50" fmla="*/ 573 w 2613"/>
              <a:gd name="T51" fmla="*/ 915 h 1987"/>
              <a:gd name="T52" fmla="*/ 676 w 2613"/>
              <a:gd name="T53" fmla="*/ 694 h 1987"/>
              <a:gd name="T54" fmla="*/ 930 w 2613"/>
              <a:gd name="T55" fmla="*/ 808 h 1987"/>
              <a:gd name="T56" fmla="*/ 772 w 2613"/>
              <a:gd name="T57" fmla="*/ 1046 h 1987"/>
              <a:gd name="T58" fmla="*/ 572 w 2613"/>
              <a:gd name="T59" fmla="*/ 917 h 1987"/>
              <a:gd name="T60" fmla="*/ 573 w 2613"/>
              <a:gd name="T61" fmla="*/ 915 h 1987"/>
              <a:gd name="T62" fmla="*/ 1274 w 2613"/>
              <a:gd name="T63" fmla="*/ 745 h 1987"/>
              <a:gd name="T64" fmla="*/ 866 w 2613"/>
              <a:gd name="T65" fmla="*/ 1355 h 1987"/>
              <a:gd name="T66" fmla="*/ 831 w 2613"/>
              <a:gd name="T67" fmla="*/ 1374 h 1987"/>
              <a:gd name="T68" fmla="*/ 809 w 2613"/>
              <a:gd name="T69" fmla="*/ 1367 h 1987"/>
              <a:gd name="T70" fmla="*/ 520 w 2613"/>
              <a:gd name="T71" fmla="*/ 1183 h 1987"/>
              <a:gd name="T72" fmla="*/ 508 w 2613"/>
              <a:gd name="T73" fmla="*/ 1125 h 1987"/>
              <a:gd name="T74" fmla="*/ 565 w 2613"/>
              <a:gd name="T75" fmla="*/ 1113 h 1987"/>
              <a:gd name="T76" fmla="*/ 819 w 2613"/>
              <a:gd name="T77" fmla="*/ 1275 h 1987"/>
              <a:gd name="T78" fmla="*/ 1204 w 2613"/>
              <a:gd name="T79" fmla="*/ 699 h 1987"/>
              <a:gd name="T80" fmla="*/ 1262 w 2613"/>
              <a:gd name="T81" fmla="*/ 687 h 1987"/>
              <a:gd name="T82" fmla="*/ 1274 w 2613"/>
              <a:gd name="T83" fmla="*/ 745 h 1987"/>
              <a:gd name="T84" fmla="*/ 1837 w 2613"/>
              <a:gd name="T85" fmla="*/ 1039 h 1987"/>
              <a:gd name="T86" fmla="*/ 1689 w 2613"/>
              <a:gd name="T87" fmla="*/ 816 h 1987"/>
              <a:gd name="T88" fmla="*/ 1938 w 2613"/>
              <a:gd name="T89" fmla="*/ 695 h 1987"/>
              <a:gd name="T90" fmla="*/ 2038 w 2613"/>
              <a:gd name="T91" fmla="*/ 912 h 1987"/>
              <a:gd name="T92" fmla="*/ 1837 w 2613"/>
              <a:gd name="T93" fmla="*/ 1039 h 1987"/>
              <a:gd name="T94" fmla="*/ 2034 w 2613"/>
              <a:gd name="T95" fmla="*/ 1987 h 1987"/>
              <a:gd name="T96" fmla="*/ 579 w 2613"/>
              <a:gd name="T97" fmla="*/ 1987 h 1987"/>
              <a:gd name="T98" fmla="*/ 537 w 2613"/>
              <a:gd name="T99" fmla="*/ 1946 h 1987"/>
              <a:gd name="T100" fmla="*/ 579 w 2613"/>
              <a:gd name="T101" fmla="*/ 1904 h 1987"/>
              <a:gd name="T102" fmla="*/ 2034 w 2613"/>
              <a:gd name="T103" fmla="*/ 1904 h 1987"/>
              <a:gd name="T104" fmla="*/ 2076 w 2613"/>
              <a:gd name="T105" fmla="*/ 1946 h 1987"/>
              <a:gd name="T106" fmla="*/ 2034 w 2613"/>
              <a:gd name="T107" fmla="*/ 1987 h 1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13" h="1987">
                <a:moveTo>
                  <a:pt x="2595" y="593"/>
                </a:moveTo>
                <a:cubicBezTo>
                  <a:pt x="2581" y="581"/>
                  <a:pt x="2561" y="580"/>
                  <a:pt x="2545" y="589"/>
                </a:cubicBezTo>
                <a:lnTo>
                  <a:pt x="2109" y="866"/>
                </a:lnTo>
                <a:lnTo>
                  <a:pt x="1996" y="622"/>
                </a:lnTo>
                <a:cubicBezTo>
                  <a:pt x="1991" y="612"/>
                  <a:pt x="1982" y="604"/>
                  <a:pt x="1972" y="600"/>
                </a:cubicBezTo>
                <a:cubicBezTo>
                  <a:pt x="1961" y="596"/>
                  <a:pt x="1950" y="597"/>
                  <a:pt x="1940" y="602"/>
                </a:cubicBezTo>
                <a:lnTo>
                  <a:pt x="1642" y="746"/>
                </a:lnTo>
                <a:lnTo>
                  <a:pt x="1496" y="526"/>
                </a:lnTo>
                <a:cubicBezTo>
                  <a:pt x="1564" y="470"/>
                  <a:pt x="1604" y="387"/>
                  <a:pt x="1604" y="297"/>
                </a:cubicBezTo>
                <a:cubicBezTo>
                  <a:pt x="1604" y="133"/>
                  <a:pt x="1471" y="0"/>
                  <a:pt x="1307" y="0"/>
                </a:cubicBezTo>
                <a:cubicBezTo>
                  <a:pt x="1142" y="0"/>
                  <a:pt x="1009" y="133"/>
                  <a:pt x="1009" y="297"/>
                </a:cubicBezTo>
                <a:cubicBezTo>
                  <a:pt x="1009" y="387"/>
                  <a:pt x="1049" y="470"/>
                  <a:pt x="1117" y="526"/>
                </a:cubicBezTo>
                <a:lnTo>
                  <a:pt x="977" y="737"/>
                </a:lnTo>
                <a:lnTo>
                  <a:pt x="672" y="601"/>
                </a:lnTo>
                <a:cubicBezTo>
                  <a:pt x="652" y="592"/>
                  <a:pt x="627" y="601"/>
                  <a:pt x="618" y="622"/>
                </a:cubicBezTo>
                <a:lnTo>
                  <a:pt x="502" y="871"/>
                </a:lnTo>
                <a:lnTo>
                  <a:pt x="68" y="590"/>
                </a:lnTo>
                <a:cubicBezTo>
                  <a:pt x="53" y="580"/>
                  <a:pt x="33" y="581"/>
                  <a:pt x="19" y="593"/>
                </a:cubicBezTo>
                <a:cubicBezTo>
                  <a:pt x="5" y="605"/>
                  <a:pt x="0" y="625"/>
                  <a:pt x="8" y="641"/>
                </a:cubicBezTo>
                <a:lnTo>
                  <a:pt x="518" y="1795"/>
                </a:lnTo>
                <a:cubicBezTo>
                  <a:pt x="525" y="1810"/>
                  <a:pt x="540" y="1820"/>
                  <a:pt x="556" y="1820"/>
                </a:cubicBezTo>
                <a:lnTo>
                  <a:pt x="2057" y="1820"/>
                </a:lnTo>
                <a:cubicBezTo>
                  <a:pt x="2074" y="1820"/>
                  <a:pt x="2088" y="1810"/>
                  <a:pt x="2095" y="1795"/>
                </a:cubicBezTo>
                <a:lnTo>
                  <a:pt x="2606" y="641"/>
                </a:lnTo>
                <a:cubicBezTo>
                  <a:pt x="2613" y="625"/>
                  <a:pt x="2608" y="605"/>
                  <a:pt x="2595" y="593"/>
                </a:cubicBezTo>
                <a:close/>
                <a:moveTo>
                  <a:pt x="573" y="915"/>
                </a:moveTo>
                <a:lnTo>
                  <a:pt x="676" y="694"/>
                </a:lnTo>
                <a:lnTo>
                  <a:pt x="930" y="808"/>
                </a:lnTo>
                <a:lnTo>
                  <a:pt x="772" y="1046"/>
                </a:lnTo>
                <a:lnTo>
                  <a:pt x="572" y="917"/>
                </a:lnTo>
                <a:cubicBezTo>
                  <a:pt x="572" y="916"/>
                  <a:pt x="573" y="916"/>
                  <a:pt x="573" y="915"/>
                </a:cubicBezTo>
                <a:close/>
                <a:moveTo>
                  <a:pt x="1274" y="745"/>
                </a:moveTo>
                <a:lnTo>
                  <a:pt x="866" y="1355"/>
                </a:lnTo>
                <a:cubicBezTo>
                  <a:pt x="858" y="1367"/>
                  <a:pt x="844" y="1374"/>
                  <a:pt x="831" y="1374"/>
                </a:cubicBezTo>
                <a:cubicBezTo>
                  <a:pt x="823" y="1374"/>
                  <a:pt x="816" y="1372"/>
                  <a:pt x="809" y="1367"/>
                </a:cubicBezTo>
                <a:lnTo>
                  <a:pt x="520" y="1183"/>
                </a:lnTo>
                <a:cubicBezTo>
                  <a:pt x="501" y="1171"/>
                  <a:pt x="495" y="1145"/>
                  <a:pt x="508" y="1125"/>
                </a:cubicBezTo>
                <a:cubicBezTo>
                  <a:pt x="520" y="1106"/>
                  <a:pt x="546" y="1101"/>
                  <a:pt x="565" y="1113"/>
                </a:cubicBezTo>
                <a:lnTo>
                  <a:pt x="819" y="1275"/>
                </a:lnTo>
                <a:lnTo>
                  <a:pt x="1204" y="699"/>
                </a:lnTo>
                <a:cubicBezTo>
                  <a:pt x="1217" y="680"/>
                  <a:pt x="1243" y="675"/>
                  <a:pt x="1262" y="687"/>
                </a:cubicBezTo>
                <a:cubicBezTo>
                  <a:pt x="1281" y="700"/>
                  <a:pt x="1286" y="726"/>
                  <a:pt x="1274" y="745"/>
                </a:cubicBezTo>
                <a:close/>
                <a:moveTo>
                  <a:pt x="1837" y="1039"/>
                </a:moveTo>
                <a:lnTo>
                  <a:pt x="1689" y="816"/>
                </a:lnTo>
                <a:lnTo>
                  <a:pt x="1938" y="695"/>
                </a:lnTo>
                <a:lnTo>
                  <a:pt x="2038" y="912"/>
                </a:lnTo>
                <a:lnTo>
                  <a:pt x="1837" y="1039"/>
                </a:lnTo>
                <a:close/>
                <a:moveTo>
                  <a:pt x="2034" y="1987"/>
                </a:moveTo>
                <a:lnTo>
                  <a:pt x="579" y="1987"/>
                </a:lnTo>
                <a:cubicBezTo>
                  <a:pt x="556" y="1987"/>
                  <a:pt x="537" y="1968"/>
                  <a:pt x="537" y="1946"/>
                </a:cubicBezTo>
                <a:cubicBezTo>
                  <a:pt x="537" y="1923"/>
                  <a:pt x="556" y="1904"/>
                  <a:pt x="579" y="1904"/>
                </a:cubicBezTo>
                <a:lnTo>
                  <a:pt x="2034" y="1904"/>
                </a:lnTo>
                <a:cubicBezTo>
                  <a:pt x="2057" y="1904"/>
                  <a:pt x="2076" y="1923"/>
                  <a:pt x="2076" y="1946"/>
                </a:cubicBezTo>
                <a:cubicBezTo>
                  <a:pt x="2076" y="1969"/>
                  <a:pt x="2057" y="1987"/>
                  <a:pt x="2034" y="1987"/>
                </a:cubicBezTo>
                <a:close/>
              </a:path>
            </a:pathLst>
          </a:custGeom>
          <a:solidFill>
            <a:srgbClr val="FE504F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7875817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p14:dur="200" advTm="0">
        <p159:morph option="byObject"/>
      </p:transition>
    </mc:Choice>
    <mc:Fallback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>
            <a:extLst>
              <a:ext uri="{FF2B5EF4-FFF2-40B4-BE49-F238E27FC236}">
                <a16:creationId xmlns:a16="http://schemas.microsoft.com/office/drawing/2014/main" id="{D77D5D5D-3457-477A-9859-C9E5E4120432}"/>
              </a:ext>
            </a:extLst>
          </p:cNvPr>
          <p:cNvSpPr txBox="1"/>
          <p:nvPr/>
        </p:nvSpPr>
        <p:spPr>
          <a:xfrm>
            <a:off x="4777678" y="2646883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你眼</a:t>
            </a:r>
          </a:p>
        </p:txBody>
      </p:sp>
      <p:sp>
        <p:nvSpPr>
          <p:cNvPr id="5" name="矩形 4" hidden="1">
            <a:extLst>
              <a:ext uri="{FF2B5EF4-FFF2-40B4-BE49-F238E27FC236}">
                <a16:creationId xmlns:a16="http://schemas.microsoft.com/office/drawing/2014/main" id="{5665EE8A-E7E1-4A2D-BFBE-AE80834AD27A}"/>
              </a:ext>
            </a:extLst>
          </p:cNvPr>
          <p:cNvSpPr/>
          <p:nvPr/>
        </p:nvSpPr>
        <p:spPr>
          <a:xfrm>
            <a:off x="5633141" y="2646883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</a:t>
            </a:r>
          </a:p>
        </p:txBody>
      </p:sp>
      <p:sp>
        <p:nvSpPr>
          <p:cNvPr id="6" name="矩形 5" hidden="1">
            <a:extLst>
              <a:ext uri="{FF2B5EF4-FFF2-40B4-BE49-F238E27FC236}">
                <a16:creationId xmlns:a16="http://schemas.microsoft.com/office/drawing/2014/main" id="{9A66F5CE-DD93-44D8-A965-EEE8DFF0B8F7}"/>
              </a:ext>
            </a:extLst>
          </p:cNvPr>
          <p:cNvSpPr/>
          <p:nvPr/>
        </p:nvSpPr>
        <p:spPr>
          <a:xfrm>
            <a:off x="6078236" y="2646883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</a:p>
        </p:txBody>
      </p:sp>
      <p:sp>
        <p:nvSpPr>
          <p:cNvPr id="7" name="矩形 6" hidden="1">
            <a:extLst>
              <a:ext uri="{FF2B5EF4-FFF2-40B4-BE49-F238E27FC236}">
                <a16:creationId xmlns:a16="http://schemas.microsoft.com/office/drawing/2014/main" id="{E7C3351A-98F2-4DBD-9153-9CDBD0A72E9D}"/>
              </a:ext>
            </a:extLst>
          </p:cNvPr>
          <p:cNvSpPr/>
          <p:nvPr/>
        </p:nvSpPr>
        <p:spPr>
          <a:xfrm>
            <a:off x="6523331" y="2646883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C5CF57B-C792-4E69-B6B9-944B7B0E0F67}"/>
              </a:ext>
            </a:extLst>
          </p:cNvPr>
          <p:cNvSpPr txBox="1"/>
          <p:nvPr/>
        </p:nvSpPr>
        <p:spPr>
          <a:xfrm>
            <a:off x="4141764" y="2967335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A6AB368-69EF-4D00-A5A1-5BF7E7CD36A6}"/>
              </a:ext>
            </a:extLst>
          </p:cNvPr>
          <p:cNvSpPr txBox="1"/>
          <p:nvPr/>
        </p:nvSpPr>
        <p:spPr>
          <a:xfrm>
            <a:off x="5619091" y="2967335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5858B1D-1FDD-4578-9EB2-30EC04DA25A5}"/>
              </a:ext>
            </a:extLst>
          </p:cNvPr>
          <p:cNvSpPr txBox="1"/>
          <p:nvPr/>
        </p:nvSpPr>
        <p:spPr>
          <a:xfrm>
            <a:off x="6403921" y="2967335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决定</a:t>
            </a:r>
          </a:p>
        </p:txBody>
      </p:sp>
      <p:sp>
        <p:nvSpPr>
          <p:cNvPr id="12" name="young-man-with-black-t-shirt_56990">
            <a:extLst>
              <a:ext uri="{FF2B5EF4-FFF2-40B4-BE49-F238E27FC236}">
                <a16:creationId xmlns:a16="http://schemas.microsoft.com/office/drawing/2014/main" id="{E21F8EB9-614A-401D-9D47-87A0F6B4D3CD}"/>
              </a:ext>
            </a:extLst>
          </p:cNvPr>
          <p:cNvSpPr>
            <a:spLocks noChangeAspect="1"/>
          </p:cNvSpPr>
          <p:nvPr/>
        </p:nvSpPr>
        <p:spPr bwMode="auto">
          <a:xfrm>
            <a:off x="9344411" y="1978871"/>
            <a:ext cx="2061526" cy="2900257"/>
          </a:xfrm>
          <a:custGeom>
            <a:avLst/>
            <a:gdLst>
              <a:gd name="connsiteX0" fmla="*/ 298971 w 431296"/>
              <a:gd name="connsiteY0" fmla="*/ 550811 h 606768"/>
              <a:gd name="connsiteX1" fmla="*/ 290870 w 431296"/>
              <a:gd name="connsiteY1" fmla="*/ 559087 h 606768"/>
              <a:gd name="connsiteX2" fmla="*/ 290870 w 431296"/>
              <a:gd name="connsiteY2" fmla="*/ 563225 h 606768"/>
              <a:gd name="connsiteX3" fmla="*/ 298971 w 431296"/>
              <a:gd name="connsiteY3" fmla="*/ 571407 h 606768"/>
              <a:gd name="connsiteX4" fmla="*/ 380269 w 431296"/>
              <a:gd name="connsiteY4" fmla="*/ 571407 h 606768"/>
              <a:gd name="connsiteX5" fmla="*/ 388371 w 431296"/>
              <a:gd name="connsiteY5" fmla="*/ 563225 h 606768"/>
              <a:gd name="connsiteX6" fmla="*/ 388371 w 431296"/>
              <a:gd name="connsiteY6" fmla="*/ 559087 h 606768"/>
              <a:gd name="connsiteX7" fmla="*/ 380269 w 431296"/>
              <a:gd name="connsiteY7" fmla="*/ 550811 h 606768"/>
              <a:gd name="connsiteX8" fmla="*/ 100390 w 431296"/>
              <a:gd name="connsiteY8" fmla="*/ 448490 h 606768"/>
              <a:gd name="connsiteX9" fmla="*/ 142122 w 431296"/>
              <a:gd name="connsiteY9" fmla="*/ 448584 h 606768"/>
              <a:gd name="connsiteX10" fmla="*/ 142405 w 431296"/>
              <a:gd name="connsiteY10" fmla="*/ 448584 h 606768"/>
              <a:gd name="connsiteX11" fmla="*/ 142782 w 431296"/>
              <a:gd name="connsiteY11" fmla="*/ 448584 h 606768"/>
              <a:gd name="connsiteX12" fmla="*/ 143253 w 431296"/>
              <a:gd name="connsiteY12" fmla="*/ 448584 h 606768"/>
              <a:gd name="connsiteX13" fmla="*/ 143347 w 431296"/>
              <a:gd name="connsiteY13" fmla="*/ 448584 h 606768"/>
              <a:gd name="connsiteX14" fmla="*/ 153615 w 431296"/>
              <a:gd name="connsiteY14" fmla="*/ 454697 h 606768"/>
              <a:gd name="connsiteX15" fmla="*/ 153709 w 431296"/>
              <a:gd name="connsiteY15" fmla="*/ 454697 h 606768"/>
              <a:gd name="connsiteX16" fmla="*/ 154086 w 431296"/>
              <a:gd name="connsiteY16" fmla="*/ 455449 h 606768"/>
              <a:gd name="connsiteX17" fmla="*/ 154180 w 431296"/>
              <a:gd name="connsiteY17" fmla="*/ 455544 h 606768"/>
              <a:gd name="connsiteX18" fmla="*/ 215507 w 431296"/>
              <a:gd name="connsiteY18" fmla="*/ 532849 h 606768"/>
              <a:gd name="connsiteX19" fmla="*/ 276834 w 431296"/>
              <a:gd name="connsiteY19" fmla="*/ 455544 h 606768"/>
              <a:gd name="connsiteX20" fmla="*/ 276928 w 431296"/>
              <a:gd name="connsiteY20" fmla="*/ 455449 h 606768"/>
              <a:gd name="connsiteX21" fmla="*/ 277305 w 431296"/>
              <a:gd name="connsiteY21" fmla="*/ 454697 h 606768"/>
              <a:gd name="connsiteX22" fmla="*/ 287667 w 431296"/>
              <a:gd name="connsiteY22" fmla="*/ 448584 h 606768"/>
              <a:gd name="connsiteX23" fmla="*/ 287761 w 431296"/>
              <a:gd name="connsiteY23" fmla="*/ 448584 h 606768"/>
              <a:gd name="connsiteX24" fmla="*/ 288232 w 431296"/>
              <a:gd name="connsiteY24" fmla="*/ 448584 h 606768"/>
              <a:gd name="connsiteX25" fmla="*/ 288609 w 431296"/>
              <a:gd name="connsiteY25" fmla="*/ 448584 h 606768"/>
              <a:gd name="connsiteX26" fmla="*/ 288892 w 431296"/>
              <a:gd name="connsiteY26" fmla="*/ 448584 h 606768"/>
              <a:gd name="connsiteX27" fmla="*/ 330624 w 431296"/>
              <a:gd name="connsiteY27" fmla="*/ 448490 h 606768"/>
              <a:gd name="connsiteX28" fmla="*/ 425016 w 431296"/>
              <a:gd name="connsiteY28" fmla="*/ 532002 h 606768"/>
              <a:gd name="connsiteX29" fmla="*/ 425016 w 431296"/>
              <a:gd name="connsiteY29" fmla="*/ 606768 h 606768"/>
              <a:gd name="connsiteX30" fmla="*/ 215695 w 431296"/>
              <a:gd name="connsiteY30" fmla="*/ 606768 h 606768"/>
              <a:gd name="connsiteX31" fmla="*/ 215507 w 431296"/>
              <a:gd name="connsiteY31" fmla="*/ 606768 h 606768"/>
              <a:gd name="connsiteX32" fmla="*/ 215319 w 431296"/>
              <a:gd name="connsiteY32" fmla="*/ 606768 h 606768"/>
              <a:gd name="connsiteX33" fmla="*/ 5998 w 431296"/>
              <a:gd name="connsiteY33" fmla="*/ 606768 h 606768"/>
              <a:gd name="connsiteX34" fmla="*/ 5998 w 431296"/>
              <a:gd name="connsiteY34" fmla="*/ 532002 h 606768"/>
              <a:gd name="connsiteX35" fmla="*/ 100390 w 431296"/>
              <a:gd name="connsiteY35" fmla="*/ 448490 h 606768"/>
              <a:gd name="connsiteX36" fmla="*/ 272490 w 431296"/>
              <a:gd name="connsiteY36" fmla="*/ 267778 h 606768"/>
              <a:gd name="connsiteX37" fmla="*/ 257695 w 431296"/>
              <a:gd name="connsiteY37" fmla="*/ 282556 h 606768"/>
              <a:gd name="connsiteX38" fmla="*/ 272490 w 431296"/>
              <a:gd name="connsiteY38" fmla="*/ 297334 h 606768"/>
              <a:gd name="connsiteX39" fmla="*/ 287192 w 431296"/>
              <a:gd name="connsiteY39" fmla="*/ 282556 h 606768"/>
              <a:gd name="connsiteX40" fmla="*/ 272490 w 431296"/>
              <a:gd name="connsiteY40" fmla="*/ 267778 h 606768"/>
              <a:gd name="connsiteX41" fmla="*/ 158890 w 431296"/>
              <a:gd name="connsiteY41" fmla="*/ 267778 h 606768"/>
              <a:gd name="connsiteX42" fmla="*/ 144088 w 431296"/>
              <a:gd name="connsiteY42" fmla="*/ 282556 h 606768"/>
              <a:gd name="connsiteX43" fmla="*/ 158890 w 431296"/>
              <a:gd name="connsiteY43" fmla="*/ 297334 h 606768"/>
              <a:gd name="connsiteX44" fmla="*/ 173598 w 431296"/>
              <a:gd name="connsiteY44" fmla="*/ 282556 h 606768"/>
              <a:gd name="connsiteX45" fmla="*/ 158890 w 431296"/>
              <a:gd name="connsiteY45" fmla="*/ 267778 h 606768"/>
              <a:gd name="connsiteX46" fmla="*/ 278333 w 431296"/>
              <a:gd name="connsiteY46" fmla="*/ 250271 h 606768"/>
              <a:gd name="connsiteX47" fmla="*/ 307171 w 431296"/>
              <a:gd name="connsiteY47" fmla="*/ 278979 h 606768"/>
              <a:gd name="connsiteX48" fmla="*/ 278333 w 431296"/>
              <a:gd name="connsiteY48" fmla="*/ 307782 h 606768"/>
              <a:gd name="connsiteX49" fmla="*/ 249590 w 431296"/>
              <a:gd name="connsiteY49" fmla="*/ 278979 h 606768"/>
              <a:gd name="connsiteX50" fmla="*/ 278333 w 431296"/>
              <a:gd name="connsiteY50" fmla="*/ 250271 h 606768"/>
              <a:gd name="connsiteX51" fmla="*/ 152951 w 431296"/>
              <a:gd name="connsiteY51" fmla="*/ 250271 h 606768"/>
              <a:gd name="connsiteX52" fmla="*/ 181706 w 431296"/>
              <a:gd name="connsiteY52" fmla="*/ 278979 h 606768"/>
              <a:gd name="connsiteX53" fmla="*/ 152951 w 431296"/>
              <a:gd name="connsiteY53" fmla="*/ 307782 h 606768"/>
              <a:gd name="connsiteX54" fmla="*/ 124195 w 431296"/>
              <a:gd name="connsiteY54" fmla="*/ 278979 h 606768"/>
              <a:gd name="connsiteX55" fmla="*/ 152951 w 431296"/>
              <a:gd name="connsiteY55" fmla="*/ 250271 h 606768"/>
              <a:gd name="connsiteX56" fmla="*/ 252095 w 431296"/>
              <a:gd name="connsiteY56" fmla="*/ 148789 h 606768"/>
              <a:gd name="connsiteX57" fmla="*/ 149668 w 431296"/>
              <a:gd name="connsiteY57" fmla="*/ 181711 h 606768"/>
              <a:gd name="connsiteX58" fmla="*/ 83829 w 431296"/>
              <a:gd name="connsiteY58" fmla="*/ 168637 h 606768"/>
              <a:gd name="connsiteX59" fmla="*/ 76859 w 431296"/>
              <a:gd name="connsiteY59" fmla="*/ 169672 h 606768"/>
              <a:gd name="connsiteX60" fmla="*/ 70077 w 431296"/>
              <a:gd name="connsiteY60" fmla="*/ 213315 h 606768"/>
              <a:gd name="connsiteX61" fmla="*/ 47566 w 431296"/>
              <a:gd name="connsiteY61" fmla="*/ 232598 h 606768"/>
              <a:gd name="connsiteX62" fmla="*/ 25808 w 431296"/>
              <a:gd name="connsiteY62" fmla="*/ 276242 h 606768"/>
              <a:gd name="connsiteX63" fmla="*/ 52558 w 431296"/>
              <a:gd name="connsiteY63" fmla="*/ 315183 h 606768"/>
              <a:gd name="connsiteX64" fmla="*/ 55290 w 431296"/>
              <a:gd name="connsiteY64" fmla="*/ 314994 h 606768"/>
              <a:gd name="connsiteX65" fmla="*/ 63955 w 431296"/>
              <a:gd name="connsiteY65" fmla="*/ 314242 h 606768"/>
              <a:gd name="connsiteX66" fmla="*/ 67911 w 431296"/>
              <a:gd name="connsiteY66" fmla="*/ 321861 h 606768"/>
              <a:gd name="connsiteX67" fmla="*/ 215695 w 431296"/>
              <a:gd name="connsiteY67" fmla="*/ 422787 h 606768"/>
              <a:gd name="connsiteX68" fmla="*/ 363385 w 431296"/>
              <a:gd name="connsiteY68" fmla="*/ 321861 h 606768"/>
              <a:gd name="connsiteX69" fmla="*/ 367341 w 431296"/>
              <a:gd name="connsiteY69" fmla="*/ 314242 h 606768"/>
              <a:gd name="connsiteX70" fmla="*/ 376101 w 431296"/>
              <a:gd name="connsiteY70" fmla="*/ 314994 h 606768"/>
              <a:gd name="connsiteX71" fmla="*/ 378738 w 431296"/>
              <a:gd name="connsiteY71" fmla="*/ 315183 h 606768"/>
              <a:gd name="connsiteX72" fmla="*/ 405582 w 431296"/>
              <a:gd name="connsiteY72" fmla="*/ 276242 h 606768"/>
              <a:gd name="connsiteX73" fmla="*/ 383730 w 431296"/>
              <a:gd name="connsiteY73" fmla="*/ 232598 h 606768"/>
              <a:gd name="connsiteX74" fmla="*/ 376006 w 431296"/>
              <a:gd name="connsiteY74" fmla="*/ 228929 h 606768"/>
              <a:gd name="connsiteX75" fmla="*/ 360559 w 431296"/>
              <a:gd name="connsiteY75" fmla="*/ 212469 h 606768"/>
              <a:gd name="connsiteX76" fmla="*/ 294815 w 431296"/>
              <a:gd name="connsiteY76" fmla="*/ 162617 h 606768"/>
              <a:gd name="connsiteX77" fmla="*/ 252095 w 431296"/>
              <a:gd name="connsiteY77" fmla="*/ 148789 h 606768"/>
              <a:gd name="connsiteX78" fmla="*/ 197422 w 431296"/>
              <a:gd name="connsiteY78" fmla="*/ 22 h 606768"/>
              <a:gd name="connsiteX79" fmla="*/ 339932 w 431296"/>
              <a:gd name="connsiteY79" fmla="*/ 36576 h 606768"/>
              <a:gd name="connsiteX80" fmla="*/ 407654 w 431296"/>
              <a:gd name="connsiteY80" fmla="*/ 212469 h 606768"/>
              <a:gd name="connsiteX81" fmla="*/ 406901 w 431296"/>
              <a:gd name="connsiteY81" fmla="*/ 215291 h 606768"/>
              <a:gd name="connsiteX82" fmla="*/ 431296 w 431296"/>
              <a:gd name="connsiteY82" fmla="*/ 276242 h 606768"/>
              <a:gd name="connsiteX83" fmla="*/ 382411 w 431296"/>
              <a:gd name="connsiteY83" fmla="*/ 340767 h 606768"/>
              <a:gd name="connsiteX84" fmla="*/ 315348 w 431296"/>
              <a:gd name="connsiteY84" fmla="*/ 413852 h 606768"/>
              <a:gd name="connsiteX85" fmla="*/ 215695 w 431296"/>
              <a:gd name="connsiteY85" fmla="*/ 448560 h 606768"/>
              <a:gd name="connsiteX86" fmla="*/ 215601 w 431296"/>
              <a:gd name="connsiteY86" fmla="*/ 448560 h 606768"/>
              <a:gd name="connsiteX87" fmla="*/ 115948 w 431296"/>
              <a:gd name="connsiteY87" fmla="*/ 413852 h 606768"/>
              <a:gd name="connsiteX88" fmla="*/ 48885 w 431296"/>
              <a:gd name="connsiteY88" fmla="*/ 340767 h 606768"/>
              <a:gd name="connsiteX89" fmla="*/ 0 w 431296"/>
              <a:gd name="connsiteY89" fmla="*/ 276242 h 606768"/>
              <a:gd name="connsiteX90" fmla="*/ 24395 w 431296"/>
              <a:gd name="connsiteY90" fmla="*/ 215291 h 606768"/>
              <a:gd name="connsiteX91" fmla="*/ 24018 w 431296"/>
              <a:gd name="connsiteY91" fmla="*/ 213692 h 606768"/>
              <a:gd name="connsiteX92" fmla="*/ 23830 w 431296"/>
              <a:gd name="connsiteY92" fmla="*/ 213692 h 606768"/>
              <a:gd name="connsiteX93" fmla="*/ 66216 w 431296"/>
              <a:gd name="connsiteY93" fmla="*/ 86710 h 606768"/>
              <a:gd name="connsiteX94" fmla="*/ 197422 w 431296"/>
              <a:gd name="connsiteY94" fmla="*/ 22 h 60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431296" h="606768">
                <a:moveTo>
                  <a:pt x="298971" y="550811"/>
                </a:moveTo>
                <a:cubicBezTo>
                  <a:pt x="294544" y="550811"/>
                  <a:pt x="290870" y="554573"/>
                  <a:pt x="290870" y="559087"/>
                </a:cubicBezTo>
                <a:lnTo>
                  <a:pt x="290870" y="563225"/>
                </a:lnTo>
                <a:cubicBezTo>
                  <a:pt x="290870" y="567739"/>
                  <a:pt x="294544" y="571407"/>
                  <a:pt x="298971" y="571407"/>
                </a:cubicBezTo>
                <a:lnTo>
                  <a:pt x="380269" y="571407"/>
                </a:lnTo>
                <a:cubicBezTo>
                  <a:pt x="384697" y="571407"/>
                  <a:pt x="388371" y="567739"/>
                  <a:pt x="388371" y="563225"/>
                </a:cubicBezTo>
                <a:lnTo>
                  <a:pt x="388371" y="559087"/>
                </a:lnTo>
                <a:cubicBezTo>
                  <a:pt x="388371" y="554573"/>
                  <a:pt x="384697" y="550811"/>
                  <a:pt x="380269" y="550811"/>
                </a:cubicBezTo>
                <a:close/>
                <a:moveTo>
                  <a:pt x="100390" y="448490"/>
                </a:moveTo>
                <a:cubicBezTo>
                  <a:pt x="109339" y="448490"/>
                  <a:pt x="136187" y="448584"/>
                  <a:pt x="142122" y="448584"/>
                </a:cubicBezTo>
                <a:cubicBezTo>
                  <a:pt x="142217" y="448584"/>
                  <a:pt x="142311" y="448584"/>
                  <a:pt x="142405" y="448584"/>
                </a:cubicBezTo>
                <a:cubicBezTo>
                  <a:pt x="142593" y="448584"/>
                  <a:pt x="142688" y="448584"/>
                  <a:pt x="142782" y="448584"/>
                </a:cubicBezTo>
                <a:cubicBezTo>
                  <a:pt x="143159" y="448584"/>
                  <a:pt x="143253" y="448584"/>
                  <a:pt x="143253" y="448584"/>
                </a:cubicBezTo>
                <a:lnTo>
                  <a:pt x="143347" y="448584"/>
                </a:lnTo>
                <a:cubicBezTo>
                  <a:pt x="147680" y="448866"/>
                  <a:pt x="151449" y="451217"/>
                  <a:pt x="153615" y="454697"/>
                </a:cubicBezTo>
                <a:lnTo>
                  <a:pt x="153709" y="454697"/>
                </a:lnTo>
                <a:cubicBezTo>
                  <a:pt x="153709" y="454697"/>
                  <a:pt x="153804" y="454979"/>
                  <a:pt x="154086" y="455449"/>
                </a:cubicBezTo>
                <a:cubicBezTo>
                  <a:pt x="154086" y="455449"/>
                  <a:pt x="154180" y="455544"/>
                  <a:pt x="154180" y="455544"/>
                </a:cubicBezTo>
                <a:cubicBezTo>
                  <a:pt x="159079" y="463819"/>
                  <a:pt x="199775" y="532378"/>
                  <a:pt x="215507" y="532849"/>
                </a:cubicBezTo>
                <a:cubicBezTo>
                  <a:pt x="231239" y="532378"/>
                  <a:pt x="271935" y="463819"/>
                  <a:pt x="276834" y="455544"/>
                </a:cubicBezTo>
                <a:cubicBezTo>
                  <a:pt x="276834" y="455544"/>
                  <a:pt x="276928" y="455449"/>
                  <a:pt x="276928" y="455449"/>
                </a:cubicBezTo>
                <a:cubicBezTo>
                  <a:pt x="277210" y="454979"/>
                  <a:pt x="277305" y="454697"/>
                  <a:pt x="277305" y="454697"/>
                </a:cubicBezTo>
                <a:cubicBezTo>
                  <a:pt x="279565" y="451217"/>
                  <a:pt x="283334" y="448866"/>
                  <a:pt x="287667" y="448584"/>
                </a:cubicBezTo>
                <a:lnTo>
                  <a:pt x="287761" y="448584"/>
                </a:lnTo>
                <a:cubicBezTo>
                  <a:pt x="287761" y="448584"/>
                  <a:pt x="287855" y="448584"/>
                  <a:pt x="288232" y="448584"/>
                </a:cubicBezTo>
                <a:cubicBezTo>
                  <a:pt x="288326" y="448584"/>
                  <a:pt x="288421" y="448584"/>
                  <a:pt x="288609" y="448584"/>
                </a:cubicBezTo>
                <a:cubicBezTo>
                  <a:pt x="288703" y="448584"/>
                  <a:pt x="288797" y="448584"/>
                  <a:pt x="288892" y="448584"/>
                </a:cubicBezTo>
                <a:cubicBezTo>
                  <a:pt x="294827" y="448584"/>
                  <a:pt x="321675" y="448490"/>
                  <a:pt x="330624" y="448490"/>
                </a:cubicBezTo>
                <a:cubicBezTo>
                  <a:pt x="370943" y="448490"/>
                  <a:pt x="425016" y="485168"/>
                  <a:pt x="425016" y="532002"/>
                </a:cubicBezTo>
                <a:lnTo>
                  <a:pt x="425016" y="606768"/>
                </a:lnTo>
                <a:lnTo>
                  <a:pt x="215695" y="606768"/>
                </a:lnTo>
                <a:lnTo>
                  <a:pt x="215507" y="606768"/>
                </a:lnTo>
                <a:lnTo>
                  <a:pt x="215319" y="606768"/>
                </a:lnTo>
                <a:lnTo>
                  <a:pt x="5998" y="606768"/>
                </a:lnTo>
                <a:lnTo>
                  <a:pt x="5998" y="532002"/>
                </a:lnTo>
                <a:cubicBezTo>
                  <a:pt x="5998" y="485168"/>
                  <a:pt x="60071" y="448490"/>
                  <a:pt x="100390" y="448490"/>
                </a:cubicBezTo>
                <a:close/>
                <a:moveTo>
                  <a:pt x="272490" y="267778"/>
                </a:moveTo>
                <a:cubicBezTo>
                  <a:pt x="264292" y="267778"/>
                  <a:pt x="257695" y="274461"/>
                  <a:pt x="257695" y="282556"/>
                </a:cubicBezTo>
                <a:cubicBezTo>
                  <a:pt x="257695" y="290745"/>
                  <a:pt x="264292" y="297334"/>
                  <a:pt x="272490" y="297334"/>
                </a:cubicBezTo>
                <a:cubicBezTo>
                  <a:pt x="280595" y="297334"/>
                  <a:pt x="287192" y="290745"/>
                  <a:pt x="287192" y="282556"/>
                </a:cubicBezTo>
                <a:cubicBezTo>
                  <a:pt x="287192" y="274461"/>
                  <a:pt x="280595" y="267778"/>
                  <a:pt x="272490" y="267778"/>
                </a:cubicBezTo>
                <a:close/>
                <a:moveTo>
                  <a:pt x="158890" y="267778"/>
                </a:moveTo>
                <a:cubicBezTo>
                  <a:pt x="150688" y="267778"/>
                  <a:pt x="144088" y="274461"/>
                  <a:pt x="144088" y="282556"/>
                </a:cubicBezTo>
                <a:cubicBezTo>
                  <a:pt x="144088" y="290745"/>
                  <a:pt x="150688" y="297334"/>
                  <a:pt x="158890" y="297334"/>
                </a:cubicBezTo>
                <a:cubicBezTo>
                  <a:pt x="166998" y="297334"/>
                  <a:pt x="173598" y="290745"/>
                  <a:pt x="173598" y="282556"/>
                </a:cubicBezTo>
                <a:cubicBezTo>
                  <a:pt x="173598" y="274461"/>
                  <a:pt x="166998" y="267778"/>
                  <a:pt x="158890" y="267778"/>
                </a:cubicBezTo>
                <a:close/>
                <a:moveTo>
                  <a:pt x="278333" y="250271"/>
                </a:moveTo>
                <a:cubicBezTo>
                  <a:pt x="294260" y="250271"/>
                  <a:pt x="307171" y="263166"/>
                  <a:pt x="307171" y="278979"/>
                </a:cubicBezTo>
                <a:cubicBezTo>
                  <a:pt x="307171" y="294887"/>
                  <a:pt x="294260" y="307782"/>
                  <a:pt x="278333" y="307782"/>
                </a:cubicBezTo>
                <a:cubicBezTo>
                  <a:pt x="262407" y="307782"/>
                  <a:pt x="249590" y="294887"/>
                  <a:pt x="249590" y="278979"/>
                </a:cubicBezTo>
                <a:cubicBezTo>
                  <a:pt x="249590" y="263166"/>
                  <a:pt x="262501" y="250271"/>
                  <a:pt x="278333" y="250271"/>
                </a:cubicBezTo>
                <a:close/>
                <a:moveTo>
                  <a:pt x="152951" y="250271"/>
                </a:moveTo>
                <a:cubicBezTo>
                  <a:pt x="168884" y="250271"/>
                  <a:pt x="181706" y="263166"/>
                  <a:pt x="181706" y="278979"/>
                </a:cubicBezTo>
                <a:cubicBezTo>
                  <a:pt x="181706" y="294887"/>
                  <a:pt x="168884" y="307782"/>
                  <a:pt x="152951" y="307782"/>
                </a:cubicBezTo>
                <a:cubicBezTo>
                  <a:pt x="137017" y="307782"/>
                  <a:pt x="124195" y="294887"/>
                  <a:pt x="124195" y="278979"/>
                </a:cubicBezTo>
                <a:cubicBezTo>
                  <a:pt x="124195" y="263166"/>
                  <a:pt x="137017" y="250271"/>
                  <a:pt x="152951" y="250271"/>
                </a:cubicBezTo>
                <a:close/>
                <a:moveTo>
                  <a:pt x="252095" y="148789"/>
                </a:moveTo>
                <a:cubicBezTo>
                  <a:pt x="210774" y="147726"/>
                  <a:pt x="174393" y="178396"/>
                  <a:pt x="149668" y="181711"/>
                </a:cubicBezTo>
                <a:cubicBezTo>
                  <a:pt x="122730" y="185474"/>
                  <a:pt x="94190" y="183122"/>
                  <a:pt x="83829" y="168637"/>
                </a:cubicBezTo>
                <a:cubicBezTo>
                  <a:pt x="82039" y="166097"/>
                  <a:pt x="77142" y="165627"/>
                  <a:pt x="76859" y="169672"/>
                </a:cubicBezTo>
                <a:cubicBezTo>
                  <a:pt x="75823" y="185285"/>
                  <a:pt x="74504" y="205697"/>
                  <a:pt x="70077" y="213315"/>
                </a:cubicBezTo>
                <a:cubicBezTo>
                  <a:pt x="64614" y="222910"/>
                  <a:pt x="62731" y="229400"/>
                  <a:pt x="47566" y="232598"/>
                </a:cubicBezTo>
                <a:cubicBezTo>
                  <a:pt x="32401" y="235890"/>
                  <a:pt x="25808" y="258746"/>
                  <a:pt x="25808" y="276242"/>
                </a:cubicBezTo>
                <a:cubicBezTo>
                  <a:pt x="25808" y="315183"/>
                  <a:pt x="43893" y="315183"/>
                  <a:pt x="52558" y="315183"/>
                </a:cubicBezTo>
                <a:cubicBezTo>
                  <a:pt x="53312" y="315183"/>
                  <a:pt x="54159" y="315089"/>
                  <a:pt x="55290" y="314994"/>
                </a:cubicBezTo>
                <a:lnTo>
                  <a:pt x="63955" y="314242"/>
                </a:lnTo>
                <a:lnTo>
                  <a:pt x="67911" y="321861"/>
                </a:lnTo>
                <a:cubicBezTo>
                  <a:pt x="92400" y="369267"/>
                  <a:pt x="148632" y="420248"/>
                  <a:pt x="215695" y="422787"/>
                </a:cubicBezTo>
                <a:cubicBezTo>
                  <a:pt x="282664" y="420248"/>
                  <a:pt x="338896" y="369267"/>
                  <a:pt x="363385" y="321861"/>
                </a:cubicBezTo>
                <a:lnTo>
                  <a:pt x="367341" y="314242"/>
                </a:lnTo>
                <a:lnTo>
                  <a:pt x="376101" y="314994"/>
                </a:lnTo>
                <a:cubicBezTo>
                  <a:pt x="377137" y="315089"/>
                  <a:pt x="377984" y="315183"/>
                  <a:pt x="378738" y="315183"/>
                </a:cubicBezTo>
                <a:cubicBezTo>
                  <a:pt x="387403" y="315183"/>
                  <a:pt x="405582" y="315183"/>
                  <a:pt x="405582" y="276242"/>
                </a:cubicBezTo>
                <a:cubicBezTo>
                  <a:pt x="405582" y="258746"/>
                  <a:pt x="401815" y="237019"/>
                  <a:pt x="383730" y="232598"/>
                </a:cubicBezTo>
                <a:cubicBezTo>
                  <a:pt x="383730" y="232598"/>
                  <a:pt x="379491" y="231939"/>
                  <a:pt x="376006" y="228929"/>
                </a:cubicBezTo>
                <a:cubicBezTo>
                  <a:pt x="370449" y="224320"/>
                  <a:pt x="364327" y="216137"/>
                  <a:pt x="360559" y="212469"/>
                </a:cubicBezTo>
                <a:cubicBezTo>
                  <a:pt x="342757" y="194880"/>
                  <a:pt x="317138" y="177196"/>
                  <a:pt x="294815" y="162617"/>
                </a:cubicBezTo>
                <a:cubicBezTo>
                  <a:pt x="280192" y="153023"/>
                  <a:pt x="265869" y="149143"/>
                  <a:pt x="252095" y="148789"/>
                </a:cubicBezTo>
                <a:close/>
                <a:moveTo>
                  <a:pt x="197422" y="22"/>
                </a:moveTo>
                <a:cubicBezTo>
                  <a:pt x="253301" y="-765"/>
                  <a:pt x="311062" y="18987"/>
                  <a:pt x="339932" y="36576"/>
                </a:cubicBezTo>
                <a:cubicBezTo>
                  <a:pt x="397764" y="71661"/>
                  <a:pt x="421312" y="154904"/>
                  <a:pt x="407654" y="212469"/>
                </a:cubicBezTo>
                <a:cubicBezTo>
                  <a:pt x="407372" y="213409"/>
                  <a:pt x="407183" y="214350"/>
                  <a:pt x="406901" y="215291"/>
                </a:cubicBezTo>
                <a:cubicBezTo>
                  <a:pt x="422725" y="226578"/>
                  <a:pt x="431296" y="247553"/>
                  <a:pt x="431296" y="276242"/>
                </a:cubicBezTo>
                <a:cubicBezTo>
                  <a:pt x="431296" y="329103"/>
                  <a:pt x="402191" y="339638"/>
                  <a:pt x="382411" y="340767"/>
                </a:cubicBezTo>
                <a:cubicBezTo>
                  <a:pt x="366305" y="369079"/>
                  <a:pt x="342757" y="394757"/>
                  <a:pt x="315348" y="413852"/>
                </a:cubicBezTo>
                <a:cubicBezTo>
                  <a:pt x="284265" y="435485"/>
                  <a:pt x="249886" y="447337"/>
                  <a:pt x="215695" y="448560"/>
                </a:cubicBezTo>
                <a:cubicBezTo>
                  <a:pt x="215601" y="448560"/>
                  <a:pt x="215601" y="448560"/>
                  <a:pt x="215601" y="448560"/>
                </a:cubicBezTo>
                <a:cubicBezTo>
                  <a:pt x="181410" y="447337"/>
                  <a:pt x="147125" y="435485"/>
                  <a:pt x="115948" y="413852"/>
                </a:cubicBezTo>
                <a:cubicBezTo>
                  <a:pt x="88539" y="394757"/>
                  <a:pt x="64991" y="369079"/>
                  <a:pt x="48885" y="340767"/>
                </a:cubicBezTo>
                <a:cubicBezTo>
                  <a:pt x="29105" y="339638"/>
                  <a:pt x="0" y="329103"/>
                  <a:pt x="0" y="276242"/>
                </a:cubicBezTo>
                <a:cubicBezTo>
                  <a:pt x="0" y="247553"/>
                  <a:pt x="8571" y="226578"/>
                  <a:pt x="24395" y="215291"/>
                </a:cubicBezTo>
                <a:cubicBezTo>
                  <a:pt x="24301" y="214820"/>
                  <a:pt x="24207" y="214256"/>
                  <a:pt x="24018" y="213692"/>
                </a:cubicBezTo>
                <a:lnTo>
                  <a:pt x="23830" y="213692"/>
                </a:lnTo>
                <a:cubicBezTo>
                  <a:pt x="19686" y="176256"/>
                  <a:pt x="10926" y="104300"/>
                  <a:pt x="66216" y="86710"/>
                </a:cubicBezTo>
                <a:cubicBezTo>
                  <a:pt x="87550" y="22138"/>
                  <a:pt x="141544" y="810"/>
                  <a:pt x="197422" y="22"/>
                </a:cubicBezTo>
                <a:close/>
              </a:path>
            </a:pathLst>
          </a:custGeom>
          <a:solidFill>
            <a:srgbClr val="FE504F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1825170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10" advTm="200">
        <p159:morph option="byObject"/>
      </p:transition>
    </mc:Choice>
    <mc:Fallback xmlns="">
      <p:transition advTm="2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"/>
                            </p:stCondLst>
                            <p:childTnLst>
                              <p:par>
                                <p:cTn id="20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"/>
                            </p:stCondLst>
                            <p:childTnLst>
                              <p:par>
                                <p:cTn id="2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4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"/>
                            </p:stCondLst>
                            <p:childTnLst>
                              <p:par>
                                <p:cTn id="26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7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"/>
                            </p:stCondLst>
                            <p:childTnLst>
                              <p:par>
                                <p:cTn id="2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"/>
                            </p:stCondLst>
                            <p:childTnLst>
                              <p:par>
                                <p:cTn id="3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"/>
                            </p:stCondLst>
                            <p:childTnLst>
                              <p:par>
                                <p:cTn id="3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5" grpId="0"/>
      <p:bldP spid="5" grpId="1"/>
      <p:bldP spid="5" grpId="2"/>
      <p:bldP spid="6" grpId="0"/>
      <p:bldP spid="6" grpId="1"/>
      <p:bldP spid="6" grpId="2"/>
      <p:bldP spid="7" grpId="0"/>
      <p:bldP spid="7" grpId="1"/>
      <p:bldP spid="7" grpId="2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4B09D25-BBD5-4E77-B813-25960E94523F}"/>
              </a:ext>
            </a:extLst>
          </p:cNvPr>
          <p:cNvSpPr txBox="1"/>
          <p:nvPr/>
        </p:nvSpPr>
        <p:spPr>
          <a:xfrm>
            <a:off x="3319585" y="2967335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要向</a:t>
            </a:r>
            <a:endParaRPr lang="en-US" altLang="zh-CN" sz="6000" b="1" dirty="0">
              <a:solidFill>
                <a:srgbClr val="FE50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791E536-72C7-49B8-9E03-6D769B6F834F}"/>
              </a:ext>
            </a:extLst>
          </p:cNvPr>
          <p:cNvSpPr txBox="1"/>
          <p:nvPr/>
        </p:nvSpPr>
        <p:spPr>
          <a:xfrm>
            <a:off x="4850773" y="2967335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心爱的</a:t>
            </a:r>
            <a:endParaRPr lang="en-US" altLang="zh-CN" sz="6000" b="1" dirty="0">
              <a:solidFill>
                <a:srgbClr val="FE50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E94AFA2-5D27-41CE-B797-2B7204F389D7}"/>
              </a:ext>
            </a:extLst>
          </p:cNvPr>
          <p:cNvSpPr txBox="1"/>
          <p:nvPr/>
        </p:nvSpPr>
        <p:spPr>
          <a:xfrm>
            <a:off x="7151403" y="2967335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endParaRPr lang="en-US" altLang="zh-CN" sz="6000" b="1" dirty="0">
              <a:solidFill>
                <a:srgbClr val="FE50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wiping-woman-head_52696">
            <a:extLst>
              <a:ext uri="{FF2B5EF4-FFF2-40B4-BE49-F238E27FC236}">
                <a16:creationId xmlns:a16="http://schemas.microsoft.com/office/drawing/2014/main" id="{7E0A69AC-2239-43A2-943C-42D74E1DE09E}"/>
              </a:ext>
            </a:extLst>
          </p:cNvPr>
          <p:cNvSpPr>
            <a:spLocks noChangeAspect="1"/>
          </p:cNvSpPr>
          <p:nvPr/>
        </p:nvSpPr>
        <p:spPr bwMode="auto">
          <a:xfrm>
            <a:off x="8874951" y="1216691"/>
            <a:ext cx="2578856" cy="2771317"/>
          </a:xfrm>
          <a:custGeom>
            <a:avLst/>
            <a:gdLst>
              <a:gd name="connsiteX0" fmla="*/ 296516 w 565572"/>
              <a:gd name="connsiteY0" fmla="*/ 351486 h 607780"/>
              <a:gd name="connsiteX1" fmla="*/ 322343 w 565572"/>
              <a:gd name="connsiteY1" fmla="*/ 377243 h 607780"/>
              <a:gd name="connsiteX2" fmla="*/ 296516 w 565572"/>
              <a:gd name="connsiteY2" fmla="*/ 403000 h 607780"/>
              <a:gd name="connsiteX3" fmla="*/ 270689 w 565572"/>
              <a:gd name="connsiteY3" fmla="*/ 377243 h 607780"/>
              <a:gd name="connsiteX4" fmla="*/ 296516 w 565572"/>
              <a:gd name="connsiteY4" fmla="*/ 351486 h 607780"/>
              <a:gd name="connsiteX5" fmla="*/ 150658 w 565572"/>
              <a:gd name="connsiteY5" fmla="*/ 351486 h 607780"/>
              <a:gd name="connsiteX6" fmla="*/ 176415 w 565572"/>
              <a:gd name="connsiteY6" fmla="*/ 377243 h 607780"/>
              <a:gd name="connsiteX7" fmla="*/ 150658 w 565572"/>
              <a:gd name="connsiteY7" fmla="*/ 403000 h 607780"/>
              <a:gd name="connsiteX8" fmla="*/ 124901 w 565572"/>
              <a:gd name="connsiteY8" fmla="*/ 377243 h 607780"/>
              <a:gd name="connsiteX9" fmla="*/ 150658 w 565572"/>
              <a:gd name="connsiteY9" fmla="*/ 351486 h 607780"/>
              <a:gd name="connsiteX10" fmla="*/ 144420 w 565572"/>
              <a:gd name="connsiteY10" fmla="*/ 207878 h 607780"/>
              <a:gd name="connsiteX11" fmla="*/ 139165 w 565572"/>
              <a:gd name="connsiteY11" fmla="*/ 213392 h 607780"/>
              <a:gd name="connsiteX12" fmla="*/ 88515 w 565572"/>
              <a:gd name="connsiteY12" fmla="*/ 298906 h 607780"/>
              <a:gd name="connsiteX13" fmla="*/ 51685 w 565572"/>
              <a:gd name="connsiteY13" fmla="*/ 339567 h 607780"/>
              <a:gd name="connsiteX14" fmla="*/ 28186 w 565572"/>
              <a:gd name="connsiteY14" fmla="*/ 377918 h 607780"/>
              <a:gd name="connsiteX15" fmla="*/ 223601 w 565572"/>
              <a:gd name="connsiteY15" fmla="*/ 579944 h 607780"/>
              <a:gd name="connsiteX16" fmla="*/ 419321 w 565572"/>
              <a:gd name="connsiteY16" fmla="*/ 364790 h 607780"/>
              <a:gd name="connsiteX17" fmla="*/ 419138 w 565572"/>
              <a:gd name="connsiteY17" fmla="*/ 354457 h 607780"/>
              <a:gd name="connsiteX18" fmla="*/ 417068 w 565572"/>
              <a:gd name="connsiteY18" fmla="*/ 349960 h 607780"/>
              <a:gd name="connsiteX19" fmla="*/ 409093 w 565572"/>
              <a:gd name="connsiteY19" fmla="*/ 350811 h 607780"/>
              <a:gd name="connsiteX20" fmla="*/ 385899 w 565572"/>
              <a:gd name="connsiteY20" fmla="*/ 407942 h 607780"/>
              <a:gd name="connsiteX21" fmla="*/ 375855 w 565572"/>
              <a:gd name="connsiteY21" fmla="*/ 405572 h 607780"/>
              <a:gd name="connsiteX22" fmla="*/ 284235 w 565572"/>
              <a:gd name="connsiteY22" fmla="*/ 310819 h 607780"/>
              <a:gd name="connsiteX23" fmla="*/ 144420 w 565572"/>
              <a:gd name="connsiteY23" fmla="*/ 207878 h 607780"/>
              <a:gd name="connsiteX24" fmla="*/ 498035 w 565572"/>
              <a:gd name="connsiteY24" fmla="*/ 59988 h 607780"/>
              <a:gd name="connsiteX25" fmla="*/ 496087 w 565572"/>
              <a:gd name="connsiteY25" fmla="*/ 60535 h 607780"/>
              <a:gd name="connsiteX26" fmla="*/ 426261 w 565572"/>
              <a:gd name="connsiteY26" fmla="*/ 84117 h 607780"/>
              <a:gd name="connsiteX27" fmla="*/ 369645 w 565572"/>
              <a:gd name="connsiteY27" fmla="*/ 141066 h 607780"/>
              <a:gd name="connsiteX28" fmla="*/ 367880 w 565572"/>
              <a:gd name="connsiteY28" fmla="*/ 140033 h 607780"/>
              <a:gd name="connsiteX29" fmla="*/ 367575 w 565572"/>
              <a:gd name="connsiteY29" fmla="*/ 139668 h 607780"/>
              <a:gd name="connsiteX30" fmla="*/ 236081 w 565572"/>
              <a:gd name="connsiteY30" fmla="*/ 104721 h 607780"/>
              <a:gd name="connsiteX31" fmla="*/ 92290 w 565572"/>
              <a:gd name="connsiteY31" fmla="*/ 161366 h 607780"/>
              <a:gd name="connsiteX32" fmla="*/ 90646 w 565572"/>
              <a:gd name="connsiteY32" fmla="*/ 169328 h 607780"/>
              <a:gd name="connsiteX33" fmla="*/ 86750 w 565572"/>
              <a:gd name="connsiteY33" fmla="*/ 190053 h 607780"/>
              <a:gd name="connsiteX34" fmla="*/ 85532 w 565572"/>
              <a:gd name="connsiteY34" fmla="*/ 196678 h 607780"/>
              <a:gd name="connsiteX35" fmla="*/ 89124 w 565572"/>
              <a:gd name="connsiteY35" fmla="*/ 200689 h 607780"/>
              <a:gd name="connsiteX36" fmla="*/ 90646 w 565572"/>
              <a:gd name="connsiteY36" fmla="*/ 200324 h 607780"/>
              <a:gd name="connsiteX37" fmla="*/ 91437 w 565572"/>
              <a:gd name="connsiteY37" fmla="*/ 199838 h 607780"/>
              <a:gd name="connsiteX38" fmla="*/ 248987 w 565572"/>
              <a:gd name="connsiteY38" fmla="*/ 159238 h 607780"/>
              <a:gd name="connsiteX39" fmla="*/ 360879 w 565572"/>
              <a:gd name="connsiteY39" fmla="*/ 184644 h 607780"/>
              <a:gd name="connsiteX40" fmla="*/ 361914 w 565572"/>
              <a:gd name="connsiteY40" fmla="*/ 185495 h 607780"/>
              <a:gd name="connsiteX41" fmla="*/ 362705 w 565572"/>
              <a:gd name="connsiteY41" fmla="*/ 187196 h 607780"/>
              <a:gd name="connsiteX42" fmla="*/ 429122 w 565572"/>
              <a:gd name="connsiteY42" fmla="*/ 268821 h 607780"/>
              <a:gd name="connsiteX43" fmla="*/ 447202 w 565572"/>
              <a:gd name="connsiteY43" fmla="*/ 273623 h 607780"/>
              <a:gd name="connsiteX44" fmla="*/ 531213 w 565572"/>
              <a:gd name="connsiteY44" fmla="*/ 317383 h 607780"/>
              <a:gd name="connsiteX45" fmla="*/ 534317 w 565572"/>
              <a:gd name="connsiteY45" fmla="*/ 319024 h 607780"/>
              <a:gd name="connsiteX46" fmla="*/ 537727 w 565572"/>
              <a:gd name="connsiteY46" fmla="*/ 316471 h 607780"/>
              <a:gd name="connsiteX47" fmla="*/ 443550 w 565572"/>
              <a:gd name="connsiteY47" fmla="*/ 187865 h 607780"/>
              <a:gd name="connsiteX48" fmla="*/ 442393 w 565572"/>
              <a:gd name="connsiteY48" fmla="*/ 181726 h 607780"/>
              <a:gd name="connsiteX49" fmla="*/ 501687 w 565572"/>
              <a:gd name="connsiteY49" fmla="*/ 62905 h 607780"/>
              <a:gd name="connsiteX50" fmla="*/ 498035 w 565572"/>
              <a:gd name="connsiteY50" fmla="*/ 59988 h 607780"/>
              <a:gd name="connsiteX51" fmla="*/ 223601 w 565572"/>
              <a:gd name="connsiteY51" fmla="*/ 0 h 607780"/>
              <a:gd name="connsiteX52" fmla="*/ 363070 w 565572"/>
              <a:gd name="connsiteY52" fmla="*/ 107030 h 607780"/>
              <a:gd name="connsiteX53" fmla="*/ 363192 w 565572"/>
              <a:gd name="connsiteY53" fmla="*/ 107091 h 607780"/>
              <a:gd name="connsiteX54" fmla="*/ 423339 w 565572"/>
              <a:gd name="connsiteY54" fmla="*/ 59988 h 607780"/>
              <a:gd name="connsiteX55" fmla="*/ 482876 w 565572"/>
              <a:gd name="connsiteY55" fmla="*/ 40114 h 607780"/>
              <a:gd name="connsiteX56" fmla="*/ 498035 w 565572"/>
              <a:gd name="connsiteY56" fmla="*/ 35677 h 607780"/>
              <a:gd name="connsiteX57" fmla="*/ 515385 w 565572"/>
              <a:gd name="connsiteY57" fmla="*/ 41572 h 607780"/>
              <a:gd name="connsiteX58" fmla="*/ 525734 w 565572"/>
              <a:gd name="connsiteY58" fmla="*/ 59076 h 607780"/>
              <a:gd name="connsiteX59" fmla="*/ 523907 w 565572"/>
              <a:gd name="connsiteY59" fmla="*/ 116390 h 607780"/>
              <a:gd name="connsiteX60" fmla="*/ 504122 w 565572"/>
              <a:gd name="connsiteY60" fmla="*/ 159482 h 607780"/>
              <a:gd name="connsiteX61" fmla="*/ 489208 w 565572"/>
              <a:gd name="connsiteY61" fmla="*/ 177046 h 607780"/>
              <a:gd name="connsiteX62" fmla="*/ 548563 w 565572"/>
              <a:gd name="connsiteY62" fmla="*/ 226155 h 607780"/>
              <a:gd name="connsiteX63" fmla="*/ 565426 w 565572"/>
              <a:gd name="connsiteY63" fmla="*/ 282010 h 607780"/>
              <a:gd name="connsiteX64" fmla="*/ 561347 w 565572"/>
              <a:gd name="connsiteY64" fmla="*/ 322306 h 607780"/>
              <a:gd name="connsiteX65" fmla="*/ 534317 w 565572"/>
              <a:gd name="connsiteY65" fmla="*/ 343335 h 607780"/>
              <a:gd name="connsiteX66" fmla="*/ 510758 w 565572"/>
              <a:gd name="connsiteY66" fmla="*/ 330572 h 607780"/>
              <a:gd name="connsiteX67" fmla="*/ 494199 w 565572"/>
              <a:gd name="connsiteY67" fmla="*/ 315438 h 607780"/>
              <a:gd name="connsiteX68" fmla="*/ 442819 w 565572"/>
              <a:gd name="connsiteY68" fmla="*/ 297508 h 607780"/>
              <a:gd name="connsiteX69" fmla="*/ 438314 w 565572"/>
              <a:gd name="connsiteY69" fmla="*/ 296597 h 607780"/>
              <a:gd name="connsiteX70" fmla="*/ 447202 w 565572"/>
              <a:gd name="connsiteY70" fmla="*/ 364790 h 607780"/>
              <a:gd name="connsiteX71" fmla="*/ 382125 w 565572"/>
              <a:gd name="connsiteY71" fmla="*/ 536184 h 607780"/>
              <a:gd name="connsiteX72" fmla="*/ 223601 w 565572"/>
              <a:gd name="connsiteY72" fmla="*/ 607780 h 607780"/>
              <a:gd name="connsiteX73" fmla="*/ 65017 w 565572"/>
              <a:gd name="connsiteY73" fmla="*/ 536184 h 607780"/>
              <a:gd name="connsiteX74" fmla="*/ 0 w 565572"/>
              <a:gd name="connsiteY74" fmla="*/ 364790 h 607780"/>
              <a:gd name="connsiteX75" fmla="*/ 61121 w 565572"/>
              <a:gd name="connsiteY75" fmla="*/ 197833 h 607780"/>
              <a:gd name="connsiteX76" fmla="*/ 61547 w 565572"/>
              <a:gd name="connsiteY76" fmla="*/ 192302 h 607780"/>
              <a:gd name="connsiteX77" fmla="*/ 64834 w 565572"/>
              <a:gd name="connsiteY77" fmla="*/ 174676 h 607780"/>
              <a:gd name="connsiteX78" fmla="*/ 67208 w 565572"/>
              <a:gd name="connsiteY78" fmla="*/ 162399 h 607780"/>
              <a:gd name="connsiteX79" fmla="*/ 74148 w 565572"/>
              <a:gd name="connsiteY79" fmla="*/ 145199 h 607780"/>
              <a:gd name="connsiteX80" fmla="*/ 79323 w 565572"/>
              <a:gd name="connsiteY80" fmla="*/ 139668 h 607780"/>
              <a:gd name="connsiteX81" fmla="*/ 223601 w 565572"/>
              <a:gd name="connsiteY81" fmla="*/ 0 h 60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565572" h="607780">
                <a:moveTo>
                  <a:pt x="296516" y="351486"/>
                </a:moveTo>
                <a:cubicBezTo>
                  <a:pt x="310780" y="351486"/>
                  <a:pt x="322343" y="363018"/>
                  <a:pt x="322343" y="377243"/>
                </a:cubicBezTo>
                <a:cubicBezTo>
                  <a:pt x="322343" y="391468"/>
                  <a:pt x="310780" y="403000"/>
                  <a:pt x="296516" y="403000"/>
                </a:cubicBezTo>
                <a:cubicBezTo>
                  <a:pt x="282252" y="403000"/>
                  <a:pt x="270689" y="391468"/>
                  <a:pt x="270689" y="377243"/>
                </a:cubicBezTo>
                <a:cubicBezTo>
                  <a:pt x="270689" y="363018"/>
                  <a:pt x="282252" y="351486"/>
                  <a:pt x="296516" y="351486"/>
                </a:cubicBezTo>
                <a:close/>
                <a:moveTo>
                  <a:pt x="150658" y="351486"/>
                </a:moveTo>
                <a:cubicBezTo>
                  <a:pt x="164883" y="351486"/>
                  <a:pt x="176415" y="363018"/>
                  <a:pt x="176415" y="377243"/>
                </a:cubicBezTo>
                <a:cubicBezTo>
                  <a:pt x="176415" y="391468"/>
                  <a:pt x="164883" y="403000"/>
                  <a:pt x="150658" y="403000"/>
                </a:cubicBezTo>
                <a:cubicBezTo>
                  <a:pt x="136433" y="403000"/>
                  <a:pt x="124901" y="391468"/>
                  <a:pt x="124901" y="377243"/>
                </a:cubicBezTo>
                <a:cubicBezTo>
                  <a:pt x="124901" y="363018"/>
                  <a:pt x="136433" y="351486"/>
                  <a:pt x="150658" y="351486"/>
                </a:cubicBezTo>
                <a:close/>
                <a:moveTo>
                  <a:pt x="144420" y="207878"/>
                </a:moveTo>
                <a:cubicBezTo>
                  <a:pt x="141552" y="207709"/>
                  <a:pt x="139728" y="209380"/>
                  <a:pt x="139165" y="213392"/>
                </a:cubicBezTo>
                <a:cubicBezTo>
                  <a:pt x="134721" y="245300"/>
                  <a:pt x="108483" y="275142"/>
                  <a:pt x="88515" y="298906"/>
                </a:cubicBezTo>
                <a:cubicBezTo>
                  <a:pt x="76766" y="312885"/>
                  <a:pt x="64408" y="326378"/>
                  <a:pt x="51685" y="339567"/>
                </a:cubicBezTo>
                <a:cubicBezTo>
                  <a:pt x="40179" y="351479"/>
                  <a:pt x="27699" y="359806"/>
                  <a:pt x="28186" y="377918"/>
                </a:cubicBezTo>
                <a:cubicBezTo>
                  <a:pt x="31230" y="481909"/>
                  <a:pt x="116275" y="579944"/>
                  <a:pt x="223601" y="579944"/>
                </a:cubicBezTo>
                <a:cubicBezTo>
                  <a:pt x="331536" y="579944"/>
                  <a:pt x="419321" y="483428"/>
                  <a:pt x="419321" y="364790"/>
                </a:cubicBezTo>
                <a:cubicBezTo>
                  <a:pt x="419321" y="361325"/>
                  <a:pt x="419260" y="357922"/>
                  <a:pt x="419138" y="354457"/>
                </a:cubicBezTo>
                <a:cubicBezTo>
                  <a:pt x="418408" y="352938"/>
                  <a:pt x="417738" y="351419"/>
                  <a:pt x="417068" y="349960"/>
                </a:cubicBezTo>
                <a:cubicBezTo>
                  <a:pt x="415364" y="346313"/>
                  <a:pt x="409946" y="346860"/>
                  <a:pt x="409093" y="350811"/>
                </a:cubicBezTo>
                <a:cubicBezTo>
                  <a:pt x="403858" y="375608"/>
                  <a:pt x="393509" y="395665"/>
                  <a:pt x="385899" y="407942"/>
                </a:cubicBezTo>
                <a:cubicBezTo>
                  <a:pt x="383160" y="412440"/>
                  <a:pt x="376342" y="410799"/>
                  <a:pt x="375855" y="405572"/>
                </a:cubicBezTo>
                <a:cubicBezTo>
                  <a:pt x="370376" y="349231"/>
                  <a:pt x="335067" y="321698"/>
                  <a:pt x="284235" y="310819"/>
                </a:cubicBezTo>
                <a:cubicBezTo>
                  <a:pt x="235762" y="300449"/>
                  <a:pt x="164497" y="209064"/>
                  <a:pt x="144420" y="207878"/>
                </a:cubicBezTo>
                <a:close/>
                <a:moveTo>
                  <a:pt x="498035" y="59988"/>
                </a:moveTo>
                <a:cubicBezTo>
                  <a:pt x="497365" y="59988"/>
                  <a:pt x="496695" y="60170"/>
                  <a:pt x="496087" y="60535"/>
                </a:cubicBezTo>
                <a:cubicBezTo>
                  <a:pt x="486590" y="66674"/>
                  <a:pt x="462604" y="79741"/>
                  <a:pt x="426261" y="84117"/>
                </a:cubicBezTo>
                <a:cubicBezTo>
                  <a:pt x="390100" y="88493"/>
                  <a:pt x="377498" y="141066"/>
                  <a:pt x="369645" y="141066"/>
                </a:cubicBezTo>
                <a:cubicBezTo>
                  <a:pt x="369036" y="141066"/>
                  <a:pt x="368428" y="140701"/>
                  <a:pt x="367880" y="140033"/>
                </a:cubicBezTo>
                <a:cubicBezTo>
                  <a:pt x="367758" y="139911"/>
                  <a:pt x="367697" y="139790"/>
                  <a:pt x="367575" y="139668"/>
                </a:cubicBezTo>
                <a:cubicBezTo>
                  <a:pt x="359053" y="127148"/>
                  <a:pt x="300915" y="104721"/>
                  <a:pt x="236081" y="104721"/>
                </a:cubicBezTo>
                <a:cubicBezTo>
                  <a:pt x="185431" y="104721"/>
                  <a:pt x="130642" y="118456"/>
                  <a:pt x="92290" y="161366"/>
                </a:cubicBezTo>
                <a:cubicBezTo>
                  <a:pt x="92229" y="161487"/>
                  <a:pt x="91559" y="164769"/>
                  <a:pt x="90646" y="169328"/>
                </a:cubicBezTo>
                <a:cubicBezTo>
                  <a:pt x="89428" y="175588"/>
                  <a:pt x="87846" y="184218"/>
                  <a:pt x="86750" y="190053"/>
                </a:cubicBezTo>
                <a:cubicBezTo>
                  <a:pt x="86019" y="194004"/>
                  <a:pt x="85532" y="196678"/>
                  <a:pt x="85532" y="196678"/>
                </a:cubicBezTo>
                <a:cubicBezTo>
                  <a:pt x="85106" y="198927"/>
                  <a:pt x="87054" y="200689"/>
                  <a:pt x="89124" y="200689"/>
                </a:cubicBezTo>
                <a:cubicBezTo>
                  <a:pt x="89672" y="200689"/>
                  <a:pt x="90159" y="200568"/>
                  <a:pt x="90646" y="200324"/>
                </a:cubicBezTo>
                <a:cubicBezTo>
                  <a:pt x="90950" y="200203"/>
                  <a:pt x="91194" y="200021"/>
                  <a:pt x="91437" y="199838"/>
                </a:cubicBezTo>
                <a:cubicBezTo>
                  <a:pt x="106413" y="187136"/>
                  <a:pt x="173682" y="159238"/>
                  <a:pt x="248987" y="159238"/>
                </a:cubicBezTo>
                <a:cubicBezTo>
                  <a:pt x="286061" y="159238"/>
                  <a:pt x="325083" y="165985"/>
                  <a:pt x="360879" y="184644"/>
                </a:cubicBezTo>
                <a:cubicBezTo>
                  <a:pt x="361244" y="184887"/>
                  <a:pt x="361609" y="185130"/>
                  <a:pt x="361914" y="185495"/>
                </a:cubicBezTo>
                <a:cubicBezTo>
                  <a:pt x="362340" y="185981"/>
                  <a:pt x="362644" y="186528"/>
                  <a:pt x="362705" y="187196"/>
                </a:cubicBezTo>
                <a:cubicBezTo>
                  <a:pt x="364166" y="197164"/>
                  <a:pt x="374515" y="249615"/>
                  <a:pt x="429122" y="268821"/>
                </a:cubicBezTo>
                <a:cubicBezTo>
                  <a:pt x="434723" y="270827"/>
                  <a:pt x="440689" y="272407"/>
                  <a:pt x="447202" y="273623"/>
                </a:cubicBezTo>
                <a:cubicBezTo>
                  <a:pt x="502418" y="283651"/>
                  <a:pt x="523603" y="305592"/>
                  <a:pt x="531213" y="317383"/>
                </a:cubicBezTo>
                <a:cubicBezTo>
                  <a:pt x="531943" y="318477"/>
                  <a:pt x="533161" y="319024"/>
                  <a:pt x="534317" y="319024"/>
                </a:cubicBezTo>
                <a:cubicBezTo>
                  <a:pt x="535839" y="319024"/>
                  <a:pt x="537361" y="318112"/>
                  <a:pt x="537727" y="316471"/>
                </a:cubicBezTo>
                <a:cubicBezTo>
                  <a:pt x="544240" y="290337"/>
                  <a:pt x="553494" y="212358"/>
                  <a:pt x="443550" y="187865"/>
                </a:cubicBezTo>
                <a:cubicBezTo>
                  <a:pt x="440323" y="187136"/>
                  <a:pt x="439654" y="183246"/>
                  <a:pt x="442393" y="181726"/>
                </a:cubicBezTo>
                <a:cubicBezTo>
                  <a:pt x="463274" y="170543"/>
                  <a:pt x="513376" y="135596"/>
                  <a:pt x="501687" y="62905"/>
                </a:cubicBezTo>
                <a:cubicBezTo>
                  <a:pt x="501383" y="61143"/>
                  <a:pt x="499739" y="59988"/>
                  <a:pt x="498035" y="59988"/>
                </a:cubicBezTo>
                <a:close/>
                <a:moveTo>
                  <a:pt x="223601" y="0"/>
                </a:moveTo>
                <a:cubicBezTo>
                  <a:pt x="290444" y="0"/>
                  <a:pt x="346695" y="45401"/>
                  <a:pt x="363070" y="107030"/>
                </a:cubicBezTo>
                <a:cubicBezTo>
                  <a:pt x="363131" y="107030"/>
                  <a:pt x="363192" y="107030"/>
                  <a:pt x="363192" y="107091"/>
                </a:cubicBezTo>
                <a:cubicBezTo>
                  <a:pt x="374028" y="88614"/>
                  <a:pt x="392048" y="63756"/>
                  <a:pt x="423339" y="59988"/>
                </a:cubicBezTo>
                <a:cubicBezTo>
                  <a:pt x="455116" y="56159"/>
                  <a:pt x="475571" y="44794"/>
                  <a:pt x="482876" y="40114"/>
                </a:cubicBezTo>
                <a:cubicBezTo>
                  <a:pt x="487442" y="37196"/>
                  <a:pt x="492678" y="35677"/>
                  <a:pt x="498035" y="35677"/>
                </a:cubicBezTo>
                <a:cubicBezTo>
                  <a:pt x="504305" y="35677"/>
                  <a:pt x="510454" y="37743"/>
                  <a:pt x="515385" y="41572"/>
                </a:cubicBezTo>
                <a:cubicBezTo>
                  <a:pt x="520925" y="45948"/>
                  <a:pt x="524577" y="52148"/>
                  <a:pt x="525734" y="59076"/>
                </a:cubicBezTo>
                <a:cubicBezTo>
                  <a:pt x="528960" y="79194"/>
                  <a:pt x="528351" y="98460"/>
                  <a:pt x="523907" y="116390"/>
                </a:cubicBezTo>
                <a:cubicBezTo>
                  <a:pt x="520133" y="131828"/>
                  <a:pt x="513437" y="146354"/>
                  <a:pt x="504122" y="159482"/>
                </a:cubicBezTo>
                <a:cubicBezTo>
                  <a:pt x="499435" y="166046"/>
                  <a:pt x="494321" y="171941"/>
                  <a:pt x="489208" y="177046"/>
                </a:cubicBezTo>
                <a:cubicBezTo>
                  <a:pt x="515628" y="188716"/>
                  <a:pt x="535535" y="205126"/>
                  <a:pt x="548563" y="226155"/>
                </a:cubicBezTo>
                <a:cubicBezTo>
                  <a:pt x="558790" y="242626"/>
                  <a:pt x="564452" y="261406"/>
                  <a:pt x="565426" y="282010"/>
                </a:cubicBezTo>
                <a:cubicBezTo>
                  <a:pt x="566217" y="298663"/>
                  <a:pt x="563660" y="313128"/>
                  <a:pt x="561347" y="322306"/>
                </a:cubicBezTo>
                <a:cubicBezTo>
                  <a:pt x="558303" y="334705"/>
                  <a:pt x="547163" y="343335"/>
                  <a:pt x="534317" y="343335"/>
                </a:cubicBezTo>
                <a:cubicBezTo>
                  <a:pt x="524760" y="343335"/>
                  <a:pt x="515933" y="338534"/>
                  <a:pt x="510758" y="330572"/>
                </a:cubicBezTo>
                <a:cubicBezTo>
                  <a:pt x="508871" y="327594"/>
                  <a:pt x="504183" y="321698"/>
                  <a:pt x="494199" y="315438"/>
                </a:cubicBezTo>
                <a:cubicBezTo>
                  <a:pt x="481294" y="307415"/>
                  <a:pt x="464005" y="301398"/>
                  <a:pt x="442819" y="297508"/>
                </a:cubicBezTo>
                <a:cubicBezTo>
                  <a:pt x="441297" y="297265"/>
                  <a:pt x="439775" y="296961"/>
                  <a:pt x="438314" y="296597"/>
                </a:cubicBezTo>
                <a:cubicBezTo>
                  <a:pt x="444159" y="318477"/>
                  <a:pt x="447202" y="341390"/>
                  <a:pt x="447202" y="364790"/>
                </a:cubicBezTo>
                <a:cubicBezTo>
                  <a:pt x="447202" y="429457"/>
                  <a:pt x="424069" y="490296"/>
                  <a:pt x="382125" y="536184"/>
                </a:cubicBezTo>
                <a:cubicBezTo>
                  <a:pt x="339876" y="582375"/>
                  <a:pt x="283565" y="607780"/>
                  <a:pt x="223601" y="607780"/>
                </a:cubicBezTo>
                <a:cubicBezTo>
                  <a:pt x="163637" y="607780"/>
                  <a:pt x="107326" y="582375"/>
                  <a:pt x="65017" y="536184"/>
                </a:cubicBezTo>
                <a:cubicBezTo>
                  <a:pt x="23072" y="490296"/>
                  <a:pt x="0" y="429457"/>
                  <a:pt x="0" y="364790"/>
                </a:cubicBezTo>
                <a:cubicBezTo>
                  <a:pt x="0" y="302188"/>
                  <a:pt x="21672" y="243112"/>
                  <a:pt x="61121" y="197833"/>
                </a:cubicBezTo>
                <a:cubicBezTo>
                  <a:pt x="61121" y="196009"/>
                  <a:pt x="61242" y="194125"/>
                  <a:pt x="61547" y="192302"/>
                </a:cubicBezTo>
                <a:cubicBezTo>
                  <a:pt x="61608" y="192180"/>
                  <a:pt x="63190" y="183367"/>
                  <a:pt x="64834" y="174676"/>
                </a:cubicBezTo>
                <a:cubicBezTo>
                  <a:pt x="65808" y="169510"/>
                  <a:pt x="66599" y="165377"/>
                  <a:pt x="67208" y="162399"/>
                </a:cubicBezTo>
                <a:cubicBezTo>
                  <a:pt x="68730" y="154559"/>
                  <a:pt x="69582" y="150304"/>
                  <a:pt x="74148" y="145199"/>
                </a:cubicBezTo>
                <a:cubicBezTo>
                  <a:pt x="75792" y="143315"/>
                  <a:pt x="77557" y="141491"/>
                  <a:pt x="79323" y="139668"/>
                </a:cubicBezTo>
                <a:cubicBezTo>
                  <a:pt x="81697" y="62115"/>
                  <a:pt x="145374" y="0"/>
                  <a:pt x="223601" y="0"/>
                </a:cubicBezTo>
                <a:close/>
              </a:path>
            </a:pathLst>
          </a:custGeom>
          <a:solidFill>
            <a:srgbClr val="FE504F"/>
          </a:solidFill>
          <a:ln>
            <a:noFill/>
          </a:ln>
        </p:spPr>
      </p:sp>
      <p:sp>
        <p:nvSpPr>
          <p:cNvPr id="9" name="ring-with-heart_68448">
            <a:extLst>
              <a:ext uri="{FF2B5EF4-FFF2-40B4-BE49-F238E27FC236}">
                <a16:creationId xmlns:a16="http://schemas.microsoft.com/office/drawing/2014/main" id="{F41EDF6F-256C-44F1-8DD3-DAF42CC29F88}"/>
              </a:ext>
            </a:extLst>
          </p:cNvPr>
          <p:cNvSpPr>
            <a:spLocks noChangeAspect="1"/>
          </p:cNvSpPr>
          <p:nvPr/>
        </p:nvSpPr>
        <p:spPr bwMode="auto">
          <a:xfrm>
            <a:off x="529755" y="3982998"/>
            <a:ext cx="2028083" cy="2593085"/>
          </a:xfrm>
          <a:custGeom>
            <a:avLst/>
            <a:gdLst>
              <a:gd name="connsiteX0" fmla="*/ 218095 w 471073"/>
              <a:gd name="connsiteY0" fmla="*/ 283989 h 602308"/>
              <a:gd name="connsiteX1" fmla="*/ 75703 w 471073"/>
              <a:gd name="connsiteY1" fmla="*/ 389108 h 602308"/>
              <a:gd name="connsiteX2" fmla="*/ 167702 w 471073"/>
              <a:gd name="connsiteY2" fmla="*/ 540140 h 602308"/>
              <a:gd name="connsiteX3" fmla="*/ 313251 w 471073"/>
              <a:gd name="connsiteY3" fmla="*/ 454071 h 602308"/>
              <a:gd name="connsiteX4" fmla="*/ 222489 w 471073"/>
              <a:gd name="connsiteY4" fmla="*/ 288512 h 602308"/>
              <a:gd name="connsiteX5" fmla="*/ 218095 w 471073"/>
              <a:gd name="connsiteY5" fmla="*/ 283989 h 602308"/>
              <a:gd name="connsiteX6" fmla="*/ 224823 w 471073"/>
              <a:gd name="connsiteY6" fmla="*/ 272888 h 602308"/>
              <a:gd name="connsiteX7" fmla="*/ 225922 w 471073"/>
              <a:gd name="connsiteY7" fmla="*/ 272888 h 602308"/>
              <a:gd name="connsiteX8" fmla="*/ 231551 w 471073"/>
              <a:gd name="connsiteY8" fmla="*/ 273984 h 602308"/>
              <a:gd name="connsiteX9" fmla="*/ 235945 w 471073"/>
              <a:gd name="connsiteY9" fmla="*/ 275081 h 602308"/>
              <a:gd name="connsiteX10" fmla="*/ 333436 w 471073"/>
              <a:gd name="connsiteY10" fmla="*/ 442832 h 602308"/>
              <a:gd name="connsiteX11" fmla="*/ 165367 w 471073"/>
              <a:gd name="connsiteY11" fmla="*/ 556860 h 602308"/>
              <a:gd name="connsiteX12" fmla="*/ 224823 w 471073"/>
              <a:gd name="connsiteY12" fmla="*/ 272888 h 602308"/>
              <a:gd name="connsiteX13" fmla="*/ 228140 w 471073"/>
              <a:gd name="connsiteY13" fmla="*/ 235898 h 602308"/>
              <a:gd name="connsiteX14" fmla="*/ 24266 w 471073"/>
              <a:gd name="connsiteY14" fmla="*/ 380221 h 602308"/>
              <a:gd name="connsiteX15" fmla="*/ 190111 w 471073"/>
              <a:gd name="connsiteY15" fmla="*/ 581559 h 602308"/>
              <a:gd name="connsiteX16" fmla="*/ 382728 w 471073"/>
              <a:gd name="connsiteY16" fmla="*/ 426135 h 602308"/>
              <a:gd name="connsiteX17" fmla="*/ 231572 w 471073"/>
              <a:gd name="connsiteY17" fmla="*/ 241518 h 602308"/>
              <a:gd name="connsiteX18" fmla="*/ 228140 w 471073"/>
              <a:gd name="connsiteY18" fmla="*/ 235898 h 602308"/>
              <a:gd name="connsiteX19" fmla="*/ 121742 w 471073"/>
              <a:gd name="connsiteY19" fmla="*/ 199013 h 602308"/>
              <a:gd name="connsiteX20" fmla="*/ 123940 w 471073"/>
              <a:gd name="connsiteY20" fmla="*/ 208055 h 602308"/>
              <a:gd name="connsiteX21" fmla="*/ 56774 w 471073"/>
              <a:gd name="connsiteY21" fmla="*/ 221344 h 602308"/>
              <a:gd name="connsiteX22" fmla="*/ 55675 w 471073"/>
              <a:gd name="connsiteY22" fmla="*/ 211343 h 602308"/>
              <a:gd name="connsiteX23" fmla="*/ 121742 w 471073"/>
              <a:gd name="connsiteY23" fmla="*/ 199013 h 602308"/>
              <a:gd name="connsiteX24" fmla="*/ 403987 w 471073"/>
              <a:gd name="connsiteY24" fmla="*/ 186634 h 602308"/>
              <a:gd name="connsiteX25" fmla="*/ 456745 w 471073"/>
              <a:gd name="connsiteY25" fmla="*/ 206796 h 602308"/>
              <a:gd name="connsiteX26" fmla="*/ 447814 w 471073"/>
              <a:gd name="connsiteY26" fmla="*/ 221335 h 602308"/>
              <a:gd name="connsiteX27" fmla="*/ 399591 w 471073"/>
              <a:gd name="connsiteY27" fmla="*/ 201310 h 602308"/>
              <a:gd name="connsiteX28" fmla="*/ 403987 w 471073"/>
              <a:gd name="connsiteY28" fmla="*/ 186634 h 602308"/>
              <a:gd name="connsiteX29" fmla="*/ 19682 w 471073"/>
              <a:gd name="connsiteY29" fmla="*/ 126334 h 602308"/>
              <a:gd name="connsiteX30" fmla="*/ 84811 w 471073"/>
              <a:gd name="connsiteY30" fmla="*/ 144186 h 602308"/>
              <a:gd name="connsiteX31" fmla="*/ 83712 w 471073"/>
              <a:gd name="connsiteY31" fmla="*/ 153249 h 602308"/>
              <a:gd name="connsiteX32" fmla="*/ 15285 w 471073"/>
              <a:gd name="connsiteY32" fmla="*/ 137457 h 602308"/>
              <a:gd name="connsiteX33" fmla="*/ 19682 w 471073"/>
              <a:gd name="connsiteY33" fmla="*/ 126334 h 602308"/>
              <a:gd name="connsiteX34" fmla="*/ 465638 w 471073"/>
              <a:gd name="connsiteY34" fmla="*/ 105124 h 602308"/>
              <a:gd name="connsiteX35" fmla="*/ 464539 w 471073"/>
              <a:gd name="connsiteY35" fmla="*/ 120742 h 602308"/>
              <a:gd name="connsiteX36" fmla="*/ 426493 w 471073"/>
              <a:gd name="connsiteY36" fmla="*/ 126359 h 602308"/>
              <a:gd name="connsiteX37" fmla="*/ 421961 w 471073"/>
              <a:gd name="connsiteY37" fmla="*/ 110741 h 602308"/>
              <a:gd name="connsiteX38" fmla="*/ 465638 w 471073"/>
              <a:gd name="connsiteY38" fmla="*/ 105124 h 602308"/>
              <a:gd name="connsiteX39" fmla="*/ 162269 w 471073"/>
              <a:gd name="connsiteY39" fmla="*/ 78468 h 602308"/>
              <a:gd name="connsiteX40" fmla="*/ 143021 w 471073"/>
              <a:gd name="connsiteY40" fmla="*/ 142014 h 602308"/>
              <a:gd name="connsiteX41" fmla="*/ 239398 w 471073"/>
              <a:gd name="connsiteY41" fmla="*/ 225893 h 602308"/>
              <a:gd name="connsiteX42" fmla="*/ 242693 w 471073"/>
              <a:gd name="connsiteY42" fmla="*/ 222604 h 602308"/>
              <a:gd name="connsiteX43" fmla="*/ 303237 w 471073"/>
              <a:gd name="connsiteY43" fmla="*/ 187928 h 602308"/>
              <a:gd name="connsiteX44" fmla="*/ 354721 w 471073"/>
              <a:gd name="connsiteY44" fmla="*/ 135298 h 602308"/>
              <a:gd name="connsiteX45" fmla="*/ 287586 w 471073"/>
              <a:gd name="connsiteY45" fmla="*/ 99526 h 602308"/>
              <a:gd name="connsiteX46" fmla="*/ 245027 w 471073"/>
              <a:gd name="connsiteY46" fmla="*/ 147633 h 602308"/>
              <a:gd name="connsiteX47" fmla="*/ 245027 w 471073"/>
              <a:gd name="connsiteY47" fmla="*/ 148729 h 602308"/>
              <a:gd name="connsiteX48" fmla="*/ 229239 w 471073"/>
              <a:gd name="connsiteY48" fmla="*/ 153252 h 602308"/>
              <a:gd name="connsiteX49" fmla="*/ 190111 w 471073"/>
              <a:gd name="connsiteY49" fmla="*/ 84997 h 602308"/>
              <a:gd name="connsiteX50" fmla="*/ 162269 w 471073"/>
              <a:gd name="connsiteY50" fmla="*/ 78468 h 602308"/>
              <a:gd name="connsiteX51" fmla="*/ 147088 w 471073"/>
              <a:gd name="connsiteY51" fmla="*/ 61732 h 602308"/>
              <a:gd name="connsiteX52" fmla="*/ 187777 w 471073"/>
              <a:gd name="connsiteY52" fmla="*/ 63753 h 602308"/>
              <a:gd name="connsiteX53" fmla="*/ 240496 w 471073"/>
              <a:gd name="connsiteY53" fmla="*/ 133105 h 602308"/>
              <a:gd name="connsiteX54" fmla="*/ 295412 w 471073"/>
              <a:gd name="connsiteY54" fmla="*/ 78281 h 602308"/>
              <a:gd name="connsiteX55" fmla="*/ 369273 w 471073"/>
              <a:gd name="connsiteY55" fmla="*/ 100622 h 602308"/>
              <a:gd name="connsiteX56" fmla="*/ 346895 w 471073"/>
              <a:gd name="connsiteY56" fmla="*/ 182309 h 602308"/>
              <a:gd name="connsiteX57" fmla="*/ 259579 w 471073"/>
              <a:gd name="connsiteY57" fmla="*/ 236035 h 602308"/>
              <a:gd name="connsiteX58" fmla="*/ 401811 w 471073"/>
              <a:gd name="connsiteY58" fmla="*/ 431755 h 602308"/>
              <a:gd name="connsiteX59" fmla="*/ 172126 w 471073"/>
              <a:gd name="connsiteY59" fmla="*/ 600610 h 602308"/>
              <a:gd name="connsiteX60" fmla="*/ 4084 w 471073"/>
              <a:gd name="connsiteY60" fmla="*/ 385840 h 602308"/>
              <a:gd name="connsiteX61" fmla="*/ 200133 w 471073"/>
              <a:gd name="connsiteY61" fmla="*/ 226990 h 602308"/>
              <a:gd name="connsiteX62" fmla="*/ 117211 w 471073"/>
              <a:gd name="connsiteY62" fmla="*/ 88287 h 602308"/>
              <a:gd name="connsiteX63" fmla="*/ 147088 w 471073"/>
              <a:gd name="connsiteY63" fmla="*/ 61732 h 602308"/>
              <a:gd name="connsiteX64" fmla="*/ 55926 w 471073"/>
              <a:gd name="connsiteY64" fmla="*/ 32785 h 602308"/>
              <a:gd name="connsiteX65" fmla="*/ 62429 w 471073"/>
              <a:gd name="connsiteY65" fmla="*/ 36864 h 602308"/>
              <a:gd name="connsiteX66" fmla="*/ 83702 w 471073"/>
              <a:gd name="connsiteY66" fmla="*/ 52497 h 602308"/>
              <a:gd name="connsiteX67" fmla="*/ 103741 w 471073"/>
              <a:gd name="connsiteY67" fmla="*/ 70461 h 602308"/>
              <a:gd name="connsiteX68" fmla="*/ 98251 w 471073"/>
              <a:gd name="connsiteY68" fmla="*/ 73752 h 602308"/>
              <a:gd name="connsiteX69" fmla="*/ 51174 w 471073"/>
              <a:gd name="connsiteY69" fmla="*/ 37961 h 602308"/>
              <a:gd name="connsiteX70" fmla="*/ 55926 w 471073"/>
              <a:gd name="connsiteY70" fmla="*/ 32785 h 602308"/>
              <a:gd name="connsiteX71" fmla="*/ 411815 w 471073"/>
              <a:gd name="connsiteY71" fmla="*/ 17779 h 602308"/>
              <a:gd name="connsiteX72" fmla="*/ 421978 w 471073"/>
              <a:gd name="connsiteY72" fmla="*/ 29027 h 602308"/>
              <a:gd name="connsiteX73" fmla="*/ 389427 w 471073"/>
              <a:gd name="connsiteY73" fmla="*/ 58109 h 602308"/>
              <a:gd name="connsiteX74" fmla="*/ 379400 w 471073"/>
              <a:gd name="connsiteY74" fmla="*/ 48095 h 602308"/>
              <a:gd name="connsiteX75" fmla="*/ 411815 w 471073"/>
              <a:gd name="connsiteY75" fmla="*/ 17779 h 602308"/>
              <a:gd name="connsiteX76" fmla="*/ 194004 w 471073"/>
              <a:gd name="connsiteY76" fmla="*/ 4318 h 602308"/>
              <a:gd name="connsiteX77" fmla="*/ 201218 w 471073"/>
              <a:gd name="connsiteY77" fmla="*/ 6701 h 602308"/>
              <a:gd name="connsiteX78" fmla="*/ 210287 w 471073"/>
              <a:gd name="connsiteY78" fmla="*/ 33579 h 602308"/>
              <a:gd name="connsiteX79" fmla="*/ 199019 w 471073"/>
              <a:gd name="connsiteY79" fmla="*/ 36870 h 602308"/>
              <a:gd name="connsiteX80" fmla="*/ 190087 w 471073"/>
              <a:gd name="connsiteY80" fmla="*/ 11089 h 602308"/>
              <a:gd name="connsiteX81" fmla="*/ 194004 w 471073"/>
              <a:gd name="connsiteY81" fmla="*/ 4318 h 602308"/>
              <a:gd name="connsiteX82" fmla="*/ 296320 w 471073"/>
              <a:gd name="connsiteY82" fmla="*/ 534 h 602308"/>
              <a:gd name="connsiteX83" fmla="*/ 299770 w 471073"/>
              <a:gd name="connsiteY83" fmla="*/ 7832 h 602308"/>
              <a:gd name="connsiteX84" fmla="*/ 281921 w 471073"/>
              <a:gd name="connsiteY84" fmla="*/ 52508 h 602308"/>
              <a:gd name="connsiteX85" fmla="*/ 272997 w 471073"/>
              <a:gd name="connsiteY85" fmla="*/ 49219 h 602308"/>
              <a:gd name="connsiteX86" fmla="*/ 288649 w 471073"/>
              <a:gd name="connsiteY86" fmla="*/ 3309 h 602308"/>
              <a:gd name="connsiteX87" fmla="*/ 296320 w 471073"/>
              <a:gd name="connsiteY87" fmla="*/ 534 h 60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471073" h="602308">
                <a:moveTo>
                  <a:pt x="218095" y="283989"/>
                </a:moveTo>
                <a:cubicBezTo>
                  <a:pt x="154245" y="291801"/>
                  <a:pt x="96987" y="323186"/>
                  <a:pt x="75703" y="389108"/>
                </a:cubicBezTo>
                <a:cubicBezTo>
                  <a:pt x="53322" y="461883"/>
                  <a:pt x="92593" y="527805"/>
                  <a:pt x="167702" y="540140"/>
                </a:cubicBezTo>
                <a:cubicBezTo>
                  <a:pt x="231551" y="551378"/>
                  <a:pt x="298696" y="522186"/>
                  <a:pt x="313251" y="454071"/>
                </a:cubicBezTo>
                <a:cubicBezTo>
                  <a:pt x="329042" y="382392"/>
                  <a:pt x="301031" y="303039"/>
                  <a:pt x="222489" y="288512"/>
                </a:cubicBezTo>
                <a:cubicBezTo>
                  <a:pt x="220292" y="287415"/>
                  <a:pt x="219193" y="286319"/>
                  <a:pt x="218095" y="283989"/>
                </a:cubicBezTo>
                <a:close/>
                <a:moveTo>
                  <a:pt x="224823" y="272888"/>
                </a:moveTo>
                <a:lnTo>
                  <a:pt x="225922" y="272888"/>
                </a:lnTo>
                <a:cubicBezTo>
                  <a:pt x="228119" y="272888"/>
                  <a:pt x="229217" y="273984"/>
                  <a:pt x="231551" y="273984"/>
                </a:cubicBezTo>
                <a:cubicBezTo>
                  <a:pt x="232650" y="273984"/>
                  <a:pt x="233748" y="273984"/>
                  <a:pt x="235945" y="275081"/>
                </a:cubicBezTo>
                <a:cubicBezTo>
                  <a:pt x="312153" y="289608"/>
                  <a:pt x="343597" y="370195"/>
                  <a:pt x="333436" y="442832"/>
                </a:cubicBezTo>
                <a:cubicBezTo>
                  <a:pt x="322314" y="526708"/>
                  <a:pt x="247205" y="570291"/>
                  <a:pt x="165367" y="556860"/>
                </a:cubicBezTo>
                <a:cubicBezTo>
                  <a:pt x="-21650" y="526708"/>
                  <a:pt x="55656" y="254934"/>
                  <a:pt x="224823" y="272888"/>
                </a:cubicBezTo>
                <a:close/>
                <a:moveTo>
                  <a:pt x="228140" y="235898"/>
                </a:moveTo>
                <a:cubicBezTo>
                  <a:pt x="139726" y="246041"/>
                  <a:pt x="47742" y="284006"/>
                  <a:pt x="24266" y="380221"/>
                </a:cubicBezTo>
                <a:cubicBezTo>
                  <a:pt x="-3741" y="492060"/>
                  <a:pt x="83712" y="575940"/>
                  <a:pt x="190111" y="581559"/>
                </a:cubicBezTo>
                <a:cubicBezTo>
                  <a:pt x="286488" y="587179"/>
                  <a:pt x="373804" y="525639"/>
                  <a:pt x="382728" y="426135"/>
                </a:cubicBezTo>
                <a:cubicBezTo>
                  <a:pt x="391789" y="329920"/>
                  <a:pt x="317790" y="266188"/>
                  <a:pt x="231572" y="241518"/>
                </a:cubicBezTo>
                <a:cubicBezTo>
                  <a:pt x="228140" y="240421"/>
                  <a:pt x="228140" y="238228"/>
                  <a:pt x="228140" y="235898"/>
                </a:cubicBezTo>
                <a:close/>
                <a:moveTo>
                  <a:pt x="121742" y="199013"/>
                </a:moveTo>
                <a:cubicBezTo>
                  <a:pt x="128472" y="197917"/>
                  <a:pt x="129571" y="205726"/>
                  <a:pt x="123940" y="208055"/>
                </a:cubicBezTo>
                <a:cubicBezTo>
                  <a:pt x="102650" y="216960"/>
                  <a:pt x="80262" y="223673"/>
                  <a:pt x="56774" y="221344"/>
                </a:cubicBezTo>
                <a:cubicBezTo>
                  <a:pt x="51143" y="220248"/>
                  <a:pt x="50044" y="212439"/>
                  <a:pt x="55675" y="211343"/>
                </a:cubicBezTo>
                <a:cubicBezTo>
                  <a:pt x="78064" y="205726"/>
                  <a:pt x="100452" y="203534"/>
                  <a:pt x="121742" y="199013"/>
                </a:cubicBezTo>
                <a:close/>
                <a:moveTo>
                  <a:pt x="403987" y="186634"/>
                </a:moveTo>
                <a:cubicBezTo>
                  <a:pt x="421985" y="190063"/>
                  <a:pt x="441082" y="196783"/>
                  <a:pt x="456745" y="206796"/>
                </a:cubicBezTo>
                <a:cubicBezTo>
                  <a:pt x="465675" y="212419"/>
                  <a:pt x="457844" y="225861"/>
                  <a:pt x="447814" y="221335"/>
                </a:cubicBezTo>
                <a:cubicBezTo>
                  <a:pt x="432015" y="214614"/>
                  <a:pt x="416352" y="206796"/>
                  <a:pt x="399591" y="201310"/>
                </a:cubicBezTo>
                <a:cubicBezTo>
                  <a:pt x="390523" y="197881"/>
                  <a:pt x="395057" y="184439"/>
                  <a:pt x="403987" y="186634"/>
                </a:cubicBezTo>
                <a:close/>
                <a:moveTo>
                  <a:pt x="19682" y="126334"/>
                </a:moveTo>
                <a:cubicBezTo>
                  <a:pt x="40979" y="130728"/>
                  <a:pt x="63514" y="138693"/>
                  <a:pt x="84811" y="144186"/>
                </a:cubicBezTo>
                <a:cubicBezTo>
                  <a:pt x="89208" y="145422"/>
                  <a:pt x="88109" y="153249"/>
                  <a:pt x="83712" y="153249"/>
                </a:cubicBezTo>
                <a:cubicBezTo>
                  <a:pt x="60078" y="152150"/>
                  <a:pt x="36582" y="147619"/>
                  <a:pt x="15285" y="137457"/>
                </a:cubicBezTo>
                <a:cubicBezTo>
                  <a:pt x="8552" y="134161"/>
                  <a:pt x="12949" y="125235"/>
                  <a:pt x="19682" y="126334"/>
                </a:cubicBezTo>
                <a:close/>
                <a:moveTo>
                  <a:pt x="465638" y="105124"/>
                </a:moveTo>
                <a:cubicBezTo>
                  <a:pt x="474566" y="106220"/>
                  <a:pt x="471270" y="118550"/>
                  <a:pt x="464539" y="120742"/>
                </a:cubicBezTo>
                <a:cubicBezTo>
                  <a:pt x="451079" y="121838"/>
                  <a:pt x="438718" y="122934"/>
                  <a:pt x="426493" y="126359"/>
                </a:cubicBezTo>
                <a:cubicBezTo>
                  <a:pt x="416329" y="128551"/>
                  <a:pt x="413033" y="114029"/>
                  <a:pt x="421961" y="110741"/>
                </a:cubicBezTo>
                <a:cubicBezTo>
                  <a:pt x="436520" y="105124"/>
                  <a:pt x="451079" y="102795"/>
                  <a:pt x="465638" y="105124"/>
                </a:cubicBezTo>
                <a:close/>
                <a:moveTo>
                  <a:pt x="162269" y="78468"/>
                </a:moveTo>
                <a:cubicBezTo>
                  <a:pt x="138825" y="82650"/>
                  <a:pt x="129532" y="115184"/>
                  <a:pt x="143021" y="142014"/>
                </a:cubicBezTo>
                <a:cubicBezTo>
                  <a:pt x="163202" y="182309"/>
                  <a:pt x="201232" y="206842"/>
                  <a:pt x="239398" y="225893"/>
                </a:cubicBezTo>
                <a:cubicBezTo>
                  <a:pt x="240496" y="224797"/>
                  <a:pt x="241595" y="223700"/>
                  <a:pt x="242693" y="222604"/>
                </a:cubicBezTo>
                <a:cubicBezTo>
                  <a:pt x="263973" y="211365"/>
                  <a:pt x="284154" y="201360"/>
                  <a:pt x="303237" y="187928"/>
                </a:cubicBezTo>
                <a:cubicBezTo>
                  <a:pt x="319987" y="175593"/>
                  <a:pt x="349092" y="157638"/>
                  <a:pt x="354721" y="135298"/>
                </a:cubicBezTo>
                <a:cubicBezTo>
                  <a:pt x="367077" y="92810"/>
                  <a:pt x="314495" y="84997"/>
                  <a:pt x="287586" y="99526"/>
                </a:cubicBezTo>
                <a:cubicBezTo>
                  <a:pt x="268503" y="110764"/>
                  <a:pt x="256147" y="128582"/>
                  <a:pt x="245027" y="147633"/>
                </a:cubicBezTo>
                <a:lnTo>
                  <a:pt x="245027" y="148729"/>
                </a:lnTo>
                <a:cubicBezTo>
                  <a:pt x="246125" y="158735"/>
                  <a:pt x="232671" y="163258"/>
                  <a:pt x="229239" y="153252"/>
                </a:cubicBezTo>
                <a:cubicBezTo>
                  <a:pt x="221413" y="127485"/>
                  <a:pt x="215784" y="99526"/>
                  <a:pt x="190111" y="84997"/>
                </a:cubicBezTo>
                <a:cubicBezTo>
                  <a:pt x="179471" y="78830"/>
                  <a:pt x="170084" y="77074"/>
                  <a:pt x="162269" y="78468"/>
                </a:cubicBezTo>
                <a:close/>
                <a:moveTo>
                  <a:pt x="147088" y="61732"/>
                </a:moveTo>
                <a:cubicBezTo>
                  <a:pt x="159839" y="57826"/>
                  <a:pt x="174392" y="58682"/>
                  <a:pt x="187777" y="63753"/>
                </a:cubicBezTo>
                <a:cubicBezTo>
                  <a:pt x="217020" y="74855"/>
                  <a:pt x="232671" y="104048"/>
                  <a:pt x="240496" y="133105"/>
                </a:cubicBezTo>
                <a:cubicBezTo>
                  <a:pt x="251754" y="108434"/>
                  <a:pt x="269601" y="87190"/>
                  <a:pt x="295412" y="78281"/>
                </a:cubicBezTo>
                <a:cubicBezTo>
                  <a:pt x="322321" y="68276"/>
                  <a:pt x="353622" y="76089"/>
                  <a:pt x="369273" y="100622"/>
                </a:cubicBezTo>
                <a:cubicBezTo>
                  <a:pt x="388357" y="129678"/>
                  <a:pt x="369273" y="161065"/>
                  <a:pt x="346895" y="182309"/>
                </a:cubicBezTo>
                <a:cubicBezTo>
                  <a:pt x="323419" y="203553"/>
                  <a:pt x="291980" y="229320"/>
                  <a:pt x="259579" y="236035"/>
                </a:cubicBezTo>
                <a:cubicBezTo>
                  <a:pt x="347994" y="251660"/>
                  <a:pt x="411833" y="341159"/>
                  <a:pt x="401811" y="431755"/>
                </a:cubicBezTo>
                <a:cubicBezTo>
                  <a:pt x="390553" y="546883"/>
                  <a:pt x="283056" y="614042"/>
                  <a:pt x="172126" y="600610"/>
                </a:cubicBezTo>
                <a:cubicBezTo>
                  <a:pt x="61197" y="587179"/>
                  <a:pt x="-19392" y="499872"/>
                  <a:pt x="4084" y="385840"/>
                </a:cubicBezTo>
                <a:cubicBezTo>
                  <a:pt x="23168" y="294148"/>
                  <a:pt x="109385" y="231513"/>
                  <a:pt x="200133" y="226990"/>
                </a:cubicBezTo>
                <a:cubicBezTo>
                  <a:pt x="147552" y="200126"/>
                  <a:pt x="92636" y="143110"/>
                  <a:pt x="117211" y="88287"/>
                </a:cubicBezTo>
                <a:cubicBezTo>
                  <a:pt x="123389" y="74307"/>
                  <a:pt x="134337" y="65638"/>
                  <a:pt x="147088" y="61732"/>
                </a:cubicBezTo>
                <a:close/>
                <a:moveTo>
                  <a:pt x="55926" y="32785"/>
                </a:moveTo>
                <a:cubicBezTo>
                  <a:pt x="58448" y="32648"/>
                  <a:pt x="61262" y="34053"/>
                  <a:pt x="62429" y="36864"/>
                </a:cubicBezTo>
                <a:cubicBezTo>
                  <a:pt x="65723" y="45778"/>
                  <a:pt x="75742" y="49206"/>
                  <a:pt x="83702" y="52497"/>
                </a:cubicBezTo>
                <a:cubicBezTo>
                  <a:pt x="92623" y="57022"/>
                  <a:pt x="100447" y="62644"/>
                  <a:pt x="103741" y="70461"/>
                </a:cubicBezTo>
                <a:cubicBezTo>
                  <a:pt x="106074" y="73752"/>
                  <a:pt x="100447" y="77180"/>
                  <a:pt x="98251" y="73752"/>
                </a:cubicBezTo>
                <a:cubicBezTo>
                  <a:pt x="84800" y="57022"/>
                  <a:pt x="53370" y="63741"/>
                  <a:pt x="51174" y="37961"/>
                </a:cubicBezTo>
                <a:cubicBezTo>
                  <a:pt x="51174" y="34602"/>
                  <a:pt x="53404" y="32922"/>
                  <a:pt x="55926" y="32785"/>
                </a:cubicBezTo>
                <a:close/>
                <a:moveTo>
                  <a:pt x="411815" y="17779"/>
                </a:moveTo>
                <a:cubicBezTo>
                  <a:pt x="417446" y="13389"/>
                  <a:pt x="426511" y="21208"/>
                  <a:pt x="421978" y="29027"/>
                </a:cubicBezTo>
                <a:cubicBezTo>
                  <a:pt x="413051" y="40139"/>
                  <a:pt x="400689" y="49193"/>
                  <a:pt x="389427" y="58109"/>
                </a:cubicBezTo>
                <a:cubicBezTo>
                  <a:pt x="382696" y="64831"/>
                  <a:pt x="372670" y="54817"/>
                  <a:pt x="379400" y="48095"/>
                </a:cubicBezTo>
                <a:cubicBezTo>
                  <a:pt x="389427" y="36847"/>
                  <a:pt x="399591" y="25598"/>
                  <a:pt x="411815" y="17779"/>
                </a:cubicBezTo>
                <a:close/>
                <a:moveTo>
                  <a:pt x="194004" y="4318"/>
                </a:moveTo>
                <a:cubicBezTo>
                  <a:pt x="196511" y="3067"/>
                  <a:pt x="199569" y="3341"/>
                  <a:pt x="201218" y="6701"/>
                </a:cubicBezTo>
                <a:cubicBezTo>
                  <a:pt x="205753" y="14517"/>
                  <a:pt x="207951" y="24528"/>
                  <a:pt x="210287" y="33579"/>
                </a:cubicBezTo>
                <a:cubicBezTo>
                  <a:pt x="212486" y="40299"/>
                  <a:pt x="202455" y="43590"/>
                  <a:pt x="199019" y="36870"/>
                </a:cubicBezTo>
                <a:cubicBezTo>
                  <a:pt x="195721" y="27957"/>
                  <a:pt x="191187" y="20140"/>
                  <a:pt x="190087" y="11089"/>
                </a:cubicBezTo>
                <a:cubicBezTo>
                  <a:pt x="189538" y="8347"/>
                  <a:pt x="191496" y="5570"/>
                  <a:pt x="194004" y="4318"/>
                </a:cubicBezTo>
                <a:close/>
                <a:moveTo>
                  <a:pt x="296320" y="534"/>
                </a:moveTo>
                <a:cubicBezTo>
                  <a:pt x="298980" y="1665"/>
                  <a:pt x="300937" y="4474"/>
                  <a:pt x="299770" y="7832"/>
                </a:cubicBezTo>
                <a:cubicBezTo>
                  <a:pt x="296475" y="23455"/>
                  <a:pt x="290845" y="37981"/>
                  <a:pt x="281921" y="52508"/>
                </a:cubicBezTo>
                <a:cubicBezTo>
                  <a:pt x="278489" y="58127"/>
                  <a:pt x="271761" y="54838"/>
                  <a:pt x="272997" y="49219"/>
                </a:cubicBezTo>
                <a:cubicBezTo>
                  <a:pt x="276292" y="32363"/>
                  <a:pt x="280823" y="17836"/>
                  <a:pt x="288649" y="3309"/>
                </a:cubicBezTo>
                <a:cubicBezTo>
                  <a:pt x="290296" y="-48"/>
                  <a:pt x="293660" y="-597"/>
                  <a:pt x="296320" y="534"/>
                </a:cubicBezTo>
                <a:close/>
              </a:path>
            </a:pathLst>
          </a:custGeom>
          <a:solidFill>
            <a:srgbClr val="FE504F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572534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100" advTm="200">
        <p159:morph option="byObject"/>
      </p:transition>
    </mc:Choice>
    <mc:Fallback xmlns="">
      <p:transition advTm="2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"/>
                            </p:stCondLst>
                            <p:childTnLst>
                              <p:par>
                                <p:cTn id="16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96296E-6 L -0.15404 -0.00069 " pathEditMode="relative" rAng="0" ptsTypes="AA">
                                      <p:cBhvr>
                                        <p:cTn id="17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08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35" presetClass="path" presetSubtype="0" accel="50000" decel="5000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04167E-6 -2.96296E-6 L -0.15404 -0.00509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08" y="-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5" grpId="2"/>
      <p:bldP spid="6" grpId="0"/>
      <p:bldP spid="6" grpId="1"/>
      <p:bldP spid="6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29C2BFEC-5023-4E62-B919-B29B2FBBC0DD}"/>
              </a:ext>
            </a:extLst>
          </p:cNvPr>
          <p:cNvSpPr txBox="1"/>
          <p:nvPr/>
        </p:nvSpPr>
        <p:spPr>
          <a:xfrm>
            <a:off x="1606844" y="1482720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表白</a:t>
            </a:r>
          </a:p>
        </p:txBody>
      </p:sp>
      <p:sp>
        <p:nvSpPr>
          <p:cNvPr id="5" name="rose_114057">
            <a:extLst>
              <a:ext uri="{FF2B5EF4-FFF2-40B4-BE49-F238E27FC236}">
                <a16:creationId xmlns:a16="http://schemas.microsoft.com/office/drawing/2014/main" id="{92C4789F-EB41-4434-99DA-75033ABC82DD}"/>
              </a:ext>
            </a:extLst>
          </p:cNvPr>
          <p:cNvSpPr>
            <a:spLocks noChangeAspect="1"/>
          </p:cNvSpPr>
          <p:nvPr/>
        </p:nvSpPr>
        <p:spPr bwMode="auto">
          <a:xfrm>
            <a:off x="8183697" y="3088192"/>
            <a:ext cx="2544551" cy="2707148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  <a:gd name="connsiteX89" fmla="*/ 373273 h 605239"/>
              <a:gd name="connsiteY89" fmla="*/ 373273 h 605239"/>
              <a:gd name="connsiteX90" fmla="*/ 373273 h 605239"/>
              <a:gd name="connsiteY90" fmla="*/ 373273 h 605239"/>
              <a:gd name="connsiteX91" fmla="*/ 373273 h 605239"/>
              <a:gd name="connsiteY91" fmla="*/ 373273 h 605239"/>
              <a:gd name="connsiteX92" fmla="*/ 373273 h 605239"/>
              <a:gd name="connsiteY92" fmla="*/ 373273 h 605239"/>
              <a:gd name="connsiteX93" fmla="*/ 373273 h 605239"/>
              <a:gd name="connsiteY93" fmla="*/ 373273 h 605239"/>
              <a:gd name="connsiteX94" fmla="*/ 373273 h 605239"/>
              <a:gd name="connsiteY94" fmla="*/ 373273 h 605239"/>
              <a:gd name="connsiteX95" fmla="*/ 373273 h 605239"/>
              <a:gd name="connsiteY95" fmla="*/ 373273 h 605239"/>
              <a:gd name="connsiteX96" fmla="*/ 373273 h 605239"/>
              <a:gd name="connsiteY96" fmla="*/ 373273 h 605239"/>
              <a:gd name="connsiteX97" fmla="*/ 373273 h 605239"/>
              <a:gd name="connsiteY97" fmla="*/ 373273 h 605239"/>
              <a:gd name="connsiteX98" fmla="*/ 373273 h 605239"/>
              <a:gd name="connsiteY98" fmla="*/ 373273 h 605239"/>
              <a:gd name="connsiteX99" fmla="*/ 373273 h 605239"/>
              <a:gd name="connsiteY99" fmla="*/ 373273 h 605239"/>
              <a:gd name="connsiteX100" fmla="*/ 373273 h 605239"/>
              <a:gd name="connsiteY100" fmla="*/ 373273 h 605239"/>
              <a:gd name="connsiteX101" fmla="*/ 373273 h 605239"/>
              <a:gd name="connsiteY101" fmla="*/ 373273 h 605239"/>
              <a:gd name="connsiteX102" fmla="*/ 373273 h 605239"/>
              <a:gd name="connsiteY102" fmla="*/ 373273 h 605239"/>
              <a:gd name="connsiteX103" fmla="*/ 373273 h 605239"/>
              <a:gd name="connsiteY103" fmla="*/ 373273 h 605239"/>
              <a:gd name="connsiteX104" fmla="*/ 373273 h 605239"/>
              <a:gd name="connsiteY104" fmla="*/ 373273 h 605239"/>
              <a:gd name="connsiteX105" fmla="*/ 373273 h 605239"/>
              <a:gd name="connsiteY105" fmla="*/ 373273 h 605239"/>
              <a:gd name="connsiteX106" fmla="*/ 373273 h 605239"/>
              <a:gd name="connsiteY106" fmla="*/ 373273 h 605239"/>
              <a:gd name="connsiteX107" fmla="*/ 373273 h 605239"/>
              <a:gd name="connsiteY107" fmla="*/ 373273 h 605239"/>
              <a:gd name="connsiteX108" fmla="*/ 373273 h 605239"/>
              <a:gd name="connsiteY108" fmla="*/ 373273 h 605239"/>
              <a:gd name="connsiteX109" fmla="*/ 373273 h 605239"/>
              <a:gd name="connsiteY109" fmla="*/ 373273 h 605239"/>
              <a:gd name="connsiteX110" fmla="*/ 373273 h 605239"/>
              <a:gd name="connsiteY110" fmla="*/ 373273 h 605239"/>
              <a:gd name="connsiteX111" fmla="*/ 373273 h 605239"/>
              <a:gd name="connsiteY111" fmla="*/ 373273 h 605239"/>
              <a:gd name="connsiteX112" fmla="*/ 373273 h 605239"/>
              <a:gd name="connsiteY112" fmla="*/ 373273 h 605239"/>
              <a:gd name="connsiteX113" fmla="*/ 373273 h 605239"/>
              <a:gd name="connsiteY113" fmla="*/ 373273 h 605239"/>
              <a:gd name="connsiteX114" fmla="*/ 373273 h 605239"/>
              <a:gd name="connsiteY114" fmla="*/ 373273 h 605239"/>
              <a:gd name="connsiteX115" fmla="*/ 373273 h 605239"/>
              <a:gd name="connsiteY115" fmla="*/ 373273 h 605239"/>
              <a:gd name="connsiteX116" fmla="*/ 373273 h 605239"/>
              <a:gd name="connsiteY116" fmla="*/ 373273 h 605239"/>
              <a:gd name="connsiteX117" fmla="*/ 373273 h 605239"/>
              <a:gd name="connsiteY117" fmla="*/ 373273 h 605239"/>
              <a:gd name="connsiteX118" fmla="*/ 373273 h 605239"/>
              <a:gd name="connsiteY118" fmla="*/ 373273 h 605239"/>
              <a:gd name="connsiteX119" fmla="*/ 373273 h 605239"/>
              <a:gd name="connsiteY119" fmla="*/ 373273 h 605239"/>
              <a:gd name="connsiteX120" fmla="*/ 373273 h 605239"/>
              <a:gd name="connsiteY120" fmla="*/ 373273 h 605239"/>
              <a:gd name="connsiteX121" fmla="*/ 373273 h 605239"/>
              <a:gd name="connsiteY121" fmla="*/ 373273 h 605239"/>
              <a:gd name="connsiteX122" fmla="*/ 373273 h 605239"/>
              <a:gd name="connsiteY122" fmla="*/ 373273 h 605239"/>
              <a:gd name="connsiteX123" fmla="*/ 373273 h 605239"/>
              <a:gd name="connsiteY123" fmla="*/ 373273 h 605239"/>
              <a:gd name="connsiteX124" fmla="*/ 373273 h 605239"/>
              <a:gd name="connsiteY124" fmla="*/ 373273 h 605239"/>
              <a:gd name="connsiteX125" fmla="*/ 373273 h 605239"/>
              <a:gd name="connsiteY125" fmla="*/ 373273 h 605239"/>
              <a:gd name="connsiteX126" fmla="*/ 373273 h 605239"/>
              <a:gd name="connsiteY126" fmla="*/ 373273 h 605239"/>
              <a:gd name="connsiteX127" fmla="*/ 373273 h 605239"/>
              <a:gd name="connsiteY127" fmla="*/ 373273 h 605239"/>
              <a:gd name="connsiteX128" fmla="*/ 373273 h 605239"/>
              <a:gd name="connsiteY128" fmla="*/ 373273 h 605239"/>
              <a:gd name="connsiteX129" fmla="*/ 373273 h 605239"/>
              <a:gd name="connsiteY129" fmla="*/ 373273 h 605239"/>
              <a:gd name="connsiteX130" fmla="*/ 373273 h 605239"/>
              <a:gd name="connsiteY130" fmla="*/ 373273 h 605239"/>
              <a:gd name="connsiteX131" fmla="*/ 373273 h 605239"/>
              <a:gd name="connsiteY131" fmla="*/ 373273 h 605239"/>
              <a:gd name="connsiteX132" fmla="*/ 373273 h 605239"/>
              <a:gd name="connsiteY132" fmla="*/ 373273 h 605239"/>
              <a:gd name="connsiteX133" fmla="*/ 373273 h 605239"/>
              <a:gd name="connsiteY133" fmla="*/ 373273 h 605239"/>
              <a:gd name="connsiteX134" fmla="*/ 373273 h 605239"/>
              <a:gd name="connsiteY134" fmla="*/ 373273 h 605239"/>
              <a:gd name="connsiteX135" fmla="*/ 373273 h 605239"/>
              <a:gd name="connsiteY135" fmla="*/ 373273 h 605239"/>
              <a:gd name="connsiteX136" fmla="*/ 373273 h 605239"/>
              <a:gd name="connsiteY136" fmla="*/ 373273 h 605239"/>
              <a:gd name="connsiteX137" fmla="*/ 373273 h 605239"/>
              <a:gd name="connsiteY137" fmla="*/ 373273 h 605239"/>
              <a:gd name="connsiteX138" fmla="*/ 373273 h 605239"/>
              <a:gd name="connsiteY138" fmla="*/ 373273 h 605239"/>
              <a:gd name="connsiteX139" fmla="*/ 373273 h 605239"/>
              <a:gd name="connsiteY139" fmla="*/ 373273 h 605239"/>
              <a:gd name="connsiteX140" fmla="*/ 373273 h 605239"/>
              <a:gd name="connsiteY140" fmla="*/ 373273 h 605239"/>
              <a:gd name="connsiteX141" fmla="*/ 373273 h 605239"/>
              <a:gd name="connsiteY141" fmla="*/ 373273 h 605239"/>
              <a:gd name="connsiteX142" fmla="*/ 373273 h 605239"/>
              <a:gd name="connsiteY142" fmla="*/ 373273 h 605239"/>
              <a:gd name="connsiteX143" fmla="*/ 373273 h 605239"/>
              <a:gd name="connsiteY143" fmla="*/ 373273 h 605239"/>
              <a:gd name="connsiteX144" fmla="*/ 373273 h 605239"/>
              <a:gd name="connsiteY144" fmla="*/ 373273 h 605239"/>
              <a:gd name="connsiteX145" fmla="*/ 373273 h 605239"/>
              <a:gd name="connsiteY145" fmla="*/ 373273 h 605239"/>
              <a:gd name="connsiteX146" fmla="*/ 373273 h 605239"/>
              <a:gd name="connsiteY146" fmla="*/ 373273 h 605239"/>
              <a:gd name="connsiteX147" fmla="*/ 373273 h 605239"/>
              <a:gd name="connsiteY147" fmla="*/ 373273 h 605239"/>
              <a:gd name="connsiteX148" fmla="*/ 373273 h 605239"/>
              <a:gd name="connsiteY148" fmla="*/ 373273 h 605239"/>
              <a:gd name="connsiteX149" fmla="*/ 373273 h 605239"/>
              <a:gd name="connsiteY149" fmla="*/ 373273 h 605239"/>
              <a:gd name="connsiteX150" fmla="*/ 373273 h 605239"/>
              <a:gd name="connsiteY150" fmla="*/ 373273 h 605239"/>
              <a:gd name="connsiteX151" fmla="*/ 373273 h 605239"/>
              <a:gd name="connsiteY151" fmla="*/ 373273 h 605239"/>
              <a:gd name="connsiteX152" fmla="*/ 373273 h 605239"/>
              <a:gd name="connsiteY152" fmla="*/ 373273 h 605239"/>
              <a:gd name="connsiteX153" fmla="*/ 373273 h 605239"/>
              <a:gd name="connsiteY153" fmla="*/ 373273 h 605239"/>
              <a:gd name="connsiteX154" fmla="*/ 373273 h 605239"/>
              <a:gd name="connsiteY154" fmla="*/ 373273 h 605239"/>
              <a:gd name="connsiteX155" fmla="*/ 373273 h 605239"/>
              <a:gd name="connsiteY155" fmla="*/ 373273 h 605239"/>
              <a:gd name="connsiteX156" fmla="*/ 373273 h 605239"/>
              <a:gd name="connsiteY156" fmla="*/ 373273 h 605239"/>
              <a:gd name="connsiteX157" fmla="*/ 373273 h 605239"/>
              <a:gd name="connsiteY157" fmla="*/ 373273 h 605239"/>
              <a:gd name="connsiteX158" fmla="*/ 373273 h 605239"/>
              <a:gd name="connsiteY158" fmla="*/ 373273 h 605239"/>
              <a:gd name="connsiteX159" fmla="*/ 373273 h 605239"/>
              <a:gd name="connsiteY159" fmla="*/ 373273 h 605239"/>
              <a:gd name="connsiteX160" fmla="*/ 373273 h 605239"/>
              <a:gd name="connsiteY160" fmla="*/ 373273 h 605239"/>
              <a:gd name="connsiteX161" fmla="*/ 373273 h 605239"/>
              <a:gd name="connsiteY161" fmla="*/ 373273 h 605239"/>
              <a:gd name="connsiteX162" fmla="*/ 373273 h 605239"/>
              <a:gd name="connsiteY162" fmla="*/ 373273 h 605239"/>
              <a:gd name="connsiteX163" fmla="*/ 373273 h 605239"/>
              <a:gd name="connsiteY163" fmla="*/ 373273 h 605239"/>
              <a:gd name="connsiteX164" fmla="*/ 373273 h 605239"/>
              <a:gd name="connsiteY164" fmla="*/ 373273 h 605239"/>
              <a:gd name="connsiteX165" fmla="*/ 373273 h 605239"/>
              <a:gd name="connsiteY165" fmla="*/ 373273 h 605239"/>
              <a:gd name="connsiteX166" fmla="*/ 373273 h 605239"/>
              <a:gd name="connsiteY166" fmla="*/ 373273 h 605239"/>
              <a:gd name="connsiteX167" fmla="*/ 373273 h 605239"/>
              <a:gd name="connsiteY167" fmla="*/ 373273 h 605239"/>
              <a:gd name="connsiteX168" fmla="*/ 373273 h 605239"/>
              <a:gd name="connsiteY168" fmla="*/ 373273 h 605239"/>
              <a:gd name="connsiteX169" fmla="*/ 373273 h 605239"/>
              <a:gd name="connsiteY169" fmla="*/ 373273 h 605239"/>
              <a:gd name="connsiteX170" fmla="*/ 373273 h 605239"/>
              <a:gd name="connsiteY170" fmla="*/ 373273 h 605239"/>
              <a:gd name="connsiteX171" fmla="*/ 373273 h 605239"/>
              <a:gd name="connsiteY171" fmla="*/ 373273 h 605239"/>
              <a:gd name="connsiteX172" fmla="*/ 373273 h 605239"/>
              <a:gd name="connsiteY172" fmla="*/ 373273 h 605239"/>
              <a:gd name="connsiteX173" fmla="*/ 373273 h 605239"/>
              <a:gd name="connsiteY173" fmla="*/ 373273 h 605239"/>
              <a:gd name="connsiteX174" fmla="*/ 373273 h 605239"/>
              <a:gd name="connsiteY174" fmla="*/ 373273 h 605239"/>
              <a:gd name="connsiteX175" fmla="*/ 373273 h 605239"/>
              <a:gd name="connsiteY175" fmla="*/ 373273 h 605239"/>
              <a:gd name="connsiteX176" fmla="*/ 373273 h 605239"/>
              <a:gd name="connsiteY176" fmla="*/ 373273 h 605239"/>
              <a:gd name="connsiteX177" fmla="*/ 373273 h 605239"/>
              <a:gd name="connsiteY177" fmla="*/ 373273 h 605239"/>
              <a:gd name="connsiteX178" fmla="*/ 373273 h 605239"/>
              <a:gd name="connsiteY178" fmla="*/ 373273 h 605239"/>
              <a:gd name="connsiteX179" fmla="*/ 373273 h 605239"/>
              <a:gd name="connsiteY179" fmla="*/ 373273 h 605239"/>
              <a:gd name="connsiteX180" fmla="*/ 373273 h 605239"/>
              <a:gd name="connsiteY180" fmla="*/ 373273 h 605239"/>
              <a:gd name="connsiteX181" fmla="*/ 373273 h 605239"/>
              <a:gd name="connsiteY181" fmla="*/ 373273 h 605239"/>
              <a:gd name="connsiteX182" fmla="*/ 373273 h 605239"/>
              <a:gd name="connsiteY182" fmla="*/ 373273 h 605239"/>
              <a:gd name="connsiteX183" fmla="*/ 373273 h 605239"/>
              <a:gd name="connsiteY183" fmla="*/ 373273 h 605239"/>
              <a:gd name="connsiteX184" fmla="*/ 373273 h 605239"/>
              <a:gd name="connsiteY184" fmla="*/ 373273 h 605239"/>
              <a:gd name="connsiteX185" fmla="*/ 373273 h 605239"/>
              <a:gd name="connsiteY185" fmla="*/ 373273 h 605239"/>
              <a:gd name="connsiteX186" fmla="*/ 373273 h 605239"/>
              <a:gd name="connsiteY186" fmla="*/ 373273 h 605239"/>
              <a:gd name="connsiteX187" fmla="*/ 373273 h 605239"/>
              <a:gd name="connsiteY187" fmla="*/ 373273 h 605239"/>
              <a:gd name="connsiteX188" fmla="*/ 373273 h 605239"/>
              <a:gd name="connsiteY188" fmla="*/ 373273 h 605239"/>
              <a:gd name="connsiteX189" fmla="*/ 373273 h 605239"/>
              <a:gd name="connsiteY189" fmla="*/ 373273 h 605239"/>
              <a:gd name="connsiteX190" fmla="*/ 373273 h 605239"/>
              <a:gd name="connsiteY190" fmla="*/ 373273 h 605239"/>
              <a:gd name="connsiteX191" fmla="*/ 373273 h 605239"/>
              <a:gd name="connsiteY191" fmla="*/ 373273 h 605239"/>
              <a:gd name="connsiteX192" fmla="*/ 373273 h 605239"/>
              <a:gd name="connsiteY192" fmla="*/ 373273 h 605239"/>
              <a:gd name="connsiteX193" fmla="*/ 373273 h 605239"/>
              <a:gd name="connsiteY193" fmla="*/ 373273 h 605239"/>
              <a:gd name="connsiteX194" fmla="*/ 373273 h 605239"/>
              <a:gd name="connsiteY194" fmla="*/ 373273 h 605239"/>
              <a:gd name="connsiteX195" fmla="*/ 373273 h 605239"/>
              <a:gd name="connsiteY195" fmla="*/ 373273 h 605239"/>
              <a:gd name="connsiteX196" fmla="*/ 373273 h 605239"/>
              <a:gd name="connsiteY196" fmla="*/ 373273 h 605239"/>
              <a:gd name="connsiteX197" fmla="*/ 373273 h 605239"/>
              <a:gd name="connsiteY197" fmla="*/ 373273 h 605239"/>
              <a:gd name="connsiteX198" fmla="*/ 373273 h 605239"/>
              <a:gd name="connsiteY198" fmla="*/ 373273 h 605239"/>
              <a:gd name="connsiteX199" fmla="*/ 373273 h 605239"/>
              <a:gd name="connsiteY199" fmla="*/ 373273 h 605239"/>
              <a:gd name="connsiteX200" fmla="*/ 373273 h 605239"/>
              <a:gd name="connsiteY200" fmla="*/ 373273 h 605239"/>
              <a:gd name="connsiteX201" fmla="*/ 373273 h 605239"/>
              <a:gd name="connsiteY201" fmla="*/ 373273 h 605239"/>
              <a:gd name="connsiteX202" fmla="*/ 373273 h 605239"/>
              <a:gd name="connsiteY202" fmla="*/ 373273 h 605239"/>
              <a:gd name="connsiteX203" fmla="*/ 373273 h 605239"/>
              <a:gd name="connsiteY203" fmla="*/ 373273 h 605239"/>
              <a:gd name="connsiteX204" fmla="*/ 373273 h 605239"/>
              <a:gd name="connsiteY204" fmla="*/ 373273 h 605239"/>
              <a:gd name="connsiteX205" fmla="*/ 373273 h 605239"/>
              <a:gd name="connsiteY205" fmla="*/ 373273 h 605239"/>
              <a:gd name="connsiteX206" fmla="*/ 373273 h 605239"/>
              <a:gd name="connsiteY206" fmla="*/ 373273 h 605239"/>
              <a:gd name="connsiteX207" fmla="*/ 373273 h 605239"/>
              <a:gd name="connsiteY207" fmla="*/ 373273 h 605239"/>
              <a:gd name="connsiteX208" fmla="*/ 373273 h 605239"/>
              <a:gd name="connsiteY208" fmla="*/ 373273 h 605239"/>
              <a:gd name="connsiteX209" fmla="*/ 373273 h 605239"/>
              <a:gd name="connsiteY209" fmla="*/ 373273 h 605239"/>
              <a:gd name="connsiteX210" fmla="*/ 373273 h 605239"/>
              <a:gd name="connsiteY210" fmla="*/ 373273 h 605239"/>
              <a:gd name="connsiteX211" fmla="*/ 373273 h 605239"/>
              <a:gd name="connsiteY211" fmla="*/ 373273 h 605239"/>
              <a:gd name="connsiteX212" fmla="*/ 373273 h 605239"/>
              <a:gd name="connsiteY212" fmla="*/ 373273 h 605239"/>
              <a:gd name="connsiteX213" fmla="*/ 373273 h 605239"/>
              <a:gd name="connsiteY213" fmla="*/ 373273 h 605239"/>
              <a:gd name="connsiteX214" fmla="*/ 373273 h 605239"/>
              <a:gd name="connsiteY214" fmla="*/ 373273 h 605239"/>
              <a:gd name="connsiteX215" fmla="*/ 373273 h 605239"/>
              <a:gd name="connsiteY215" fmla="*/ 373273 h 605239"/>
              <a:gd name="connsiteX216" fmla="*/ 373273 h 605239"/>
              <a:gd name="connsiteY216" fmla="*/ 373273 h 605239"/>
              <a:gd name="connsiteX217" fmla="*/ 373273 h 605239"/>
              <a:gd name="connsiteY217" fmla="*/ 373273 h 605239"/>
              <a:gd name="connsiteX218" fmla="*/ 373273 h 605239"/>
              <a:gd name="connsiteY218" fmla="*/ 373273 h 605239"/>
              <a:gd name="connsiteX219" fmla="*/ 373273 h 605239"/>
              <a:gd name="connsiteY219" fmla="*/ 373273 h 605239"/>
              <a:gd name="connsiteX220" fmla="*/ 373273 h 605239"/>
              <a:gd name="connsiteY220" fmla="*/ 373273 h 605239"/>
              <a:gd name="connsiteX221" fmla="*/ 373273 h 605239"/>
              <a:gd name="connsiteY221" fmla="*/ 373273 h 605239"/>
              <a:gd name="connsiteX222" fmla="*/ 373273 h 605239"/>
              <a:gd name="connsiteY222" fmla="*/ 373273 h 605239"/>
              <a:gd name="connsiteX223" fmla="*/ 373273 h 605239"/>
              <a:gd name="connsiteY223" fmla="*/ 373273 h 605239"/>
              <a:gd name="connsiteX224" fmla="*/ 373273 h 605239"/>
              <a:gd name="connsiteY224" fmla="*/ 373273 h 605239"/>
              <a:gd name="connsiteX225" fmla="*/ 373273 h 605239"/>
              <a:gd name="connsiteY225" fmla="*/ 373273 h 605239"/>
              <a:gd name="connsiteX226" fmla="*/ 373273 h 605239"/>
              <a:gd name="connsiteY226" fmla="*/ 373273 h 605239"/>
              <a:gd name="connsiteX227" fmla="*/ 373273 h 605239"/>
              <a:gd name="connsiteY227" fmla="*/ 373273 h 605239"/>
              <a:gd name="connsiteX228" fmla="*/ 373273 h 605239"/>
              <a:gd name="connsiteY228" fmla="*/ 373273 h 605239"/>
              <a:gd name="connsiteX229" fmla="*/ 373273 h 605239"/>
              <a:gd name="connsiteY229" fmla="*/ 373273 h 605239"/>
              <a:gd name="connsiteX230" fmla="*/ 373273 h 605239"/>
              <a:gd name="connsiteY230" fmla="*/ 373273 h 605239"/>
              <a:gd name="connsiteX231" fmla="*/ 373273 h 605239"/>
              <a:gd name="connsiteY231" fmla="*/ 373273 h 605239"/>
              <a:gd name="connsiteX232" fmla="*/ 373273 h 605239"/>
              <a:gd name="connsiteY232" fmla="*/ 373273 h 605239"/>
              <a:gd name="connsiteX233" fmla="*/ 373273 h 605239"/>
              <a:gd name="connsiteY233" fmla="*/ 373273 h 605239"/>
              <a:gd name="connsiteX234" fmla="*/ 373273 h 605239"/>
              <a:gd name="connsiteY234" fmla="*/ 373273 h 605239"/>
              <a:gd name="connsiteX235" fmla="*/ 373273 h 605239"/>
              <a:gd name="connsiteY235" fmla="*/ 373273 h 605239"/>
              <a:gd name="connsiteX236" fmla="*/ 373273 h 605239"/>
              <a:gd name="connsiteY236" fmla="*/ 373273 h 605239"/>
              <a:gd name="connsiteX237" fmla="*/ 373273 h 605239"/>
              <a:gd name="connsiteY237" fmla="*/ 373273 h 605239"/>
              <a:gd name="connsiteX238" fmla="*/ 373273 h 605239"/>
              <a:gd name="connsiteY238" fmla="*/ 373273 h 605239"/>
              <a:gd name="connsiteX239" fmla="*/ 373273 h 605239"/>
              <a:gd name="connsiteY239" fmla="*/ 373273 h 605239"/>
              <a:gd name="connsiteX240" fmla="*/ 373273 h 605239"/>
              <a:gd name="connsiteY240" fmla="*/ 373273 h 605239"/>
              <a:gd name="connsiteX241" fmla="*/ 373273 h 605239"/>
              <a:gd name="connsiteY241" fmla="*/ 373273 h 605239"/>
              <a:gd name="connsiteX242" fmla="*/ 373273 h 605239"/>
              <a:gd name="connsiteY242" fmla="*/ 373273 h 605239"/>
              <a:gd name="connsiteX243" fmla="*/ 373273 h 605239"/>
              <a:gd name="connsiteY243" fmla="*/ 373273 h 605239"/>
              <a:gd name="connsiteX244" fmla="*/ 373273 h 605239"/>
              <a:gd name="connsiteY244" fmla="*/ 373273 h 605239"/>
              <a:gd name="connsiteX245" fmla="*/ 373273 h 605239"/>
              <a:gd name="connsiteY245" fmla="*/ 373273 h 605239"/>
              <a:gd name="connsiteX246" fmla="*/ 373273 h 605239"/>
              <a:gd name="connsiteY246" fmla="*/ 373273 h 605239"/>
              <a:gd name="connsiteX247" fmla="*/ 373273 h 605239"/>
              <a:gd name="connsiteY247" fmla="*/ 373273 h 605239"/>
              <a:gd name="connsiteX248" fmla="*/ 373273 h 605239"/>
              <a:gd name="connsiteY248" fmla="*/ 373273 h 605239"/>
              <a:gd name="connsiteX249" fmla="*/ 373273 h 605239"/>
              <a:gd name="connsiteY249" fmla="*/ 373273 h 605239"/>
              <a:gd name="connsiteX250" fmla="*/ 373273 h 605239"/>
              <a:gd name="connsiteY250" fmla="*/ 373273 h 605239"/>
              <a:gd name="connsiteX251" fmla="*/ 373273 h 605239"/>
              <a:gd name="connsiteY251" fmla="*/ 373273 h 605239"/>
              <a:gd name="connsiteX252" fmla="*/ 373273 h 605239"/>
              <a:gd name="connsiteY252" fmla="*/ 373273 h 605239"/>
              <a:gd name="connsiteX253" fmla="*/ 373273 h 605239"/>
              <a:gd name="connsiteY253" fmla="*/ 373273 h 605239"/>
              <a:gd name="connsiteX254" fmla="*/ 373273 h 605239"/>
              <a:gd name="connsiteY254" fmla="*/ 373273 h 605239"/>
              <a:gd name="connsiteX255" fmla="*/ 373273 h 605239"/>
              <a:gd name="connsiteY255" fmla="*/ 373273 h 605239"/>
              <a:gd name="connsiteX256" fmla="*/ 373273 h 605239"/>
              <a:gd name="connsiteY256" fmla="*/ 373273 h 605239"/>
              <a:gd name="connsiteX257" fmla="*/ 373273 h 605239"/>
              <a:gd name="connsiteY257" fmla="*/ 373273 h 605239"/>
              <a:gd name="connsiteX258" fmla="*/ 373273 h 605239"/>
              <a:gd name="connsiteY258" fmla="*/ 373273 h 605239"/>
              <a:gd name="connsiteX259" fmla="*/ 373273 h 605239"/>
              <a:gd name="connsiteY259" fmla="*/ 373273 h 605239"/>
              <a:gd name="connsiteX260" fmla="*/ 373273 h 605239"/>
              <a:gd name="connsiteY260" fmla="*/ 373273 h 605239"/>
              <a:gd name="connsiteX261" fmla="*/ 373273 h 605239"/>
              <a:gd name="connsiteY261" fmla="*/ 373273 h 605239"/>
              <a:gd name="connsiteX262" fmla="*/ 373273 h 605239"/>
              <a:gd name="connsiteY262" fmla="*/ 373273 h 605239"/>
              <a:gd name="connsiteX263" fmla="*/ 373273 h 605239"/>
              <a:gd name="connsiteY263" fmla="*/ 373273 h 605239"/>
              <a:gd name="connsiteX264" fmla="*/ 373273 h 605239"/>
              <a:gd name="connsiteY264" fmla="*/ 373273 h 605239"/>
              <a:gd name="connsiteX265" fmla="*/ 373273 h 605239"/>
              <a:gd name="connsiteY265" fmla="*/ 373273 h 605239"/>
              <a:gd name="connsiteX266" fmla="*/ 373273 h 605239"/>
              <a:gd name="connsiteY266" fmla="*/ 373273 h 605239"/>
              <a:gd name="connsiteX267" fmla="*/ 373273 h 605239"/>
              <a:gd name="connsiteY267" fmla="*/ 373273 h 605239"/>
              <a:gd name="connsiteX268" fmla="*/ 373273 h 605239"/>
              <a:gd name="connsiteY268" fmla="*/ 373273 h 605239"/>
              <a:gd name="connsiteX269" fmla="*/ 373273 h 605239"/>
              <a:gd name="connsiteY269" fmla="*/ 373273 h 605239"/>
              <a:gd name="connsiteX270" fmla="*/ 373273 h 605239"/>
              <a:gd name="connsiteY270" fmla="*/ 373273 h 605239"/>
              <a:gd name="connsiteX271" fmla="*/ 373273 h 605239"/>
              <a:gd name="connsiteY271" fmla="*/ 373273 h 605239"/>
              <a:gd name="connsiteX272" fmla="*/ 373273 h 605239"/>
              <a:gd name="connsiteY272" fmla="*/ 373273 h 605239"/>
              <a:gd name="connsiteX273" fmla="*/ 373273 h 605239"/>
              <a:gd name="connsiteY273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</a:cxnLst>
            <a:rect l="l" t="t" r="r" b="b"/>
            <a:pathLst>
              <a:path w="568874" h="605225">
                <a:moveTo>
                  <a:pt x="302586" y="410090"/>
                </a:moveTo>
                <a:cubicBezTo>
                  <a:pt x="284194" y="408049"/>
                  <a:pt x="266771" y="409875"/>
                  <a:pt x="250746" y="420935"/>
                </a:cubicBezTo>
                <a:cubicBezTo>
                  <a:pt x="216222" y="444666"/>
                  <a:pt x="181267" y="467645"/>
                  <a:pt x="146528" y="490947"/>
                </a:cubicBezTo>
                <a:cubicBezTo>
                  <a:pt x="146098" y="491269"/>
                  <a:pt x="146098" y="491913"/>
                  <a:pt x="145668" y="492773"/>
                </a:cubicBezTo>
                <a:cubicBezTo>
                  <a:pt x="156316" y="504477"/>
                  <a:pt x="169114" y="512745"/>
                  <a:pt x="184924" y="515645"/>
                </a:cubicBezTo>
                <a:cubicBezTo>
                  <a:pt x="200734" y="518544"/>
                  <a:pt x="216545" y="522302"/>
                  <a:pt x="232462" y="523376"/>
                </a:cubicBezTo>
                <a:cubicBezTo>
                  <a:pt x="245691" y="524342"/>
                  <a:pt x="260856" y="525416"/>
                  <a:pt x="272149" y="520155"/>
                </a:cubicBezTo>
                <a:cubicBezTo>
                  <a:pt x="295595" y="509309"/>
                  <a:pt x="316998" y="494061"/>
                  <a:pt x="330334" y="470545"/>
                </a:cubicBezTo>
                <a:cubicBezTo>
                  <a:pt x="333668" y="464639"/>
                  <a:pt x="337110" y="458303"/>
                  <a:pt x="335389" y="450142"/>
                </a:cubicBezTo>
                <a:cubicBezTo>
                  <a:pt x="331410" y="451216"/>
                  <a:pt x="328506" y="452183"/>
                  <a:pt x="325494" y="452934"/>
                </a:cubicBezTo>
                <a:cubicBezTo>
                  <a:pt x="313233" y="456371"/>
                  <a:pt x="302263" y="460988"/>
                  <a:pt x="297423" y="474625"/>
                </a:cubicBezTo>
                <a:cubicBezTo>
                  <a:pt x="295918" y="478920"/>
                  <a:pt x="291616" y="482357"/>
                  <a:pt x="288604" y="486222"/>
                </a:cubicBezTo>
                <a:lnTo>
                  <a:pt x="286130" y="484934"/>
                </a:lnTo>
                <a:cubicBezTo>
                  <a:pt x="287529" y="479994"/>
                  <a:pt x="288927" y="474947"/>
                  <a:pt x="290755" y="468612"/>
                </a:cubicBezTo>
                <a:cubicBezTo>
                  <a:pt x="282366" y="471511"/>
                  <a:pt x="277096" y="475377"/>
                  <a:pt x="273762" y="482464"/>
                </a:cubicBezTo>
                <a:cubicBezTo>
                  <a:pt x="270751" y="489014"/>
                  <a:pt x="268600" y="496638"/>
                  <a:pt x="259565" y="500397"/>
                </a:cubicBezTo>
                <a:lnTo>
                  <a:pt x="259565" y="487511"/>
                </a:lnTo>
                <a:cubicBezTo>
                  <a:pt x="228053" y="501685"/>
                  <a:pt x="209231" y="507698"/>
                  <a:pt x="192991" y="500397"/>
                </a:cubicBezTo>
                <a:cubicBezTo>
                  <a:pt x="206865" y="496101"/>
                  <a:pt x="219771" y="492128"/>
                  <a:pt x="232570" y="488155"/>
                </a:cubicBezTo>
                <a:cubicBezTo>
                  <a:pt x="232355" y="487296"/>
                  <a:pt x="232247" y="486437"/>
                  <a:pt x="232032" y="485578"/>
                </a:cubicBezTo>
                <a:cubicBezTo>
                  <a:pt x="224288" y="484719"/>
                  <a:pt x="216652" y="483967"/>
                  <a:pt x="208908" y="483108"/>
                </a:cubicBezTo>
                <a:cubicBezTo>
                  <a:pt x="209123" y="481820"/>
                  <a:pt x="209231" y="480531"/>
                  <a:pt x="209446" y="479135"/>
                </a:cubicBezTo>
                <a:cubicBezTo>
                  <a:pt x="217620" y="479135"/>
                  <a:pt x="226439" y="477310"/>
                  <a:pt x="233968" y="479565"/>
                </a:cubicBezTo>
                <a:cubicBezTo>
                  <a:pt x="245906" y="483216"/>
                  <a:pt x="253112" y="478169"/>
                  <a:pt x="262039" y="470115"/>
                </a:cubicBezTo>
                <a:cubicBezTo>
                  <a:pt x="250638" y="469471"/>
                  <a:pt x="240636" y="473229"/>
                  <a:pt x="227622" y="468075"/>
                </a:cubicBezTo>
                <a:cubicBezTo>
                  <a:pt x="240313" y="463780"/>
                  <a:pt x="249993" y="461954"/>
                  <a:pt x="259458" y="464209"/>
                </a:cubicBezTo>
                <a:cubicBezTo>
                  <a:pt x="270105" y="466786"/>
                  <a:pt x="277526" y="462813"/>
                  <a:pt x="284947" y="455297"/>
                </a:cubicBezTo>
                <a:cubicBezTo>
                  <a:pt x="277957" y="450250"/>
                  <a:pt x="271181" y="445310"/>
                  <a:pt x="262684" y="439190"/>
                </a:cubicBezTo>
                <a:cubicBezTo>
                  <a:pt x="278279" y="435539"/>
                  <a:pt x="286130" y="445955"/>
                  <a:pt x="295703" y="449820"/>
                </a:cubicBezTo>
                <a:cubicBezTo>
                  <a:pt x="310222" y="444773"/>
                  <a:pt x="324204" y="440049"/>
                  <a:pt x="340659" y="434465"/>
                </a:cubicBezTo>
                <a:cubicBezTo>
                  <a:pt x="330011" y="426519"/>
                  <a:pt x="321407" y="419861"/>
                  <a:pt x="312588" y="413740"/>
                </a:cubicBezTo>
                <a:cubicBezTo>
                  <a:pt x="309684" y="411808"/>
                  <a:pt x="306027" y="410519"/>
                  <a:pt x="302586" y="410090"/>
                </a:cubicBezTo>
                <a:close/>
                <a:moveTo>
                  <a:pt x="274407" y="250093"/>
                </a:moveTo>
                <a:cubicBezTo>
                  <a:pt x="266664" y="257287"/>
                  <a:pt x="260103" y="263515"/>
                  <a:pt x="253220" y="269958"/>
                </a:cubicBezTo>
                <a:cubicBezTo>
                  <a:pt x="256876" y="274361"/>
                  <a:pt x="259458" y="277475"/>
                  <a:pt x="262684" y="281233"/>
                </a:cubicBezTo>
                <a:cubicBezTo>
                  <a:pt x="265481" y="276616"/>
                  <a:pt x="267847" y="272642"/>
                  <a:pt x="272256" y="265663"/>
                </a:cubicBezTo>
                <a:cubicBezTo>
                  <a:pt x="271181" y="276723"/>
                  <a:pt x="270535" y="283810"/>
                  <a:pt x="269890" y="290897"/>
                </a:cubicBezTo>
                <a:cubicBezTo>
                  <a:pt x="270966" y="291112"/>
                  <a:pt x="271934" y="291434"/>
                  <a:pt x="273009" y="291649"/>
                </a:cubicBezTo>
                <a:lnTo>
                  <a:pt x="282547" y="279228"/>
                </a:lnTo>
                <a:lnTo>
                  <a:pt x="282815" y="279121"/>
                </a:lnTo>
                <a:lnTo>
                  <a:pt x="277849" y="299165"/>
                </a:lnTo>
                <a:cubicBezTo>
                  <a:pt x="345391" y="378842"/>
                  <a:pt x="413471" y="459162"/>
                  <a:pt x="481552" y="539376"/>
                </a:cubicBezTo>
                <a:cubicBezTo>
                  <a:pt x="484133" y="537443"/>
                  <a:pt x="485531" y="536262"/>
                  <a:pt x="487682" y="534651"/>
                </a:cubicBezTo>
                <a:cubicBezTo>
                  <a:pt x="488220" y="540879"/>
                  <a:pt x="488650" y="545496"/>
                  <a:pt x="489403" y="553442"/>
                </a:cubicBezTo>
                <a:cubicBezTo>
                  <a:pt x="493813" y="546892"/>
                  <a:pt x="496071" y="543349"/>
                  <a:pt x="500373" y="536799"/>
                </a:cubicBezTo>
                <a:cubicBezTo>
                  <a:pt x="495748" y="559026"/>
                  <a:pt x="495748" y="559026"/>
                  <a:pt x="501986" y="567402"/>
                </a:cubicBezTo>
                <a:cubicBezTo>
                  <a:pt x="504998" y="563107"/>
                  <a:pt x="507902" y="558919"/>
                  <a:pt x="510698" y="554624"/>
                </a:cubicBezTo>
                <a:cubicBezTo>
                  <a:pt x="511774" y="554838"/>
                  <a:pt x="512849" y="554946"/>
                  <a:pt x="513817" y="555161"/>
                </a:cubicBezTo>
                <a:cubicBezTo>
                  <a:pt x="507041" y="569335"/>
                  <a:pt x="504460" y="582650"/>
                  <a:pt x="520700" y="593495"/>
                </a:cubicBezTo>
                <a:cubicBezTo>
                  <a:pt x="531671" y="590489"/>
                  <a:pt x="543179" y="585549"/>
                  <a:pt x="554687" y="575455"/>
                </a:cubicBezTo>
                <a:cubicBezTo>
                  <a:pt x="548449" y="569442"/>
                  <a:pt x="543071" y="564181"/>
                  <a:pt x="537478" y="559026"/>
                </a:cubicBezTo>
                <a:cubicBezTo>
                  <a:pt x="525002" y="547537"/>
                  <a:pt x="512204" y="536262"/>
                  <a:pt x="499835" y="524557"/>
                </a:cubicBezTo>
                <a:cubicBezTo>
                  <a:pt x="493382" y="518544"/>
                  <a:pt x="487252" y="512208"/>
                  <a:pt x="481337" y="505658"/>
                </a:cubicBezTo>
                <a:cubicBezTo>
                  <a:pt x="457783" y="479565"/>
                  <a:pt x="432508" y="454760"/>
                  <a:pt x="411320" y="426841"/>
                </a:cubicBezTo>
                <a:cubicBezTo>
                  <a:pt x="372064" y="375298"/>
                  <a:pt x="333991" y="322897"/>
                  <a:pt x="287206" y="277367"/>
                </a:cubicBezTo>
                <a:lnTo>
                  <a:pt x="282815" y="279121"/>
                </a:lnTo>
                <a:lnTo>
                  <a:pt x="282904" y="278763"/>
                </a:lnTo>
                <a:lnTo>
                  <a:pt x="282547" y="279228"/>
                </a:lnTo>
                <a:lnTo>
                  <a:pt x="282366" y="279300"/>
                </a:lnTo>
                <a:cubicBezTo>
                  <a:pt x="288389" y="267703"/>
                  <a:pt x="279247" y="260616"/>
                  <a:pt x="274407" y="250093"/>
                </a:cubicBezTo>
                <a:close/>
                <a:moveTo>
                  <a:pt x="126856" y="193825"/>
                </a:moveTo>
                <a:cubicBezTo>
                  <a:pt x="127929" y="194577"/>
                  <a:pt x="128894" y="195221"/>
                  <a:pt x="129967" y="195973"/>
                </a:cubicBezTo>
                <a:cubicBezTo>
                  <a:pt x="126856" y="209181"/>
                  <a:pt x="123744" y="222496"/>
                  <a:pt x="120633" y="235811"/>
                </a:cubicBezTo>
                <a:cubicBezTo>
                  <a:pt x="119346" y="235489"/>
                  <a:pt x="118058" y="235167"/>
                  <a:pt x="116771" y="234845"/>
                </a:cubicBezTo>
                <a:cubicBezTo>
                  <a:pt x="120204" y="221207"/>
                  <a:pt x="123530" y="207570"/>
                  <a:pt x="126856" y="193825"/>
                </a:cubicBezTo>
                <a:close/>
                <a:moveTo>
                  <a:pt x="91932" y="158189"/>
                </a:moveTo>
                <a:cubicBezTo>
                  <a:pt x="88488" y="177935"/>
                  <a:pt x="85045" y="197789"/>
                  <a:pt x="81494" y="217535"/>
                </a:cubicBezTo>
                <a:cubicBezTo>
                  <a:pt x="79019" y="196930"/>
                  <a:pt x="84077" y="177292"/>
                  <a:pt x="91932" y="158189"/>
                </a:cubicBezTo>
                <a:close/>
                <a:moveTo>
                  <a:pt x="73092" y="151838"/>
                </a:moveTo>
                <a:cubicBezTo>
                  <a:pt x="69001" y="171813"/>
                  <a:pt x="64910" y="191788"/>
                  <a:pt x="60496" y="213159"/>
                </a:cubicBezTo>
                <a:cubicBezTo>
                  <a:pt x="56297" y="199198"/>
                  <a:pt x="61465" y="171384"/>
                  <a:pt x="73092" y="151838"/>
                </a:cubicBezTo>
                <a:close/>
                <a:moveTo>
                  <a:pt x="333776" y="130900"/>
                </a:moveTo>
                <a:cubicBezTo>
                  <a:pt x="325709" y="135088"/>
                  <a:pt x="317213" y="138632"/>
                  <a:pt x="309577" y="143464"/>
                </a:cubicBezTo>
                <a:cubicBezTo>
                  <a:pt x="290755" y="155276"/>
                  <a:pt x="275160" y="171275"/>
                  <a:pt x="267309" y="191892"/>
                </a:cubicBezTo>
                <a:cubicBezTo>
                  <a:pt x="258705" y="214550"/>
                  <a:pt x="252574" y="237529"/>
                  <a:pt x="225686" y="245475"/>
                </a:cubicBezTo>
                <a:cubicBezTo>
                  <a:pt x="213856" y="260938"/>
                  <a:pt x="196217" y="260616"/>
                  <a:pt x="179332" y="263086"/>
                </a:cubicBezTo>
                <a:cubicBezTo>
                  <a:pt x="172556" y="264052"/>
                  <a:pt x="165242" y="267059"/>
                  <a:pt x="159865" y="271246"/>
                </a:cubicBezTo>
                <a:cubicBezTo>
                  <a:pt x="135451" y="290682"/>
                  <a:pt x="120824" y="316132"/>
                  <a:pt x="114908" y="348346"/>
                </a:cubicBezTo>
                <a:cubicBezTo>
                  <a:pt x="117274" y="346735"/>
                  <a:pt x="117812" y="346520"/>
                  <a:pt x="118135" y="346091"/>
                </a:cubicBezTo>
                <a:cubicBezTo>
                  <a:pt x="139645" y="310977"/>
                  <a:pt x="174169" y="291756"/>
                  <a:pt x="209016" y="273072"/>
                </a:cubicBezTo>
                <a:cubicBezTo>
                  <a:pt x="211275" y="271783"/>
                  <a:pt x="214609" y="272428"/>
                  <a:pt x="217513" y="272106"/>
                </a:cubicBezTo>
                <a:cubicBezTo>
                  <a:pt x="217728" y="275327"/>
                  <a:pt x="218911" y="278871"/>
                  <a:pt x="217943" y="281662"/>
                </a:cubicBezTo>
                <a:cubicBezTo>
                  <a:pt x="215577" y="289072"/>
                  <a:pt x="211812" y="295944"/>
                  <a:pt x="209339" y="303353"/>
                </a:cubicBezTo>
                <a:cubicBezTo>
                  <a:pt x="206542" y="311622"/>
                  <a:pt x="202455" y="319997"/>
                  <a:pt x="205897" y="332453"/>
                </a:cubicBezTo>
                <a:cubicBezTo>
                  <a:pt x="209446" y="323648"/>
                  <a:pt x="211705" y="317420"/>
                  <a:pt x="214286" y="311407"/>
                </a:cubicBezTo>
                <a:cubicBezTo>
                  <a:pt x="229343" y="276079"/>
                  <a:pt x="252897" y="249341"/>
                  <a:pt x="289895" y="235918"/>
                </a:cubicBezTo>
                <a:cubicBezTo>
                  <a:pt x="299144" y="232590"/>
                  <a:pt x="308071" y="228187"/>
                  <a:pt x="316998" y="223999"/>
                </a:cubicBezTo>
                <a:cubicBezTo>
                  <a:pt x="319794" y="222603"/>
                  <a:pt x="322053" y="220348"/>
                  <a:pt x="324634" y="218415"/>
                </a:cubicBezTo>
                <a:cubicBezTo>
                  <a:pt x="324204" y="217449"/>
                  <a:pt x="323881" y="216375"/>
                  <a:pt x="323558" y="215301"/>
                </a:cubicBezTo>
                <a:cubicBezTo>
                  <a:pt x="314954" y="216482"/>
                  <a:pt x="305920" y="216160"/>
                  <a:pt x="298069" y="219167"/>
                </a:cubicBezTo>
                <a:cubicBezTo>
                  <a:pt x="289895" y="222174"/>
                  <a:pt x="283011" y="228402"/>
                  <a:pt x="272364" y="235381"/>
                </a:cubicBezTo>
                <a:cubicBezTo>
                  <a:pt x="273547" y="227650"/>
                  <a:pt x="273332" y="223462"/>
                  <a:pt x="274945" y="220241"/>
                </a:cubicBezTo>
                <a:cubicBezTo>
                  <a:pt x="279462" y="211543"/>
                  <a:pt x="284194" y="202845"/>
                  <a:pt x="290002" y="194899"/>
                </a:cubicBezTo>
                <a:cubicBezTo>
                  <a:pt x="303231" y="176966"/>
                  <a:pt x="317213" y="159571"/>
                  <a:pt x="330764" y="141960"/>
                </a:cubicBezTo>
                <a:cubicBezTo>
                  <a:pt x="332700" y="139383"/>
                  <a:pt x="334098" y="136269"/>
                  <a:pt x="335712" y="133477"/>
                </a:cubicBezTo>
                <a:cubicBezTo>
                  <a:pt x="335066" y="132618"/>
                  <a:pt x="334421" y="131759"/>
                  <a:pt x="333776" y="130900"/>
                </a:cubicBezTo>
                <a:close/>
                <a:moveTo>
                  <a:pt x="199544" y="125306"/>
                </a:moveTo>
                <a:cubicBezTo>
                  <a:pt x="199329" y="140765"/>
                  <a:pt x="192659" y="154398"/>
                  <a:pt x="187172" y="168139"/>
                </a:cubicBezTo>
                <a:cubicBezTo>
                  <a:pt x="186419" y="152359"/>
                  <a:pt x="192121" y="138510"/>
                  <a:pt x="199544" y="125306"/>
                </a:cubicBezTo>
                <a:close/>
                <a:moveTo>
                  <a:pt x="459504" y="124886"/>
                </a:moveTo>
                <a:cubicBezTo>
                  <a:pt x="427561" y="163329"/>
                  <a:pt x="396048" y="201020"/>
                  <a:pt x="364966" y="239032"/>
                </a:cubicBezTo>
                <a:cubicBezTo>
                  <a:pt x="361201" y="243650"/>
                  <a:pt x="358190" y="249770"/>
                  <a:pt x="357114" y="255569"/>
                </a:cubicBezTo>
                <a:cubicBezTo>
                  <a:pt x="353888" y="274038"/>
                  <a:pt x="367332" y="306575"/>
                  <a:pt x="384002" y="321393"/>
                </a:cubicBezTo>
                <a:cubicBezTo>
                  <a:pt x="385938" y="302387"/>
                  <a:pt x="393897" y="285421"/>
                  <a:pt x="392499" y="266414"/>
                </a:cubicBezTo>
                <a:cubicBezTo>
                  <a:pt x="391746" y="256965"/>
                  <a:pt x="392822" y="246764"/>
                  <a:pt x="398199" y="238495"/>
                </a:cubicBezTo>
                <a:cubicBezTo>
                  <a:pt x="399382" y="238710"/>
                  <a:pt x="400565" y="238925"/>
                  <a:pt x="401748" y="239140"/>
                </a:cubicBezTo>
                <a:lnTo>
                  <a:pt x="401748" y="267273"/>
                </a:lnTo>
                <a:cubicBezTo>
                  <a:pt x="410783" y="259005"/>
                  <a:pt x="422613" y="252884"/>
                  <a:pt x="417236" y="237314"/>
                </a:cubicBezTo>
                <a:cubicBezTo>
                  <a:pt x="415515" y="232267"/>
                  <a:pt x="416590" y="226039"/>
                  <a:pt x="417128" y="220348"/>
                </a:cubicBezTo>
                <a:cubicBezTo>
                  <a:pt x="417881" y="214013"/>
                  <a:pt x="418096" y="207140"/>
                  <a:pt x="426700" y="201664"/>
                </a:cubicBezTo>
                <a:lnTo>
                  <a:pt x="426700" y="236240"/>
                </a:lnTo>
                <a:cubicBezTo>
                  <a:pt x="438316" y="223140"/>
                  <a:pt x="437240" y="207355"/>
                  <a:pt x="447996" y="194255"/>
                </a:cubicBezTo>
                <a:lnTo>
                  <a:pt x="447996" y="225502"/>
                </a:lnTo>
                <a:cubicBezTo>
                  <a:pt x="452943" y="223462"/>
                  <a:pt x="456922" y="221851"/>
                  <a:pt x="462515" y="219596"/>
                </a:cubicBezTo>
                <a:cubicBezTo>
                  <a:pt x="460364" y="229475"/>
                  <a:pt x="454556" y="233556"/>
                  <a:pt x="448641" y="237314"/>
                </a:cubicBezTo>
                <a:cubicBezTo>
                  <a:pt x="439822" y="242791"/>
                  <a:pt x="422398" y="264159"/>
                  <a:pt x="417881" y="275112"/>
                </a:cubicBezTo>
                <a:cubicBezTo>
                  <a:pt x="427883" y="273072"/>
                  <a:pt x="433476" y="261153"/>
                  <a:pt x="446597" y="262012"/>
                </a:cubicBezTo>
                <a:cubicBezTo>
                  <a:pt x="438423" y="273394"/>
                  <a:pt x="428851" y="279730"/>
                  <a:pt x="417128" y="283595"/>
                </a:cubicBezTo>
                <a:cubicBezTo>
                  <a:pt x="413902" y="284669"/>
                  <a:pt x="409169" y="285743"/>
                  <a:pt x="407879" y="288213"/>
                </a:cubicBezTo>
                <a:cubicBezTo>
                  <a:pt x="403039" y="298199"/>
                  <a:pt x="397769" y="308400"/>
                  <a:pt x="397984" y="322467"/>
                </a:cubicBezTo>
                <a:cubicBezTo>
                  <a:pt x="404867" y="320642"/>
                  <a:pt x="410783" y="319782"/>
                  <a:pt x="416053" y="317528"/>
                </a:cubicBezTo>
                <a:cubicBezTo>
                  <a:pt x="441650" y="306467"/>
                  <a:pt x="455847" y="284776"/>
                  <a:pt x="466064" y="260616"/>
                </a:cubicBezTo>
                <a:cubicBezTo>
                  <a:pt x="485316" y="215086"/>
                  <a:pt x="483057" y="169987"/>
                  <a:pt x="459504" y="124886"/>
                </a:cubicBezTo>
                <a:close/>
                <a:moveTo>
                  <a:pt x="103010" y="105397"/>
                </a:moveTo>
                <a:cubicBezTo>
                  <a:pt x="92591" y="103115"/>
                  <a:pt x="81298" y="105719"/>
                  <a:pt x="71242" y="115007"/>
                </a:cubicBezTo>
                <a:cubicBezTo>
                  <a:pt x="61348" y="124135"/>
                  <a:pt x="49409" y="122954"/>
                  <a:pt x="38009" y="116618"/>
                </a:cubicBezTo>
                <a:cubicBezTo>
                  <a:pt x="36180" y="115652"/>
                  <a:pt x="34675" y="114148"/>
                  <a:pt x="32846" y="113289"/>
                </a:cubicBezTo>
                <a:cubicBezTo>
                  <a:pt x="23812" y="108565"/>
                  <a:pt x="17682" y="111786"/>
                  <a:pt x="16714" y="121772"/>
                </a:cubicBezTo>
                <a:cubicBezTo>
                  <a:pt x="16068" y="128430"/>
                  <a:pt x="15100" y="135088"/>
                  <a:pt x="15315" y="141746"/>
                </a:cubicBezTo>
                <a:cubicBezTo>
                  <a:pt x="15746" y="153772"/>
                  <a:pt x="15961" y="165906"/>
                  <a:pt x="22952" y="178470"/>
                </a:cubicBezTo>
                <a:cubicBezTo>
                  <a:pt x="25210" y="171168"/>
                  <a:pt x="26931" y="165691"/>
                  <a:pt x="28652" y="160322"/>
                </a:cubicBezTo>
                <a:cubicBezTo>
                  <a:pt x="29082" y="173423"/>
                  <a:pt x="20370" y="188241"/>
                  <a:pt x="38009" y="197369"/>
                </a:cubicBezTo>
                <a:cubicBezTo>
                  <a:pt x="40590" y="185664"/>
                  <a:pt x="43064" y="174282"/>
                  <a:pt x="45537" y="163007"/>
                </a:cubicBezTo>
                <a:cubicBezTo>
                  <a:pt x="46290" y="163007"/>
                  <a:pt x="46936" y="163007"/>
                  <a:pt x="47688" y="163114"/>
                </a:cubicBezTo>
                <a:cubicBezTo>
                  <a:pt x="46075" y="174282"/>
                  <a:pt x="44785" y="185449"/>
                  <a:pt x="42741" y="196510"/>
                </a:cubicBezTo>
                <a:cubicBezTo>
                  <a:pt x="41666" y="202308"/>
                  <a:pt x="43171" y="206389"/>
                  <a:pt x="47473" y="210254"/>
                </a:cubicBezTo>
                <a:cubicBezTo>
                  <a:pt x="61240" y="222496"/>
                  <a:pt x="77588" y="228831"/>
                  <a:pt x="95764" y="233878"/>
                </a:cubicBezTo>
                <a:cubicBezTo>
                  <a:pt x="99851" y="213368"/>
                  <a:pt x="98883" y="193503"/>
                  <a:pt x="108025" y="175463"/>
                </a:cubicBezTo>
                <a:cubicBezTo>
                  <a:pt x="106089" y="196080"/>
                  <a:pt x="104045" y="216697"/>
                  <a:pt x="102002" y="237636"/>
                </a:cubicBezTo>
                <a:cubicBezTo>
                  <a:pt x="112972" y="239891"/>
                  <a:pt x="121899" y="241609"/>
                  <a:pt x="131041" y="243435"/>
                </a:cubicBezTo>
                <a:cubicBezTo>
                  <a:pt x="133299" y="234630"/>
                  <a:pt x="135343" y="227328"/>
                  <a:pt x="137279" y="219919"/>
                </a:cubicBezTo>
                <a:cubicBezTo>
                  <a:pt x="137602" y="220026"/>
                  <a:pt x="138032" y="220026"/>
                  <a:pt x="138462" y="220133"/>
                </a:cubicBezTo>
                <a:cubicBezTo>
                  <a:pt x="137602" y="228080"/>
                  <a:pt x="136849" y="236026"/>
                  <a:pt x="135881" y="244831"/>
                </a:cubicBezTo>
                <a:cubicBezTo>
                  <a:pt x="161908" y="249770"/>
                  <a:pt x="186860" y="249663"/>
                  <a:pt x="211167" y="247408"/>
                </a:cubicBezTo>
                <a:cubicBezTo>
                  <a:pt x="219986" y="234200"/>
                  <a:pt x="217082" y="223140"/>
                  <a:pt x="208156" y="213691"/>
                </a:cubicBezTo>
                <a:cubicBezTo>
                  <a:pt x="200089" y="205100"/>
                  <a:pt x="191270" y="196832"/>
                  <a:pt x="182020" y="189530"/>
                </a:cubicBezTo>
                <a:cubicBezTo>
                  <a:pt x="165135" y="176215"/>
                  <a:pt x="150400" y="161289"/>
                  <a:pt x="140290" y="142068"/>
                </a:cubicBezTo>
                <a:cubicBezTo>
                  <a:pt x="137279" y="136162"/>
                  <a:pt x="133084" y="130685"/>
                  <a:pt x="129535" y="125101"/>
                </a:cubicBezTo>
                <a:cubicBezTo>
                  <a:pt x="122975" y="114846"/>
                  <a:pt x="113429" y="107679"/>
                  <a:pt x="103010" y="105397"/>
                </a:cubicBezTo>
                <a:close/>
                <a:moveTo>
                  <a:pt x="123243" y="63868"/>
                </a:moveTo>
                <a:cubicBezTo>
                  <a:pt x="114639" y="61586"/>
                  <a:pt x="105014" y="63894"/>
                  <a:pt x="95764" y="71411"/>
                </a:cubicBezTo>
                <a:cubicBezTo>
                  <a:pt x="85224" y="80001"/>
                  <a:pt x="74254" y="82578"/>
                  <a:pt x="61025" y="78068"/>
                </a:cubicBezTo>
                <a:cubicBezTo>
                  <a:pt x="41881" y="71518"/>
                  <a:pt x="34782" y="75706"/>
                  <a:pt x="28437" y="95679"/>
                </a:cubicBezTo>
                <a:cubicBezTo>
                  <a:pt x="42526" y="111142"/>
                  <a:pt x="57045" y="113611"/>
                  <a:pt x="76190" y="102444"/>
                </a:cubicBezTo>
                <a:cubicBezTo>
                  <a:pt x="98453" y="89343"/>
                  <a:pt x="120501" y="95894"/>
                  <a:pt x="136311" y="116618"/>
                </a:cubicBezTo>
                <a:cubicBezTo>
                  <a:pt x="140505" y="122202"/>
                  <a:pt x="144592" y="127786"/>
                  <a:pt x="149540" y="134444"/>
                </a:cubicBezTo>
                <a:cubicBezTo>
                  <a:pt x="153519" y="115544"/>
                  <a:pt x="152229" y="99759"/>
                  <a:pt x="144592" y="83867"/>
                </a:cubicBezTo>
                <a:cubicBezTo>
                  <a:pt x="139430" y="73022"/>
                  <a:pt x="131848" y="66149"/>
                  <a:pt x="123243" y="63868"/>
                </a:cubicBezTo>
                <a:close/>
                <a:moveTo>
                  <a:pt x="78126" y="41559"/>
                </a:moveTo>
                <a:cubicBezTo>
                  <a:pt x="71457" y="41666"/>
                  <a:pt x="64574" y="42311"/>
                  <a:pt x="58336" y="44244"/>
                </a:cubicBezTo>
                <a:cubicBezTo>
                  <a:pt x="49517" y="46928"/>
                  <a:pt x="43386" y="53049"/>
                  <a:pt x="41881" y="63787"/>
                </a:cubicBezTo>
                <a:cubicBezTo>
                  <a:pt x="48226" y="65398"/>
                  <a:pt x="53496" y="65934"/>
                  <a:pt x="58013" y="67975"/>
                </a:cubicBezTo>
                <a:cubicBezTo>
                  <a:pt x="73716" y="74847"/>
                  <a:pt x="85977" y="71303"/>
                  <a:pt x="95441" y="57129"/>
                </a:cubicBezTo>
                <a:cubicBezTo>
                  <a:pt x="91247" y="44888"/>
                  <a:pt x="87805" y="41344"/>
                  <a:pt x="78126" y="41559"/>
                </a:cubicBezTo>
                <a:close/>
                <a:moveTo>
                  <a:pt x="88881" y="20942"/>
                </a:moveTo>
                <a:cubicBezTo>
                  <a:pt x="81675" y="18794"/>
                  <a:pt x="76942" y="23090"/>
                  <a:pt x="71135" y="30499"/>
                </a:cubicBezTo>
                <a:lnTo>
                  <a:pt x="93505" y="30499"/>
                </a:lnTo>
                <a:cubicBezTo>
                  <a:pt x="91569" y="26311"/>
                  <a:pt x="90817" y="21586"/>
                  <a:pt x="88881" y="20942"/>
                </a:cubicBezTo>
                <a:close/>
                <a:moveTo>
                  <a:pt x="175876" y="12513"/>
                </a:moveTo>
                <a:cubicBezTo>
                  <a:pt x="170889" y="13103"/>
                  <a:pt x="166103" y="16325"/>
                  <a:pt x="162231" y="21908"/>
                </a:cubicBezTo>
                <a:cubicBezTo>
                  <a:pt x="156316" y="30606"/>
                  <a:pt x="157391" y="38016"/>
                  <a:pt x="163737" y="45854"/>
                </a:cubicBezTo>
                <a:cubicBezTo>
                  <a:pt x="176320" y="61317"/>
                  <a:pt x="177718" y="78498"/>
                  <a:pt x="170835" y="96860"/>
                </a:cubicBezTo>
                <a:cubicBezTo>
                  <a:pt x="168899" y="102122"/>
                  <a:pt x="167178" y="107705"/>
                  <a:pt x="166103" y="113289"/>
                </a:cubicBezTo>
                <a:cubicBezTo>
                  <a:pt x="162769" y="131652"/>
                  <a:pt x="163844" y="149584"/>
                  <a:pt x="174384" y="169235"/>
                </a:cubicBezTo>
                <a:cubicBezTo>
                  <a:pt x="176750" y="159463"/>
                  <a:pt x="178148" y="152591"/>
                  <a:pt x="180084" y="145933"/>
                </a:cubicBezTo>
                <a:cubicBezTo>
                  <a:pt x="182020" y="139168"/>
                  <a:pt x="184494" y="132618"/>
                  <a:pt x="186645" y="125961"/>
                </a:cubicBezTo>
                <a:cubicBezTo>
                  <a:pt x="187291" y="126068"/>
                  <a:pt x="187828" y="126283"/>
                  <a:pt x="188474" y="126498"/>
                </a:cubicBezTo>
                <a:cubicBezTo>
                  <a:pt x="185139" y="141960"/>
                  <a:pt x="181698" y="157531"/>
                  <a:pt x="178364" y="173101"/>
                </a:cubicBezTo>
                <a:cubicBezTo>
                  <a:pt x="183956" y="177503"/>
                  <a:pt x="188689" y="181154"/>
                  <a:pt x="193959" y="185342"/>
                </a:cubicBezTo>
                <a:cubicBezTo>
                  <a:pt x="199014" y="172242"/>
                  <a:pt x="203638" y="160430"/>
                  <a:pt x="208156" y="148618"/>
                </a:cubicBezTo>
                <a:cubicBezTo>
                  <a:pt x="209123" y="148940"/>
                  <a:pt x="210091" y="149262"/>
                  <a:pt x="211059" y="149584"/>
                </a:cubicBezTo>
                <a:cubicBezTo>
                  <a:pt x="207510" y="163329"/>
                  <a:pt x="203961" y="177074"/>
                  <a:pt x="200412" y="190711"/>
                </a:cubicBezTo>
                <a:cubicBezTo>
                  <a:pt x="214286" y="203167"/>
                  <a:pt x="226977" y="215301"/>
                  <a:pt x="230204" y="234952"/>
                </a:cubicBezTo>
                <a:cubicBezTo>
                  <a:pt x="240206" y="226254"/>
                  <a:pt x="246014" y="217234"/>
                  <a:pt x="249240" y="205744"/>
                </a:cubicBezTo>
                <a:cubicBezTo>
                  <a:pt x="258275" y="173101"/>
                  <a:pt x="253650" y="142390"/>
                  <a:pt x="238700" y="112645"/>
                </a:cubicBezTo>
                <a:cubicBezTo>
                  <a:pt x="224826" y="84941"/>
                  <a:pt x="211167" y="57022"/>
                  <a:pt x="197293" y="29318"/>
                </a:cubicBezTo>
                <a:cubicBezTo>
                  <a:pt x="195464" y="25667"/>
                  <a:pt x="193529" y="21801"/>
                  <a:pt x="190732" y="18902"/>
                </a:cubicBezTo>
                <a:cubicBezTo>
                  <a:pt x="186054" y="13962"/>
                  <a:pt x="180864" y="11922"/>
                  <a:pt x="175876" y="12513"/>
                </a:cubicBezTo>
                <a:close/>
                <a:moveTo>
                  <a:pt x="112650" y="9560"/>
                </a:moveTo>
                <a:cubicBezTo>
                  <a:pt x="103830" y="12352"/>
                  <a:pt x="102110" y="21694"/>
                  <a:pt x="101464" y="30069"/>
                </a:cubicBezTo>
                <a:cubicBezTo>
                  <a:pt x="100819" y="37693"/>
                  <a:pt x="101357" y="45317"/>
                  <a:pt x="101357" y="54982"/>
                </a:cubicBezTo>
                <a:cubicBezTo>
                  <a:pt x="129858" y="49076"/>
                  <a:pt x="146743" y="60673"/>
                  <a:pt x="158897" y="82793"/>
                </a:cubicBezTo>
                <a:cubicBezTo>
                  <a:pt x="159865" y="76350"/>
                  <a:pt x="159972" y="70874"/>
                  <a:pt x="158359" y="65827"/>
                </a:cubicBezTo>
                <a:cubicBezTo>
                  <a:pt x="156208" y="59062"/>
                  <a:pt x="152336" y="52727"/>
                  <a:pt x="149862" y="45962"/>
                </a:cubicBezTo>
                <a:cubicBezTo>
                  <a:pt x="148034" y="41237"/>
                  <a:pt x="145238" y="35653"/>
                  <a:pt x="146421" y="31465"/>
                </a:cubicBezTo>
                <a:cubicBezTo>
                  <a:pt x="149002" y="22875"/>
                  <a:pt x="143947" y="18365"/>
                  <a:pt x="139107" y="14499"/>
                </a:cubicBezTo>
                <a:cubicBezTo>
                  <a:pt x="131579" y="8271"/>
                  <a:pt x="121576" y="6768"/>
                  <a:pt x="112650" y="9560"/>
                </a:cubicBezTo>
                <a:close/>
                <a:moveTo>
                  <a:pt x="128366" y="553"/>
                </a:moveTo>
                <a:cubicBezTo>
                  <a:pt x="137064" y="2070"/>
                  <a:pt x="145345" y="6714"/>
                  <a:pt x="153304" y="14607"/>
                </a:cubicBezTo>
                <a:cubicBezTo>
                  <a:pt x="157499" y="12459"/>
                  <a:pt x="161693" y="9560"/>
                  <a:pt x="166318" y="7949"/>
                </a:cubicBezTo>
                <a:cubicBezTo>
                  <a:pt x="180837" y="2687"/>
                  <a:pt x="197508" y="9560"/>
                  <a:pt x="205682" y="24700"/>
                </a:cubicBezTo>
                <a:cubicBezTo>
                  <a:pt x="222245" y="55196"/>
                  <a:pt x="238915" y="85585"/>
                  <a:pt x="254080" y="116833"/>
                </a:cubicBezTo>
                <a:cubicBezTo>
                  <a:pt x="261609" y="132403"/>
                  <a:pt x="265803" y="149584"/>
                  <a:pt x="271503" y="165799"/>
                </a:cubicBezTo>
                <a:cubicBezTo>
                  <a:pt x="315384" y="125424"/>
                  <a:pt x="329474" y="118121"/>
                  <a:pt x="351844" y="126605"/>
                </a:cubicBezTo>
                <a:cubicBezTo>
                  <a:pt x="334636" y="156242"/>
                  <a:pt x="310975" y="180832"/>
                  <a:pt x="291400" y="209717"/>
                </a:cubicBezTo>
                <a:cubicBezTo>
                  <a:pt x="320332" y="204993"/>
                  <a:pt x="328183" y="205852"/>
                  <a:pt x="343133" y="216268"/>
                </a:cubicBezTo>
                <a:cubicBezTo>
                  <a:pt x="326032" y="231945"/>
                  <a:pt x="303446" y="236455"/>
                  <a:pt x="282796" y="248267"/>
                </a:cubicBezTo>
                <a:cubicBezTo>
                  <a:pt x="291078" y="260401"/>
                  <a:pt x="298176" y="273072"/>
                  <a:pt x="307318" y="283917"/>
                </a:cubicBezTo>
                <a:cubicBezTo>
                  <a:pt x="329043" y="309689"/>
                  <a:pt x="351737" y="334601"/>
                  <a:pt x="373893" y="359835"/>
                </a:cubicBezTo>
                <a:cubicBezTo>
                  <a:pt x="375506" y="361768"/>
                  <a:pt x="376366" y="364345"/>
                  <a:pt x="377549" y="366600"/>
                </a:cubicBezTo>
                <a:cubicBezTo>
                  <a:pt x="378947" y="365741"/>
                  <a:pt x="380238" y="364775"/>
                  <a:pt x="381529" y="363916"/>
                </a:cubicBezTo>
                <a:lnTo>
                  <a:pt x="381529" y="334601"/>
                </a:lnTo>
                <a:cubicBezTo>
                  <a:pt x="360771" y="315595"/>
                  <a:pt x="349801" y="291541"/>
                  <a:pt x="346037" y="264159"/>
                </a:cubicBezTo>
                <a:cubicBezTo>
                  <a:pt x="343993" y="249234"/>
                  <a:pt x="351307" y="237100"/>
                  <a:pt x="360233" y="225932"/>
                </a:cubicBezTo>
                <a:cubicBezTo>
                  <a:pt x="378947" y="202416"/>
                  <a:pt x="397769" y="179007"/>
                  <a:pt x="416483" y="155490"/>
                </a:cubicBezTo>
                <a:cubicBezTo>
                  <a:pt x="428744" y="140135"/>
                  <a:pt x="440790" y="124457"/>
                  <a:pt x="453266" y="109209"/>
                </a:cubicBezTo>
                <a:cubicBezTo>
                  <a:pt x="455632" y="106417"/>
                  <a:pt x="460041" y="102981"/>
                  <a:pt x="462730" y="103410"/>
                </a:cubicBezTo>
                <a:cubicBezTo>
                  <a:pt x="465419" y="103947"/>
                  <a:pt x="468000" y="108887"/>
                  <a:pt x="469291" y="112430"/>
                </a:cubicBezTo>
                <a:cubicBezTo>
                  <a:pt x="474023" y="125531"/>
                  <a:pt x="478540" y="138739"/>
                  <a:pt x="482520" y="152162"/>
                </a:cubicBezTo>
                <a:cubicBezTo>
                  <a:pt x="499835" y="210147"/>
                  <a:pt x="489403" y="262549"/>
                  <a:pt x="450147" y="308830"/>
                </a:cubicBezTo>
                <a:cubicBezTo>
                  <a:pt x="437563" y="323648"/>
                  <a:pt x="418419" y="332239"/>
                  <a:pt x="393252" y="335353"/>
                </a:cubicBezTo>
                <a:cubicBezTo>
                  <a:pt x="394542" y="352104"/>
                  <a:pt x="395618" y="369070"/>
                  <a:pt x="397231" y="385929"/>
                </a:cubicBezTo>
                <a:cubicBezTo>
                  <a:pt x="397554" y="388828"/>
                  <a:pt x="399060" y="391942"/>
                  <a:pt x="400888" y="394197"/>
                </a:cubicBezTo>
                <a:cubicBezTo>
                  <a:pt x="414332" y="411271"/>
                  <a:pt x="427991" y="428237"/>
                  <a:pt x="441758" y="444988"/>
                </a:cubicBezTo>
                <a:cubicBezTo>
                  <a:pt x="447780" y="452183"/>
                  <a:pt x="454234" y="458840"/>
                  <a:pt x="460579" y="465713"/>
                </a:cubicBezTo>
                <a:cubicBezTo>
                  <a:pt x="487790" y="495564"/>
                  <a:pt x="515323" y="524987"/>
                  <a:pt x="547911" y="549362"/>
                </a:cubicBezTo>
                <a:cubicBezTo>
                  <a:pt x="554794" y="554516"/>
                  <a:pt x="561032" y="561174"/>
                  <a:pt x="565872" y="568261"/>
                </a:cubicBezTo>
                <a:cubicBezTo>
                  <a:pt x="571142" y="576100"/>
                  <a:pt x="569421" y="583724"/>
                  <a:pt x="561140" y="588234"/>
                </a:cubicBezTo>
                <a:cubicBezTo>
                  <a:pt x="549954" y="594462"/>
                  <a:pt x="537801" y="598972"/>
                  <a:pt x="525970" y="604019"/>
                </a:cubicBezTo>
                <a:cubicBezTo>
                  <a:pt x="519840" y="606703"/>
                  <a:pt x="515000" y="604770"/>
                  <a:pt x="510913" y="599616"/>
                </a:cubicBezTo>
                <a:cubicBezTo>
                  <a:pt x="503600" y="590381"/>
                  <a:pt x="495103" y="581898"/>
                  <a:pt x="488435" y="572127"/>
                </a:cubicBezTo>
                <a:cubicBezTo>
                  <a:pt x="461439" y="532181"/>
                  <a:pt x="431540" y="494491"/>
                  <a:pt x="398629" y="459162"/>
                </a:cubicBezTo>
                <a:cubicBezTo>
                  <a:pt x="386906" y="446384"/>
                  <a:pt x="372925" y="442948"/>
                  <a:pt x="355931" y="445310"/>
                </a:cubicBezTo>
                <a:cubicBezTo>
                  <a:pt x="354533" y="449928"/>
                  <a:pt x="352812" y="454116"/>
                  <a:pt x="351844" y="458626"/>
                </a:cubicBezTo>
                <a:cubicBezTo>
                  <a:pt x="342810" y="502652"/>
                  <a:pt x="311728" y="524987"/>
                  <a:pt x="271826" y="536691"/>
                </a:cubicBezTo>
                <a:cubicBezTo>
                  <a:pt x="220309" y="551724"/>
                  <a:pt x="174599" y="539161"/>
                  <a:pt x="135020" y="503511"/>
                </a:cubicBezTo>
                <a:cubicBezTo>
                  <a:pt x="131901" y="500719"/>
                  <a:pt x="128782" y="497927"/>
                  <a:pt x="126309" y="494705"/>
                </a:cubicBezTo>
                <a:cubicBezTo>
                  <a:pt x="122652" y="490088"/>
                  <a:pt x="123943" y="485900"/>
                  <a:pt x="128567" y="482786"/>
                </a:cubicBezTo>
                <a:cubicBezTo>
                  <a:pt x="129858" y="481927"/>
                  <a:pt x="131364" y="481390"/>
                  <a:pt x="132762" y="480746"/>
                </a:cubicBezTo>
                <a:cubicBezTo>
                  <a:pt x="158251" y="469793"/>
                  <a:pt x="180084" y="453256"/>
                  <a:pt x="201918" y="436505"/>
                </a:cubicBezTo>
                <a:cubicBezTo>
                  <a:pt x="217943" y="424264"/>
                  <a:pt x="235474" y="413955"/>
                  <a:pt x="252789" y="403647"/>
                </a:cubicBezTo>
                <a:cubicBezTo>
                  <a:pt x="270428" y="393231"/>
                  <a:pt x="289895" y="396023"/>
                  <a:pt x="309039" y="397741"/>
                </a:cubicBezTo>
                <a:cubicBezTo>
                  <a:pt x="311943" y="397956"/>
                  <a:pt x="315062" y="399566"/>
                  <a:pt x="317428" y="401392"/>
                </a:cubicBezTo>
                <a:cubicBezTo>
                  <a:pt x="329366" y="411056"/>
                  <a:pt x="341197" y="421042"/>
                  <a:pt x="354748" y="432210"/>
                </a:cubicBezTo>
                <a:cubicBezTo>
                  <a:pt x="358405" y="432103"/>
                  <a:pt x="364536" y="431780"/>
                  <a:pt x="372279" y="431458"/>
                </a:cubicBezTo>
                <a:cubicBezTo>
                  <a:pt x="370451" y="427807"/>
                  <a:pt x="369375" y="424586"/>
                  <a:pt x="367332" y="422116"/>
                </a:cubicBezTo>
                <a:cubicBezTo>
                  <a:pt x="345822" y="396237"/>
                  <a:pt x="324096" y="370466"/>
                  <a:pt x="302586" y="344587"/>
                </a:cubicBezTo>
                <a:cubicBezTo>
                  <a:pt x="287636" y="326762"/>
                  <a:pt x="272902" y="308722"/>
                  <a:pt x="258059" y="290790"/>
                </a:cubicBezTo>
                <a:cubicBezTo>
                  <a:pt x="254833" y="286817"/>
                  <a:pt x="251606" y="282844"/>
                  <a:pt x="247735" y="278119"/>
                </a:cubicBezTo>
                <a:cubicBezTo>
                  <a:pt x="234398" y="291649"/>
                  <a:pt x="226332" y="306897"/>
                  <a:pt x="220739" y="323648"/>
                </a:cubicBezTo>
                <a:cubicBezTo>
                  <a:pt x="217943" y="331916"/>
                  <a:pt x="216007" y="340614"/>
                  <a:pt x="212673" y="348775"/>
                </a:cubicBezTo>
                <a:cubicBezTo>
                  <a:pt x="211382" y="351997"/>
                  <a:pt x="206972" y="356721"/>
                  <a:pt x="204606" y="356399"/>
                </a:cubicBezTo>
                <a:cubicBezTo>
                  <a:pt x="200950" y="355755"/>
                  <a:pt x="195357" y="351889"/>
                  <a:pt x="194819" y="348668"/>
                </a:cubicBezTo>
                <a:cubicBezTo>
                  <a:pt x="193313" y="339218"/>
                  <a:pt x="192776" y="329232"/>
                  <a:pt x="193744" y="319675"/>
                </a:cubicBezTo>
                <a:cubicBezTo>
                  <a:pt x="194712" y="310548"/>
                  <a:pt x="198153" y="301743"/>
                  <a:pt x="200950" y="290897"/>
                </a:cubicBezTo>
                <a:cubicBezTo>
                  <a:pt x="196755" y="292723"/>
                  <a:pt x="193529" y="293582"/>
                  <a:pt x="190840" y="295192"/>
                </a:cubicBezTo>
                <a:cubicBezTo>
                  <a:pt x="182451" y="300454"/>
                  <a:pt x="174169" y="305823"/>
                  <a:pt x="166103" y="311407"/>
                </a:cubicBezTo>
                <a:cubicBezTo>
                  <a:pt x="146313" y="324937"/>
                  <a:pt x="132009" y="342869"/>
                  <a:pt x="121684" y="364453"/>
                </a:cubicBezTo>
                <a:cubicBezTo>
                  <a:pt x="119210" y="369714"/>
                  <a:pt x="117167" y="377661"/>
                  <a:pt x="108885" y="375083"/>
                </a:cubicBezTo>
                <a:cubicBezTo>
                  <a:pt x="100604" y="372506"/>
                  <a:pt x="101679" y="364238"/>
                  <a:pt x="102540" y="357795"/>
                </a:cubicBezTo>
                <a:cubicBezTo>
                  <a:pt x="106949" y="326870"/>
                  <a:pt x="117812" y="298736"/>
                  <a:pt x="140075" y="275971"/>
                </a:cubicBezTo>
                <a:cubicBezTo>
                  <a:pt x="143732" y="272320"/>
                  <a:pt x="147174" y="268562"/>
                  <a:pt x="152013" y="263515"/>
                </a:cubicBezTo>
                <a:cubicBezTo>
                  <a:pt x="148034" y="262441"/>
                  <a:pt x="145453" y="261475"/>
                  <a:pt x="142764" y="261045"/>
                </a:cubicBezTo>
                <a:cubicBezTo>
                  <a:pt x="111789" y="256750"/>
                  <a:pt x="81352" y="249341"/>
                  <a:pt x="54464" y="233234"/>
                </a:cubicBezTo>
                <a:cubicBezTo>
                  <a:pt x="27576" y="217234"/>
                  <a:pt x="5743" y="195221"/>
                  <a:pt x="904" y="162577"/>
                </a:cubicBezTo>
                <a:cubicBezTo>
                  <a:pt x="-1355" y="147544"/>
                  <a:pt x="1226" y="131759"/>
                  <a:pt x="2087" y="116296"/>
                </a:cubicBezTo>
                <a:cubicBezTo>
                  <a:pt x="2302" y="113504"/>
                  <a:pt x="3915" y="109316"/>
                  <a:pt x="5958" y="108350"/>
                </a:cubicBezTo>
                <a:cubicBezTo>
                  <a:pt x="21769" y="101263"/>
                  <a:pt x="18219" y="81827"/>
                  <a:pt x="29835" y="72270"/>
                </a:cubicBezTo>
                <a:cubicBezTo>
                  <a:pt x="31018" y="71303"/>
                  <a:pt x="31018" y="68297"/>
                  <a:pt x="30803" y="66364"/>
                </a:cubicBezTo>
                <a:cubicBezTo>
                  <a:pt x="28974" y="52082"/>
                  <a:pt x="37364" y="44029"/>
                  <a:pt x="48226" y="37908"/>
                </a:cubicBezTo>
                <a:cubicBezTo>
                  <a:pt x="54679" y="34365"/>
                  <a:pt x="60272" y="30714"/>
                  <a:pt x="64036" y="23841"/>
                </a:cubicBezTo>
                <a:cubicBezTo>
                  <a:pt x="69629" y="13855"/>
                  <a:pt x="78341" y="7734"/>
                  <a:pt x="90494" y="7734"/>
                </a:cubicBezTo>
                <a:cubicBezTo>
                  <a:pt x="94043" y="7734"/>
                  <a:pt x="97807" y="6875"/>
                  <a:pt x="100926" y="5264"/>
                </a:cubicBezTo>
                <a:cubicBezTo>
                  <a:pt x="110552" y="647"/>
                  <a:pt x="119667" y="-964"/>
                  <a:pt x="128366" y="553"/>
                </a:cubicBezTo>
                <a:close/>
              </a:path>
            </a:pathLst>
          </a:custGeom>
          <a:solidFill>
            <a:srgbClr val="FE504F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4940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p14:dur="200" advTm="0">
        <p159:morph option="byObject"/>
      </p:transition>
    </mc:Choice>
    <mc:Fallback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xit" presetSubtype="32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1CF36274-4B1E-4513-A356-6DEFDF96955F}"/>
              </a:ext>
            </a:extLst>
          </p:cNvPr>
          <p:cNvSpPr txBox="1"/>
          <p:nvPr/>
        </p:nvSpPr>
        <p:spPr>
          <a:xfrm>
            <a:off x="2869809" y="2546367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646EDD5-0677-4E16-9428-EEAB129F851F}"/>
              </a:ext>
            </a:extLst>
          </p:cNvPr>
          <p:cNvSpPr txBox="1"/>
          <p:nvPr/>
        </p:nvSpPr>
        <p:spPr>
          <a:xfrm>
            <a:off x="4132345" y="2546367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7C602BB-05B4-48CD-8F59-79EA36880D7A}"/>
              </a:ext>
            </a:extLst>
          </p:cNvPr>
          <p:cNvSpPr txBox="1"/>
          <p:nvPr/>
        </p:nvSpPr>
        <p:spPr>
          <a:xfrm>
            <a:off x="5394881" y="2527572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CA6F950-ADA5-44EC-AFC1-7A4914D7B19A}"/>
              </a:ext>
            </a:extLst>
          </p:cNvPr>
          <p:cNvSpPr txBox="1"/>
          <p:nvPr/>
        </p:nvSpPr>
        <p:spPr>
          <a:xfrm>
            <a:off x="6657417" y="2532299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D93DBD0-37C1-435C-8A82-FE223CCF2DB4}"/>
              </a:ext>
            </a:extLst>
          </p:cNvPr>
          <p:cNvSpPr txBox="1"/>
          <p:nvPr/>
        </p:nvSpPr>
        <p:spPr>
          <a:xfrm>
            <a:off x="7919953" y="2546367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FD69520-EC79-4785-A32B-8071CA7F4D19}"/>
              </a:ext>
            </a:extLst>
          </p:cNvPr>
          <p:cNvSpPr txBox="1"/>
          <p:nvPr/>
        </p:nvSpPr>
        <p:spPr>
          <a:xfrm>
            <a:off x="9182491" y="2494824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</a:p>
        </p:txBody>
      </p:sp>
      <p:sp>
        <p:nvSpPr>
          <p:cNvPr id="10" name="engagement-ring_83016">
            <a:extLst>
              <a:ext uri="{FF2B5EF4-FFF2-40B4-BE49-F238E27FC236}">
                <a16:creationId xmlns:a16="http://schemas.microsoft.com/office/drawing/2014/main" id="{BF9D41E7-119B-493C-ADA0-D3E809462942}"/>
              </a:ext>
            </a:extLst>
          </p:cNvPr>
          <p:cNvSpPr>
            <a:spLocks noChangeAspect="1"/>
          </p:cNvSpPr>
          <p:nvPr/>
        </p:nvSpPr>
        <p:spPr bwMode="auto">
          <a:xfrm>
            <a:off x="9974612" y="4844716"/>
            <a:ext cx="1968173" cy="1893473"/>
          </a:xfrm>
          <a:custGeom>
            <a:avLst/>
            <a:gdLst>
              <a:gd name="T0" fmla="*/ 1273 w 4635"/>
              <a:gd name="T1" fmla="*/ 3300 h 4466"/>
              <a:gd name="T2" fmla="*/ 1166 w 4635"/>
              <a:gd name="T3" fmla="*/ 3361 h 4466"/>
              <a:gd name="T4" fmla="*/ 955 w 4635"/>
              <a:gd name="T5" fmla="*/ 4226 h 4466"/>
              <a:gd name="T6" fmla="*/ 633 w 4635"/>
              <a:gd name="T7" fmla="*/ 4466 h 4466"/>
              <a:gd name="T8" fmla="*/ 510 w 4635"/>
              <a:gd name="T9" fmla="*/ 4346 h 4466"/>
              <a:gd name="T10" fmla="*/ 510 w 4635"/>
              <a:gd name="T11" fmla="*/ 3241 h 4466"/>
              <a:gd name="T12" fmla="*/ 562 w 4635"/>
              <a:gd name="T13" fmla="*/ 2255 h 4466"/>
              <a:gd name="T14" fmla="*/ 670 w 4635"/>
              <a:gd name="T15" fmla="*/ 1765 h 4466"/>
              <a:gd name="T16" fmla="*/ 1276 w 4635"/>
              <a:gd name="T17" fmla="*/ 3186 h 4466"/>
              <a:gd name="T18" fmla="*/ 2232 w 4635"/>
              <a:gd name="T19" fmla="*/ 900 h 4466"/>
              <a:gd name="T20" fmla="*/ 1992 w 4635"/>
              <a:gd name="T21" fmla="*/ 661 h 4466"/>
              <a:gd name="T22" fmla="*/ 2469 w 4635"/>
              <a:gd name="T23" fmla="*/ 1124 h 4466"/>
              <a:gd name="T24" fmla="*/ 2611 w 4635"/>
              <a:gd name="T25" fmla="*/ 870 h 4466"/>
              <a:gd name="T26" fmla="*/ 2382 w 4635"/>
              <a:gd name="T27" fmla="*/ 1087 h 4466"/>
              <a:gd name="T28" fmla="*/ 3459 w 4635"/>
              <a:gd name="T29" fmla="*/ 432 h 4466"/>
              <a:gd name="T30" fmla="*/ 2959 w 4635"/>
              <a:gd name="T31" fmla="*/ 932 h 4466"/>
              <a:gd name="T32" fmla="*/ 3719 w 4635"/>
              <a:gd name="T33" fmla="*/ 932 h 4466"/>
              <a:gd name="T34" fmla="*/ 164 w 4635"/>
              <a:gd name="T35" fmla="*/ 500 h 4466"/>
              <a:gd name="T36" fmla="*/ 664 w 4635"/>
              <a:gd name="T37" fmla="*/ 1000 h 4466"/>
              <a:gd name="T38" fmla="*/ 664 w 4635"/>
              <a:gd name="T39" fmla="*/ 760 h 4466"/>
              <a:gd name="T40" fmla="*/ 404 w 4635"/>
              <a:gd name="T41" fmla="*/ 500 h 4466"/>
              <a:gd name="T42" fmla="*/ 3328 w 4635"/>
              <a:gd name="T43" fmla="*/ 2261 h 4466"/>
              <a:gd name="T44" fmla="*/ 2607 w 4635"/>
              <a:gd name="T45" fmla="*/ 3431 h 4466"/>
              <a:gd name="T46" fmla="*/ 2283 w 4635"/>
              <a:gd name="T47" fmla="*/ 4345 h 4466"/>
              <a:gd name="T48" fmla="*/ 2727 w 4635"/>
              <a:gd name="T49" fmla="*/ 4466 h 4466"/>
              <a:gd name="T50" fmla="*/ 2847 w 4635"/>
              <a:gd name="T51" fmla="*/ 4342 h 4466"/>
              <a:gd name="T52" fmla="*/ 3500 w 4635"/>
              <a:gd name="T53" fmla="*/ 3253 h 4466"/>
              <a:gd name="T54" fmla="*/ 4515 w 4635"/>
              <a:gd name="T55" fmla="*/ 4226 h 4466"/>
              <a:gd name="T56" fmla="*/ 3607 w 4635"/>
              <a:gd name="T57" fmla="*/ 3373 h 4466"/>
              <a:gd name="T58" fmla="*/ 4092 w 4635"/>
              <a:gd name="T59" fmla="*/ 4413 h 4466"/>
              <a:gd name="T60" fmla="*/ 4191 w 4635"/>
              <a:gd name="T61" fmla="*/ 4466 h 4466"/>
              <a:gd name="T62" fmla="*/ 4635 w 4635"/>
              <a:gd name="T63" fmla="*/ 4345 h 4466"/>
              <a:gd name="T64" fmla="*/ 3379 w 4635"/>
              <a:gd name="T65" fmla="*/ 1873 h 4466"/>
              <a:gd name="T66" fmla="*/ 3844 w 4635"/>
              <a:gd name="T67" fmla="*/ 3015 h 4466"/>
              <a:gd name="T68" fmla="*/ 4177 w 4635"/>
              <a:gd name="T69" fmla="*/ 3482 h 4466"/>
              <a:gd name="T70" fmla="*/ 4080 w 4635"/>
              <a:gd name="T71" fmla="*/ 2952 h 4466"/>
              <a:gd name="T72" fmla="*/ 3372 w 4635"/>
              <a:gd name="T73" fmla="*/ 1633 h 4466"/>
              <a:gd name="T74" fmla="*/ 1992 w 4635"/>
              <a:gd name="T75" fmla="*/ 1753 h 4466"/>
              <a:gd name="T76" fmla="*/ 3372 w 4635"/>
              <a:gd name="T77" fmla="*/ 1873 h 4466"/>
              <a:gd name="T78" fmla="*/ 0 w 4635"/>
              <a:gd name="T79" fmla="*/ 1924 h 4466"/>
              <a:gd name="T80" fmla="*/ 240 w 4635"/>
              <a:gd name="T81" fmla="*/ 3100 h 4466"/>
              <a:gd name="T82" fmla="*/ 1171 w 4635"/>
              <a:gd name="T83" fmla="*/ 1968 h 4466"/>
              <a:gd name="T84" fmla="*/ 1772 w 4635"/>
              <a:gd name="T85" fmla="*/ 2820 h 4466"/>
              <a:gd name="T86" fmla="*/ 1613 w 4635"/>
              <a:gd name="T87" fmla="*/ 870 h 4466"/>
              <a:gd name="T88" fmla="*/ 1755 w 4635"/>
              <a:gd name="T89" fmla="*/ 1124 h 4466"/>
              <a:gd name="T90" fmla="*/ 1782 w 4635"/>
              <a:gd name="T91" fmla="*/ 865 h 4466"/>
              <a:gd name="T92" fmla="*/ 2185 w 4635"/>
              <a:gd name="T93" fmla="*/ 1193 h 4466"/>
              <a:gd name="T94" fmla="*/ 2038 w 4635"/>
              <a:gd name="T95" fmla="*/ 1433 h 4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635" h="4466">
                <a:moveTo>
                  <a:pt x="1287" y="3217"/>
                </a:moveTo>
                <a:cubicBezTo>
                  <a:pt x="1290" y="3230"/>
                  <a:pt x="1290" y="3244"/>
                  <a:pt x="1288" y="3258"/>
                </a:cubicBezTo>
                <a:cubicBezTo>
                  <a:pt x="1286" y="3273"/>
                  <a:pt x="1281" y="3287"/>
                  <a:pt x="1273" y="3300"/>
                </a:cubicBezTo>
                <a:cubicBezTo>
                  <a:pt x="1263" y="3319"/>
                  <a:pt x="1247" y="3335"/>
                  <a:pt x="1228" y="3346"/>
                </a:cubicBezTo>
                <a:cubicBezTo>
                  <a:pt x="1221" y="3350"/>
                  <a:pt x="1214" y="3353"/>
                  <a:pt x="1207" y="3355"/>
                </a:cubicBezTo>
                <a:cubicBezTo>
                  <a:pt x="1193" y="3359"/>
                  <a:pt x="1179" y="3361"/>
                  <a:pt x="1166" y="3361"/>
                </a:cubicBezTo>
                <a:lnTo>
                  <a:pt x="751" y="3361"/>
                </a:lnTo>
                <a:lnTo>
                  <a:pt x="751" y="4226"/>
                </a:lnTo>
                <a:lnTo>
                  <a:pt x="955" y="4226"/>
                </a:lnTo>
                <a:cubicBezTo>
                  <a:pt x="1021" y="4226"/>
                  <a:pt x="1075" y="4279"/>
                  <a:pt x="1075" y="4346"/>
                </a:cubicBezTo>
                <a:cubicBezTo>
                  <a:pt x="1075" y="4412"/>
                  <a:pt x="1021" y="4466"/>
                  <a:pt x="955" y="4466"/>
                </a:cubicBezTo>
                <a:lnTo>
                  <a:pt x="633" y="4466"/>
                </a:lnTo>
                <a:cubicBezTo>
                  <a:pt x="632" y="4466"/>
                  <a:pt x="631" y="4466"/>
                  <a:pt x="631" y="4466"/>
                </a:cubicBezTo>
                <a:cubicBezTo>
                  <a:pt x="607" y="4466"/>
                  <a:pt x="585" y="4459"/>
                  <a:pt x="567" y="4447"/>
                </a:cubicBezTo>
                <a:cubicBezTo>
                  <a:pt x="533" y="4426"/>
                  <a:pt x="510" y="4388"/>
                  <a:pt x="510" y="4346"/>
                </a:cubicBezTo>
                <a:cubicBezTo>
                  <a:pt x="510" y="4344"/>
                  <a:pt x="510" y="4343"/>
                  <a:pt x="511" y="4342"/>
                </a:cubicBezTo>
                <a:lnTo>
                  <a:pt x="511" y="3245"/>
                </a:lnTo>
                <a:cubicBezTo>
                  <a:pt x="510" y="3243"/>
                  <a:pt x="510" y="3242"/>
                  <a:pt x="510" y="3241"/>
                </a:cubicBezTo>
                <a:cubicBezTo>
                  <a:pt x="510" y="3175"/>
                  <a:pt x="564" y="3121"/>
                  <a:pt x="630" y="3121"/>
                </a:cubicBezTo>
                <a:lnTo>
                  <a:pt x="978" y="3121"/>
                </a:lnTo>
                <a:lnTo>
                  <a:pt x="562" y="2255"/>
                </a:lnTo>
                <a:cubicBezTo>
                  <a:pt x="554" y="2239"/>
                  <a:pt x="550" y="2221"/>
                  <a:pt x="550" y="2203"/>
                </a:cubicBezTo>
                <a:lnTo>
                  <a:pt x="550" y="1885"/>
                </a:lnTo>
                <a:cubicBezTo>
                  <a:pt x="550" y="1819"/>
                  <a:pt x="604" y="1765"/>
                  <a:pt x="670" y="1765"/>
                </a:cubicBezTo>
                <a:cubicBezTo>
                  <a:pt x="736" y="1765"/>
                  <a:pt x="790" y="1819"/>
                  <a:pt x="790" y="1885"/>
                </a:cubicBezTo>
                <a:lnTo>
                  <a:pt x="790" y="2176"/>
                </a:lnTo>
                <a:lnTo>
                  <a:pt x="1276" y="3186"/>
                </a:lnTo>
                <a:cubicBezTo>
                  <a:pt x="1281" y="3196"/>
                  <a:pt x="1284" y="3206"/>
                  <a:pt x="1287" y="3217"/>
                </a:cubicBezTo>
                <a:close/>
                <a:moveTo>
                  <a:pt x="2112" y="1020"/>
                </a:moveTo>
                <a:cubicBezTo>
                  <a:pt x="2178" y="1020"/>
                  <a:pt x="2232" y="966"/>
                  <a:pt x="2232" y="900"/>
                </a:cubicBezTo>
                <a:lnTo>
                  <a:pt x="2232" y="661"/>
                </a:lnTo>
                <a:cubicBezTo>
                  <a:pt x="2232" y="595"/>
                  <a:pt x="2178" y="541"/>
                  <a:pt x="2112" y="541"/>
                </a:cubicBezTo>
                <a:cubicBezTo>
                  <a:pt x="2046" y="541"/>
                  <a:pt x="1992" y="595"/>
                  <a:pt x="1992" y="661"/>
                </a:cubicBezTo>
                <a:lnTo>
                  <a:pt x="1992" y="900"/>
                </a:lnTo>
                <a:cubicBezTo>
                  <a:pt x="1992" y="966"/>
                  <a:pt x="2046" y="1020"/>
                  <a:pt x="2112" y="1020"/>
                </a:cubicBezTo>
                <a:close/>
                <a:moveTo>
                  <a:pt x="2469" y="1124"/>
                </a:moveTo>
                <a:cubicBezTo>
                  <a:pt x="2499" y="1124"/>
                  <a:pt x="2528" y="1113"/>
                  <a:pt x="2552" y="1091"/>
                </a:cubicBezTo>
                <a:lnTo>
                  <a:pt x="2607" y="1039"/>
                </a:lnTo>
                <a:cubicBezTo>
                  <a:pt x="2655" y="994"/>
                  <a:pt x="2657" y="918"/>
                  <a:pt x="2611" y="870"/>
                </a:cubicBezTo>
                <a:cubicBezTo>
                  <a:pt x="2566" y="822"/>
                  <a:pt x="2490" y="819"/>
                  <a:pt x="2442" y="865"/>
                </a:cubicBezTo>
                <a:lnTo>
                  <a:pt x="2387" y="917"/>
                </a:lnTo>
                <a:cubicBezTo>
                  <a:pt x="2339" y="962"/>
                  <a:pt x="2336" y="1038"/>
                  <a:pt x="2382" y="1087"/>
                </a:cubicBezTo>
                <a:cubicBezTo>
                  <a:pt x="2405" y="1112"/>
                  <a:pt x="2437" y="1124"/>
                  <a:pt x="2469" y="1124"/>
                </a:cubicBezTo>
                <a:close/>
                <a:moveTo>
                  <a:pt x="2959" y="932"/>
                </a:moveTo>
                <a:cubicBezTo>
                  <a:pt x="2959" y="656"/>
                  <a:pt x="3183" y="432"/>
                  <a:pt x="3459" y="432"/>
                </a:cubicBezTo>
                <a:cubicBezTo>
                  <a:pt x="3735" y="432"/>
                  <a:pt x="3959" y="656"/>
                  <a:pt x="3959" y="932"/>
                </a:cubicBezTo>
                <a:cubicBezTo>
                  <a:pt x="3959" y="1208"/>
                  <a:pt x="3735" y="1433"/>
                  <a:pt x="3459" y="1433"/>
                </a:cubicBezTo>
                <a:cubicBezTo>
                  <a:pt x="3183" y="1433"/>
                  <a:pt x="2959" y="1208"/>
                  <a:pt x="2959" y="932"/>
                </a:cubicBezTo>
                <a:close/>
                <a:moveTo>
                  <a:pt x="3199" y="932"/>
                </a:moveTo>
                <a:cubicBezTo>
                  <a:pt x="3199" y="1076"/>
                  <a:pt x="3315" y="1193"/>
                  <a:pt x="3459" y="1193"/>
                </a:cubicBezTo>
                <a:cubicBezTo>
                  <a:pt x="3602" y="1193"/>
                  <a:pt x="3719" y="1076"/>
                  <a:pt x="3719" y="932"/>
                </a:cubicBezTo>
                <a:cubicBezTo>
                  <a:pt x="3719" y="789"/>
                  <a:pt x="3602" y="672"/>
                  <a:pt x="3459" y="672"/>
                </a:cubicBezTo>
                <a:cubicBezTo>
                  <a:pt x="3315" y="672"/>
                  <a:pt x="3199" y="789"/>
                  <a:pt x="3199" y="932"/>
                </a:cubicBezTo>
                <a:close/>
                <a:moveTo>
                  <a:pt x="164" y="500"/>
                </a:moveTo>
                <a:cubicBezTo>
                  <a:pt x="164" y="224"/>
                  <a:pt x="388" y="0"/>
                  <a:pt x="664" y="0"/>
                </a:cubicBezTo>
                <a:cubicBezTo>
                  <a:pt x="940" y="0"/>
                  <a:pt x="1165" y="224"/>
                  <a:pt x="1165" y="500"/>
                </a:cubicBezTo>
                <a:cubicBezTo>
                  <a:pt x="1165" y="776"/>
                  <a:pt x="940" y="1000"/>
                  <a:pt x="664" y="1000"/>
                </a:cubicBezTo>
                <a:cubicBezTo>
                  <a:pt x="388" y="1000"/>
                  <a:pt x="164" y="776"/>
                  <a:pt x="164" y="500"/>
                </a:cubicBezTo>
                <a:close/>
                <a:moveTo>
                  <a:pt x="404" y="500"/>
                </a:moveTo>
                <a:cubicBezTo>
                  <a:pt x="404" y="644"/>
                  <a:pt x="521" y="760"/>
                  <a:pt x="664" y="760"/>
                </a:cubicBezTo>
                <a:cubicBezTo>
                  <a:pt x="808" y="760"/>
                  <a:pt x="925" y="644"/>
                  <a:pt x="925" y="500"/>
                </a:cubicBezTo>
                <a:cubicBezTo>
                  <a:pt x="925" y="357"/>
                  <a:pt x="808" y="240"/>
                  <a:pt x="664" y="240"/>
                </a:cubicBezTo>
                <a:cubicBezTo>
                  <a:pt x="521" y="240"/>
                  <a:pt x="404" y="357"/>
                  <a:pt x="404" y="500"/>
                </a:cubicBezTo>
                <a:close/>
                <a:moveTo>
                  <a:pt x="3568" y="2261"/>
                </a:moveTo>
                <a:cubicBezTo>
                  <a:pt x="3568" y="2195"/>
                  <a:pt x="3514" y="2141"/>
                  <a:pt x="3448" y="2141"/>
                </a:cubicBezTo>
                <a:cubicBezTo>
                  <a:pt x="3382" y="2141"/>
                  <a:pt x="3328" y="2195"/>
                  <a:pt x="3328" y="2261"/>
                </a:cubicBezTo>
                <a:lnTo>
                  <a:pt x="3328" y="3063"/>
                </a:lnTo>
                <a:lnTo>
                  <a:pt x="2682" y="3320"/>
                </a:lnTo>
                <a:cubicBezTo>
                  <a:pt x="2637" y="3338"/>
                  <a:pt x="2607" y="3382"/>
                  <a:pt x="2607" y="3431"/>
                </a:cubicBezTo>
                <a:lnTo>
                  <a:pt x="2607" y="4225"/>
                </a:lnTo>
                <a:lnTo>
                  <a:pt x="2403" y="4225"/>
                </a:lnTo>
                <a:cubicBezTo>
                  <a:pt x="2336" y="4225"/>
                  <a:pt x="2283" y="4279"/>
                  <a:pt x="2283" y="4345"/>
                </a:cubicBezTo>
                <a:cubicBezTo>
                  <a:pt x="2283" y="4412"/>
                  <a:pt x="2336" y="4465"/>
                  <a:pt x="2403" y="4465"/>
                </a:cubicBezTo>
                <a:lnTo>
                  <a:pt x="2724" y="4465"/>
                </a:lnTo>
                <a:cubicBezTo>
                  <a:pt x="2725" y="4466"/>
                  <a:pt x="2726" y="4466"/>
                  <a:pt x="2727" y="4466"/>
                </a:cubicBezTo>
                <a:cubicBezTo>
                  <a:pt x="2756" y="4466"/>
                  <a:pt x="2782" y="4455"/>
                  <a:pt x="2803" y="4438"/>
                </a:cubicBezTo>
                <a:cubicBezTo>
                  <a:pt x="2830" y="4416"/>
                  <a:pt x="2847" y="4383"/>
                  <a:pt x="2847" y="4345"/>
                </a:cubicBezTo>
                <a:cubicBezTo>
                  <a:pt x="2847" y="4344"/>
                  <a:pt x="2847" y="4343"/>
                  <a:pt x="2847" y="4342"/>
                </a:cubicBezTo>
                <a:lnTo>
                  <a:pt x="2847" y="3513"/>
                </a:lnTo>
                <a:lnTo>
                  <a:pt x="3491" y="3257"/>
                </a:lnTo>
                <a:cubicBezTo>
                  <a:pt x="3494" y="3255"/>
                  <a:pt x="3497" y="3254"/>
                  <a:pt x="3500" y="3253"/>
                </a:cubicBezTo>
                <a:cubicBezTo>
                  <a:pt x="3544" y="3232"/>
                  <a:pt x="3570" y="3187"/>
                  <a:pt x="3568" y="3140"/>
                </a:cubicBezTo>
                <a:lnTo>
                  <a:pt x="3568" y="2261"/>
                </a:lnTo>
                <a:close/>
                <a:moveTo>
                  <a:pt x="4515" y="4226"/>
                </a:moveTo>
                <a:lnTo>
                  <a:pt x="4259" y="4226"/>
                </a:lnTo>
                <a:lnTo>
                  <a:pt x="3771" y="3414"/>
                </a:lnTo>
                <a:cubicBezTo>
                  <a:pt x="3737" y="3357"/>
                  <a:pt x="3663" y="3338"/>
                  <a:pt x="3607" y="3373"/>
                </a:cubicBezTo>
                <a:cubicBezTo>
                  <a:pt x="3550" y="3407"/>
                  <a:pt x="3531" y="3480"/>
                  <a:pt x="3566" y="3537"/>
                </a:cubicBezTo>
                <a:lnTo>
                  <a:pt x="4087" y="4406"/>
                </a:lnTo>
                <a:cubicBezTo>
                  <a:pt x="4089" y="4408"/>
                  <a:pt x="4090" y="4411"/>
                  <a:pt x="4092" y="4413"/>
                </a:cubicBezTo>
                <a:cubicBezTo>
                  <a:pt x="4106" y="4434"/>
                  <a:pt x="4125" y="4448"/>
                  <a:pt x="4146" y="4457"/>
                </a:cubicBezTo>
                <a:cubicBezTo>
                  <a:pt x="4151" y="4459"/>
                  <a:pt x="4157" y="4461"/>
                  <a:pt x="4163" y="4462"/>
                </a:cubicBezTo>
                <a:cubicBezTo>
                  <a:pt x="4172" y="4464"/>
                  <a:pt x="4181" y="4466"/>
                  <a:pt x="4191" y="4466"/>
                </a:cubicBezTo>
                <a:cubicBezTo>
                  <a:pt x="4192" y="4466"/>
                  <a:pt x="4193" y="4466"/>
                  <a:pt x="4195" y="4465"/>
                </a:cubicBezTo>
                <a:lnTo>
                  <a:pt x="4515" y="4465"/>
                </a:lnTo>
                <a:cubicBezTo>
                  <a:pt x="4582" y="4465"/>
                  <a:pt x="4635" y="4412"/>
                  <a:pt x="4635" y="4345"/>
                </a:cubicBezTo>
                <a:cubicBezTo>
                  <a:pt x="4635" y="4279"/>
                  <a:pt x="4582" y="4226"/>
                  <a:pt x="4515" y="4226"/>
                </a:cubicBezTo>
                <a:close/>
                <a:moveTo>
                  <a:pt x="3372" y="1873"/>
                </a:moveTo>
                <a:cubicBezTo>
                  <a:pt x="3374" y="1873"/>
                  <a:pt x="3377" y="1873"/>
                  <a:pt x="3379" y="1873"/>
                </a:cubicBezTo>
                <a:cubicBezTo>
                  <a:pt x="3633" y="1873"/>
                  <a:pt x="3840" y="2080"/>
                  <a:pt x="3840" y="2334"/>
                </a:cubicBezTo>
                <a:lnTo>
                  <a:pt x="3840" y="2982"/>
                </a:lnTo>
                <a:cubicBezTo>
                  <a:pt x="3840" y="2993"/>
                  <a:pt x="3841" y="3004"/>
                  <a:pt x="3844" y="3015"/>
                </a:cubicBezTo>
                <a:cubicBezTo>
                  <a:pt x="3847" y="3026"/>
                  <a:pt x="3852" y="3036"/>
                  <a:pt x="3857" y="3046"/>
                </a:cubicBezTo>
                <a:lnTo>
                  <a:pt x="4073" y="3421"/>
                </a:lnTo>
                <a:cubicBezTo>
                  <a:pt x="4095" y="3460"/>
                  <a:pt x="4135" y="3482"/>
                  <a:pt x="4177" y="3482"/>
                </a:cubicBezTo>
                <a:cubicBezTo>
                  <a:pt x="4197" y="3482"/>
                  <a:pt x="4218" y="3477"/>
                  <a:pt x="4236" y="3466"/>
                </a:cubicBezTo>
                <a:cubicBezTo>
                  <a:pt x="4294" y="3433"/>
                  <a:pt x="4314" y="3360"/>
                  <a:pt x="4281" y="3302"/>
                </a:cubicBezTo>
                <a:lnTo>
                  <a:pt x="4080" y="2952"/>
                </a:lnTo>
                <a:lnTo>
                  <a:pt x="4080" y="2334"/>
                </a:lnTo>
                <a:cubicBezTo>
                  <a:pt x="4080" y="1948"/>
                  <a:pt x="3766" y="1633"/>
                  <a:pt x="3379" y="1633"/>
                </a:cubicBezTo>
                <a:cubicBezTo>
                  <a:pt x="3377" y="1633"/>
                  <a:pt x="3374" y="1633"/>
                  <a:pt x="3372" y="1633"/>
                </a:cubicBezTo>
                <a:cubicBezTo>
                  <a:pt x="3369" y="1633"/>
                  <a:pt x="3367" y="1633"/>
                  <a:pt x="3365" y="1633"/>
                </a:cubicBezTo>
                <a:lnTo>
                  <a:pt x="2112" y="1633"/>
                </a:lnTo>
                <a:cubicBezTo>
                  <a:pt x="2046" y="1633"/>
                  <a:pt x="1992" y="1687"/>
                  <a:pt x="1992" y="1753"/>
                </a:cubicBezTo>
                <a:cubicBezTo>
                  <a:pt x="1992" y="1819"/>
                  <a:pt x="2046" y="1873"/>
                  <a:pt x="2112" y="1873"/>
                </a:cubicBezTo>
                <a:lnTo>
                  <a:pt x="3365" y="1873"/>
                </a:lnTo>
                <a:cubicBezTo>
                  <a:pt x="3367" y="1873"/>
                  <a:pt x="3370" y="1873"/>
                  <a:pt x="3372" y="1873"/>
                </a:cubicBezTo>
                <a:close/>
                <a:moveTo>
                  <a:pt x="1394" y="1879"/>
                </a:moveTo>
                <a:cubicBezTo>
                  <a:pt x="1295" y="1633"/>
                  <a:pt x="1130" y="1222"/>
                  <a:pt x="701" y="1222"/>
                </a:cubicBezTo>
                <a:cubicBezTo>
                  <a:pt x="315" y="1222"/>
                  <a:pt x="0" y="1537"/>
                  <a:pt x="0" y="1924"/>
                </a:cubicBezTo>
                <a:lnTo>
                  <a:pt x="0" y="3100"/>
                </a:lnTo>
                <a:cubicBezTo>
                  <a:pt x="0" y="3166"/>
                  <a:pt x="54" y="3220"/>
                  <a:pt x="120" y="3220"/>
                </a:cubicBezTo>
                <a:cubicBezTo>
                  <a:pt x="186" y="3220"/>
                  <a:pt x="240" y="3166"/>
                  <a:pt x="240" y="3100"/>
                </a:cubicBezTo>
                <a:lnTo>
                  <a:pt x="240" y="1924"/>
                </a:lnTo>
                <a:cubicBezTo>
                  <a:pt x="240" y="1669"/>
                  <a:pt x="447" y="1462"/>
                  <a:pt x="701" y="1462"/>
                </a:cubicBezTo>
                <a:cubicBezTo>
                  <a:pt x="924" y="1462"/>
                  <a:pt x="1042" y="1648"/>
                  <a:pt x="1171" y="1968"/>
                </a:cubicBezTo>
                <a:lnTo>
                  <a:pt x="1550" y="2910"/>
                </a:lnTo>
                <a:cubicBezTo>
                  <a:pt x="1574" y="2971"/>
                  <a:pt x="1644" y="3001"/>
                  <a:pt x="1706" y="2976"/>
                </a:cubicBezTo>
                <a:cubicBezTo>
                  <a:pt x="1767" y="2952"/>
                  <a:pt x="1797" y="2882"/>
                  <a:pt x="1772" y="2820"/>
                </a:cubicBezTo>
                <a:lnTo>
                  <a:pt x="1394" y="1879"/>
                </a:lnTo>
                <a:close/>
                <a:moveTo>
                  <a:pt x="1782" y="865"/>
                </a:moveTo>
                <a:cubicBezTo>
                  <a:pt x="1734" y="819"/>
                  <a:pt x="1658" y="822"/>
                  <a:pt x="1613" y="870"/>
                </a:cubicBezTo>
                <a:cubicBezTo>
                  <a:pt x="1567" y="918"/>
                  <a:pt x="1569" y="994"/>
                  <a:pt x="1617" y="1039"/>
                </a:cubicBezTo>
                <a:lnTo>
                  <a:pt x="1672" y="1091"/>
                </a:lnTo>
                <a:cubicBezTo>
                  <a:pt x="1696" y="1113"/>
                  <a:pt x="1725" y="1124"/>
                  <a:pt x="1755" y="1124"/>
                </a:cubicBezTo>
                <a:cubicBezTo>
                  <a:pt x="1787" y="1124"/>
                  <a:pt x="1818" y="1112"/>
                  <a:pt x="1842" y="1087"/>
                </a:cubicBezTo>
                <a:cubicBezTo>
                  <a:pt x="1888" y="1038"/>
                  <a:pt x="1885" y="962"/>
                  <a:pt x="1837" y="917"/>
                </a:cubicBezTo>
                <a:lnTo>
                  <a:pt x="1782" y="865"/>
                </a:lnTo>
                <a:close/>
                <a:moveTo>
                  <a:pt x="2185" y="1433"/>
                </a:moveTo>
                <a:cubicBezTo>
                  <a:pt x="2252" y="1433"/>
                  <a:pt x="2305" y="1379"/>
                  <a:pt x="2305" y="1313"/>
                </a:cubicBezTo>
                <a:cubicBezTo>
                  <a:pt x="2305" y="1246"/>
                  <a:pt x="2252" y="1193"/>
                  <a:pt x="2185" y="1193"/>
                </a:cubicBezTo>
                <a:lnTo>
                  <a:pt x="2038" y="1193"/>
                </a:lnTo>
                <a:cubicBezTo>
                  <a:pt x="1972" y="1193"/>
                  <a:pt x="1918" y="1246"/>
                  <a:pt x="1918" y="1313"/>
                </a:cubicBezTo>
                <a:cubicBezTo>
                  <a:pt x="1918" y="1379"/>
                  <a:pt x="1972" y="1433"/>
                  <a:pt x="2038" y="1433"/>
                </a:cubicBezTo>
                <a:lnTo>
                  <a:pt x="2185" y="1433"/>
                </a:lnTo>
                <a:close/>
              </a:path>
            </a:pathLst>
          </a:custGeom>
          <a:solidFill>
            <a:srgbClr val="FE504F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59108798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p14:dur="200" advTm="200">
        <p159:morph option="byObject"/>
      </p:transition>
    </mc:Choice>
    <mc:Fallback>
      <p:transition advTm="2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EF7E38D-3185-43CA-9917-6B06D2560D88}"/>
              </a:ext>
            </a:extLst>
          </p:cNvPr>
          <p:cNvSpPr txBox="1"/>
          <p:nvPr/>
        </p:nvSpPr>
        <p:spPr>
          <a:xfrm>
            <a:off x="3235569" y="2475913"/>
            <a:ext cx="24416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千万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16AB48B-D796-4B29-AA71-198048DA2893}"/>
              </a:ext>
            </a:extLst>
          </p:cNvPr>
          <p:cNvSpPr txBox="1"/>
          <p:nvPr/>
        </p:nvSpPr>
        <p:spPr>
          <a:xfrm>
            <a:off x="5519029" y="2475913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别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8607D8F-B470-4067-8BE0-0DA830F8EAA8}"/>
              </a:ext>
            </a:extLst>
          </p:cNvPr>
          <p:cNvSpPr txBox="1"/>
          <p:nvPr/>
        </p:nvSpPr>
        <p:spPr>
          <a:xfrm>
            <a:off x="6673975" y="2475913"/>
            <a:ext cx="24416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眨眼</a:t>
            </a:r>
          </a:p>
        </p:txBody>
      </p:sp>
    </p:spTree>
    <p:extLst>
      <p:ext uri="{BB962C8B-B14F-4D97-AF65-F5344CB8AC3E}">
        <p14:creationId xmlns:p14="http://schemas.microsoft.com/office/powerpoint/2010/main" val="45178805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p14:dur="200" advTm="200">
        <p159:morph option="byObject"/>
      </p:transition>
    </mc:Choice>
    <mc:Fallback>
      <p:transition advTm="2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B2481BD-7CD6-436B-B8F9-BD3C6886E956}"/>
              </a:ext>
            </a:extLst>
          </p:cNvPr>
          <p:cNvSpPr txBox="1"/>
          <p:nvPr/>
        </p:nvSpPr>
        <p:spPr>
          <a:xfrm>
            <a:off x="3451686" y="1603718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b="1" dirty="0">
                <a:solidFill>
                  <a:srgbClr val="FE5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眨眼</a:t>
            </a:r>
          </a:p>
        </p:txBody>
      </p:sp>
    </p:spTree>
    <p:extLst>
      <p:ext uri="{BB962C8B-B14F-4D97-AF65-F5344CB8AC3E}">
        <p14:creationId xmlns:p14="http://schemas.microsoft.com/office/powerpoint/2010/main" val="12290413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p14:dur="100" advTm="200">
        <p159:morph option="byObject"/>
      </p:transition>
    </mc:Choice>
    <mc:Fallback>
      <p:transition advTm="2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50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2C095DB9-B68D-4D01-AB43-B9DD7BBA9A64}"/>
              </a:ext>
            </a:extLst>
          </p:cNvPr>
          <p:cNvSpPr txBox="1"/>
          <p:nvPr/>
        </p:nvSpPr>
        <p:spPr>
          <a:xfrm>
            <a:off x="3451686" y="1603718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眨眼</a:t>
            </a:r>
          </a:p>
        </p:txBody>
      </p:sp>
    </p:spTree>
    <p:extLst>
      <p:ext uri="{BB962C8B-B14F-4D97-AF65-F5344CB8AC3E}">
        <p14:creationId xmlns:p14="http://schemas.microsoft.com/office/powerpoint/2010/main" val="7750189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100" advTm="100">
        <p159:morph option="byObject"/>
      </p:transition>
    </mc:Choice>
    <mc:Fallback xmlns="">
      <p:transition advTm="1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B2481BD-7CD6-436B-B8F9-BD3C6886E956}"/>
              </a:ext>
            </a:extLst>
          </p:cNvPr>
          <p:cNvSpPr txBox="1"/>
          <p:nvPr/>
        </p:nvSpPr>
        <p:spPr>
          <a:xfrm>
            <a:off x="3451686" y="1603718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眨眼</a:t>
            </a:r>
          </a:p>
        </p:txBody>
      </p:sp>
    </p:spTree>
    <p:extLst>
      <p:ext uri="{BB962C8B-B14F-4D97-AF65-F5344CB8AC3E}">
        <p14:creationId xmlns:p14="http://schemas.microsoft.com/office/powerpoint/2010/main" val="21544883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100" advTm="100">
        <p159:morph option="byObject"/>
      </p:transition>
    </mc:Choice>
    <mc:Fallback xmlns="">
      <p:transition advTm="100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44</Words>
  <Application>Microsoft Office PowerPoint</Application>
  <PresentationFormat>宽屏</PresentationFormat>
  <Paragraphs>41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4" baseType="lpstr">
      <vt:lpstr>等线</vt:lpstr>
      <vt:lpstr>等线 Light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胥 青</dc:creator>
  <cp:lastModifiedBy>胥 青</cp:lastModifiedBy>
  <cp:revision>16</cp:revision>
  <dcterms:created xsi:type="dcterms:W3CDTF">2018-08-03T04:29:21Z</dcterms:created>
  <dcterms:modified xsi:type="dcterms:W3CDTF">2018-08-03T06:53:55Z</dcterms:modified>
</cp:coreProperties>
</file>