
<file path=[Content_Types].xml><?xml version="1.0" encoding="utf-8"?>
<Types xmlns="http://schemas.openxmlformats.org/package/2006/content-types">
  <Default Extension="xlsx" ContentType="application/vnd.openxmlformats-officedocument.spreadsheetml.sheet"/>
  <Default Extension="wdp" ContentType="image/vnd.ms-photo"/>
  <Default Extension="jpeg" ContentType="image/jpeg"/>
  <Default Extension="png" ContentType="image/png"/>
  <Default Extension="m4a" ContentType="audio/mp4"/>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0"/>
  </p:handoutMasterIdLst>
  <p:sldIdLst>
    <p:sldId id="3337" r:id="rId3"/>
    <p:sldId id="3336" r:id="rId5"/>
    <p:sldId id="257" r:id="rId6"/>
    <p:sldId id="258" r:id="rId7"/>
    <p:sldId id="259" r:id="rId8"/>
    <p:sldId id="260" r:id="rId9"/>
    <p:sldId id="3314" r:id="rId10"/>
    <p:sldId id="3315" r:id="rId11"/>
    <p:sldId id="3316" r:id="rId12"/>
    <p:sldId id="3317" r:id="rId13"/>
    <p:sldId id="3323" r:id="rId14"/>
    <p:sldId id="3319" r:id="rId15"/>
    <p:sldId id="3320" r:id="rId16"/>
    <p:sldId id="3321" r:id="rId17"/>
    <p:sldId id="3322" r:id="rId18"/>
    <p:sldId id="3324" r:id="rId19"/>
    <p:sldId id="3325" r:id="rId20"/>
    <p:sldId id="3326" r:id="rId21"/>
    <p:sldId id="3327" r:id="rId22"/>
    <p:sldId id="3328" r:id="rId23"/>
    <p:sldId id="3329" r:id="rId24"/>
    <p:sldId id="3330" r:id="rId25"/>
    <p:sldId id="3332" r:id="rId26"/>
    <p:sldId id="3331" r:id="rId27"/>
    <p:sldId id="3333" r:id="rId28"/>
    <p:sldId id="3335"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A5C19"/>
    <a:srgbClr val="995917"/>
    <a:srgbClr val="DDC3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02" autoAdjust="0"/>
    <p:restoredTop sz="94660"/>
  </p:normalViewPr>
  <p:slideViewPr>
    <p:cSldViewPr snapToGrid="0">
      <p:cViewPr>
        <p:scale>
          <a:sx n="125" d="100"/>
          <a:sy n="125" d="100"/>
        </p:scale>
        <p:origin x="1518" y="7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1"/>
          <c:order val="1"/>
          <c:tx>
            <c:strRef>
              <c:f>Sheet1!$C$1</c:f>
              <c:strCache>
                <c:ptCount val="1"/>
                <c:pt idx="0">
                  <c:v>Series 2</c:v>
                </c:pt>
              </c:strCache>
            </c:strRef>
          </c:tx>
          <c:spPr>
            <a:ln w="28575" cap="rnd">
              <a:solidFill>
                <a:schemeClr val="bg1"/>
              </a:solidFill>
              <a:round/>
            </a:ln>
            <a:effectLst/>
          </c:spPr>
          <c:marker>
            <c:symbol val="circle"/>
            <c:size val="5"/>
            <c:spPr>
              <a:solidFill>
                <a:srgbClr val="0070C0"/>
              </a:solidFill>
              <a:ln w="9525">
                <a:solidFill>
                  <a:schemeClr val="bg1"/>
                </a:solidFill>
              </a:ln>
              <a:effectLst/>
            </c:spPr>
          </c:marker>
          <c:dLbls>
            <c:delete val="1"/>
          </c:dLbls>
          <c:cat>
            <c:strRef>
              <c:f>Sheet1!$A$2:$A$24</c:f>
              <c:strCache>
                <c:ptCount val="23"/>
                <c:pt idx="0">
                  <c:v>Sn</c:v>
                </c:pt>
                <c:pt idx="1">
                  <c:v>Tk</c:v>
                </c:pt>
                <c:pt idx="2">
                  <c:v>Lj</c:v>
                </c:pt>
                <c:pt idx="3">
                  <c:v>Op</c:v>
                </c:pt>
                <c:pt idx="4">
                  <c:v>Uy</c:v>
                </c:pt>
                <c:pt idx="5">
                  <c:v>Mn</c:v>
                </c:pt>
                <c:pt idx="6">
                  <c:v>Jl</c:v>
                </c:pt>
                <c:pt idx="7">
                  <c:v>Hu</c:v>
                </c:pt>
                <c:pt idx="8">
                  <c:v>Po</c:v>
                </c:pt>
                <c:pt idx="9">
                  <c:v>Qe</c:v>
                </c:pt>
                <c:pt idx="10">
                  <c:v>Rs</c:v>
                </c:pt>
                <c:pt idx="11">
                  <c:v>Uk</c:v>
                </c:pt>
                <c:pt idx="12">
                  <c:v>Us</c:v>
                </c:pt>
                <c:pt idx="13">
                  <c:v>Li</c:v>
                </c:pt>
                <c:pt idx="14">
                  <c:v>Ch</c:v>
                </c:pt>
                <c:pt idx="15">
                  <c:v>Cn</c:v>
                </c:pt>
                <c:pt idx="16">
                  <c:v>Bm</c:v>
                </c:pt>
                <c:pt idx="17">
                  <c:v>Pl</c:v>
                </c:pt>
                <c:pt idx="18">
                  <c:v>Kl</c:v>
                </c:pt>
                <c:pt idx="19">
                  <c:v>Sd</c:v>
                </c:pt>
                <c:pt idx="20">
                  <c:v>Df</c:v>
                </c:pt>
                <c:pt idx="21">
                  <c:v>Cd</c:v>
                </c:pt>
                <c:pt idx="22">
                  <c:v>Vf</c:v>
                </c:pt>
              </c:strCache>
            </c:strRef>
          </c:cat>
          <c:val>
            <c:numRef>
              <c:f>Sheet1!$C$2:$C$18</c:f>
              <c:numCache>
                <c:formatCode>General</c:formatCode>
                <c:ptCount val="17"/>
                <c:pt idx="0">
                  <c:v>9</c:v>
                </c:pt>
                <c:pt idx="1">
                  <c:v>8</c:v>
                </c:pt>
                <c:pt idx="2">
                  <c:v>7</c:v>
                </c:pt>
                <c:pt idx="3">
                  <c:v>6</c:v>
                </c:pt>
                <c:pt idx="4">
                  <c:v>5</c:v>
                </c:pt>
                <c:pt idx="5">
                  <c:v>4</c:v>
                </c:pt>
                <c:pt idx="6">
                  <c:v>3</c:v>
                </c:pt>
                <c:pt idx="7">
                  <c:v>4</c:v>
                </c:pt>
                <c:pt idx="8">
                  <c:v>5</c:v>
                </c:pt>
                <c:pt idx="9">
                  <c:v>3</c:v>
                </c:pt>
                <c:pt idx="10">
                  <c:v>3</c:v>
                </c:pt>
                <c:pt idx="11">
                  <c:v>1</c:v>
                </c:pt>
                <c:pt idx="12">
                  <c:v>6</c:v>
                </c:pt>
                <c:pt idx="13">
                  <c:v>2</c:v>
                </c:pt>
                <c:pt idx="14">
                  <c:v>3</c:v>
                </c:pt>
                <c:pt idx="15">
                  <c:v>6</c:v>
                </c:pt>
                <c:pt idx="16">
                  <c:v>2</c:v>
                </c:pt>
              </c:numCache>
            </c:numRef>
          </c:val>
          <c:smooth val="0"/>
        </c:ser>
        <c:ser>
          <c:idx val="0"/>
          <c:order val="0"/>
          <c:tx>
            <c:strRef>
              <c:f>Sheet1!$B$1</c:f>
              <c:strCache>
                <c:ptCount val="1"/>
                <c:pt idx="0">
                  <c:v>Series 1</c:v>
                </c:pt>
              </c:strCache>
            </c:strRef>
          </c:tx>
          <c:spPr>
            <a:ln w="28575" cap="rnd">
              <a:solidFill>
                <a:schemeClr val="accent4">
                  <a:lumMod val="75000"/>
                </a:schemeClr>
              </a:solidFill>
              <a:round/>
            </a:ln>
            <a:effectLst/>
          </c:spPr>
          <c:marker>
            <c:symbol val="circle"/>
            <c:size val="5"/>
            <c:spPr>
              <a:solidFill>
                <a:schemeClr val="accent1"/>
              </a:solidFill>
              <a:ln w="9525">
                <a:solidFill>
                  <a:schemeClr val="accent4">
                    <a:lumMod val="75000"/>
                  </a:schemeClr>
                </a:solidFill>
              </a:ln>
              <a:effectLst/>
            </c:spPr>
          </c:marker>
          <c:dPt>
            <c:idx val="6"/>
            <c:marker>
              <c:symbol val="circle"/>
              <c:size val="5"/>
              <c:spPr>
                <a:solidFill>
                  <a:schemeClr val="accent1"/>
                </a:solidFill>
                <a:ln w="9525">
                  <a:solidFill>
                    <a:schemeClr val="accent4">
                      <a:lumMod val="75000"/>
                    </a:schemeClr>
                  </a:solidFill>
                </a:ln>
                <a:effectLst/>
              </c:spPr>
            </c:marker>
            <c:bubble3D val="0"/>
            <c:spPr>
              <a:ln w="28575" cap="rnd">
                <a:solidFill>
                  <a:schemeClr val="accent4">
                    <a:lumMod val="75000"/>
                  </a:schemeClr>
                </a:solidFill>
                <a:round/>
              </a:ln>
              <a:effectLst/>
            </c:spPr>
          </c:dPt>
          <c:dPt>
            <c:idx val="7"/>
            <c:marker>
              <c:symbol val="circle"/>
              <c:size val="5"/>
              <c:spPr>
                <a:solidFill>
                  <a:schemeClr val="accent1"/>
                </a:solidFill>
                <a:ln w="9525">
                  <a:solidFill>
                    <a:schemeClr val="accent4">
                      <a:lumMod val="75000"/>
                    </a:schemeClr>
                  </a:solidFill>
                </a:ln>
                <a:effectLst/>
              </c:spPr>
            </c:marker>
            <c:bubble3D val="0"/>
            <c:spPr>
              <a:ln w="28575" cap="rnd">
                <a:solidFill>
                  <a:schemeClr val="accent4">
                    <a:lumMod val="75000"/>
                  </a:schemeClr>
                </a:solidFill>
                <a:round/>
              </a:ln>
              <a:effectLst/>
            </c:spPr>
          </c:dPt>
          <c:dLbls>
            <c:delete val="1"/>
          </c:dLbls>
          <c:val>
            <c:numRef>
              <c:f>Sheet1!$B$2:$B$17</c:f>
              <c:numCache>
                <c:formatCode>General</c:formatCode>
                <c:ptCount val="16"/>
                <c:pt idx="0">
                  <c:v>1</c:v>
                </c:pt>
                <c:pt idx="1">
                  <c:v>3</c:v>
                </c:pt>
                <c:pt idx="2">
                  <c:v>3</c:v>
                </c:pt>
                <c:pt idx="3">
                  <c:v>6</c:v>
                </c:pt>
                <c:pt idx="4">
                  <c:v>1</c:v>
                </c:pt>
                <c:pt idx="5">
                  <c:v>3</c:v>
                </c:pt>
                <c:pt idx="6">
                  <c:v>1</c:v>
                </c:pt>
                <c:pt idx="7">
                  <c:v>6</c:v>
                </c:pt>
                <c:pt idx="8">
                  <c:v>0.5</c:v>
                </c:pt>
                <c:pt idx="9">
                  <c:v>1</c:v>
                </c:pt>
                <c:pt idx="10">
                  <c:v>2</c:v>
                </c:pt>
                <c:pt idx="11">
                  <c:v>6</c:v>
                </c:pt>
                <c:pt idx="12">
                  <c:v>5</c:v>
                </c:pt>
                <c:pt idx="13">
                  <c:v>1</c:v>
                </c:pt>
                <c:pt idx="14">
                  <c:v>5</c:v>
                </c:pt>
                <c:pt idx="15">
                  <c:v>4</c:v>
                </c:pt>
              </c:numCache>
            </c:numRef>
          </c:val>
          <c:smooth val="0"/>
        </c:ser>
        <c:dLbls>
          <c:showLegendKey val="0"/>
          <c:showVal val="0"/>
          <c:showCatName val="0"/>
          <c:showSerName val="0"/>
          <c:showPercent val="0"/>
          <c:showBubbleSize val="0"/>
        </c:dLbls>
        <c:marker val="1"/>
        <c:smooth val="0"/>
        <c:axId val="130952128"/>
        <c:axId val="130951568"/>
      </c:lineChart>
      <c:catAx>
        <c:axId val="130952128"/>
        <c:scaling>
          <c:orientation val="minMax"/>
        </c:scaling>
        <c:delete val="0"/>
        <c:axPos val="t"/>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2">
                    <a:lumMod val="20000"/>
                    <a:lumOff val="80000"/>
                  </a:schemeClr>
                </a:solidFill>
                <a:latin typeface="Open Sans" panose="020B0606030504020204" pitchFamily="34" charset="0"/>
                <a:ea typeface="Open Sans" panose="020B0606030504020204" pitchFamily="34" charset="0"/>
                <a:cs typeface="Open Sans" panose="020B0606030504020204" pitchFamily="34" charset="0"/>
              </a:defRPr>
            </a:pPr>
          </a:p>
        </c:txPr>
        <c:crossAx val="130951568"/>
        <c:crosses val="max"/>
        <c:auto val="1"/>
        <c:lblAlgn val="ctr"/>
        <c:lblOffset val="100"/>
        <c:noMultiLvlLbl val="0"/>
      </c:catAx>
      <c:valAx>
        <c:axId val="130951568"/>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2">
                    <a:lumMod val="20000"/>
                    <a:lumOff val="80000"/>
                  </a:schemeClr>
                </a:solidFill>
                <a:latin typeface="Open Sans" panose="020B0606030504020204" pitchFamily="34" charset="0"/>
                <a:ea typeface="Open Sans" panose="020B0606030504020204" pitchFamily="34" charset="0"/>
                <a:cs typeface="Open Sans" panose="020B0606030504020204" pitchFamily="34" charset="0"/>
              </a:defRPr>
            </a:pPr>
          </a:p>
        </c:txPr>
        <c:crossAx val="13095212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宋体" panose="02010600030101010101" pitchFamily="2" charset="-122"/>
                <a:ea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宋体" panose="02010600030101010101" pitchFamily="2" charset="-122"/>
                <a:ea typeface="宋体" panose="02010600030101010101" pitchFamily="2" charset="-122"/>
              </a:defRPr>
            </a:lvl1pPr>
          </a:lstStyle>
          <a:p>
            <a:fld id="{61F9B268-BD7A-4445-AB15-A6D5A03DA8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宋体" panose="02010600030101010101" pitchFamily="2" charset="-122"/>
                <a:ea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宋体" panose="02010600030101010101" pitchFamily="2" charset="-122"/>
                <a:ea typeface="宋体" panose="02010600030101010101" pitchFamily="2" charset="-122"/>
              </a:defRPr>
            </a:lvl1pPr>
          </a:lstStyle>
          <a:p>
            <a:fld id="{748F2730-2C7E-4C34-A620-D2BDCAEF581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1pPr>
    <a:lvl2pPr marL="4572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2pPr>
    <a:lvl3pPr marL="9144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3pPr>
    <a:lvl4pPr marL="13716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4pPr>
    <a:lvl5pPr marL="18288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8F2730-2C7E-4C34-A620-D2BDCAEF581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B4D5F0D-20C3-465B-9AF5-14E4E7D72B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E2D9E3-2161-42D7-8476-D16A4BDBF34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B4D5F0D-20C3-465B-9AF5-14E4E7D72B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E2D9E3-2161-42D7-8476-D16A4BDBF34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B4D5F0D-20C3-465B-9AF5-14E4E7D72B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E2D9E3-2161-42D7-8476-D16A4BDBF34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B4D5F0D-20C3-465B-9AF5-14E4E7D72B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E2D9E3-2161-42D7-8476-D16A4BDBF34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B4D5F0D-20C3-465B-9AF5-14E4E7D72B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E2D9E3-2161-42D7-8476-D16A4BDBF34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B4D5F0D-20C3-465B-9AF5-14E4E7D72B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E2D9E3-2161-42D7-8476-D16A4BDBF34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B4D5F0D-20C3-465B-9AF5-14E4E7D72B9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DE2D9E3-2161-42D7-8476-D16A4BDBF34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B4D5F0D-20C3-465B-9AF5-14E4E7D72B9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DE2D9E3-2161-42D7-8476-D16A4BDBF34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B4D5F0D-20C3-465B-9AF5-14E4E7D72B9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DE2D9E3-2161-42D7-8476-D16A4BDBF346}" type="slidenum">
              <a:rPr lang="zh-CN" altLang="en-US" smtClean="0"/>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81"/>
            <a:ext cx="12192000" cy="685763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B4D5F0D-20C3-465B-9AF5-14E4E7D72B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E2D9E3-2161-42D7-8476-D16A4BDBF34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B4D5F0D-20C3-465B-9AF5-14E4E7D72B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E2D9E3-2161-42D7-8476-D16A4BDBF34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ea typeface="宋体" panose="02010600030101010101" pitchFamily="2" charset="-122"/>
              </a:defRPr>
            </a:lvl1pPr>
          </a:lstStyle>
          <a:p>
            <a:fld id="{4B4D5F0D-20C3-465B-9AF5-14E4E7D72B9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ea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ea typeface="宋体" panose="02010600030101010101" pitchFamily="2" charset="-122"/>
              </a:defRPr>
            </a:lvl1pPr>
          </a:lstStyle>
          <a:p>
            <a:fld id="{DDE2D9E3-2161-42D7-8476-D16A4BDBF34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宋体"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宋体" panose="0201060003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宋体" panose="0201060003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image" Target="../media/image3.png"/><Relationship Id="rId4" Type="http://schemas.microsoft.com/office/2007/relationships/media" Target="../media/media1.m4a"/><Relationship Id="rId3" Type="http://schemas.openxmlformats.org/officeDocument/2006/relationships/audio" Target="../media/media1.m4a"/><Relationship Id="rId2" Type="http://schemas.microsoft.com/office/2007/relationships/hdphoto" Target="../media/hdphoto1.wdp"/><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4.png"/><Relationship Id="rId2" Type="http://schemas.microsoft.com/office/2007/relationships/media" Target="../media/media2.mp4"/><Relationship Id="rId1" Type="http://schemas.openxmlformats.org/officeDocument/2006/relationships/video" Target="../media/media2.mp4"/></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1.jpeg"/><Relationship Id="rId10" Type="http://schemas.openxmlformats.org/officeDocument/2006/relationships/notesSlide" Target="../notesSlides/notesSlide8.xml"/><Relationship Id="rId1"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BEBA8EAE-BF5A-486C-A8C5-ECC9F3942E4B}">
                <a14:imgProps xmlns:a14="http://schemas.microsoft.com/office/drawing/2010/main">
                  <a14:imgLayer r:embed="rId2">
                    <a14:imgEffect>
                      <a14:saturation sat="400000"/>
                    </a14:imgEffect>
                  </a14:imgLayer>
                </a14:imgProps>
              </a:ext>
              <a:ext uri="{28A0092B-C50C-407E-A947-70E740481C1C}">
                <a14:useLocalDpi xmlns:a14="http://schemas.microsoft.com/office/drawing/2010/main" val="0"/>
              </a:ext>
            </a:extLst>
          </a:blip>
          <a:stretch>
            <a:fillRect/>
          </a:stretch>
        </p:blipFill>
        <p:spPr>
          <a:xfrm>
            <a:off x="0" y="416741"/>
            <a:ext cx="12192000" cy="6857637"/>
          </a:xfrm>
          <a:prstGeom prst="rect">
            <a:avLst/>
          </a:prstGeom>
        </p:spPr>
      </p:pic>
      <p:pic>
        <p:nvPicPr>
          <p:cNvPr id="3" name="Steven Burke-Hero's Theme">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582215" y="-456750"/>
            <a:ext cx="457200" cy="457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3000">
        <p:blinds dir="vert"/>
      </p:transition>
    </mc:Choice>
    <mc:Fallback>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42"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1000"/>
                                        <p:tgtEl>
                                          <p:spTgt spid="7"/>
                                        </p:tgtEl>
                                      </p:cBhvr>
                                    </p:animEffect>
                                    <p:anim calcmode="lin" valueType="num">
                                      <p:cBhvr>
                                        <p:cTn id="10" dur="1000" fill="hold"/>
                                        <p:tgtEl>
                                          <p:spTgt spid="7"/>
                                        </p:tgtEl>
                                        <p:attrNameLst>
                                          <p:attrName>ppt_x</p:attrName>
                                        </p:attrNameLst>
                                      </p:cBhvr>
                                      <p:tavLst>
                                        <p:tav tm="0">
                                          <p:val>
                                            <p:strVal val="#ppt_x"/>
                                          </p:val>
                                        </p:tav>
                                        <p:tav tm="100000">
                                          <p:val>
                                            <p:strVal val="#ppt_x"/>
                                          </p:val>
                                        </p:tav>
                                      </p:tavLst>
                                    </p:anim>
                                    <p:anim calcmode="lin" valueType="num">
                                      <p:cBhvr>
                                        <p:cTn id="1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2" repeatCount="indefinite"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94025" y="-275211"/>
            <a:ext cx="14580050" cy="8200844"/>
          </a:xfrm>
          <a:prstGeom prst="rect">
            <a:avLst/>
          </a:prstGeom>
        </p:spPr>
      </p:pic>
      <p:sp>
        <p:nvSpPr>
          <p:cNvPr id="56" name="椭圆 55"/>
          <p:cNvSpPr/>
          <p:nvPr/>
        </p:nvSpPr>
        <p:spPr>
          <a:xfrm>
            <a:off x="7947983" y="2913244"/>
            <a:ext cx="1752504" cy="1752504"/>
          </a:xfrm>
          <a:prstGeom prst="ellips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5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bg1"/>
              </a:solidFill>
              <a:effectLst/>
              <a:uLnTx/>
              <a:uFillTx/>
              <a:latin typeface="方正黑体简体" panose="03000509000000000000" pitchFamily="2" charset="-122"/>
              <a:ea typeface="方正黑体简体" panose="03000509000000000000" pitchFamily="2" charset="-122"/>
              <a:sym typeface="Arial" panose="020B0604020202020204" pitchFamily="34" charset="0"/>
            </a:endParaRPr>
          </a:p>
        </p:txBody>
      </p:sp>
      <p:sp>
        <p:nvSpPr>
          <p:cNvPr id="57" name="椭圆 56"/>
          <p:cNvSpPr/>
          <p:nvPr/>
        </p:nvSpPr>
        <p:spPr>
          <a:xfrm>
            <a:off x="7368048" y="2333310"/>
            <a:ext cx="2912373" cy="2912373"/>
          </a:xfrm>
          <a:prstGeom prst="ellips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5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bg1"/>
              </a:solidFill>
              <a:effectLst/>
              <a:uLnTx/>
              <a:uFillTx/>
              <a:latin typeface="方正黑体简体" panose="03000509000000000000" pitchFamily="2" charset="-122"/>
              <a:ea typeface="方正黑体简体" panose="03000509000000000000" pitchFamily="2" charset="-122"/>
              <a:sym typeface="Arial" panose="020B0604020202020204" pitchFamily="34" charset="0"/>
            </a:endParaRPr>
          </a:p>
        </p:txBody>
      </p:sp>
      <p:sp>
        <p:nvSpPr>
          <p:cNvPr id="58" name="椭圆 57"/>
          <p:cNvSpPr/>
          <p:nvPr/>
        </p:nvSpPr>
        <p:spPr>
          <a:xfrm>
            <a:off x="6172196" y="1148040"/>
            <a:ext cx="5285027" cy="5285027"/>
          </a:xfrm>
          <a:prstGeom prst="ellipse">
            <a:avLst/>
          </a:pr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5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bg1"/>
              </a:solidFill>
              <a:effectLst/>
              <a:uLnTx/>
              <a:uFillTx/>
              <a:latin typeface="方正黑体简体" panose="03000509000000000000" pitchFamily="2" charset="-122"/>
              <a:ea typeface="方正黑体简体" panose="03000509000000000000" pitchFamily="2" charset="-122"/>
              <a:sym typeface="Arial" panose="020B0604020202020204" pitchFamily="34" charset="0"/>
            </a:endParaRPr>
          </a:p>
        </p:txBody>
      </p:sp>
      <p:sp>
        <p:nvSpPr>
          <p:cNvPr id="59" name="任意多边形 28"/>
          <p:cNvSpPr/>
          <p:nvPr/>
        </p:nvSpPr>
        <p:spPr>
          <a:xfrm flipV="1">
            <a:off x="-10248" y="3728117"/>
            <a:ext cx="8904328" cy="61379"/>
          </a:xfrm>
          <a:custGeom>
            <a:avLst/>
            <a:gdLst>
              <a:gd name="connsiteX0" fmla="*/ 0 w 8369300"/>
              <a:gd name="connsiteY0" fmla="*/ 0 h 0"/>
              <a:gd name="connsiteX1" fmla="*/ 8369300 w 8369300"/>
              <a:gd name="connsiteY1" fmla="*/ 0 h 0"/>
            </a:gdLst>
            <a:ahLst/>
            <a:cxnLst>
              <a:cxn ang="0">
                <a:pos x="connsiteX0" y="connsiteY0"/>
              </a:cxn>
              <a:cxn ang="0">
                <a:pos x="connsiteX1" y="connsiteY1"/>
              </a:cxn>
            </a:cxnLst>
            <a:rect l="l" t="t" r="r" b="b"/>
            <a:pathLst>
              <a:path w="8369300">
                <a:moveTo>
                  <a:pt x="0" y="0"/>
                </a:moveTo>
                <a:lnTo>
                  <a:pt x="8369300" y="0"/>
                </a:lnTo>
              </a:path>
            </a:pathLst>
          </a:custGeom>
          <a:no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5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bg1"/>
              </a:solidFill>
              <a:effectLst/>
              <a:uLnTx/>
              <a:uFillTx/>
              <a:latin typeface="方正黑体简体" panose="03000509000000000000" pitchFamily="2" charset="-122"/>
              <a:ea typeface="方正黑体简体" panose="03000509000000000000" pitchFamily="2" charset="-122"/>
              <a:sym typeface="Arial" panose="020B0604020202020204" pitchFamily="34" charset="0"/>
            </a:endParaRPr>
          </a:p>
        </p:txBody>
      </p:sp>
      <p:grpSp>
        <p:nvGrpSpPr>
          <p:cNvPr id="60" name="组合 29"/>
          <p:cNvGrpSpPr/>
          <p:nvPr/>
        </p:nvGrpSpPr>
        <p:grpSpPr bwMode="auto">
          <a:xfrm>
            <a:off x="1393026" y="3412749"/>
            <a:ext cx="734444" cy="736560"/>
            <a:chOff x="2307521" y="2283162"/>
            <a:chExt cx="551398" cy="551398"/>
          </a:xfrm>
        </p:grpSpPr>
        <p:sp>
          <p:nvSpPr>
            <p:cNvPr id="61" name="矩形 60"/>
            <p:cNvSpPr/>
            <p:nvPr/>
          </p:nvSpPr>
          <p:spPr>
            <a:xfrm>
              <a:off x="2307521" y="2283162"/>
              <a:ext cx="551398" cy="551398"/>
            </a:xfrm>
            <a:prstGeom prst="rect">
              <a:avLst/>
            </a:prstGeom>
            <a:gradFill>
              <a:gsLst>
                <a:gs pos="0">
                  <a:schemeClr val="accent4"/>
                </a:gs>
                <a:gs pos="100000">
                  <a:schemeClr val="accent4">
                    <a:lumMod val="50000"/>
                  </a:schemeClr>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50000"/>
                </a:lnSpc>
                <a:spcBef>
                  <a:spcPts val="0"/>
                </a:spcBef>
                <a:spcAft>
                  <a:spcPts val="0"/>
                </a:spcAft>
                <a:buClrTx/>
                <a:buSzTx/>
                <a:buFontTx/>
                <a:buNone/>
                <a:defRPr/>
              </a:pPr>
              <a:endParaRPr kumimoji="0" lang="zh-CN" altLang="en-US"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sym typeface="Arial" panose="020B0604020202020204" pitchFamily="34" charset="0"/>
              </a:endParaRPr>
            </a:p>
          </p:txBody>
        </p:sp>
        <p:sp>
          <p:nvSpPr>
            <p:cNvPr id="62" name="五角星 40"/>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5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bg1"/>
                </a:solidFill>
                <a:effectLst/>
                <a:uLnTx/>
                <a:uFillTx/>
                <a:latin typeface="方正黑体简体" panose="03000509000000000000" pitchFamily="2" charset="-122"/>
                <a:ea typeface="方正黑体简体" panose="03000509000000000000" pitchFamily="2" charset="-122"/>
                <a:sym typeface="Arial" panose="020B0604020202020204" pitchFamily="34" charset="0"/>
              </a:endParaRPr>
            </a:p>
          </p:txBody>
        </p:sp>
      </p:grpSp>
      <p:grpSp>
        <p:nvGrpSpPr>
          <p:cNvPr id="63" name="组合 41"/>
          <p:cNvGrpSpPr/>
          <p:nvPr/>
        </p:nvGrpSpPr>
        <p:grpSpPr bwMode="auto">
          <a:xfrm>
            <a:off x="4411225" y="3412749"/>
            <a:ext cx="736560" cy="736560"/>
            <a:chOff x="2307521" y="2283162"/>
            <a:chExt cx="551398" cy="551398"/>
          </a:xfrm>
        </p:grpSpPr>
        <p:sp>
          <p:nvSpPr>
            <p:cNvPr id="64" name="矩形 63"/>
            <p:cNvSpPr/>
            <p:nvPr/>
          </p:nvSpPr>
          <p:spPr>
            <a:xfrm>
              <a:off x="2307521" y="2283162"/>
              <a:ext cx="551398" cy="551398"/>
            </a:xfrm>
            <a:prstGeom prst="rect">
              <a:avLst/>
            </a:prstGeom>
            <a:gradFill>
              <a:gsLst>
                <a:gs pos="0">
                  <a:schemeClr val="accent4"/>
                </a:gs>
                <a:gs pos="100000">
                  <a:schemeClr val="accent4">
                    <a:lumMod val="50000"/>
                  </a:schemeClr>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50000"/>
                </a:lnSpc>
                <a:spcBef>
                  <a:spcPts val="0"/>
                </a:spcBef>
                <a:spcAft>
                  <a:spcPts val="0"/>
                </a:spcAft>
                <a:buClrTx/>
                <a:buSzTx/>
                <a:buFontTx/>
                <a:buNone/>
                <a:defRPr/>
              </a:pPr>
              <a:endParaRPr kumimoji="0" lang="zh-CN" altLang="en-US"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sym typeface="Arial" panose="020B0604020202020204" pitchFamily="34" charset="0"/>
              </a:endParaRPr>
            </a:p>
          </p:txBody>
        </p:sp>
        <p:sp>
          <p:nvSpPr>
            <p:cNvPr id="65" name="五角星 43"/>
            <p:cNvSpPr/>
            <p:nvPr/>
          </p:nvSpPr>
          <p:spPr>
            <a:xfrm>
              <a:off x="2456462" y="2427350"/>
              <a:ext cx="253516"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5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bg1"/>
                </a:solidFill>
                <a:effectLst/>
                <a:uLnTx/>
                <a:uFillTx/>
                <a:latin typeface="方正黑体简体" panose="03000509000000000000" pitchFamily="2" charset="-122"/>
                <a:ea typeface="方正黑体简体" panose="03000509000000000000" pitchFamily="2" charset="-122"/>
                <a:sym typeface="Arial" panose="020B0604020202020204" pitchFamily="34" charset="0"/>
              </a:endParaRPr>
            </a:p>
          </p:txBody>
        </p:sp>
      </p:grpSp>
      <p:grpSp>
        <p:nvGrpSpPr>
          <p:cNvPr id="66" name="组合 54"/>
          <p:cNvGrpSpPr/>
          <p:nvPr/>
        </p:nvGrpSpPr>
        <p:grpSpPr bwMode="auto">
          <a:xfrm>
            <a:off x="8455955" y="3412749"/>
            <a:ext cx="736560" cy="736560"/>
            <a:chOff x="2307521" y="2283162"/>
            <a:chExt cx="551398" cy="551398"/>
          </a:xfrm>
        </p:grpSpPr>
        <p:sp>
          <p:nvSpPr>
            <p:cNvPr id="67" name="矩形 66"/>
            <p:cNvSpPr/>
            <p:nvPr/>
          </p:nvSpPr>
          <p:spPr>
            <a:xfrm>
              <a:off x="2307521" y="2283162"/>
              <a:ext cx="551398" cy="551398"/>
            </a:xfrm>
            <a:prstGeom prst="rect">
              <a:avLst/>
            </a:prstGeom>
            <a:gradFill>
              <a:gsLst>
                <a:gs pos="0">
                  <a:schemeClr val="accent4"/>
                </a:gs>
                <a:gs pos="100000">
                  <a:schemeClr val="accent4">
                    <a:lumMod val="50000"/>
                  </a:schemeClr>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50000"/>
                </a:lnSpc>
                <a:spcBef>
                  <a:spcPts val="0"/>
                </a:spcBef>
                <a:spcAft>
                  <a:spcPts val="0"/>
                </a:spcAft>
                <a:buClrTx/>
                <a:buSzTx/>
                <a:buFontTx/>
                <a:buNone/>
                <a:defRPr/>
              </a:pPr>
              <a:endParaRPr kumimoji="0" lang="zh-CN" altLang="en-US"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sym typeface="Arial" panose="020B0604020202020204" pitchFamily="34" charset="0"/>
              </a:endParaRPr>
            </a:p>
          </p:txBody>
        </p:sp>
        <p:sp>
          <p:nvSpPr>
            <p:cNvPr id="68" name="五角星 56"/>
            <p:cNvSpPr/>
            <p:nvPr/>
          </p:nvSpPr>
          <p:spPr>
            <a:xfrm>
              <a:off x="2456462" y="2427350"/>
              <a:ext cx="253516"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5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bg1"/>
                </a:solidFill>
                <a:effectLst/>
                <a:uLnTx/>
                <a:uFillTx/>
                <a:latin typeface="方正黑体简体" panose="03000509000000000000" pitchFamily="2" charset="-122"/>
                <a:ea typeface="方正黑体简体" panose="03000509000000000000" pitchFamily="2" charset="-122"/>
                <a:sym typeface="Arial" panose="020B0604020202020204" pitchFamily="34" charset="0"/>
              </a:endParaRPr>
            </a:p>
          </p:txBody>
        </p:sp>
      </p:grpSp>
      <p:sp>
        <p:nvSpPr>
          <p:cNvPr id="69" name="十字形 68"/>
          <p:cNvSpPr/>
          <p:nvPr/>
        </p:nvSpPr>
        <p:spPr>
          <a:xfrm>
            <a:off x="8149055" y="4930317"/>
            <a:ext cx="368280" cy="368280"/>
          </a:xfrm>
          <a:prstGeom prst="plus">
            <a:avLst>
              <a:gd name="adj" fmla="val 41380"/>
            </a:avLst>
          </a:prstGeom>
          <a:gradFill>
            <a:gsLst>
              <a:gs pos="0">
                <a:schemeClr val="accent4"/>
              </a:gs>
              <a:gs pos="100000">
                <a:schemeClr val="accent4">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auto" latinLnBrk="0" hangingPunct="0">
              <a:lnSpc>
                <a:spcPct val="150000"/>
              </a:lnSpc>
              <a:spcBef>
                <a:spcPts val="0"/>
              </a:spcBef>
              <a:spcAft>
                <a:spcPts val="0"/>
              </a:spcAft>
              <a:buClrTx/>
              <a:buSzTx/>
              <a:buFontTx/>
              <a:buNone/>
              <a:defRPr/>
            </a:pPr>
            <a:endParaRPr kumimoji="0" lang="zh-CN" altLang="en-US" b="0" i="0" u="none" strike="noStrike" kern="1200" cap="none" spc="0" normalizeH="0" baseline="0" noProof="0">
              <a:ln>
                <a:noFill/>
              </a:ln>
              <a:solidFill>
                <a:schemeClr val="bg1"/>
              </a:solidFill>
              <a:effectLst/>
              <a:uLnTx/>
              <a:uFillTx/>
              <a:latin typeface="方正黑体简体" panose="03000509000000000000" pitchFamily="2" charset="-122"/>
              <a:ea typeface="方正黑体简体" panose="03000509000000000000" pitchFamily="2" charset="-122"/>
              <a:sym typeface="Arial" panose="020B0604020202020204" pitchFamily="34" charset="0"/>
            </a:endParaRPr>
          </a:p>
        </p:txBody>
      </p:sp>
      <p:grpSp>
        <p:nvGrpSpPr>
          <p:cNvPr id="70" name="组合 7"/>
          <p:cNvGrpSpPr/>
          <p:nvPr/>
        </p:nvGrpSpPr>
        <p:grpSpPr bwMode="auto">
          <a:xfrm>
            <a:off x="768723" y="1737603"/>
            <a:ext cx="3642501" cy="1647754"/>
            <a:chOff x="4267635" y="880115"/>
            <a:chExt cx="2320294" cy="1236058"/>
          </a:xfrm>
        </p:grpSpPr>
        <p:sp>
          <p:nvSpPr>
            <p:cNvPr id="71" name="文本框 66"/>
            <p:cNvSpPr txBox="1">
              <a:spLocks noChangeArrowheads="1"/>
            </p:cNvSpPr>
            <p:nvPr/>
          </p:nvSpPr>
          <p:spPr bwMode="auto">
            <a:xfrm>
              <a:off x="4267635" y="1101274"/>
              <a:ext cx="2320294" cy="1014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auto" latinLnBrk="0" hangingPunct="0">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cs typeface="宋体" panose="02010600030101010101" pitchFamily="2" charset="-122"/>
                  <a:sym typeface="Arial" panose="020B0604020202020204" pitchFamily="34" charset="0"/>
                </a:rPr>
                <a:t>添加相关标题，添加相关标题，添加相关标题，添加相关标题。添加相关标题，添加相关标题，添加相关标题，添加相关标题。添加相关标题，添加相关标题，添加相关标题，添加相关标题。</a:t>
              </a:r>
              <a:endParaRPr kumimoji="0" lang="en-GB" altLang="zh-CN" sz="12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cs typeface="宋体" panose="02010600030101010101" pitchFamily="2" charset="-122"/>
                <a:sym typeface="Arial" panose="020B0604020202020204" pitchFamily="34" charset="0"/>
              </a:endParaRPr>
            </a:p>
          </p:txBody>
        </p:sp>
        <p:sp>
          <p:nvSpPr>
            <p:cNvPr id="72" name="文本框 66"/>
            <p:cNvSpPr txBox="1">
              <a:spLocks noChangeArrowheads="1"/>
            </p:cNvSpPr>
            <p:nvPr/>
          </p:nvSpPr>
          <p:spPr bwMode="auto">
            <a:xfrm>
              <a:off x="4267635" y="880115"/>
              <a:ext cx="1211155" cy="207790"/>
            </a:xfrm>
            <a:prstGeom prst="rect">
              <a:avLst/>
            </a:prstGeom>
            <a:noFill/>
            <a:ln>
              <a:noFill/>
            </a:ln>
          </p:spPr>
          <p:txBody>
            <a:bodyPr wrap="none" lIns="0" tIns="0" rIns="0" bIns="0">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sym typeface="Arial" panose="020B0604020202020204" pitchFamily="34" charset="0"/>
                </a:rPr>
                <a:t>请替换文字内容</a:t>
              </a:r>
              <a:endParaRPr kumimoji="0" lang="zh-CN" altLang="en-US" sz="18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sym typeface="Arial" panose="020B0604020202020204" pitchFamily="34" charset="0"/>
              </a:endParaRPr>
            </a:p>
          </p:txBody>
        </p:sp>
      </p:grpSp>
      <p:grpSp>
        <p:nvGrpSpPr>
          <p:cNvPr id="73" name="组合 7"/>
          <p:cNvGrpSpPr/>
          <p:nvPr/>
        </p:nvGrpSpPr>
        <p:grpSpPr bwMode="auto">
          <a:xfrm>
            <a:off x="3231729" y="4323353"/>
            <a:ext cx="3095552" cy="1709939"/>
            <a:chOff x="4267635" y="880115"/>
            <a:chExt cx="2320294" cy="1282705"/>
          </a:xfrm>
        </p:grpSpPr>
        <p:sp>
          <p:nvSpPr>
            <p:cNvPr id="74" name="文本框 66"/>
            <p:cNvSpPr txBox="1">
              <a:spLocks noChangeArrowheads="1"/>
            </p:cNvSpPr>
            <p:nvPr/>
          </p:nvSpPr>
          <p:spPr bwMode="auto">
            <a:xfrm>
              <a:off x="4267635" y="1147921"/>
              <a:ext cx="2320294" cy="1014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auto" latinLnBrk="0" hangingPunct="0">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cs typeface="宋体" panose="02010600030101010101" pitchFamily="2" charset="-122"/>
                  <a:sym typeface="Arial" panose="020B0604020202020204" pitchFamily="34" charset="0"/>
                </a:rPr>
                <a:t>添加相关标题，添加相关标题，添加相关标题，添加相关标题。添加相关标题，添加相关标题，添加相关标题，添加相关标题。添加相关标题，添加相关标题，添加相关标题，添加相关标题。</a:t>
              </a:r>
              <a:endParaRPr kumimoji="0" lang="en-GB" altLang="zh-CN" sz="12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cs typeface="宋体" panose="02010600030101010101" pitchFamily="2" charset="-122"/>
                <a:sym typeface="Arial" panose="020B0604020202020204" pitchFamily="34" charset="0"/>
              </a:endParaRPr>
            </a:p>
          </p:txBody>
        </p:sp>
        <p:sp>
          <p:nvSpPr>
            <p:cNvPr id="75" name="文本框 66"/>
            <p:cNvSpPr txBox="1">
              <a:spLocks noChangeArrowheads="1"/>
            </p:cNvSpPr>
            <p:nvPr/>
          </p:nvSpPr>
          <p:spPr bwMode="auto">
            <a:xfrm>
              <a:off x="4267635" y="880115"/>
              <a:ext cx="1211155" cy="207790"/>
            </a:xfrm>
            <a:prstGeom prst="rect">
              <a:avLst/>
            </a:prstGeom>
            <a:noFill/>
            <a:ln>
              <a:noFill/>
            </a:ln>
          </p:spPr>
          <p:txBody>
            <a:bodyPr wrap="none" lIns="0" tIns="0" rIns="0" bIns="0">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sym typeface="Arial" panose="020B0604020202020204" pitchFamily="34" charset="0"/>
                </a:rPr>
                <a:t>请替换文字内容</a:t>
              </a:r>
              <a:endParaRPr kumimoji="0" lang="zh-CN" altLang="en-US" sz="18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1000"/>
                                        <p:tgtEl>
                                          <p:spTgt spid="59"/>
                                        </p:tgtEl>
                                      </p:cBhvr>
                                    </p:animEffect>
                                  </p:childTnLst>
                                </p:cTn>
                              </p:par>
                              <p:par>
                                <p:cTn id="8" presetID="53" presetClass="entr" presetSubtype="16" fill="hold" nodeType="withEffect">
                                  <p:stCondLst>
                                    <p:cond delay="200"/>
                                  </p:stCondLst>
                                  <p:childTnLst>
                                    <p:set>
                                      <p:cBhvr>
                                        <p:cTn id="9" dur="1" fill="hold">
                                          <p:stCondLst>
                                            <p:cond delay="0"/>
                                          </p:stCondLst>
                                        </p:cTn>
                                        <p:tgtEl>
                                          <p:spTgt spid="60"/>
                                        </p:tgtEl>
                                        <p:attrNameLst>
                                          <p:attrName>style.visibility</p:attrName>
                                        </p:attrNameLst>
                                      </p:cBhvr>
                                      <p:to>
                                        <p:strVal val="visible"/>
                                      </p:to>
                                    </p:set>
                                    <p:anim calcmode="lin" valueType="num">
                                      <p:cBhvr>
                                        <p:cTn id="10" dur="750" fill="hold"/>
                                        <p:tgtEl>
                                          <p:spTgt spid="60"/>
                                        </p:tgtEl>
                                        <p:attrNameLst>
                                          <p:attrName>ppt_w</p:attrName>
                                        </p:attrNameLst>
                                      </p:cBhvr>
                                      <p:tavLst>
                                        <p:tav tm="0">
                                          <p:val>
                                            <p:fltVal val="0"/>
                                          </p:val>
                                        </p:tav>
                                        <p:tav tm="100000">
                                          <p:val>
                                            <p:strVal val="#ppt_w"/>
                                          </p:val>
                                        </p:tav>
                                      </p:tavLst>
                                    </p:anim>
                                    <p:anim calcmode="lin" valueType="num">
                                      <p:cBhvr>
                                        <p:cTn id="11" dur="750" fill="hold"/>
                                        <p:tgtEl>
                                          <p:spTgt spid="60"/>
                                        </p:tgtEl>
                                        <p:attrNameLst>
                                          <p:attrName>ppt_h</p:attrName>
                                        </p:attrNameLst>
                                      </p:cBhvr>
                                      <p:tavLst>
                                        <p:tav tm="0">
                                          <p:val>
                                            <p:fltVal val="0"/>
                                          </p:val>
                                        </p:tav>
                                        <p:tav tm="100000">
                                          <p:val>
                                            <p:strVal val="#ppt_h"/>
                                          </p:val>
                                        </p:tav>
                                      </p:tavLst>
                                    </p:anim>
                                    <p:animEffect transition="in" filter="fade">
                                      <p:cBhvr>
                                        <p:cTn id="12" dur="750"/>
                                        <p:tgtEl>
                                          <p:spTgt spid="60"/>
                                        </p:tgtEl>
                                      </p:cBhvr>
                                    </p:animEffect>
                                  </p:childTnLst>
                                </p:cTn>
                              </p:par>
                              <p:par>
                                <p:cTn id="13" presetID="53" presetClass="entr" presetSubtype="16" fill="hold" nodeType="withEffect">
                                  <p:stCondLst>
                                    <p:cond delay="600"/>
                                  </p:stCondLst>
                                  <p:childTnLst>
                                    <p:set>
                                      <p:cBhvr>
                                        <p:cTn id="14" dur="1" fill="hold">
                                          <p:stCondLst>
                                            <p:cond delay="0"/>
                                          </p:stCondLst>
                                        </p:cTn>
                                        <p:tgtEl>
                                          <p:spTgt spid="63"/>
                                        </p:tgtEl>
                                        <p:attrNameLst>
                                          <p:attrName>style.visibility</p:attrName>
                                        </p:attrNameLst>
                                      </p:cBhvr>
                                      <p:to>
                                        <p:strVal val="visible"/>
                                      </p:to>
                                    </p:set>
                                    <p:anim calcmode="lin" valueType="num">
                                      <p:cBhvr>
                                        <p:cTn id="15" dur="750" fill="hold"/>
                                        <p:tgtEl>
                                          <p:spTgt spid="63"/>
                                        </p:tgtEl>
                                        <p:attrNameLst>
                                          <p:attrName>ppt_w</p:attrName>
                                        </p:attrNameLst>
                                      </p:cBhvr>
                                      <p:tavLst>
                                        <p:tav tm="0">
                                          <p:val>
                                            <p:fltVal val="0"/>
                                          </p:val>
                                        </p:tav>
                                        <p:tav tm="100000">
                                          <p:val>
                                            <p:strVal val="#ppt_w"/>
                                          </p:val>
                                        </p:tav>
                                      </p:tavLst>
                                    </p:anim>
                                    <p:anim calcmode="lin" valueType="num">
                                      <p:cBhvr>
                                        <p:cTn id="16" dur="750" fill="hold"/>
                                        <p:tgtEl>
                                          <p:spTgt spid="63"/>
                                        </p:tgtEl>
                                        <p:attrNameLst>
                                          <p:attrName>ppt_h</p:attrName>
                                        </p:attrNameLst>
                                      </p:cBhvr>
                                      <p:tavLst>
                                        <p:tav tm="0">
                                          <p:val>
                                            <p:fltVal val="0"/>
                                          </p:val>
                                        </p:tav>
                                        <p:tav tm="100000">
                                          <p:val>
                                            <p:strVal val="#ppt_h"/>
                                          </p:val>
                                        </p:tav>
                                      </p:tavLst>
                                    </p:anim>
                                    <p:animEffect transition="in" filter="fade">
                                      <p:cBhvr>
                                        <p:cTn id="17" dur="750"/>
                                        <p:tgtEl>
                                          <p:spTgt spid="63"/>
                                        </p:tgtEl>
                                      </p:cBhvr>
                                    </p:animEffect>
                                  </p:childTnLst>
                                </p:cTn>
                              </p:par>
                              <p:par>
                                <p:cTn id="18" presetID="53" presetClass="entr" presetSubtype="16" fill="hold" nodeType="withEffect">
                                  <p:stCondLst>
                                    <p:cond delay="1700"/>
                                  </p:stCondLst>
                                  <p:childTnLst>
                                    <p:set>
                                      <p:cBhvr>
                                        <p:cTn id="19" dur="1" fill="hold">
                                          <p:stCondLst>
                                            <p:cond delay="0"/>
                                          </p:stCondLst>
                                        </p:cTn>
                                        <p:tgtEl>
                                          <p:spTgt spid="66"/>
                                        </p:tgtEl>
                                        <p:attrNameLst>
                                          <p:attrName>style.visibility</p:attrName>
                                        </p:attrNameLst>
                                      </p:cBhvr>
                                      <p:to>
                                        <p:strVal val="visible"/>
                                      </p:to>
                                    </p:set>
                                    <p:anim calcmode="lin" valueType="num">
                                      <p:cBhvr>
                                        <p:cTn id="20" dur="750" fill="hold"/>
                                        <p:tgtEl>
                                          <p:spTgt spid="66"/>
                                        </p:tgtEl>
                                        <p:attrNameLst>
                                          <p:attrName>ppt_w</p:attrName>
                                        </p:attrNameLst>
                                      </p:cBhvr>
                                      <p:tavLst>
                                        <p:tav tm="0">
                                          <p:val>
                                            <p:fltVal val="0"/>
                                          </p:val>
                                        </p:tav>
                                        <p:tav tm="100000">
                                          <p:val>
                                            <p:strVal val="#ppt_w"/>
                                          </p:val>
                                        </p:tav>
                                      </p:tavLst>
                                    </p:anim>
                                    <p:anim calcmode="lin" valueType="num">
                                      <p:cBhvr>
                                        <p:cTn id="21" dur="750" fill="hold"/>
                                        <p:tgtEl>
                                          <p:spTgt spid="66"/>
                                        </p:tgtEl>
                                        <p:attrNameLst>
                                          <p:attrName>ppt_h</p:attrName>
                                        </p:attrNameLst>
                                      </p:cBhvr>
                                      <p:tavLst>
                                        <p:tav tm="0">
                                          <p:val>
                                            <p:fltVal val="0"/>
                                          </p:val>
                                        </p:tav>
                                        <p:tav tm="100000">
                                          <p:val>
                                            <p:strVal val="#ppt_h"/>
                                          </p:val>
                                        </p:tav>
                                      </p:tavLst>
                                    </p:anim>
                                    <p:animEffect transition="in" filter="fade">
                                      <p:cBhvr>
                                        <p:cTn id="22" dur="750"/>
                                        <p:tgtEl>
                                          <p:spTgt spid="66"/>
                                        </p:tgtEl>
                                      </p:cBhvr>
                                    </p:animEffect>
                                  </p:childTnLst>
                                </p:cTn>
                              </p:par>
                              <p:par>
                                <p:cTn id="23" presetID="53" presetClass="entr" presetSubtype="16" fill="hold" grpId="0" nodeType="withEffect">
                                  <p:stCondLst>
                                    <p:cond delay="1800"/>
                                  </p:stCondLst>
                                  <p:childTnLst>
                                    <p:set>
                                      <p:cBhvr>
                                        <p:cTn id="24" dur="1" fill="hold">
                                          <p:stCondLst>
                                            <p:cond delay="0"/>
                                          </p:stCondLst>
                                        </p:cTn>
                                        <p:tgtEl>
                                          <p:spTgt spid="56"/>
                                        </p:tgtEl>
                                        <p:attrNameLst>
                                          <p:attrName>style.visibility</p:attrName>
                                        </p:attrNameLst>
                                      </p:cBhvr>
                                      <p:to>
                                        <p:strVal val="visible"/>
                                      </p:to>
                                    </p:set>
                                    <p:anim calcmode="lin" valueType="num">
                                      <p:cBhvr>
                                        <p:cTn id="25" dur="750" fill="hold"/>
                                        <p:tgtEl>
                                          <p:spTgt spid="56"/>
                                        </p:tgtEl>
                                        <p:attrNameLst>
                                          <p:attrName>ppt_w</p:attrName>
                                        </p:attrNameLst>
                                      </p:cBhvr>
                                      <p:tavLst>
                                        <p:tav tm="0">
                                          <p:val>
                                            <p:fltVal val="0"/>
                                          </p:val>
                                        </p:tav>
                                        <p:tav tm="100000">
                                          <p:val>
                                            <p:strVal val="#ppt_w"/>
                                          </p:val>
                                        </p:tav>
                                      </p:tavLst>
                                    </p:anim>
                                    <p:anim calcmode="lin" valueType="num">
                                      <p:cBhvr>
                                        <p:cTn id="26" dur="750" fill="hold"/>
                                        <p:tgtEl>
                                          <p:spTgt spid="56"/>
                                        </p:tgtEl>
                                        <p:attrNameLst>
                                          <p:attrName>ppt_h</p:attrName>
                                        </p:attrNameLst>
                                      </p:cBhvr>
                                      <p:tavLst>
                                        <p:tav tm="0">
                                          <p:val>
                                            <p:fltVal val="0"/>
                                          </p:val>
                                        </p:tav>
                                        <p:tav tm="100000">
                                          <p:val>
                                            <p:strVal val="#ppt_h"/>
                                          </p:val>
                                        </p:tav>
                                      </p:tavLst>
                                    </p:anim>
                                    <p:animEffect transition="in" filter="fade">
                                      <p:cBhvr>
                                        <p:cTn id="27" dur="750"/>
                                        <p:tgtEl>
                                          <p:spTgt spid="56"/>
                                        </p:tgtEl>
                                      </p:cBhvr>
                                    </p:animEffect>
                                  </p:childTnLst>
                                </p:cTn>
                              </p:par>
                              <p:par>
                                <p:cTn id="28" presetID="6" presetClass="emph" presetSubtype="0" autoRev="1" fill="hold" grpId="1" nodeType="withEffect">
                                  <p:stCondLst>
                                    <p:cond delay="1800"/>
                                  </p:stCondLst>
                                  <p:childTnLst>
                                    <p:animScale>
                                      <p:cBhvr>
                                        <p:cTn id="29" dur="1000" fill="hold"/>
                                        <p:tgtEl>
                                          <p:spTgt spid="56"/>
                                        </p:tgtEl>
                                      </p:cBhvr>
                                      <p:by x="150000" y="150000"/>
                                    </p:animScale>
                                  </p:childTnLst>
                                </p:cTn>
                              </p:par>
                              <p:par>
                                <p:cTn id="30" presetID="53" presetClass="entr" presetSubtype="16" fill="hold" grpId="0" nodeType="withEffect">
                                  <p:stCondLst>
                                    <p:cond delay="2000"/>
                                  </p:stCondLst>
                                  <p:childTnLst>
                                    <p:set>
                                      <p:cBhvr>
                                        <p:cTn id="31" dur="1" fill="hold">
                                          <p:stCondLst>
                                            <p:cond delay="0"/>
                                          </p:stCondLst>
                                        </p:cTn>
                                        <p:tgtEl>
                                          <p:spTgt spid="57"/>
                                        </p:tgtEl>
                                        <p:attrNameLst>
                                          <p:attrName>style.visibility</p:attrName>
                                        </p:attrNameLst>
                                      </p:cBhvr>
                                      <p:to>
                                        <p:strVal val="visible"/>
                                      </p:to>
                                    </p:set>
                                    <p:anim calcmode="lin" valueType="num">
                                      <p:cBhvr>
                                        <p:cTn id="32" dur="750" fill="hold"/>
                                        <p:tgtEl>
                                          <p:spTgt spid="57"/>
                                        </p:tgtEl>
                                        <p:attrNameLst>
                                          <p:attrName>ppt_w</p:attrName>
                                        </p:attrNameLst>
                                      </p:cBhvr>
                                      <p:tavLst>
                                        <p:tav tm="0">
                                          <p:val>
                                            <p:fltVal val="0"/>
                                          </p:val>
                                        </p:tav>
                                        <p:tav tm="100000">
                                          <p:val>
                                            <p:strVal val="#ppt_w"/>
                                          </p:val>
                                        </p:tav>
                                      </p:tavLst>
                                    </p:anim>
                                    <p:anim calcmode="lin" valueType="num">
                                      <p:cBhvr>
                                        <p:cTn id="33" dur="750" fill="hold"/>
                                        <p:tgtEl>
                                          <p:spTgt spid="57"/>
                                        </p:tgtEl>
                                        <p:attrNameLst>
                                          <p:attrName>ppt_h</p:attrName>
                                        </p:attrNameLst>
                                      </p:cBhvr>
                                      <p:tavLst>
                                        <p:tav tm="0">
                                          <p:val>
                                            <p:fltVal val="0"/>
                                          </p:val>
                                        </p:tav>
                                        <p:tav tm="100000">
                                          <p:val>
                                            <p:strVal val="#ppt_h"/>
                                          </p:val>
                                        </p:tav>
                                      </p:tavLst>
                                    </p:anim>
                                    <p:animEffect transition="in" filter="fade">
                                      <p:cBhvr>
                                        <p:cTn id="34" dur="750"/>
                                        <p:tgtEl>
                                          <p:spTgt spid="57"/>
                                        </p:tgtEl>
                                      </p:cBhvr>
                                    </p:animEffect>
                                  </p:childTnLst>
                                </p:cTn>
                              </p:par>
                              <p:par>
                                <p:cTn id="35" presetID="6" presetClass="emph" presetSubtype="0" autoRev="1" fill="hold" grpId="1" nodeType="withEffect">
                                  <p:stCondLst>
                                    <p:cond delay="2000"/>
                                  </p:stCondLst>
                                  <p:childTnLst>
                                    <p:animScale>
                                      <p:cBhvr>
                                        <p:cTn id="36" dur="1000" fill="hold"/>
                                        <p:tgtEl>
                                          <p:spTgt spid="57"/>
                                        </p:tgtEl>
                                      </p:cBhvr>
                                      <p:by x="150000" y="150000"/>
                                    </p:animScale>
                                  </p:childTnLst>
                                </p:cTn>
                              </p:par>
                              <p:par>
                                <p:cTn id="37" presetID="53" presetClass="entr" presetSubtype="16" fill="hold" grpId="0" nodeType="withEffect">
                                  <p:stCondLst>
                                    <p:cond delay="2200"/>
                                  </p:stCondLst>
                                  <p:childTnLst>
                                    <p:set>
                                      <p:cBhvr>
                                        <p:cTn id="38" dur="1" fill="hold">
                                          <p:stCondLst>
                                            <p:cond delay="0"/>
                                          </p:stCondLst>
                                        </p:cTn>
                                        <p:tgtEl>
                                          <p:spTgt spid="58"/>
                                        </p:tgtEl>
                                        <p:attrNameLst>
                                          <p:attrName>style.visibility</p:attrName>
                                        </p:attrNameLst>
                                      </p:cBhvr>
                                      <p:to>
                                        <p:strVal val="visible"/>
                                      </p:to>
                                    </p:set>
                                    <p:anim calcmode="lin" valueType="num">
                                      <p:cBhvr>
                                        <p:cTn id="39" dur="750" fill="hold"/>
                                        <p:tgtEl>
                                          <p:spTgt spid="58"/>
                                        </p:tgtEl>
                                        <p:attrNameLst>
                                          <p:attrName>ppt_w</p:attrName>
                                        </p:attrNameLst>
                                      </p:cBhvr>
                                      <p:tavLst>
                                        <p:tav tm="0">
                                          <p:val>
                                            <p:fltVal val="0"/>
                                          </p:val>
                                        </p:tav>
                                        <p:tav tm="100000">
                                          <p:val>
                                            <p:strVal val="#ppt_w"/>
                                          </p:val>
                                        </p:tav>
                                      </p:tavLst>
                                    </p:anim>
                                    <p:anim calcmode="lin" valueType="num">
                                      <p:cBhvr>
                                        <p:cTn id="40" dur="750" fill="hold"/>
                                        <p:tgtEl>
                                          <p:spTgt spid="58"/>
                                        </p:tgtEl>
                                        <p:attrNameLst>
                                          <p:attrName>ppt_h</p:attrName>
                                        </p:attrNameLst>
                                      </p:cBhvr>
                                      <p:tavLst>
                                        <p:tav tm="0">
                                          <p:val>
                                            <p:fltVal val="0"/>
                                          </p:val>
                                        </p:tav>
                                        <p:tav tm="100000">
                                          <p:val>
                                            <p:strVal val="#ppt_h"/>
                                          </p:val>
                                        </p:tav>
                                      </p:tavLst>
                                    </p:anim>
                                    <p:animEffect transition="in" filter="fade">
                                      <p:cBhvr>
                                        <p:cTn id="41" dur="750"/>
                                        <p:tgtEl>
                                          <p:spTgt spid="58"/>
                                        </p:tgtEl>
                                      </p:cBhvr>
                                    </p:animEffect>
                                  </p:childTnLst>
                                </p:cTn>
                              </p:par>
                              <p:par>
                                <p:cTn id="42" presetID="6" presetClass="emph" presetSubtype="0" autoRev="1" fill="hold" grpId="1" nodeType="withEffect">
                                  <p:stCondLst>
                                    <p:cond delay="2200"/>
                                  </p:stCondLst>
                                  <p:childTnLst>
                                    <p:animScale>
                                      <p:cBhvr>
                                        <p:cTn id="43" dur="1000" fill="hold"/>
                                        <p:tgtEl>
                                          <p:spTgt spid="58"/>
                                        </p:tgtEl>
                                      </p:cBhvr>
                                      <p:by x="150000" y="150000"/>
                                    </p:animScale>
                                  </p:childTnLst>
                                </p:cTn>
                              </p:par>
                              <p:par>
                                <p:cTn id="44" presetID="53" presetClass="entr" presetSubtype="16" fill="hold" grpId="0" nodeType="withEffect">
                                  <p:stCondLst>
                                    <p:cond delay="2200"/>
                                  </p:stCondLst>
                                  <p:childTnLst>
                                    <p:set>
                                      <p:cBhvr>
                                        <p:cTn id="45" dur="1" fill="hold">
                                          <p:stCondLst>
                                            <p:cond delay="0"/>
                                          </p:stCondLst>
                                        </p:cTn>
                                        <p:tgtEl>
                                          <p:spTgt spid="69"/>
                                        </p:tgtEl>
                                        <p:attrNameLst>
                                          <p:attrName>style.visibility</p:attrName>
                                        </p:attrNameLst>
                                      </p:cBhvr>
                                      <p:to>
                                        <p:strVal val="visible"/>
                                      </p:to>
                                    </p:set>
                                    <p:anim calcmode="lin" valueType="num">
                                      <p:cBhvr>
                                        <p:cTn id="46" dur="750" fill="hold"/>
                                        <p:tgtEl>
                                          <p:spTgt spid="69"/>
                                        </p:tgtEl>
                                        <p:attrNameLst>
                                          <p:attrName>ppt_w</p:attrName>
                                        </p:attrNameLst>
                                      </p:cBhvr>
                                      <p:tavLst>
                                        <p:tav tm="0">
                                          <p:val>
                                            <p:fltVal val="0"/>
                                          </p:val>
                                        </p:tav>
                                        <p:tav tm="100000">
                                          <p:val>
                                            <p:strVal val="#ppt_w"/>
                                          </p:val>
                                        </p:tav>
                                      </p:tavLst>
                                    </p:anim>
                                    <p:anim calcmode="lin" valueType="num">
                                      <p:cBhvr>
                                        <p:cTn id="47" dur="750" fill="hold"/>
                                        <p:tgtEl>
                                          <p:spTgt spid="69"/>
                                        </p:tgtEl>
                                        <p:attrNameLst>
                                          <p:attrName>ppt_h</p:attrName>
                                        </p:attrNameLst>
                                      </p:cBhvr>
                                      <p:tavLst>
                                        <p:tav tm="0">
                                          <p:val>
                                            <p:fltVal val="0"/>
                                          </p:val>
                                        </p:tav>
                                        <p:tav tm="100000">
                                          <p:val>
                                            <p:strVal val="#ppt_h"/>
                                          </p:val>
                                        </p:tav>
                                      </p:tavLst>
                                    </p:anim>
                                    <p:animEffect transition="in" filter="fade">
                                      <p:cBhvr>
                                        <p:cTn id="48" dur="750"/>
                                        <p:tgtEl>
                                          <p:spTgt spid="69"/>
                                        </p:tgtEl>
                                      </p:cBhvr>
                                    </p:animEffect>
                                  </p:childTnLst>
                                </p:cTn>
                              </p:par>
                              <p:par>
                                <p:cTn id="49" presetID="2" presetClass="entr" presetSubtype="2" fill="hold" nodeType="withEffect">
                                  <p:stCondLst>
                                    <p:cond delay="0"/>
                                  </p:stCondLst>
                                  <p:childTnLst>
                                    <p:set>
                                      <p:cBhvr>
                                        <p:cTn id="50" dur="1" fill="hold">
                                          <p:stCondLst>
                                            <p:cond delay="0"/>
                                          </p:stCondLst>
                                        </p:cTn>
                                        <p:tgtEl>
                                          <p:spTgt spid="70"/>
                                        </p:tgtEl>
                                        <p:attrNameLst>
                                          <p:attrName>style.visibility</p:attrName>
                                        </p:attrNameLst>
                                      </p:cBhvr>
                                      <p:to>
                                        <p:strVal val="visible"/>
                                      </p:to>
                                    </p:set>
                                    <p:anim calcmode="lin" valueType="num">
                                      <p:cBhvr additive="base">
                                        <p:cTn id="51" dur="1000" fill="hold"/>
                                        <p:tgtEl>
                                          <p:spTgt spid="70"/>
                                        </p:tgtEl>
                                        <p:attrNameLst>
                                          <p:attrName>ppt_x</p:attrName>
                                        </p:attrNameLst>
                                      </p:cBhvr>
                                      <p:tavLst>
                                        <p:tav tm="0">
                                          <p:val>
                                            <p:strVal val="1+#ppt_w/2"/>
                                          </p:val>
                                        </p:tav>
                                        <p:tav tm="100000">
                                          <p:val>
                                            <p:strVal val="#ppt_x"/>
                                          </p:val>
                                        </p:tav>
                                      </p:tavLst>
                                    </p:anim>
                                    <p:anim calcmode="lin" valueType="num">
                                      <p:cBhvr additive="base">
                                        <p:cTn id="52" dur="1000" fill="hold"/>
                                        <p:tgtEl>
                                          <p:spTgt spid="70"/>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500"/>
                                  </p:stCondLst>
                                  <p:childTnLst>
                                    <p:set>
                                      <p:cBhvr>
                                        <p:cTn id="54" dur="1" fill="hold">
                                          <p:stCondLst>
                                            <p:cond delay="0"/>
                                          </p:stCondLst>
                                        </p:cTn>
                                        <p:tgtEl>
                                          <p:spTgt spid="73"/>
                                        </p:tgtEl>
                                        <p:attrNameLst>
                                          <p:attrName>style.visibility</p:attrName>
                                        </p:attrNameLst>
                                      </p:cBhvr>
                                      <p:to>
                                        <p:strVal val="visible"/>
                                      </p:to>
                                    </p:set>
                                    <p:anim calcmode="lin" valueType="num">
                                      <p:cBhvr additive="base">
                                        <p:cTn id="55" dur="1000" fill="hold"/>
                                        <p:tgtEl>
                                          <p:spTgt spid="73"/>
                                        </p:tgtEl>
                                        <p:attrNameLst>
                                          <p:attrName>ppt_x</p:attrName>
                                        </p:attrNameLst>
                                      </p:cBhvr>
                                      <p:tavLst>
                                        <p:tav tm="0">
                                          <p:val>
                                            <p:strVal val="1+#ppt_w/2"/>
                                          </p:val>
                                        </p:tav>
                                        <p:tav tm="100000">
                                          <p:val>
                                            <p:strVal val="#ppt_x"/>
                                          </p:val>
                                        </p:tav>
                                      </p:tavLst>
                                    </p:anim>
                                    <p:anim calcmode="lin" valueType="num">
                                      <p:cBhvr additive="base">
                                        <p:cTn id="56" dur="10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6" grpId="1" animBg="1"/>
      <p:bldP spid="57" grpId="0" animBg="1"/>
      <p:bldP spid="57" grpId="1" animBg="1"/>
      <p:bldP spid="58" grpId="0" animBg="1"/>
      <p:bldP spid="58" grpId="1" animBg="1"/>
      <p:bldP spid="6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94025" y="-389511"/>
            <a:ext cx="14580050" cy="8200844"/>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83228" y="885414"/>
            <a:ext cx="16510000" cy="9575800"/>
          </a:xfrm>
          <a:prstGeom prst="rect">
            <a:avLst/>
          </a:prstGeom>
        </p:spPr>
      </p:pic>
      <p:sp>
        <p:nvSpPr>
          <p:cNvPr id="9" name="文本框 8"/>
          <p:cNvSpPr txBox="1"/>
          <p:nvPr/>
        </p:nvSpPr>
        <p:spPr>
          <a:xfrm>
            <a:off x="6219372" y="2767315"/>
            <a:ext cx="5363028" cy="1569660"/>
          </a:xfrm>
          <a:prstGeom prst="rect">
            <a:avLst/>
          </a:prstGeom>
          <a:noFill/>
        </p:spPr>
        <p:txBody>
          <a:bodyPr wrap="square" rtlCol="0">
            <a:spAutoFit/>
          </a:bodyPr>
          <a:lstStyle/>
          <a:p>
            <a:r>
              <a:rPr lang="zh-CN" altLang="en-US" sz="9600" b="1" i="1" dirty="0">
                <a:gradFill>
                  <a:gsLst>
                    <a:gs pos="31000">
                      <a:srgbClr val="BD9230"/>
                    </a:gs>
                    <a:gs pos="17000">
                      <a:srgbClr val="DDC345"/>
                    </a:gs>
                    <a:gs pos="100000">
                      <a:srgbClr val="9A5C19"/>
                    </a:gs>
                    <a:gs pos="0">
                      <a:schemeClr val="accent4">
                        <a:lumMod val="75000"/>
                      </a:schemeClr>
                    </a:gs>
                  </a:gsLst>
                  <a:lin ang="5400000" scaled="1"/>
                </a:gradFill>
                <a:latin typeface="造字工房力黑（非商用）常规体" pitchFamily="50" charset="-122"/>
                <a:ea typeface="造字工房力黑（非商用）常规体" pitchFamily="50" charset="-122"/>
              </a:rPr>
              <a:t>颁奖盛典</a:t>
            </a:r>
            <a:endParaRPr lang="en-US" altLang="zh-CN" sz="9600" b="1" i="1" dirty="0">
              <a:gradFill>
                <a:gsLst>
                  <a:gs pos="31000">
                    <a:srgbClr val="BD9230"/>
                  </a:gs>
                  <a:gs pos="17000">
                    <a:srgbClr val="DDC345"/>
                  </a:gs>
                  <a:gs pos="100000">
                    <a:srgbClr val="9A5C19"/>
                  </a:gs>
                  <a:gs pos="0">
                    <a:schemeClr val="accent4">
                      <a:lumMod val="75000"/>
                    </a:schemeClr>
                  </a:gs>
                </a:gsLst>
                <a:lin ang="5400000" scaled="1"/>
              </a:gradFill>
              <a:latin typeface="造字工房力黑（非商用）常规体" pitchFamily="50" charset="-122"/>
              <a:ea typeface="造字工房力黑（非商用）常规体" pitchFamily="50" charset="-122"/>
            </a:endParaRPr>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52382" b="36807"/>
          <a:stretch>
            <a:fillRect/>
          </a:stretch>
        </p:blipFill>
        <p:spPr>
          <a:xfrm>
            <a:off x="1103151" y="-1202164"/>
            <a:ext cx="5833048" cy="7740897"/>
          </a:xfrm>
          <a:prstGeom prst="rect">
            <a:avLst/>
          </a:prstGeom>
          <a:effectLst>
            <a:outerShdw blurRad="50800" dist="38100" dir="8100000" algn="tr"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4" name="文本框 3"/>
          <p:cNvSpPr txBox="1"/>
          <p:nvPr/>
        </p:nvSpPr>
        <p:spPr>
          <a:xfrm>
            <a:off x="6024154" y="1834759"/>
            <a:ext cx="5991472" cy="2889114"/>
          </a:xfrm>
          <a:prstGeom prst="rect">
            <a:avLst/>
          </a:prstGeom>
        </p:spPr>
        <p:txBody>
          <a:bodyPr vert="horz" lIns="91440" tIns="45720" rIns="91440" bIns="45720" rtlCol="0" anchor="b">
            <a:normAutofit/>
          </a:bodyPr>
          <a:lstStyle/>
          <a:p>
            <a:pPr>
              <a:lnSpc>
                <a:spcPct val="90000"/>
              </a:lnSpc>
              <a:spcBef>
                <a:spcPct val="0"/>
              </a:spcBef>
              <a:spcAft>
                <a:spcPts val="600"/>
              </a:spcAft>
            </a:pPr>
            <a:r>
              <a:rPr lang="zh-CN" altLang="en-US" sz="8800" b="1" dirty="0">
                <a:gradFill>
                  <a:gsLst>
                    <a:gs pos="31000">
                      <a:srgbClr val="BD9230"/>
                    </a:gs>
                    <a:gs pos="17000">
                      <a:srgbClr val="DDC345"/>
                    </a:gs>
                    <a:gs pos="64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rPr>
              <a:t>最佳销售奖</a:t>
            </a:r>
            <a:endParaRPr lang="en-US" altLang="zh-CN" sz="8800" b="1" dirty="0">
              <a:gradFill>
                <a:gsLst>
                  <a:gs pos="31000">
                    <a:srgbClr val="BD9230"/>
                  </a:gs>
                  <a:gs pos="17000">
                    <a:srgbClr val="DDC345"/>
                  </a:gs>
                  <a:gs pos="64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endParaRPr>
          </a:p>
        </p:txBody>
      </p:sp>
      <p:sp>
        <p:nvSpPr>
          <p:cNvPr id="9" name="Freeform: Shape 8"/>
          <p:cNvSpPr>
            <a:spLocks noGrp="1" noRot="1" noChangeAspect="1" noMove="1" noResize="1" noEditPoints="1" noAdjustHandles="1" noChangeArrowheads="1" noChangeShapeType="1" noTextEdit="1"/>
          </p:cNvSpPr>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13217" r="12558"/>
          <a:stretch>
            <a:fillRect/>
          </a:stretch>
        </p:blipFill>
        <p:spPr>
          <a:xfrm>
            <a:off x="20" y="10"/>
            <a:ext cx="6024134" cy="6857990"/>
          </a:xfrm>
          <a:custGeom>
            <a:avLst/>
            <a:gdLst>
              <a:gd name="connsiteX0" fmla="*/ 0 w 6024154"/>
              <a:gd name="connsiteY0" fmla="*/ 0 h 6858000"/>
              <a:gd name="connsiteX1" fmla="*/ 5953780 w 6024154"/>
              <a:gd name="connsiteY1" fmla="*/ 0 h 6858000"/>
              <a:gd name="connsiteX2" fmla="*/ 5989880 w 6024154"/>
              <a:gd name="connsiteY2" fmla="*/ 284091 h 6858000"/>
              <a:gd name="connsiteX3" fmla="*/ 6024154 w 6024154"/>
              <a:gd name="connsiteY3" fmla="*/ 962844 h 6858000"/>
              <a:gd name="connsiteX4" fmla="*/ 2549934 w 6024154"/>
              <a:gd name="connsiteY4" fmla="*/ 6800152 h 6858000"/>
              <a:gd name="connsiteX5" fmla="*/ 2436987 w 6024154"/>
              <a:gd name="connsiteY5" fmla="*/ 6858000 h 6858000"/>
              <a:gd name="connsiteX6" fmla="*/ 0 w 602415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4" name="文本框 3"/>
          <p:cNvSpPr txBox="1"/>
          <p:nvPr/>
        </p:nvSpPr>
        <p:spPr>
          <a:xfrm>
            <a:off x="6024154" y="1834759"/>
            <a:ext cx="5991472" cy="2889114"/>
          </a:xfrm>
          <a:prstGeom prst="rect">
            <a:avLst/>
          </a:prstGeom>
        </p:spPr>
        <p:txBody>
          <a:bodyPr vert="horz" lIns="91440" tIns="45720" rIns="91440" bIns="45720" rtlCol="0" anchor="b">
            <a:normAutofit/>
          </a:bodyPr>
          <a:lstStyle/>
          <a:p>
            <a:pPr>
              <a:lnSpc>
                <a:spcPct val="90000"/>
              </a:lnSpc>
              <a:spcBef>
                <a:spcPct val="0"/>
              </a:spcBef>
              <a:spcAft>
                <a:spcPts val="600"/>
              </a:spcAft>
            </a:pPr>
            <a:r>
              <a:rPr lang="zh-CN" altLang="en-US" sz="8800" b="1" dirty="0">
                <a:gradFill>
                  <a:gsLst>
                    <a:gs pos="31000">
                      <a:srgbClr val="BD9230"/>
                    </a:gs>
                    <a:gs pos="17000">
                      <a:srgbClr val="DDC345"/>
                    </a:gs>
                    <a:gs pos="85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rPr>
              <a:t>最佳团队奖</a:t>
            </a:r>
            <a:endParaRPr lang="en-US" altLang="zh-CN" sz="8800" b="1" dirty="0">
              <a:gradFill>
                <a:gsLst>
                  <a:gs pos="31000">
                    <a:srgbClr val="BD9230"/>
                  </a:gs>
                  <a:gs pos="17000">
                    <a:srgbClr val="DDC345"/>
                  </a:gs>
                  <a:gs pos="85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endParaRPr>
          </a:p>
        </p:txBody>
      </p:sp>
      <p:sp>
        <p:nvSpPr>
          <p:cNvPr id="9" name="Freeform: Shape 8"/>
          <p:cNvSpPr>
            <a:spLocks noGrp="1" noRot="1" noChangeAspect="1" noMove="1" noResize="1" noEditPoints="1" noAdjustHandles="1" noChangeArrowheads="1" noChangeShapeType="1" noTextEdit="1"/>
          </p:cNvSpPr>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13217" r="12558"/>
          <a:stretch>
            <a:fillRect/>
          </a:stretch>
        </p:blipFill>
        <p:spPr>
          <a:xfrm>
            <a:off x="20" y="10"/>
            <a:ext cx="6024134" cy="6857990"/>
          </a:xfrm>
          <a:custGeom>
            <a:avLst/>
            <a:gdLst>
              <a:gd name="connsiteX0" fmla="*/ 0 w 6024154"/>
              <a:gd name="connsiteY0" fmla="*/ 0 h 6858000"/>
              <a:gd name="connsiteX1" fmla="*/ 5953780 w 6024154"/>
              <a:gd name="connsiteY1" fmla="*/ 0 h 6858000"/>
              <a:gd name="connsiteX2" fmla="*/ 5989880 w 6024154"/>
              <a:gd name="connsiteY2" fmla="*/ 284091 h 6858000"/>
              <a:gd name="connsiteX3" fmla="*/ 6024154 w 6024154"/>
              <a:gd name="connsiteY3" fmla="*/ 962844 h 6858000"/>
              <a:gd name="connsiteX4" fmla="*/ 2549934 w 6024154"/>
              <a:gd name="connsiteY4" fmla="*/ 6800152 h 6858000"/>
              <a:gd name="connsiteX5" fmla="*/ 2436987 w 6024154"/>
              <a:gd name="connsiteY5" fmla="*/ 6858000 h 6858000"/>
              <a:gd name="connsiteX6" fmla="*/ 0 w 602415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4" name="文本框 3"/>
          <p:cNvSpPr txBox="1"/>
          <p:nvPr/>
        </p:nvSpPr>
        <p:spPr>
          <a:xfrm>
            <a:off x="6024154" y="1834759"/>
            <a:ext cx="5991472" cy="2889114"/>
          </a:xfrm>
          <a:prstGeom prst="rect">
            <a:avLst/>
          </a:prstGeom>
          <a:effectLst>
            <a:outerShdw blurRad="50800" dist="38100" dir="8100000" algn="tr" rotWithShape="0">
              <a:prstClr val="black">
                <a:alpha val="40000"/>
              </a:prstClr>
            </a:outerShdw>
          </a:effectLst>
        </p:spPr>
        <p:txBody>
          <a:bodyPr vert="horz" lIns="91440" tIns="45720" rIns="91440" bIns="45720" rtlCol="0" anchor="b">
            <a:normAutofit/>
          </a:bodyPr>
          <a:lstStyle/>
          <a:p>
            <a:pPr>
              <a:lnSpc>
                <a:spcPct val="90000"/>
              </a:lnSpc>
              <a:spcBef>
                <a:spcPct val="0"/>
              </a:spcBef>
              <a:spcAft>
                <a:spcPts val="600"/>
              </a:spcAft>
            </a:pPr>
            <a:r>
              <a:rPr lang="zh-CN" altLang="en-US" sz="8800" b="1" dirty="0">
                <a:gradFill>
                  <a:gsLst>
                    <a:gs pos="31000">
                      <a:srgbClr val="BD9230"/>
                    </a:gs>
                    <a:gs pos="17000">
                      <a:srgbClr val="DDC345"/>
                    </a:gs>
                    <a:gs pos="82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rPr>
              <a:t>最佳个人奖</a:t>
            </a:r>
            <a:endParaRPr lang="en-US" altLang="zh-CN" sz="8800" b="1" dirty="0">
              <a:gradFill>
                <a:gsLst>
                  <a:gs pos="31000">
                    <a:srgbClr val="BD9230"/>
                  </a:gs>
                  <a:gs pos="17000">
                    <a:srgbClr val="DDC345"/>
                  </a:gs>
                  <a:gs pos="82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endParaRPr>
          </a:p>
        </p:txBody>
      </p:sp>
      <p:sp>
        <p:nvSpPr>
          <p:cNvPr id="9" name="Freeform: Shape 8"/>
          <p:cNvSpPr>
            <a:spLocks noGrp="1" noRot="1" noChangeAspect="1" noMove="1" noResize="1" noEditPoints="1" noAdjustHandles="1" noChangeArrowheads="1" noChangeShapeType="1" noTextEdit="1"/>
          </p:cNvSpPr>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13217" r="12558"/>
          <a:stretch>
            <a:fillRect/>
          </a:stretch>
        </p:blipFill>
        <p:spPr>
          <a:xfrm>
            <a:off x="20" y="10"/>
            <a:ext cx="6024134" cy="6857990"/>
          </a:xfrm>
          <a:custGeom>
            <a:avLst/>
            <a:gdLst>
              <a:gd name="connsiteX0" fmla="*/ 0 w 6024154"/>
              <a:gd name="connsiteY0" fmla="*/ 0 h 6858000"/>
              <a:gd name="connsiteX1" fmla="*/ 5953780 w 6024154"/>
              <a:gd name="connsiteY1" fmla="*/ 0 h 6858000"/>
              <a:gd name="connsiteX2" fmla="*/ 5989880 w 6024154"/>
              <a:gd name="connsiteY2" fmla="*/ 284091 h 6858000"/>
              <a:gd name="connsiteX3" fmla="*/ 6024154 w 6024154"/>
              <a:gd name="connsiteY3" fmla="*/ 962844 h 6858000"/>
              <a:gd name="connsiteX4" fmla="*/ 2549934 w 6024154"/>
              <a:gd name="connsiteY4" fmla="*/ 6800152 h 6858000"/>
              <a:gd name="connsiteX5" fmla="*/ 2436987 w 6024154"/>
              <a:gd name="connsiteY5" fmla="*/ 6858000 h 6858000"/>
              <a:gd name="connsiteX6" fmla="*/ 0 w 602415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4" name="文本框 3"/>
          <p:cNvSpPr txBox="1"/>
          <p:nvPr/>
        </p:nvSpPr>
        <p:spPr>
          <a:xfrm>
            <a:off x="6024154" y="1834759"/>
            <a:ext cx="5991472" cy="2889114"/>
          </a:xfrm>
          <a:prstGeom prst="rect">
            <a:avLst/>
          </a:prstGeom>
        </p:spPr>
        <p:txBody>
          <a:bodyPr vert="horz" lIns="91440" tIns="45720" rIns="91440" bIns="45720" rtlCol="0" anchor="b">
            <a:normAutofit/>
          </a:bodyPr>
          <a:lstStyle/>
          <a:p>
            <a:pPr>
              <a:lnSpc>
                <a:spcPct val="90000"/>
              </a:lnSpc>
              <a:spcBef>
                <a:spcPct val="0"/>
              </a:spcBef>
              <a:spcAft>
                <a:spcPts val="600"/>
              </a:spcAft>
            </a:pPr>
            <a:r>
              <a:rPr lang="zh-CN" altLang="en-US" sz="8800" b="1" dirty="0">
                <a:gradFill>
                  <a:gsLst>
                    <a:gs pos="31000">
                      <a:srgbClr val="BD9230"/>
                    </a:gs>
                    <a:gs pos="17000">
                      <a:srgbClr val="DDC345"/>
                    </a:gs>
                    <a:gs pos="48000">
                      <a:srgbClr val="9A5C19"/>
                    </a:gs>
                    <a:gs pos="0">
                      <a:schemeClr val="accent4">
                        <a:lumMod val="75000"/>
                      </a:schemeClr>
                    </a:gs>
                    <a:gs pos="94000">
                      <a:schemeClr val="bg1">
                        <a:alpha val="37000"/>
                      </a:schemeClr>
                    </a:gs>
                  </a:gsLst>
                  <a:lin ang="5400000" scaled="1"/>
                </a:gradFill>
                <a:latin typeface="造字工房力黑（非商用）常规体" pitchFamily="50" charset="-122"/>
                <a:ea typeface="造字工房力黑（非商用）常规体" pitchFamily="50" charset="-122"/>
              </a:rPr>
              <a:t>最佳</a:t>
            </a:r>
            <a:r>
              <a:rPr lang="en-US" altLang="zh-CN" sz="8800" b="1" dirty="0">
                <a:gradFill>
                  <a:gsLst>
                    <a:gs pos="31000">
                      <a:srgbClr val="BD9230"/>
                    </a:gs>
                    <a:gs pos="17000">
                      <a:srgbClr val="DDC345"/>
                    </a:gs>
                    <a:gs pos="48000">
                      <a:srgbClr val="9A5C19"/>
                    </a:gs>
                    <a:gs pos="0">
                      <a:schemeClr val="accent4">
                        <a:lumMod val="75000"/>
                      </a:schemeClr>
                    </a:gs>
                    <a:gs pos="94000">
                      <a:schemeClr val="bg1">
                        <a:alpha val="37000"/>
                      </a:schemeClr>
                    </a:gs>
                  </a:gsLst>
                  <a:lin ang="5400000" scaled="1"/>
                </a:gradFill>
                <a:latin typeface="造字工房力黑（非商用）常规体" pitchFamily="50" charset="-122"/>
                <a:ea typeface="造字工房力黑（非商用）常规体" pitchFamily="50" charset="-122"/>
              </a:rPr>
              <a:t>XX</a:t>
            </a:r>
            <a:r>
              <a:rPr lang="zh-CN" altLang="en-US" sz="8800" b="1" dirty="0">
                <a:gradFill>
                  <a:gsLst>
                    <a:gs pos="31000">
                      <a:srgbClr val="BD9230"/>
                    </a:gs>
                    <a:gs pos="17000">
                      <a:srgbClr val="DDC345"/>
                    </a:gs>
                    <a:gs pos="48000">
                      <a:srgbClr val="9A5C19"/>
                    </a:gs>
                    <a:gs pos="0">
                      <a:schemeClr val="accent4">
                        <a:lumMod val="75000"/>
                      </a:schemeClr>
                    </a:gs>
                    <a:gs pos="94000">
                      <a:schemeClr val="bg1">
                        <a:alpha val="37000"/>
                      </a:schemeClr>
                    </a:gs>
                  </a:gsLst>
                  <a:lin ang="5400000" scaled="1"/>
                </a:gradFill>
                <a:latin typeface="造字工房力黑（非商用）常规体" pitchFamily="50" charset="-122"/>
                <a:ea typeface="造字工房力黑（非商用）常规体" pitchFamily="50" charset="-122"/>
              </a:rPr>
              <a:t>奖</a:t>
            </a:r>
            <a:endParaRPr lang="en-US" altLang="zh-CN" sz="8800" b="1" dirty="0">
              <a:gradFill>
                <a:gsLst>
                  <a:gs pos="31000">
                    <a:srgbClr val="BD9230"/>
                  </a:gs>
                  <a:gs pos="17000">
                    <a:srgbClr val="DDC345"/>
                  </a:gs>
                  <a:gs pos="48000">
                    <a:srgbClr val="9A5C19"/>
                  </a:gs>
                  <a:gs pos="0">
                    <a:schemeClr val="accent4">
                      <a:lumMod val="75000"/>
                    </a:schemeClr>
                  </a:gs>
                  <a:gs pos="94000">
                    <a:schemeClr val="bg1">
                      <a:alpha val="37000"/>
                    </a:schemeClr>
                  </a:gs>
                </a:gsLst>
                <a:lin ang="5400000" scaled="1"/>
              </a:gradFill>
              <a:latin typeface="造字工房力黑（非商用）常规体" pitchFamily="50" charset="-122"/>
              <a:ea typeface="造字工房力黑（非商用）常规体" pitchFamily="50" charset="-122"/>
            </a:endParaRPr>
          </a:p>
        </p:txBody>
      </p:sp>
      <p:sp>
        <p:nvSpPr>
          <p:cNvPr id="9" name="Freeform: Shape 8"/>
          <p:cNvSpPr>
            <a:spLocks noGrp="1" noRot="1" noChangeAspect="1" noMove="1" noResize="1" noEditPoints="1" noAdjustHandles="1" noChangeArrowheads="1" noChangeShapeType="1" noTextEdit="1"/>
          </p:cNvSpPr>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13217" r="12558"/>
          <a:stretch>
            <a:fillRect/>
          </a:stretch>
        </p:blipFill>
        <p:spPr>
          <a:xfrm>
            <a:off x="20" y="10"/>
            <a:ext cx="6024134" cy="6857990"/>
          </a:xfrm>
          <a:custGeom>
            <a:avLst/>
            <a:gdLst>
              <a:gd name="connsiteX0" fmla="*/ 0 w 6024154"/>
              <a:gd name="connsiteY0" fmla="*/ 0 h 6858000"/>
              <a:gd name="connsiteX1" fmla="*/ 5953780 w 6024154"/>
              <a:gd name="connsiteY1" fmla="*/ 0 h 6858000"/>
              <a:gd name="connsiteX2" fmla="*/ 5989880 w 6024154"/>
              <a:gd name="connsiteY2" fmla="*/ 284091 h 6858000"/>
              <a:gd name="connsiteX3" fmla="*/ 6024154 w 6024154"/>
              <a:gd name="connsiteY3" fmla="*/ 962844 h 6858000"/>
              <a:gd name="connsiteX4" fmla="*/ 2549934 w 6024154"/>
              <a:gd name="connsiteY4" fmla="*/ 6800152 h 6858000"/>
              <a:gd name="connsiteX5" fmla="*/ 2436987 w 6024154"/>
              <a:gd name="connsiteY5" fmla="*/ 6858000 h 6858000"/>
              <a:gd name="connsiteX6" fmla="*/ 0 w 602415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94025" y="-389511"/>
            <a:ext cx="14580050" cy="8200844"/>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83228" y="885414"/>
            <a:ext cx="16510000" cy="9575800"/>
          </a:xfrm>
          <a:prstGeom prst="rect">
            <a:avLst/>
          </a:prstGeom>
        </p:spPr>
      </p:pic>
      <p:sp>
        <p:nvSpPr>
          <p:cNvPr id="9" name="文本框 8"/>
          <p:cNvSpPr txBox="1"/>
          <p:nvPr/>
        </p:nvSpPr>
        <p:spPr>
          <a:xfrm>
            <a:off x="5725821" y="2767315"/>
            <a:ext cx="5363028" cy="1569660"/>
          </a:xfrm>
          <a:prstGeom prst="rect">
            <a:avLst/>
          </a:prstGeom>
          <a:noFill/>
        </p:spPr>
        <p:txBody>
          <a:bodyPr wrap="square" rtlCol="0">
            <a:spAutoFit/>
          </a:bodyPr>
          <a:lstStyle/>
          <a:p>
            <a:r>
              <a:rPr lang="zh-CN" altLang="en-US" sz="9600" b="1" i="1" dirty="0">
                <a:gradFill>
                  <a:gsLst>
                    <a:gs pos="17000">
                      <a:srgbClr val="DDC345"/>
                    </a:gs>
                    <a:gs pos="92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rPr>
              <a:t>文艺演出</a:t>
            </a:r>
            <a:endParaRPr lang="en-US" altLang="zh-CN" sz="9600" b="1" i="1" dirty="0">
              <a:gradFill>
                <a:gsLst>
                  <a:gs pos="17000">
                    <a:srgbClr val="DDC345"/>
                  </a:gs>
                  <a:gs pos="92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endParaRPr>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9478" t="49730" r="48756" b="1231"/>
          <a:stretch>
            <a:fillRect/>
          </a:stretch>
        </p:blipFill>
        <p:spPr>
          <a:xfrm>
            <a:off x="609600" y="425450"/>
            <a:ext cx="5116221" cy="6007100"/>
          </a:xfrm>
          <a:prstGeom prst="rect">
            <a:avLst/>
          </a:prstGeom>
          <a:effectLst>
            <a:outerShdw blurRad="50800" dist="38100" dir="8100000" algn="tr"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94025" y="-389511"/>
            <a:ext cx="14580050" cy="8200844"/>
          </a:xfrm>
          <a:prstGeom prst="rect">
            <a:avLst/>
          </a:prstGeom>
        </p:spPr>
      </p:pic>
      <p:sp>
        <p:nvSpPr>
          <p:cNvPr id="3" name="文本框 2"/>
          <p:cNvSpPr txBox="1"/>
          <p:nvPr/>
        </p:nvSpPr>
        <p:spPr>
          <a:xfrm>
            <a:off x="825500" y="2792715"/>
            <a:ext cx="10922000" cy="1569660"/>
          </a:xfrm>
          <a:prstGeom prst="rect">
            <a:avLst/>
          </a:prstGeom>
          <a:noFill/>
        </p:spPr>
        <p:txBody>
          <a:bodyPr wrap="square" rtlCol="0">
            <a:spAutoFit/>
          </a:bodyPr>
          <a:lstStyle/>
          <a:p>
            <a:r>
              <a:rPr lang="zh-CN" altLang="en-US" sz="9600" b="1" dirty="0">
                <a:gradFill>
                  <a:gsLst>
                    <a:gs pos="17000">
                      <a:srgbClr val="DDC345"/>
                    </a:gs>
                    <a:gs pos="92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rPr>
              <a:t>歌曲节目 爱我中华</a:t>
            </a:r>
            <a:endParaRPr lang="en-US" altLang="zh-CN" sz="9600" b="1" dirty="0">
              <a:gradFill>
                <a:gsLst>
                  <a:gs pos="17000">
                    <a:srgbClr val="DDC345"/>
                  </a:gs>
                  <a:gs pos="92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4679" y="-3490460"/>
            <a:ext cx="10232346" cy="102323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94025" y="-389511"/>
            <a:ext cx="14580050" cy="8200844"/>
          </a:xfrm>
          <a:prstGeom prst="rect">
            <a:avLst/>
          </a:prstGeom>
        </p:spPr>
      </p:pic>
      <p:sp>
        <p:nvSpPr>
          <p:cNvPr id="3" name="文本框 2"/>
          <p:cNvSpPr txBox="1"/>
          <p:nvPr/>
        </p:nvSpPr>
        <p:spPr>
          <a:xfrm>
            <a:off x="825500" y="2792715"/>
            <a:ext cx="10922000" cy="1569660"/>
          </a:xfrm>
          <a:prstGeom prst="rect">
            <a:avLst/>
          </a:prstGeom>
          <a:noFill/>
        </p:spPr>
        <p:txBody>
          <a:bodyPr wrap="square" rtlCol="0">
            <a:spAutoFit/>
          </a:bodyPr>
          <a:lstStyle/>
          <a:p>
            <a:r>
              <a:rPr lang="zh-CN" altLang="en-US" sz="9600" b="1" dirty="0">
                <a:gradFill>
                  <a:gsLst>
                    <a:gs pos="17000">
                      <a:srgbClr val="DDC345"/>
                    </a:gs>
                    <a:gs pos="92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rPr>
              <a:t>小品节目 永不言败</a:t>
            </a:r>
            <a:endParaRPr lang="en-US" altLang="zh-CN" sz="9600" b="1" dirty="0">
              <a:gradFill>
                <a:gsLst>
                  <a:gs pos="17000">
                    <a:srgbClr val="DDC345"/>
                  </a:gs>
                  <a:gs pos="92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4679" y="-3490460"/>
            <a:ext cx="10232346" cy="102323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94025" y="-389511"/>
            <a:ext cx="14580050" cy="8200844"/>
          </a:xfrm>
          <a:prstGeom prst="rect">
            <a:avLst/>
          </a:prstGeom>
        </p:spPr>
      </p:pic>
      <p:sp>
        <p:nvSpPr>
          <p:cNvPr id="3" name="文本框 2"/>
          <p:cNvSpPr txBox="1"/>
          <p:nvPr/>
        </p:nvSpPr>
        <p:spPr>
          <a:xfrm>
            <a:off x="825500" y="2792715"/>
            <a:ext cx="10922000" cy="1569660"/>
          </a:xfrm>
          <a:prstGeom prst="rect">
            <a:avLst/>
          </a:prstGeom>
          <a:noFill/>
        </p:spPr>
        <p:txBody>
          <a:bodyPr wrap="square" rtlCol="0">
            <a:spAutoFit/>
          </a:bodyPr>
          <a:lstStyle/>
          <a:p>
            <a:r>
              <a:rPr lang="zh-CN" altLang="en-US" sz="9600" b="1" dirty="0">
                <a:gradFill>
                  <a:gsLst>
                    <a:gs pos="17000">
                      <a:srgbClr val="DDC345"/>
                    </a:gs>
                    <a:gs pos="92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rPr>
              <a:t>小品节目 狼性公司</a:t>
            </a:r>
            <a:endParaRPr lang="en-US" altLang="zh-CN" sz="9600" b="1" dirty="0">
              <a:gradFill>
                <a:gsLst>
                  <a:gs pos="17000">
                    <a:srgbClr val="DDC345"/>
                  </a:gs>
                  <a:gs pos="92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4679" y="-3490460"/>
            <a:ext cx="10232346" cy="102323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27589640_72">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11000">
        <p:dissolve/>
      </p:transition>
    </mc:Choice>
    <mc:Fallback>
      <p:transition spd="slow" advClick="0" advTm="11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2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94025" y="-389511"/>
            <a:ext cx="14580050" cy="8200844"/>
          </a:xfrm>
          <a:prstGeom prst="rect">
            <a:avLst/>
          </a:prstGeom>
        </p:spPr>
      </p:pic>
      <p:sp>
        <p:nvSpPr>
          <p:cNvPr id="3" name="文本框 2"/>
          <p:cNvSpPr txBox="1"/>
          <p:nvPr/>
        </p:nvSpPr>
        <p:spPr>
          <a:xfrm>
            <a:off x="825500" y="2792715"/>
            <a:ext cx="10922000" cy="1569660"/>
          </a:xfrm>
          <a:prstGeom prst="rect">
            <a:avLst/>
          </a:prstGeom>
          <a:noFill/>
        </p:spPr>
        <p:txBody>
          <a:bodyPr wrap="square" rtlCol="0">
            <a:spAutoFit/>
          </a:bodyPr>
          <a:lstStyle/>
          <a:p>
            <a:r>
              <a:rPr lang="zh-CN" altLang="en-US" sz="9600" b="1" dirty="0">
                <a:gradFill>
                  <a:gsLst>
                    <a:gs pos="17000">
                      <a:srgbClr val="DDC345"/>
                    </a:gs>
                    <a:gs pos="92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rPr>
              <a:t>团队节目 业绩</a:t>
            </a:r>
            <a:endParaRPr lang="en-US" altLang="zh-CN" sz="9600" b="1" dirty="0">
              <a:gradFill>
                <a:gsLst>
                  <a:gs pos="17000">
                    <a:srgbClr val="DDC345"/>
                  </a:gs>
                  <a:gs pos="92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4679" y="-3490460"/>
            <a:ext cx="10232346" cy="1023234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94025" y="-389511"/>
            <a:ext cx="14580050" cy="8200844"/>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83228" y="885414"/>
            <a:ext cx="16510000" cy="9575800"/>
          </a:xfrm>
          <a:prstGeom prst="rect">
            <a:avLst/>
          </a:prstGeom>
        </p:spPr>
      </p:pic>
      <p:sp>
        <p:nvSpPr>
          <p:cNvPr id="9" name="文本框 8"/>
          <p:cNvSpPr txBox="1"/>
          <p:nvPr/>
        </p:nvSpPr>
        <p:spPr>
          <a:xfrm>
            <a:off x="5725821" y="2767315"/>
            <a:ext cx="7003208" cy="1569660"/>
          </a:xfrm>
          <a:prstGeom prst="rect">
            <a:avLst/>
          </a:prstGeom>
          <a:noFill/>
        </p:spPr>
        <p:txBody>
          <a:bodyPr wrap="square" rtlCol="0">
            <a:spAutoFit/>
          </a:bodyPr>
          <a:lstStyle/>
          <a:p>
            <a:r>
              <a:rPr lang="zh-CN" altLang="en-US" sz="9600" b="1" i="1" dirty="0">
                <a:gradFill>
                  <a:gsLst>
                    <a:gs pos="17000">
                      <a:srgbClr val="DDC345"/>
                    </a:gs>
                    <a:gs pos="92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rPr>
              <a:t>新年寄语</a:t>
            </a:r>
            <a:endParaRPr lang="en-US" altLang="zh-CN" sz="9600" b="1" i="1" dirty="0">
              <a:gradFill>
                <a:gsLst>
                  <a:gs pos="17000">
                    <a:srgbClr val="DDC345"/>
                  </a:gs>
                  <a:gs pos="92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42" y="51496"/>
            <a:ext cx="7318829" cy="731882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79827" y="-3258231"/>
            <a:ext cx="10232346" cy="10232346"/>
          </a:xfrm>
          <a:prstGeom prst="rect">
            <a:avLst/>
          </a:prstGeom>
        </p:spPr>
      </p:pic>
      <p:sp>
        <p:nvSpPr>
          <p:cNvPr id="5" name="文本框 4"/>
          <p:cNvSpPr txBox="1"/>
          <p:nvPr/>
        </p:nvSpPr>
        <p:spPr>
          <a:xfrm>
            <a:off x="2304111" y="2839886"/>
            <a:ext cx="7583778" cy="1569660"/>
          </a:xfrm>
          <a:prstGeom prst="rect">
            <a:avLst/>
          </a:prstGeom>
          <a:noFill/>
        </p:spPr>
        <p:txBody>
          <a:bodyPr wrap="square" rtlCol="0">
            <a:spAutoFit/>
          </a:bodyPr>
          <a:lstStyle/>
          <a:p>
            <a:pPr algn="dist"/>
            <a:r>
              <a:rPr lang="zh-CN" altLang="en-US" sz="9600" b="1" i="1" dirty="0">
                <a:gradFill>
                  <a:gsLst>
                    <a:gs pos="44000">
                      <a:srgbClr val="DDC345"/>
                    </a:gs>
                    <a:gs pos="92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rPr>
              <a:t>总经理致辞</a:t>
            </a:r>
            <a:endParaRPr lang="en-US" altLang="zh-CN" sz="9600" b="1" i="1" dirty="0">
              <a:gradFill>
                <a:gsLst>
                  <a:gs pos="44000">
                    <a:srgbClr val="DDC345"/>
                  </a:gs>
                  <a:gs pos="92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51313" y="2516517"/>
            <a:ext cx="7968343" cy="2611997"/>
          </a:xfrm>
          <a:prstGeom prst="rect">
            <a:avLst/>
          </a:prstGeom>
          <a:noFill/>
        </p:spPr>
        <p:txBody>
          <a:bodyPr wrap="square" rtlCol="0">
            <a:spAutoFit/>
          </a:bodyPr>
          <a:lstStyle/>
          <a:p>
            <a:pPr>
              <a:lnSpc>
                <a:spcPct val="150000"/>
              </a:lnSpc>
            </a:pPr>
            <a:r>
              <a:rPr lang="zh-CN" altLang="en-US" sz="2800" b="1" dirty="0">
                <a:gradFill>
                  <a:gsLst>
                    <a:gs pos="44000">
                      <a:schemeClr val="accent4"/>
                    </a:gs>
                    <a:gs pos="92000">
                      <a:srgbClr val="9A5C19"/>
                    </a:gs>
                    <a:gs pos="0">
                      <a:schemeClr val="accent4">
                        <a:lumMod val="75000"/>
                      </a:schemeClr>
                    </a:gs>
                  </a:gsLst>
                  <a:lin ang="5400000" scaled="1"/>
                </a:gra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新的一年，让我们再接再厉，创造佳绩新的一年，让我们再接再厉，创造佳绩新的一年，让我们再接再厉，创造佳绩新的一年，让我们再接再厉，创造佳绩</a:t>
            </a:r>
            <a:endParaRPr lang="zh-CN" altLang="en-US" sz="2800" b="1" dirty="0">
              <a:gradFill>
                <a:gsLst>
                  <a:gs pos="44000">
                    <a:schemeClr val="accent4"/>
                  </a:gs>
                  <a:gs pos="92000">
                    <a:srgbClr val="9A5C19"/>
                  </a:gs>
                  <a:gs pos="0">
                    <a:schemeClr val="accent4">
                      <a:lumMod val="75000"/>
                    </a:schemeClr>
                  </a:gs>
                </a:gsLst>
                <a:lin ang="5400000" scaled="1"/>
              </a:gradFill>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sp>
        <p:nvSpPr>
          <p:cNvPr id="3" name="文本框 2"/>
          <p:cNvSpPr txBox="1"/>
          <p:nvPr/>
        </p:nvSpPr>
        <p:spPr>
          <a:xfrm>
            <a:off x="1676399" y="1449717"/>
            <a:ext cx="5500914" cy="769441"/>
          </a:xfrm>
          <a:prstGeom prst="rect">
            <a:avLst/>
          </a:prstGeom>
          <a:noFill/>
        </p:spPr>
        <p:txBody>
          <a:bodyPr wrap="square" rtlCol="0">
            <a:spAutoFit/>
          </a:bodyPr>
          <a:lstStyle/>
          <a:p>
            <a:r>
              <a:rPr lang="zh-CN" altLang="en-US" sz="4400" b="1" dirty="0">
                <a:gradFill>
                  <a:gsLst>
                    <a:gs pos="44000">
                      <a:schemeClr val="accent4"/>
                    </a:gs>
                    <a:gs pos="92000">
                      <a:srgbClr val="9A5C19"/>
                    </a:gs>
                    <a:gs pos="0">
                      <a:schemeClr val="accent4">
                        <a:lumMod val="75000"/>
                      </a:schemeClr>
                    </a:gs>
                  </a:gsLst>
                  <a:lin ang="5400000" scaled="1"/>
                </a:gradFill>
                <a:effectLst>
                  <a:outerShdw blurRad="38100" dist="38100" dir="2700000" algn="tl">
                    <a:srgbClr val="000000">
                      <a:alpha val="43137"/>
                    </a:srgbClr>
                  </a:outerShdw>
                </a:effectLst>
                <a:latin typeface="庞门正道标题体" panose="02010600030101010101" pitchFamily="2" charset="-122"/>
                <a:ea typeface="庞门正道标题体" panose="02010600030101010101" pitchFamily="2" charset="-122"/>
              </a:rPr>
              <a:t>同事们，你们好！</a:t>
            </a:r>
            <a:endParaRPr lang="zh-CN" altLang="en-US" sz="4400" b="1" dirty="0">
              <a:gradFill>
                <a:gsLst>
                  <a:gs pos="44000">
                    <a:schemeClr val="accent4"/>
                  </a:gs>
                  <a:gs pos="92000">
                    <a:srgbClr val="9A5C19"/>
                  </a:gs>
                  <a:gs pos="0">
                    <a:schemeClr val="accent4">
                      <a:lumMod val="75000"/>
                    </a:schemeClr>
                  </a:gs>
                </a:gsLst>
                <a:lin ang="5400000" scaled="1"/>
              </a:gradFill>
              <a:effectLst>
                <a:outerShdw blurRad="38100" dist="38100" dir="2700000" algn="tl">
                  <a:srgbClr val="000000">
                    <a:alpha val="43137"/>
                  </a:srgbClr>
                </a:outerShdw>
              </a:effectLst>
              <a:latin typeface="庞门正道标题体" panose="02010600030101010101" pitchFamily="2" charset="-122"/>
              <a:ea typeface="庞门正道标题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79827" y="-3258231"/>
            <a:ext cx="10232346" cy="10232346"/>
          </a:xfrm>
          <a:prstGeom prst="rect">
            <a:avLst/>
          </a:prstGeom>
        </p:spPr>
      </p:pic>
      <p:sp>
        <p:nvSpPr>
          <p:cNvPr id="5" name="文本框 4"/>
          <p:cNvSpPr txBox="1"/>
          <p:nvPr/>
        </p:nvSpPr>
        <p:spPr>
          <a:xfrm>
            <a:off x="2304111" y="2839886"/>
            <a:ext cx="7583778" cy="1569660"/>
          </a:xfrm>
          <a:prstGeom prst="rect">
            <a:avLst/>
          </a:prstGeom>
          <a:noFill/>
        </p:spPr>
        <p:txBody>
          <a:bodyPr wrap="square" rtlCol="0">
            <a:spAutoFit/>
          </a:bodyPr>
          <a:lstStyle/>
          <a:p>
            <a:pPr algn="dist"/>
            <a:r>
              <a:rPr lang="zh-CN" altLang="en-US" sz="9600" b="1" i="1" dirty="0">
                <a:gradFill>
                  <a:gsLst>
                    <a:gs pos="44000">
                      <a:srgbClr val="DDC345"/>
                    </a:gs>
                    <a:gs pos="92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rPr>
              <a:t>经理寄语</a:t>
            </a:r>
            <a:endParaRPr lang="en-US" altLang="zh-CN" sz="9600" b="1" i="1" dirty="0">
              <a:gradFill>
                <a:gsLst>
                  <a:gs pos="44000">
                    <a:srgbClr val="DDC345"/>
                  </a:gs>
                  <a:gs pos="92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51313" y="2516517"/>
            <a:ext cx="7968343" cy="2611997"/>
          </a:xfrm>
          <a:prstGeom prst="rect">
            <a:avLst/>
          </a:prstGeom>
          <a:noFill/>
        </p:spPr>
        <p:txBody>
          <a:bodyPr wrap="square" rtlCol="0">
            <a:spAutoFit/>
          </a:bodyPr>
          <a:lstStyle/>
          <a:p>
            <a:pPr>
              <a:lnSpc>
                <a:spcPct val="150000"/>
              </a:lnSpc>
            </a:pPr>
            <a:r>
              <a:rPr lang="zh-CN" altLang="en-US" sz="2800" b="1" dirty="0">
                <a:gradFill>
                  <a:gsLst>
                    <a:gs pos="44000">
                      <a:schemeClr val="accent4"/>
                    </a:gs>
                    <a:gs pos="92000">
                      <a:srgbClr val="9A5C19"/>
                    </a:gs>
                    <a:gs pos="0">
                      <a:schemeClr val="accent4">
                        <a:lumMod val="75000"/>
                      </a:schemeClr>
                    </a:gs>
                  </a:gsLst>
                  <a:lin ang="5400000" scaled="1"/>
                </a:gra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新的一年，让我们再接再厉，创造佳绩新的一年，让我们再接再厉，创造佳绩新的一年，让我们再接再厉，创造佳绩新的一年，让我们再接再厉，创造佳绩</a:t>
            </a:r>
            <a:endParaRPr lang="zh-CN" altLang="en-US" sz="2800" b="1" dirty="0">
              <a:gradFill>
                <a:gsLst>
                  <a:gs pos="44000">
                    <a:schemeClr val="accent4"/>
                  </a:gs>
                  <a:gs pos="92000">
                    <a:srgbClr val="9A5C19"/>
                  </a:gs>
                  <a:gs pos="0">
                    <a:schemeClr val="accent4">
                      <a:lumMod val="75000"/>
                    </a:schemeClr>
                  </a:gs>
                </a:gsLst>
                <a:lin ang="5400000" scaled="1"/>
              </a:gradFill>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sp>
        <p:nvSpPr>
          <p:cNvPr id="3" name="文本框 2"/>
          <p:cNvSpPr txBox="1"/>
          <p:nvPr/>
        </p:nvSpPr>
        <p:spPr>
          <a:xfrm>
            <a:off x="1676399" y="1449717"/>
            <a:ext cx="5500914" cy="769441"/>
          </a:xfrm>
          <a:prstGeom prst="rect">
            <a:avLst/>
          </a:prstGeom>
          <a:noFill/>
        </p:spPr>
        <p:txBody>
          <a:bodyPr wrap="square" rtlCol="0">
            <a:spAutoFit/>
          </a:bodyPr>
          <a:lstStyle/>
          <a:p>
            <a:r>
              <a:rPr lang="zh-CN" altLang="en-US" sz="4400" b="1" dirty="0">
                <a:gradFill>
                  <a:gsLst>
                    <a:gs pos="44000">
                      <a:schemeClr val="accent4"/>
                    </a:gs>
                    <a:gs pos="92000">
                      <a:srgbClr val="9A5C19"/>
                    </a:gs>
                    <a:gs pos="0">
                      <a:schemeClr val="accent4">
                        <a:lumMod val="75000"/>
                      </a:schemeClr>
                    </a:gs>
                  </a:gsLst>
                  <a:lin ang="5400000" scaled="1"/>
                </a:gradFill>
                <a:effectLst>
                  <a:outerShdw blurRad="38100" dist="38100" dir="2700000" algn="tl">
                    <a:srgbClr val="000000">
                      <a:alpha val="43137"/>
                    </a:srgbClr>
                  </a:outerShdw>
                </a:effectLst>
                <a:latin typeface="庞门正道标题体" panose="02010600030101010101" pitchFamily="2" charset="-122"/>
                <a:ea typeface="庞门正道标题体" panose="02010600030101010101" pitchFamily="2" charset="-122"/>
              </a:rPr>
              <a:t>同事们，你们好！</a:t>
            </a:r>
            <a:endParaRPr lang="zh-CN" altLang="en-US" sz="4400" b="1" dirty="0">
              <a:gradFill>
                <a:gsLst>
                  <a:gs pos="44000">
                    <a:schemeClr val="accent4"/>
                  </a:gs>
                  <a:gs pos="92000">
                    <a:srgbClr val="9A5C19"/>
                  </a:gs>
                  <a:gs pos="0">
                    <a:schemeClr val="accent4">
                      <a:lumMod val="75000"/>
                    </a:schemeClr>
                  </a:gs>
                </a:gsLst>
                <a:lin ang="5400000" scaled="1"/>
              </a:gradFill>
              <a:effectLst>
                <a:outerShdw blurRad="38100" dist="38100" dir="2700000" algn="tl">
                  <a:srgbClr val="000000">
                    <a:alpha val="43137"/>
                  </a:srgbClr>
                </a:outerShdw>
              </a:effectLst>
              <a:latin typeface="庞门正道标题体" panose="02010600030101010101" pitchFamily="2" charset="-122"/>
              <a:ea typeface="庞门正道标题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94025" y="-389511"/>
            <a:ext cx="14580050" cy="8200844"/>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9000" y="-574070"/>
            <a:ext cx="16510000" cy="9575800"/>
          </a:xfrm>
          <a:prstGeom prst="rect">
            <a:avLst/>
          </a:prstGeom>
        </p:spPr>
      </p:pic>
      <p:sp>
        <p:nvSpPr>
          <p:cNvPr id="4" name="文本框 3"/>
          <p:cNvSpPr txBox="1"/>
          <p:nvPr/>
        </p:nvSpPr>
        <p:spPr>
          <a:xfrm>
            <a:off x="819785" y="2644140"/>
            <a:ext cx="10880725" cy="1568450"/>
          </a:xfrm>
          <a:prstGeom prst="rect">
            <a:avLst/>
          </a:prstGeom>
          <a:noFill/>
        </p:spPr>
        <p:txBody>
          <a:bodyPr wrap="square" rtlCol="0">
            <a:spAutoFit/>
          </a:bodyPr>
          <a:lstStyle/>
          <a:p>
            <a:r>
              <a:rPr lang="zh-CN" altLang="en-US" sz="9600" b="1" i="1" dirty="0">
                <a:gradFill>
                  <a:gsLst>
                    <a:gs pos="17000">
                      <a:srgbClr val="DDC345"/>
                    </a:gs>
                    <a:gs pos="92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rPr>
              <a:t>年会结束 谢谢大家</a:t>
            </a:r>
            <a:endParaRPr lang="en-US" altLang="zh-CN" sz="9600" b="1" i="1" dirty="0">
              <a:gradFill>
                <a:gsLst>
                  <a:gs pos="17000">
                    <a:srgbClr val="DDC345"/>
                  </a:gs>
                  <a:gs pos="92000">
                    <a:srgbClr val="9A5C19"/>
                  </a:gs>
                  <a:gs pos="0">
                    <a:schemeClr val="accent4">
                      <a:lumMod val="75000"/>
                    </a:schemeClr>
                  </a:gs>
                </a:gsLst>
                <a:lin ang="5400000" scaled="1"/>
              </a:gradFill>
              <a:effectLst>
                <a:outerShdw blurRad="50800" dist="38100" dir="8100000" algn="tr" rotWithShape="0">
                  <a:prstClr val="black">
                    <a:alpha val="40000"/>
                  </a:prstClr>
                </a:outerShdw>
              </a:effectLst>
              <a:latin typeface="造字工房力黑（非商用）常规体" pitchFamily="50" charset="-122"/>
              <a:ea typeface="造字工房力黑（非商用）常规体" pitchFamily="50"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31085" y="-433123"/>
            <a:ext cx="2849339" cy="1886896"/>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3934" y="-1434834"/>
            <a:ext cx="4646918" cy="307729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81"/>
            <a:ext cx="12192000" cy="6857637"/>
          </a:xfrm>
          <a:prstGeom prst="rect">
            <a:avLst/>
          </a:prstGeom>
        </p:spPr>
      </p:pic>
      <p:sp>
        <p:nvSpPr>
          <p:cNvPr id="4" name="文本框 3"/>
          <p:cNvSpPr txBox="1"/>
          <p:nvPr/>
        </p:nvSpPr>
        <p:spPr>
          <a:xfrm>
            <a:off x="1459704" y="2127796"/>
            <a:ext cx="9272589" cy="1446550"/>
          </a:xfrm>
          <a:prstGeom prst="rect">
            <a:avLst/>
          </a:prstGeom>
          <a:noFill/>
        </p:spPr>
        <p:txBody>
          <a:bodyPr wrap="square" rtlCol="0">
            <a:spAutoFit/>
          </a:bodyPr>
          <a:lstStyle/>
          <a:p>
            <a:pPr algn="dist"/>
            <a:r>
              <a:rPr lang="zh-CN" altLang="en-US" sz="8800" dirty="0">
                <a:gradFill>
                  <a:gsLst>
                    <a:gs pos="31000">
                      <a:srgbClr val="BD9230"/>
                    </a:gs>
                    <a:gs pos="17000">
                      <a:srgbClr val="DDC345"/>
                    </a:gs>
                    <a:gs pos="48000">
                      <a:srgbClr val="9A5C19"/>
                    </a:gs>
                    <a:gs pos="0">
                      <a:schemeClr val="accent4">
                        <a:lumMod val="75000"/>
                      </a:schemeClr>
                    </a:gs>
                    <a:gs pos="94000">
                      <a:schemeClr val="bg1">
                        <a:alpha val="37000"/>
                      </a:schemeClr>
                    </a:gs>
                  </a:gsLst>
                  <a:lin ang="5400000" scaled="1"/>
                </a:gradFill>
                <a:latin typeface="造字工房力黑（非商用）常规体" pitchFamily="50" charset="-122"/>
                <a:ea typeface="造字工房力黑（非商用）常规体" pitchFamily="50" charset="-122"/>
              </a:rPr>
              <a:t>回望过去的</a:t>
            </a:r>
            <a:r>
              <a:rPr lang="en-US" altLang="zh-CN" sz="8800" dirty="0">
                <a:gradFill>
                  <a:gsLst>
                    <a:gs pos="31000">
                      <a:srgbClr val="BD9230"/>
                    </a:gs>
                    <a:gs pos="17000">
                      <a:srgbClr val="DDC345"/>
                    </a:gs>
                    <a:gs pos="48000">
                      <a:srgbClr val="9A5C19"/>
                    </a:gs>
                    <a:gs pos="0">
                      <a:schemeClr val="accent4">
                        <a:lumMod val="75000"/>
                      </a:schemeClr>
                    </a:gs>
                    <a:gs pos="94000">
                      <a:schemeClr val="bg1">
                        <a:alpha val="37000"/>
                      </a:schemeClr>
                    </a:gs>
                  </a:gsLst>
                  <a:lin ang="5400000" scaled="1"/>
                </a:gradFill>
                <a:latin typeface="造字工房力黑（非商用）常规体" pitchFamily="50" charset="-122"/>
                <a:ea typeface="造字工房力黑（非商用）常规体" pitchFamily="50" charset="-122"/>
              </a:rPr>
              <a:t>2018</a:t>
            </a:r>
            <a:r>
              <a:rPr lang="zh-CN" altLang="en-US" sz="8800" dirty="0">
                <a:gradFill>
                  <a:gsLst>
                    <a:gs pos="31000">
                      <a:srgbClr val="BD9230"/>
                    </a:gs>
                    <a:gs pos="17000">
                      <a:srgbClr val="DDC345"/>
                    </a:gs>
                    <a:gs pos="48000">
                      <a:srgbClr val="9A5C19"/>
                    </a:gs>
                    <a:gs pos="0">
                      <a:schemeClr val="accent4">
                        <a:lumMod val="75000"/>
                      </a:schemeClr>
                    </a:gs>
                    <a:gs pos="94000">
                      <a:schemeClr val="bg1">
                        <a:alpha val="37000"/>
                      </a:schemeClr>
                    </a:gs>
                  </a:gsLst>
                  <a:lin ang="5400000" scaled="1"/>
                </a:gradFill>
                <a:latin typeface="造字工房力黑（非商用）常规体" pitchFamily="50" charset="-122"/>
                <a:ea typeface="造字工房力黑（非商用）常规体" pitchFamily="50" charset="-122"/>
              </a:rPr>
              <a:t> </a:t>
            </a:r>
            <a:endParaRPr lang="en-US" altLang="zh-CN" sz="8800" dirty="0">
              <a:gradFill>
                <a:gsLst>
                  <a:gs pos="31000">
                    <a:srgbClr val="BD9230"/>
                  </a:gs>
                  <a:gs pos="17000">
                    <a:srgbClr val="DDC345"/>
                  </a:gs>
                  <a:gs pos="48000">
                    <a:srgbClr val="9A5C19"/>
                  </a:gs>
                  <a:gs pos="0">
                    <a:schemeClr val="accent4">
                      <a:lumMod val="75000"/>
                    </a:schemeClr>
                  </a:gs>
                  <a:gs pos="94000">
                    <a:schemeClr val="bg1">
                      <a:alpha val="37000"/>
                    </a:schemeClr>
                  </a:gs>
                </a:gsLst>
                <a:lin ang="5400000" scaled="1"/>
              </a:gradFill>
              <a:latin typeface="造字工房力黑（非商用）常规体" pitchFamily="50" charset="-122"/>
              <a:ea typeface="造字工房力黑（非商用）常规体" pitchFamily="50" charset="-122"/>
            </a:endParaRPr>
          </a:p>
        </p:txBody>
      </p:sp>
      <p:sp>
        <p:nvSpPr>
          <p:cNvPr id="5" name="矩形 4"/>
          <p:cNvSpPr/>
          <p:nvPr/>
        </p:nvSpPr>
        <p:spPr>
          <a:xfrm>
            <a:off x="2586037" y="3595985"/>
            <a:ext cx="7019925" cy="1200329"/>
          </a:xfrm>
          <a:prstGeom prst="rect">
            <a:avLst/>
          </a:prstGeom>
        </p:spPr>
        <p:txBody>
          <a:bodyPr wrap="square">
            <a:spAutoFit/>
          </a:bodyPr>
          <a:lstStyle/>
          <a:p>
            <a:pPr algn="dist"/>
            <a:r>
              <a:rPr lang="zh-CN" altLang="en-US" sz="3600" dirty="0">
                <a:gradFill>
                  <a:gsLst>
                    <a:gs pos="0">
                      <a:schemeClr val="accent4">
                        <a:lumMod val="75000"/>
                      </a:schemeClr>
                    </a:gs>
                    <a:gs pos="61000">
                      <a:schemeClr val="accent4">
                        <a:lumMod val="75000"/>
                      </a:schemeClr>
                    </a:gs>
                    <a:gs pos="94000">
                      <a:schemeClr val="bg1"/>
                    </a:gs>
                  </a:gsLst>
                  <a:lin ang="5400000" scaled="1"/>
                </a:gradFill>
                <a:latin typeface="造字工房力黑（非商用）常规体" pitchFamily="50" charset="-122"/>
                <a:ea typeface="造字工房力黑（非商用）常规体" pitchFamily="50" charset="-122"/>
              </a:rPr>
              <a:t>我们风雨同舟 奋力向前 </a:t>
            </a:r>
            <a:endParaRPr lang="en-US" altLang="zh-CN" sz="3600" dirty="0">
              <a:gradFill>
                <a:gsLst>
                  <a:gs pos="0">
                    <a:schemeClr val="accent4">
                      <a:lumMod val="75000"/>
                    </a:schemeClr>
                  </a:gs>
                  <a:gs pos="61000">
                    <a:schemeClr val="accent4">
                      <a:lumMod val="75000"/>
                    </a:schemeClr>
                  </a:gs>
                  <a:gs pos="94000">
                    <a:schemeClr val="bg1"/>
                  </a:gs>
                </a:gsLst>
                <a:lin ang="5400000" scaled="1"/>
              </a:gradFill>
              <a:latin typeface="造字工房力黑（非商用）常规体" pitchFamily="50" charset="-122"/>
              <a:ea typeface="造字工房力黑（非商用）常规体" pitchFamily="50" charset="-122"/>
            </a:endParaRPr>
          </a:p>
          <a:p>
            <a:pPr algn="dist"/>
            <a:r>
              <a:rPr lang="zh-CN" altLang="en-US" sz="3600" dirty="0">
                <a:gradFill>
                  <a:gsLst>
                    <a:gs pos="0">
                      <a:schemeClr val="accent4">
                        <a:lumMod val="75000"/>
                      </a:schemeClr>
                    </a:gs>
                    <a:gs pos="61000">
                      <a:schemeClr val="accent4">
                        <a:lumMod val="75000"/>
                      </a:schemeClr>
                    </a:gs>
                    <a:gs pos="94000">
                      <a:schemeClr val="bg1"/>
                    </a:gs>
                  </a:gsLst>
                  <a:lin ang="5400000" scaled="1"/>
                </a:gradFill>
                <a:latin typeface="造字工房力黑（非商用）常规体" pitchFamily="50" charset="-122"/>
                <a:ea typeface="造字工房力黑（非商用）常规体" pitchFamily="50" charset="-122"/>
              </a:rPr>
              <a:t>取得了辉煌的成绩！</a:t>
            </a:r>
            <a:endParaRPr lang="zh-CN" altLang="en-US" sz="3600" dirty="0">
              <a:gradFill>
                <a:gsLst>
                  <a:gs pos="0">
                    <a:schemeClr val="accent4">
                      <a:lumMod val="75000"/>
                    </a:schemeClr>
                  </a:gs>
                  <a:gs pos="61000">
                    <a:schemeClr val="accent4">
                      <a:lumMod val="75000"/>
                    </a:schemeClr>
                  </a:gs>
                  <a:gs pos="94000">
                    <a:schemeClr val="bg1"/>
                  </a:gs>
                </a:gsLst>
                <a:lin ang="5400000" scaled="1"/>
              </a:gradFill>
              <a:latin typeface="造字工房力黑（非商用）常规体" pitchFamily="50" charset="-122"/>
              <a:ea typeface="造字工房力黑（非商用）常规体" pitchFamily="50"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3383" y="-192286"/>
            <a:ext cx="4868764" cy="486876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81"/>
            <a:ext cx="12192000" cy="6857637"/>
          </a:xfrm>
          <a:prstGeom prst="rect">
            <a:avLst/>
          </a:prstGeom>
        </p:spPr>
      </p:pic>
      <p:sp>
        <p:nvSpPr>
          <p:cNvPr id="3" name="文本框 2"/>
          <p:cNvSpPr txBox="1"/>
          <p:nvPr/>
        </p:nvSpPr>
        <p:spPr>
          <a:xfrm>
            <a:off x="1766886" y="2061686"/>
            <a:ext cx="8410577" cy="1569660"/>
          </a:xfrm>
          <a:prstGeom prst="rect">
            <a:avLst/>
          </a:prstGeom>
          <a:noFill/>
        </p:spPr>
        <p:txBody>
          <a:bodyPr wrap="square" rtlCol="0">
            <a:spAutoFit/>
          </a:bodyPr>
          <a:lstStyle/>
          <a:p>
            <a:pPr algn="dist"/>
            <a:r>
              <a:rPr lang="zh-CN" altLang="en-US" sz="9600" dirty="0">
                <a:gradFill>
                  <a:gsLst>
                    <a:gs pos="31000">
                      <a:srgbClr val="BD9230"/>
                    </a:gs>
                    <a:gs pos="17000">
                      <a:srgbClr val="DDC345"/>
                    </a:gs>
                    <a:gs pos="48000">
                      <a:srgbClr val="9A5C19"/>
                    </a:gs>
                    <a:gs pos="0">
                      <a:schemeClr val="accent4">
                        <a:lumMod val="75000"/>
                      </a:schemeClr>
                    </a:gs>
                    <a:gs pos="94000">
                      <a:schemeClr val="bg1">
                        <a:alpha val="37000"/>
                      </a:schemeClr>
                    </a:gs>
                  </a:gsLst>
                  <a:lin ang="5400000" scaled="1"/>
                </a:gradFill>
                <a:latin typeface="造字工房力黑（非商用）常规体" pitchFamily="50" charset="-122"/>
                <a:ea typeface="造字工房力黑（非商用）常规体" pitchFamily="50" charset="-122"/>
              </a:rPr>
              <a:t>展望</a:t>
            </a:r>
            <a:r>
              <a:rPr lang="en-US" altLang="zh-CN" sz="9600" dirty="0">
                <a:gradFill>
                  <a:gsLst>
                    <a:gs pos="31000">
                      <a:srgbClr val="BD9230"/>
                    </a:gs>
                    <a:gs pos="17000">
                      <a:srgbClr val="DDC345"/>
                    </a:gs>
                    <a:gs pos="48000">
                      <a:srgbClr val="9A5C19"/>
                    </a:gs>
                    <a:gs pos="0">
                      <a:schemeClr val="accent4">
                        <a:lumMod val="75000"/>
                      </a:schemeClr>
                    </a:gs>
                    <a:gs pos="94000">
                      <a:schemeClr val="bg1">
                        <a:alpha val="37000"/>
                      </a:schemeClr>
                    </a:gs>
                  </a:gsLst>
                  <a:lin ang="5400000" scaled="1"/>
                </a:gradFill>
                <a:latin typeface="造字工房力黑（非商用）常规体" pitchFamily="50" charset="-122"/>
                <a:ea typeface="造字工房力黑（非商用）常规体" pitchFamily="50" charset="-122"/>
              </a:rPr>
              <a:t>2019</a:t>
            </a:r>
            <a:endParaRPr lang="en-US" altLang="zh-CN" sz="9600" dirty="0">
              <a:gradFill>
                <a:gsLst>
                  <a:gs pos="31000">
                    <a:srgbClr val="BD9230"/>
                  </a:gs>
                  <a:gs pos="17000">
                    <a:srgbClr val="DDC345"/>
                  </a:gs>
                  <a:gs pos="48000">
                    <a:srgbClr val="9A5C19"/>
                  </a:gs>
                  <a:gs pos="0">
                    <a:schemeClr val="accent4">
                      <a:lumMod val="75000"/>
                    </a:schemeClr>
                  </a:gs>
                  <a:gs pos="94000">
                    <a:schemeClr val="bg1">
                      <a:alpha val="37000"/>
                    </a:schemeClr>
                  </a:gs>
                </a:gsLst>
                <a:lin ang="5400000" scaled="1"/>
              </a:gradFill>
              <a:latin typeface="造字工房力黑（非商用）常规体" pitchFamily="50" charset="-122"/>
              <a:ea typeface="造字工房力黑（非商用）常规体" pitchFamily="50"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6411" y="-306586"/>
            <a:ext cx="4868764" cy="4868764"/>
          </a:xfrm>
          <a:prstGeom prst="rect">
            <a:avLst/>
          </a:prstGeom>
        </p:spPr>
      </p:pic>
      <p:sp>
        <p:nvSpPr>
          <p:cNvPr id="5" name="矩形 4"/>
          <p:cNvSpPr/>
          <p:nvPr/>
        </p:nvSpPr>
        <p:spPr>
          <a:xfrm>
            <a:off x="2195512" y="3763503"/>
            <a:ext cx="8110538" cy="646331"/>
          </a:xfrm>
          <a:prstGeom prst="rect">
            <a:avLst/>
          </a:prstGeom>
        </p:spPr>
        <p:txBody>
          <a:bodyPr wrap="square">
            <a:spAutoFit/>
          </a:bodyPr>
          <a:lstStyle/>
          <a:p>
            <a:pPr algn="dist"/>
            <a:r>
              <a:rPr lang="zh-CN" altLang="en-US" sz="3600" dirty="0">
                <a:gradFill>
                  <a:gsLst>
                    <a:gs pos="0">
                      <a:schemeClr val="accent4">
                        <a:lumMod val="75000"/>
                      </a:schemeClr>
                    </a:gs>
                    <a:gs pos="61000">
                      <a:schemeClr val="accent4">
                        <a:lumMod val="75000"/>
                      </a:schemeClr>
                    </a:gs>
                    <a:gs pos="94000">
                      <a:schemeClr val="bg1"/>
                    </a:gs>
                  </a:gsLst>
                  <a:lin ang="5400000" scaled="1"/>
                </a:gradFill>
                <a:latin typeface="造字工房力黑（非商用）常规体" pitchFamily="50" charset="-122"/>
                <a:ea typeface="造字工房力黑（非商用）常规体" pitchFamily="50" charset="-122"/>
              </a:rPr>
              <a:t>我们势必创造更加辉煌的成绩！</a:t>
            </a:r>
            <a:endParaRPr lang="zh-CN" altLang="en-US" sz="3600" dirty="0">
              <a:gradFill>
                <a:gsLst>
                  <a:gs pos="0">
                    <a:schemeClr val="accent4">
                      <a:lumMod val="75000"/>
                    </a:schemeClr>
                  </a:gs>
                  <a:gs pos="61000">
                    <a:schemeClr val="accent4">
                      <a:lumMod val="75000"/>
                    </a:schemeClr>
                  </a:gs>
                  <a:gs pos="94000">
                    <a:schemeClr val="bg1"/>
                  </a:gs>
                </a:gsLst>
                <a:lin ang="5400000" scaled="1"/>
              </a:gradFill>
              <a:latin typeface="造字工房力黑（非商用）常规体" pitchFamily="50" charset="-122"/>
              <a:ea typeface="造字工房力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94025" y="-389511"/>
            <a:ext cx="14580050" cy="8200844"/>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9000" y="890315"/>
            <a:ext cx="16510000" cy="9575800"/>
          </a:xfrm>
          <a:prstGeom prst="rect">
            <a:avLst/>
          </a:prstGeom>
        </p:spPr>
      </p:pic>
      <p:sp>
        <p:nvSpPr>
          <p:cNvPr id="4" name="文本框 3"/>
          <p:cNvSpPr txBox="1"/>
          <p:nvPr/>
        </p:nvSpPr>
        <p:spPr>
          <a:xfrm>
            <a:off x="4628673" y="210713"/>
            <a:ext cx="2934654" cy="1569660"/>
          </a:xfrm>
          <a:prstGeom prst="rect">
            <a:avLst/>
          </a:prstGeom>
          <a:noFill/>
        </p:spPr>
        <p:txBody>
          <a:bodyPr wrap="square" rtlCol="0">
            <a:spAutoFit/>
          </a:bodyPr>
          <a:lstStyle/>
          <a:p>
            <a:pPr algn="dist"/>
            <a:r>
              <a:rPr lang="zh-CN" altLang="en-US" sz="9600" b="1" dirty="0">
                <a:gradFill>
                  <a:gsLst>
                    <a:gs pos="31000">
                      <a:srgbClr val="BD9230"/>
                    </a:gs>
                    <a:gs pos="17000">
                      <a:srgbClr val="DDC345"/>
                    </a:gs>
                    <a:gs pos="48000">
                      <a:srgbClr val="9A5C19"/>
                    </a:gs>
                    <a:gs pos="0">
                      <a:schemeClr val="accent4">
                        <a:lumMod val="75000"/>
                      </a:schemeClr>
                    </a:gs>
                    <a:gs pos="94000">
                      <a:schemeClr val="bg1">
                        <a:alpha val="37000"/>
                      </a:schemeClr>
                    </a:gs>
                  </a:gsLst>
                  <a:lin ang="5400000" scaled="1"/>
                </a:gradFill>
                <a:latin typeface="造字工房力黑（非商用）常规体" pitchFamily="50" charset="-122"/>
                <a:ea typeface="造字工房力黑（非商用）常规体" pitchFamily="50" charset="-122"/>
              </a:rPr>
              <a:t>目录</a:t>
            </a:r>
            <a:endParaRPr lang="en-US" altLang="zh-CN" sz="9600" b="1" dirty="0">
              <a:gradFill>
                <a:gsLst>
                  <a:gs pos="31000">
                    <a:srgbClr val="BD9230"/>
                  </a:gs>
                  <a:gs pos="17000">
                    <a:srgbClr val="DDC345"/>
                  </a:gs>
                  <a:gs pos="48000">
                    <a:srgbClr val="9A5C19"/>
                  </a:gs>
                  <a:gs pos="0">
                    <a:schemeClr val="accent4">
                      <a:lumMod val="75000"/>
                    </a:schemeClr>
                  </a:gs>
                  <a:gs pos="94000">
                    <a:schemeClr val="bg1">
                      <a:alpha val="37000"/>
                    </a:schemeClr>
                  </a:gs>
                </a:gsLst>
                <a:lin ang="5400000" scaled="1"/>
              </a:gradFill>
              <a:latin typeface="造字工房力黑（非商用）常规体" pitchFamily="50" charset="-122"/>
              <a:ea typeface="造字工房力黑（非商用）常规体" pitchFamily="50" charset="-122"/>
            </a:endParaRPr>
          </a:p>
        </p:txBody>
      </p:sp>
      <p:sp>
        <p:nvSpPr>
          <p:cNvPr id="5" name="文本框 4"/>
          <p:cNvSpPr txBox="1"/>
          <p:nvPr/>
        </p:nvSpPr>
        <p:spPr>
          <a:xfrm>
            <a:off x="3343036" y="1990905"/>
            <a:ext cx="5505928" cy="584775"/>
          </a:xfrm>
          <a:prstGeom prst="rect">
            <a:avLst/>
          </a:prstGeom>
          <a:noFill/>
        </p:spPr>
        <p:txBody>
          <a:bodyPr wrap="square" rtlCol="0">
            <a:spAutoFit/>
          </a:bodyPr>
          <a:lstStyle/>
          <a:p>
            <a:r>
              <a:rPr lang="en-US" altLang="zh-CN" sz="3200" b="1" i="1" dirty="0">
                <a:gradFill>
                  <a:gsLst>
                    <a:gs pos="31000">
                      <a:srgbClr val="BD9230"/>
                    </a:gs>
                    <a:gs pos="17000">
                      <a:srgbClr val="DDC345"/>
                    </a:gs>
                    <a:gs pos="100000">
                      <a:srgbClr val="9A5C19"/>
                    </a:gs>
                    <a:gs pos="0">
                      <a:schemeClr val="accent4">
                        <a:lumMod val="75000"/>
                      </a:schemeClr>
                    </a:gs>
                  </a:gsLst>
                  <a:lin ang="5400000" scaled="1"/>
                </a:gradFill>
                <a:effectLst>
                  <a:outerShdw blurRad="38100" dist="38100" dir="2700000" algn="tl">
                    <a:srgbClr val="000000">
                      <a:alpha val="43137"/>
                    </a:srgbClr>
                  </a:outerShdw>
                </a:effectLst>
                <a:latin typeface="造字工房力黑（非商用）常规体" pitchFamily="50" charset="-122"/>
                <a:ea typeface="造字工房力黑（非商用）常规体" pitchFamily="50" charset="-122"/>
              </a:rPr>
              <a:t>PART 01    </a:t>
            </a:r>
            <a:r>
              <a:rPr lang="zh-CN" altLang="en-US" sz="3200" b="1" i="1" dirty="0">
                <a:gradFill>
                  <a:gsLst>
                    <a:gs pos="31000">
                      <a:srgbClr val="BD9230"/>
                    </a:gs>
                    <a:gs pos="17000">
                      <a:srgbClr val="DDC345"/>
                    </a:gs>
                    <a:gs pos="100000">
                      <a:srgbClr val="9A5C19"/>
                    </a:gs>
                    <a:gs pos="0">
                      <a:schemeClr val="accent4">
                        <a:lumMod val="75000"/>
                      </a:schemeClr>
                    </a:gs>
                  </a:gsLst>
                  <a:lin ang="5400000" scaled="1"/>
                </a:gradFill>
                <a:effectLst>
                  <a:outerShdw blurRad="38100" dist="38100" dir="2700000" algn="tl">
                    <a:srgbClr val="000000">
                      <a:alpha val="43137"/>
                    </a:srgbClr>
                  </a:outerShdw>
                </a:effectLst>
                <a:latin typeface="造字工房力黑（非商用）常规体" pitchFamily="50" charset="-122"/>
                <a:ea typeface="造字工房力黑（非商用）常规体" pitchFamily="50" charset="-122"/>
              </a:rPr>
              <a:t>回顾今年工作</a:t>
            </a:r>
            <a:endParaRPr lang="en-US" altLang="zh-CN" sz="3200" b="1" i="1" dirty="0">
              <a:gradFill>
                <a:gsLst>
                  <a:gs pos="31000">
                    <a:srgbClr val="BD9230"/>
                  </a:gs>
                  <a:gs pos="17000">
                    <a:srgbClr val="DDC345"/>
                  </a:gs>
                  <a:gs pos="100000">
                    <a:srgbClr val="9A5C19"/>
                  </a:gs>
                  <a:gs pos="0">
                    <a:schemeClr val="accent4">
                      <a:lumMod val="75000"/>
                    </a:schemeClr>
                  </a:gs>
                </a:gsLst>
                <a:lin ang="5400000" scaled="1"/>
              </a:gradFill>
              <a:effectLst>
                <a:outerShdw blurRad="38100" dist="38100" dir="2700000" algn="tl">
                  <a:srgbClr val="000000">
                    <a:alpha val="43137"/>
                  </a:srgbClr>
                </a:outerShdw>
              </a:effectLst>
              <a:latin typeface="造字工房力黑（非商用）常规体" pitchFamily="50" charset="-122"/>
              <a:ea typeface="造字工房力黑（非商用）常规体" pitchFamily="50" charset="-122"/>
            </a:endParaRPr>
          </a:p>
        </p:txBody>
      </p:sp>
      <p:sp>
        <p:nvSpPr>
          <p:cNvPr id="6" name="文本框 5"/>
          <p:cNvSpPr txBox="1"/>
          <p:nvPr/>
        </p:nvSpPr>
        <p:spPr>
          <a:xfrm>
            <a:off x="3343036" y="2953421"/>
            <a:ext cx="5505928" cy="584775"/>
          </a:xfrm>
          <a:prstGeom prst="rect">
            <a:avLst/>
          </a:prstGeom>
          <a:noFill/>
        </p:spPr>
        <p:txBody>
          <a:bodyPr wrap="square" rtlCol="0">
            <a:spAutoFit/>
          </a:bodyPr>
          <a:lstStyle/>
          <a:p>
            <a:r>
              <a:rPr lang="en-US" altLang="zh-CN" sz="3200" b="1" i="1" dirty="0">
                <a:gradFill>
                  <a:gsLst>
                    <a:gs pos="31000">
                      <a:srgbClr val="BD9230"/>
                    </a:gs>
                    <a:gs pos="17000">
                      <a:srgbClr val="DDC345"/>
                    </a:gs>
                    <a:gs pos="100000">
                      <a:srgbClr val="9A5C19"/>
                    </a:gs>
                    <a:gs pos="0">
                      <a:schemeClr val="accent4">
                        <a:lumMod val="75000"/>
                      </a:schemeClr>
                    </a:gs>
                  </a:gsLst>
                  <a:lin ang="5400000" scaled="1"/>
                </a:gradFill>
                <a:effectLst>
                  <a:outerShdw blurRad="38100" dist="38100" dir="2700000" algn="tl">
                    <a:srgbClr val="000000">
                      <a:alpha val="43137"/>
                    </a:srgbClr>
                  </a:outerShdw>
                </a:effectLst>
                <a:latin typeface="造字工房力黑（非商用）常规体" pitchFamily="50" charset="-122"/>
                <a:ea typeface="造字工房力黑（非商用）常规体" pitchFamily="50" charset="-122"/>
              </a:rPr>
              <a:t>PART 02    </a:t>
            </a:r>
            <a:r>
              <a:rPr lang="zh-CN" altLang="en-US" sz="3200" b="1" i="1" dirty="0">
                <a:gradFill>
                  <a:gsLst>
                    <a:gs pos="31000">
                      <a:srgbClr val="BD9230"/>
                    </a:gs>
                    <a:gs pos="17000">
                      <a:srgbClr val="DDC345"/>
                    </a:gs>
                    <a:gs pos="100000">
                      <a:srgbClr val="9A5C19"/>
                    </a:gs>
                    <a:gs pos="0">
                      <a:schemeClr val="accent4">
                        <a:lumMod val="75000"/>
                      </a:schemeClr>
                    </a:gs>
                  </a:gsLst>
                  <a:lin ang="5400000" scaled="1"/>
                </a:gradFill>
                <a:effectLst>
                  <a:outerShdw blurRad="38100" dist="38100" dir="2700000" algn="tl">
                    <a:srgbClr val="000000">
                      <a:alpha val="43137"/>
                    </a:srgbClr>
                  </a:outerShdw>
                </a:effectLst>
                <a:latin typeface="造字工房力黑（非商用）常规体" pitchFamily="50" charset="-122"/>
                <a:ea typeface="造字工房力黑（非商用）常规体" pitchFamily="50" charset="-122"/>
              </a:rPr>
              <a:t>颁奖盛典</a:t>
            </a:r>
            <a:endParaRPr lang="en-US" altLang="zh-CN" sz="3200" b="1" i="1" dirty="0">
              <a:gradFill>
                <a:gsLst>
                  <a:gs pos="31000">
                    <a:srgbClr val="BD9230"/>
                  </a:gs>
                  <a:gs pos="17000">
                    <a:srgbClr val="DDC345"/>
                  </a:gs>
                  <a:gs pos="100000">
                    <a:srgbClr val="9A5C19"/>
                  </a:gs>
                  <a:gs pos="0">
                    <a:schemeClr val="accent4">
                      <a:lumMod val="75000"/>
                    </a:schemeClr>
                  </a:gs>
                </a:gsLst>
                <a:lin ang="5400000" scaled="1"/>
              </a:gradFill>
              <a:effectLst>
                <a:outerShdw blurRad="38100" dist="38100" dir="2700000" algn="tl">
                  <a:srgbClr val="000000">
                    <a:alpha val="43137"/>
                  </a:srgbClr>
                </a:outerShdw>
              </a:effectLst>
              <a:latin typeface="造字工房力黑（非商用）常规体" pitchFamily="50" charset="-122"/>
              <a:ea typeface="造字工房力黑（非商用）常规体" pitchFamily="50" charset="-122"/>
            </a:endParaRPr>
          </a:p>
        </p:txBody>
      </p:sp>
      <p:sp>
        <p:nvSpPr>
          <p:cNvPr id="7" name="文本框 6"/>
          <p:cNvSpPr txBox="1"/>
          <p:nvPr/>
        </p:nvSpPr>
        <p:spPr>
          <a:xfrm>
            <a:off x="3343036" y="3915937"/>
            <a:ext cx="5505928" cy="584775"/>
          </a:xfrm>
          <a:prstGeom prst="rect">
            <a:avLst/>
          </a:prstGeom>
          <a:noFill/>
        </p:spPr>
        <p:txBody>
          <a:bodyPr wrap="square" rtlCol="0">
            <a:spAutoFit/>
          </a:bodyPr>
          <a:lstStyle/>
          <a:p>
            <a:r>
              <a:rPr lang="en-US" altLang="zh-CN" sz="3200" b="1" i="1" dirty="0">
                <a:gradFill>
                  <a:gsLst>
                    <a:gs pos="31000">
                      <a:srgbClr val="BD9230"/>
                    </a:gs>
                    <a:gs pos="17000">
                      <a:srgbClr val="DDC345"/>
                    </a:gs>
                    <a:gs pos="100000">
                      <a:srgbClr val="9A5C19"/>
                    </a:gs>
                    <a:gs pos="0">
                      <a:schemeClr val="accent4">
                        <a:lumMod val="75000"/>
                      </a:schemeClr>
                    </a:gs>
                  </a:gsLst>
                  <a:lin ang="5400000" scaled="1"/>
                </a:gradFill>
                <a:effectLst>
                  <a:outerShdw blurRad="38100" dist="38100" dir="2700000" algn="tl">
                    <a:srgbClr val="000000">
                      <a:alpha val="43137"/>
                    </a:srgbClr>
                  </a:outerShdw>
                </a:effectLst>
                <a:latin typeface="造字工房力黑（非商用）常规体" pitchFamily="50" charset="-122"/>
                <a:ea typeface="造字工房力黑（非商用）常规体" pitchFamily="50" charset="-122"/>
              </a:rPr>
              <a:t>PART 03    </a:t>
            </a:r>
            <a:r>
              <a:rPr lang="zh-CN" altLang="en-US" sz="3200" b="1" i="1" dirty="0">
                <a:gradFill>
                  <a:gsLst>
                    <a:gs pos="31000">
                      <a:srgbClr val="BD9230"/>
                    </a:gs>
                    <a:gs pos="17000">
                      <a:srgbClr val="DDC345"/>
                    </a:gs>
                    <a:gs pos="100000">
                      <a:srgbClr val="9A5C19"/>
                    </a:gs>
                    <a:gs pos="0">
                      <a:schemeClr val="accent4">
                        <a:lumMod val="75000"/>
                      </a:schemeClr>
                    </a:gs>
                  </a:gsLst>
                  <a:lin ang="5400000" scaled="1"/>
                </a:gradFill>
                <a:effectLst>
                  <a:outerShdw blurRad="38100" dist="38100" dir="2700000" algn="tl">
                    <a:srgbClr val="000000">
                      <a:alpha val="43137"/>
                    </a:srgbClr>
                  </a:outerShdw>
                </a:effectLst>
                <a:latin typeface="造字工房力黑（非商用）常规体" pitchFamily="50" charset="-122"/>
                <a:ea typeface="造字工房力黑（非商用）常规体" pitchFamily="50" charset="-122"/>
              </a:rPr>
              <a:t>文艺演出展示</a:t>
            </a:r>
            <a:endParaRPr lang="en-US" altLang="zh-CN" sz="3200" b="1" i="1" dirty="0">
              <a:gradFill>
                <a:gsLst>
                  <a:gs pos="31000">
                    <a:srgbClr val="BD9230"/>
                  </a:gs>
                  <a:gs pos="17000">
                    <a:srgbClr val="DDC345"/>
                  </a:gs>
                  <a:gs pos="100000">
                    <a:srgbClr val="9A5C19"/>
                  </a:gs>
                  <a:gs pos="0">
                    <a:schemeClr val="accent4">
                      <a:lumMod val="75000"/>
                    </a:schemeClr>
                  </a:gs>
                </a:gsLst>
                <a:lin ang="5400000" scaled="1"/>
              </a:gradFill>
              <a:effectLst>
                <a:outerShdw blurRad="38100" dist="38100" dir="2700000" algn="tl">
                  <a:srgbClr val="000000">
                    <a:alpha val="43137"/>
                  </a:srgbClr>
                </a:outerShdw>
              </a:effectLst>
              <a:latin typeface="造字工房力黑（非商用）常规体" pitchFamily="50" charset="-122"/>
              <a:ea typeface="造字工房力黑（非商用）常规体" pitchFamily="50" charset="-122"/>
            </a:endParaRPr>
          </a:p>
        </p:txBody>
      </p:sp>
      <p:sp>
        <p:nvSpPr>
          <p:cNvPr id="8" name="文本框 7"/>
          <p:cNvSpPr txBox="1"/>
          <p:nvPr/>
        </p:nvSpPr>
        <p:spPr>
          <a:xfrm>
            <a:off x="3343036" y="4775940"/>
            <a:ext cx="5505928" cy="584775"/>
          </a:xfrm>
          <a:prstGeom prst="rect">
            <a:avLst/>
          </a:prstGeom>
          <a:noFill/>
        </p:spPr>
        <p:txBody>
          <a:bodyPr wrap="square" rtlCol="0">
            <a:spAutoFit/>
          </a:bodyPr>
          <a:lstStyle/>
          <a:p>
            <a:r>
              <a:rPr lang="en-US" altLang="zh-CN" sz="3200" b="1" i="1" dirty="0">
                <a:gradFill>
                  <a:gsLst>
                    <a:gs pos="31000">
                      <a:srgbClr val="BD9230"/>
                    </a:gs>
                    <a:gs pos="17000">
                      <a:srgbClr val="DDC345"/>
                    </a:gs>
                    <a:gs pos="100000">
                      <a:srgbClr val="9A5C19"/>
                    </a:gs>
                    <a:gs pos="0">
                      <a:schemeClr val="accent4">
                        <a:lumMod val="75000"/>
                      </a:schemeClr>
                    </a:gs>
                  </a:gsLst>
                  <a:lin ang="5400000" scaled="1"/>
                </a:gradFill>
                <a:effectLst>
                  <a:outerShdw blurRad="38100" dist="38100" dir="2700000" algn="tl">
                    <a:srgbClr val="000000">
                      <a:alpha val="43137"/>
                    </a:srgbClr>
                  </a:outerShdw>
                </a:effectLst>
                <a:latin typeface="造字工房力黑（非商用）常规体" pitchFamily="50" charset="-122"/>
                <a:ea typeface="造字工房力黑（非商用）常规体" pitchFamily="50" charset="-122"/>
              </a:rPr>
              <a:t>PART 04    </a:t>
            </a:r>
            <a:r>
              <a:rPr lang="zh-CN" altLang="en-US" sz="3200" b="1" i="1" dirty="0">
                <a:gradFill>
                  <a:gsLst>
                    <a:gs pos="31000">
                      <a:srgbClr val="BD9230"/>
                    </a:gs>
                    <a:gs pos="17000">
                      <a:srgbClr val="DDC345"/>
                    </a:gs>
                    <a:gs pos="100000">
                      <a:srgbClr val="9A5C19"/>
                    </a:gs>
                    <a:gs pos="0">
                      <a:schemeClr val="accent4">
                        <a:lumMod val="75000"/>
                      </a:schemeClr>
                    </a:gs>
                  </a:gsLst>
                  <a:lin ang="5400000" scaled="1"/>
                </a:gradFill>
                <a:effectLst>
                  <a:outerShdw blurRad="38100" dist="38100" dir="2700000" algn="tl">
                    <a:srgbClr val="000000">
                      <a:alpha val="43137"/>
                    </a:srgbClr>
                  </a:outerShdw>
                </a:effectLst>
                <a:latin typeface="造字工房力黑（非商用）常规体" pitchFamily="50" charset="-122"/>
                <a:ea typeface="造字工房力黑（非商用）常规体" pitchFamily="50" charset="-122"/>
              </a:rPr>
              <a:t>新年寄语</a:t>
            </a:r>
            <a:endParaRPr lang="en-US" altLang="zh-CN" sz="3200" b="1" i="1" dirty="0">
              <a:gradFill>
                <a:gsLst>
                  <a:gs pos="31000">
                    <a:srgbClr val="BD9230"/>
                  </a:gs>
                  <a:gs pos="17000">
                    <a:srgbClr val="DDC345"/>
                  </a:gs>
                  <a:gs pos="100000">
                    <a:srgbClr val="9A5C19"/>
                  </a:gs>
                  <a:gs pos="0">
                    <a:schemeClr val="accent4">
                      <a:lumMod val="75000"/>
                    </a:schemeClr>
                  </a:gs>
                </a:gsLst>
                <a:lin ang="5400000" scaled="1"/>
              </a:gradFill>
              <a:effectLst>
                <a:outerShdw blurRad="38100" dist="38100" dir="2700000" algn="tl">
                  <a:srgbClr val="000000">
                    <a:alpha val="43137"/>
                  </a:srgbClr>
                </a:outerShdw>
              </a:effectLst>
              <a:latin typeface="造字工房力黑（非商用）常规体" pitchFamily="50" charset="-122"/>
              <a:ea typeface="造字工房力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94025" y="-389511"/>
            <a:ext cx="14580050" cy="8200844"/>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8306" y="281911"/>
            <a:ext cx="7935459" cy="6858000"/>
          </a:xfrm>
          <a:prstGeom prst="rect">
            <a:avLst/>
          </a:prstGeom>
        </p:spPr>
      </p:pic>
      <p:sp>
        <p:nvSpPr>
          <p:cNvPr id="8" name="文本框 7"/>
          <p:cNvSpPr txBox="1"/>
          <p:nvPr/>
        </p:nvSpPr>
        <p:spPr>
          <a:xfrm>
            <a:off x="471845" y="2980117"/>
            <a:ext cx="6582097" cy="1200329"/>
          </a:xfrm>
          <a:prstGeom prst="rect">
            <a:avLst/>
          </a:prstGeom>
          <a:noFill/>
        </p:spPr>
        <p:txBody>
          <a:bodyPr wrap="square" rtlCol="0">
            <a:spAutoFit/>
          </a:bodyPr>
          <a:lstStyle/>
          <a:p>
            <a:r>
              <a:rPr lang="zh-CN" altLang="en-US" sz="7200" b="1" i="1" dirty="0">
                <a:gradFill>
                  <a:gsLst>
                    <a:gs pos="31000">
                      <a:srgbClr val="BD9230"/>
                    </a:gs>
                    <a:gs pos="17000">
                      <a:srgbClr val="DDC345"/>
                    </a:gs>
                    <a:gs pos="100000">
                      <a:srgbClr val="9A5C19"/>
                    </a:gs>
                    <a:gs pos="0">
                      <a:schemeClr val="accent4">
                        <a:lumMod val="75000"/>
                      </a:schemeClr>
                    </a:gs>
                  </a:gsLst>
                  <a:lin ang="5400000" scaled="1"/>
                </a:gradFill>
                <a:latin typeface="造字工房力黑（非商用）常规体" pitchFamily="50" charset="-122"/>
                <a:ea typeface="造字工房力黑（非商用）常规体" pitchFamily="50" charset="-122"/>
              </a:rPr>
              <a:t>回顾今年工作</a:t>
            </a:r>
            <a:endParaRPr lang="en-US" altLang="zh-CN" sz="7200" b="1" i="1" dirty="0">
              <a:gradFill>
                <a:gsLst>
                  <a:gs pos="31000">
                    <a:srgbClr val="BD9230"/>
                  </a:gs>
                  <a:gs pos="17000">
                    <a:srgbClr val="DDC345"/>
                  </a:gs>
                  <a:gs pos="100000">
                    <a:srgbClr val="9A5C19"/>
                  </a:gs>
                  <a:gs pos="0">
                    <a:schemeClr val="accent4">
                      <a:lumMod val="75000"/>
                    </a:schemeClr>
                  </a:gs>
                </a:gsLst>
                <a:lin ang="5400000" scaled="1"/>
              </a:gradFill>
              <a:latin typeface="造字工房力黑（非商用）常规体" pitchFamily="50" charset="-122"/>
              <a:ea typeface="造字工房力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94025" y="-389511"/>
            <a:ext cx="14580050" cy="8200844"/>
          </a:xfrm>
          <a:prstGeom prst="rect">
            <a:avLst/>
          </a:prstGeom>
        </p:spPr>
      </p:pic>
      <p:grpSp>
        <p:nvGrpSpPr>
          <p:cNvPr id="3" name="组合 2"/>
          <p:cNvGrpSpPr/>
          <p:nvPr/>
        </p:nvGrpSpPr>
        <p:grpSpPr>
          <a:xfrm>
            <a:off x="3946940" y="1272082"/>
            <a:ext cx="4511260" cy="4313836"/>
            <a:chOff x="644940" y="2106971"/>
            <a:chExt cx="3441559" cy="3403679"/>
          </a:xfrm>
          <a:effectLst>
            <a:outerShdw blurRad="50800" dist="38100" dir="8100000" algn="tr" rotWithShape="0">
              <a:prstClr val="black">
                <a:alpha val="40000"/>
              </a:prstClr>
            </a:outerShdw>
          </a:effectLst>
        </p:grpSpPr>
        <p:grpSp>
          <p:nvGrpSpPr>
            <p:cNvPr id="4" name="Group 6"/>
            <p:cNvGrpSpPr/>
            <p:nvPr/>
          </p:nvGrpSpPr>
          <p:grpSpPr>
            <a:xfrm>
              <a:off x="644940" y="2106971"/>
              <a:ext cx="3441559" cy="3403679"/>
              <a:chOff x="7832499" y="2106971"/>
              <a:chExt cx="3441559" cy="3403679"/>
            </a:xfrm>
          </p:grpSpPr>
          <p:sp>
            <p:nvSpPr>
              <p:cNvPr id="6" name="Freeform 256"/>
              <p:cNvSpPr/>
              <p:nvPr/>
            </p:nvSpPr>
            <p:spPr bwMode="auto">
              <a:xfrm>
                <a:off x="7959510" y="2106971"/>
                <a:ext cx="1820495" cy="1246716"/>
              </a:xfrm>
              <a:custGeom>
                <a:avLst/>
                <a:gdLst>
                  <a:gd name="T0" fmla="*/ 2147483647 w 969"/>
                  <a:gd name="T1" fmla="*/ 2147483647 h 664"/>
                  <a:gd name="T2" fmla="*/ 2147483647 w 969"/>
                  <a:gd name="T3" fmla="*/ 2147483647 h 664"/>
                  <a:gd name="T4" fmla="*/ 2147483647 w 969"/>
                  <a:gd name="T5" fmla="*/ 2147483647 h 664"/>
                  <a:gd name="T6" fmla="*/ 2147483647 w 969"/>
                  <a:gd name="T7" fmla="*/ 2147483647 h 664"/>
                  <a:gd name="T8" fmla="*/ 2147483647 w 969"/>
                  <a:gd name="T9" fmla="*/ 2147483647 h 664"/>
                  <a:gd name="T10" fmla="*/ 2147483647 w 969"/>
                  <a:gd name="T11" fmla="*/ 2147483647 h 664"/>
                  <a:gd name="T12" fmla="*/ 2147483647 w 969"/>
                  <a:gd name="T13" fmla="*/ 2147483647 h 664"/>
                  <a:gd name="T14" fmla="*/ 2147483647 w 969"/>
                  <a:gd name="T15" fmla="*/ 2147483647 h 664"/>
                  <a:gd name="T16" fmla="*/ 2147483647 w 969"/>
                  <a:gd name="T17" fmla="*/ 2147483647 h 664"/>
                  <a:gd name="T18" fmla="*/ 2147483647 w 969"/>
                  <a:gd name="T19" fmla="*/ 2147483647 h 664"/>
                  <a:gd name="T20" fmla="*/ 2147483647 w 969"/>
                  <a:gd name="T21" fmla="*/ 2147483647 h 664"/>
                  <a:gd name="T22" fmla="*/ 2147483647 w 969"/>
                  <a:gd name="T23" fmla="*/ 2147483647 h 664"/>
                  <a:gd name="T24" fmla="*/ 2147483647 w 969"/>
                  <a:gd name="T25" fmla="*/ 2147483647 h 664"/>
                  <a:gd name="T26" fmla="*/ 2147483647 w 969"/>
                  <a:gd name="T27" fmla="*/ 2147483647 h 664"/>
                  <a:gd name="T28" fmla="*/ 2147483647 w 969"/>
                  <a:gd name="T29" fmla="*/ 2147483647 h 664"/>
                  <a:gd name="T30" fmla="*/ 2147483647 w 969"/>
                  <a:gd name="T31" fmla="*/ 2147483647 h 664"/>
                  <a:gd name="T32" fmla="*/ 2147483647 w 969"/>
                  <a:gd name="T33" fmla="*/ 2147483647 h 664"/>
                  <a:gd name="T34" fmla="*/ 2147483647 w 969"/>
                  <a:gd name="T35" fmla="*/ 0 h 664"/>
                  <a:gd name="T36" fmla="*/ 2147483647 w 969"/>
                  <a:gd name="T37" fmla="*/ 2147483647 h 664"/>
                  <a:gd name="T38" fmla="*/ 2147483647 w 969"/>
                  <a:gd name="T39" fmla="*/ 2147483647 h 664"/>
                  <a:gd name="T40" fmla="*/ 2147483647 w 969"/>
                  <a:gd name="T41" fmla="*/ 2147483647 h 664"/>
                  <a:gd name="T42" fmla="*/ 2147483647 w 969"/>
                  <a:gd name="T43" fmla="*/ 2147483647 h 664"/>
                  <a:gd name="T44" fmla="*/ 2147483647 w 969"/>
                  <a:gd name="T45" fmla="*/ 2147483647 h 664"/>
                  <a:gd name="T46" fmla="*/ 2147483647 w 969"/>
                  <a:gd name="T47" fmla="*/ 2147483647 h 664"/>
                  <a:gd name="T48" fmla="*/ 2147483647 w 969"/>
                  <a:gd name="T49" fmla="*/ 2147483647 h 664"/>
                  <a:gd name="T50" fmla="*/ 2147483647 w 969"/>
                  <a:gd name="T51" fmla="*/ 2147483647 h 664"/>
                  <a:gd name="T52" fmla="*/ 2147483647 w 969"/>
                  <a:gd name="T53" fmla="*/ 2147483647 h 664"/>
                  <a:gd name="T54" fmla="*/ 2147483647 w 969"/>
                  <a:gd name="T55" fmla="*/ 2147483647 h 664"/>
                  <a:gd name="T56" fmla="*/ 2147483647 w 969"/>
                  <a:gd name="T57" fmla="*/ 2147483647 h 664"/>
                  <a:gd name="T58" fmla="*/ 2147483647 w 969"/>
                  <a:gd name="T59" fmla="*/ 2147483647 h 664"/>
                  <a:gd name="T60" fmla="*/ 2147483647 w 969"/>
                  <a:gd name="T61" fmla="*/ 2147483647 h 664"/>
                  <a:gd name="T62" fmla="*/ 2147483647 w 969"/>
                  <a:gd name="T63" fmla="*/ 2147483647 h 664"/>
                  <a:gd name="T64" fmla="*/ 2147483647 w 969"/>
                  <a:gd name="T65" fmla="*/ 2147483647 h 664"/>
                  <a:gd name="T66" fmla="*/ 2147483647 w 969"/>
                  <a:gd name="T67" fmla="*/ 2147483647 h 664"/>
                  <a:gd name="T68" fmla="*/ 2147483647 w 969"/>
                  <a:gd name="T69" fmla="*/ 2147483647 h 66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69"/>
                  <a:gd name="T106" fmla="*/ 0 h 664"/>
                  <a:gd name="T107" fmla="*/ 969 w 969"/>
                  <a:gd name="T108" fmla="*/ 664 h 66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69" h="664">
                    <a:moveTo>
                      <a:pt x="232" y="664"/>
                    </a:moveTo>
                    <a:lnTo>
                      <a:pt x="232" y="664"/>
                    </a:lnTo>
                    <a:lnTo>
                      <a:pt x="241" y="644"/>
                    </a:lnTo>
                    <a:lnTo>
                      <a:pt x="251" y="622"/>
                    </a:lnTo>
                    <a:lnTo>
                      <a:pt x="261" y="601"/>
                    </a:lnTo>
                    <a:lnTo>
                      <a:pt x="273" y="580"/>
                    </a:lnTo>
                    <a:lnTo>
                      <a:pt x="285" y="561"/>
                    </a:lnTo>
                    <a:lnTo>
                      <a:pt x="298" y="541"/>
                    </a:lnTo>
                    <a:lnTo>
                      <a:pt x="311" y="522"/>
                    </a:lnTo>
                    <a:lnTo>
                      <a:pt x="325" y="504"/>
                    </a:lnTo>
                    <a:lnTo>
                      <a:pt x="339" y="485"/>
                    </a:lnTo>
                    <a:lnTo>
                      <a:pt x="355" y="469"/>
                    </a:lnTo>
                    <a:lnTo>
                      <a:pt x="372" y="452"/>
                    </a:lnTo>
                    <a:lnTo>
                      <a:pt x="387" y="435"/>
                    </a:lnTo>
                    <a:lnTo>
                      <a:pt x="404" y="419"/>
                    </a:lnTo>
                    <a:lnTo>
                      <a:pt x="422" y="404"/>
                    </a:lnTo>
                    <a:lnTo>
                      <a:pt x="440" y="389"/>
                    </a:lnTo>
                    <a:lnTo>
                      <a:pt x="460" y="375"/>
                    </a:lnTo>
                    <a:lnTo>
                      <a:pt x="478" y="362"/>
                    </a:lnTo>
                    <a:lnTo>
                      <a:pt x="499" y="349"/>
                    </a:lnTo>
                    <a:lnTo>
                      <a:pt x="518" y="338"/>
                    </a:lnTo>
                    <a:lnTo>
                      <a:pt x="539" y="326"/>
                    </a:lnTo>
                    <a:lnTo>
                      <a:pt x="560" y="316"/>
                    </a:lnTo>
                    <a:lnTo>
                      <a:pt x="582" y="305"/>
                    </a:lnTo>
                    <a:lnTo>
                      <a:pt x="604" y="296"/>
                    </a:lnTo>
                    <a:lnTo>
                      <a:pt x="626" y="288"/>
                    </a:lnTo>
                    <a:lnTo>
                      <a:pt x="648" y="281"/>
                    </a:lnTo>
                    <a:lnTo>
                      <a:pt x="671" y="274"/>
                    </a:lnTo>
                    <a:lnTo>
                      <a:pt x="694" y="268"/>
                    </a:lnTo>
                    <a:lnTo>
                      <a:pt x="718" y="262"/>
                    </a:lnTo>
                    <a:lnTo>
                      <a:pt x="742" y="258"/>
                    </a:lnTo>
                    <a:lnTo>
                      <a:pt x="767" y="255"/>
                    </a:lnTo>
                    <a:lnTo>
                      <a:pt x="792" y="252"/>
                    </a:lnTo>
                    <a:lnTo>
                      <a:pt x="816" y="251"/>
                    </a:lnTo>
                    <a:lnTo>
                      <a:pt x="969" y="129"/>
                    </a:lnTo>
                    <a:lnTo>
                      <a:pt x="849" y="0"/>
                    </a:lnTo>
                    <a:lnTo>
                      <a:pt x="812" y="2"/>
                    </a:lnTo>
                    <a:lnTo>
                      <a:pt x="777" y="3"/>
                    </a:lnTo>
                    <a:lnTo>
                      <a:pt x="741" y="7"/>
                    </a:lnTo>
                    <a:lnTo>
                      <a:pt x="707" y="12"/>
                    </a:lnTo>
                    <a:lnTo>
                      <a:pt x="672" y="17"/>
                    </a:lnTo>
                    <a:lnTo>
                      <a:pt x="639" y="25"/>
                    </a:lnTo>
                    <a:lnTo>
                      <a:pt x="605" y="33"/>
                    </a:lnTo>
                    <a:lnTo>
                      <a:pt x="573" y="43"/>
                    </a:lnTo>
                    <a:lnTo>
                      <a:pt x="540" y="54"/>
                    </a:lnTo>
                    <a:lnTo>
                      <a:pt x="509" y="65"/>
                    </a:lnTo>
                    <a:lnTo>
                      <a:pt x="478" y="78"/>
                    </a:lnTo>
                    <a:lnTo>
                      <a:pt x="447" y="93"/>
                    </a:lnTo>
                    <a:lnTo>
                      <a:pt x="417" y="108"/>
                    </a:lnTo>
                    <a:lnTo>
                      <a:pt x="387" y="124"/>
                    </a:lnTo>
                    <a:lnTo>
                      <a:pt x="359" y="142"/>
                    </a:lnTo>
                    <a:lnTo>
                      <a:pt x="331" y="160"/>
                    </a:lnTo>
                    <a:lnTo>
                      <a:pt x="304" y="179"/>
                    </a:lnTo>
                    <a:lnTo>
                      <a:pt x="277" y="199"/>
                    </a:lnTo>
                    <a:lnTo>
                      <a:pt x="251" y="220"/>
                    </a:lnTo>
                    <a:lnTo>
                      <a:pt x="226" y="242"/>
                    </a:lnTo>
                    <a:lnTo>
                      <a:pt x="202" y="265"/>
                    </a:lnTo>
                    <a:lnTo>
                      <a:pt x="180" y="288"/>
                    </a:lnTo>
                    <a:lnTo>
                      <a:pt x="156" y="313"/>
                    </a:lnTo>
                    <a:lnTo>
                      <a:pt x="136" y="339"/>
                    </a:lnTo>
                    <a:lnTo>
                      <a:pt x="115" y="365"/>
                    </a:lnTo>
                    <a:lnTo>
                      <a:pt x="95" y="392"/>
                    </a:lnTo>
                    <a:lnTo>
                      <a:pt x="77" y="419"/>
                    </a:lnTo>
                    <a:lnTo>
                      <a:pt x="59" y="448"/>
                    </a:lnTo>
                    <a:lnTo>
                      <a:pt x="42" y="476"/>
                    </a:lnTo>
                    <a:lnTo>
                      <a:pt x="27" y="506"/>
                    </a:lnTo>
                    <a:lnTo>
                      <a:pt x="12" y="536"/>
                    </a:lnTo>
                    <a:lnTo>
                      <a:pt x="0" y="567"/>
                    </a:lnTo>
                    <a:lnTo>
                      <a:pt x="156" y="492"/>
                    </a:lnTo>
                    <a:lnTo>
                      <a:pt x="232" y="664"/>
                    </a:lnTo>
                    <a:close/>
                  </a:path>
                </a:pathLst>
              </a:custGeom>
              <a:gradFill>
                <a:gsLst>
                  <a:gs pos="0">
                    <a:schemeClr val="accent4">
                      <a:lumMod val="75000"/>
                    </a:schemeClr>
                  </a:gs>
                  <a:gs pos="51680">
                    <a:schemeClr val="accent4"/>
                  </a:gs>
                  <a:gs pos="95000">
                    <a:schemeClr val="accent4">
                      <a:lumMod val="50000"/>
                    </a:schemeClr>
                  </a:gs>
                </a:gsLst>
                <a:lin ang="5400000" scaled="1"/>
              </a:gradFill>
              <a:ln w="9525">
                <a:noFill/>
                <a:miter lim="800000"/>
              </a:ln>
              <a:effectLst/>
            </p:spPr>
            <p:txBody>
              <a:bodyPr anchor="ctr"/>
              <a:lstStyle>
                <a:lvl1pPr indent="-342900" eaLnBrk="0" hangingPunct="0">
                  <a:defRPr sz="2400">
                    <a:solidFill>
                      <a:schemeClr val="tx1"/>
                    </a:solidFill>
                    <a:latin typeface="Arial" panose="020B0604020202020204" pitchFamily="34" charset="0"/>
                    <a:ea typeface="MS PGothic" panose="020B0600070205080204" pitchFamily="34" charset="-128"/>
                  </a:defRPr>
                </a:lvl1pPr>
                <a:lvl2pPr marL="37931725" indent="-37474525" eaLnBrk="0" hangingPunct="0">
                  <a:defRPr sz="2400">
                    <a:solidFill>
                      <a:schemeClr val="tx1"/>
                    </a:solidFill>
                    <a:latin typeface="Arial" panose="020B0604020202020204" pitchFamily="34" charset="0"/>
                    <a:ea typeface="MS PGothic" panose="020B0600070205080204" pitchFamily="34" charset="-128"/>
                  </a:defRPr>
                </a:lvl2pPr>
                <a:lvl3pPr eaLnBrk="0" hangingPunct="0">
                  <a:defRPr sz="2400">
                    <a:solidFill>
                      <a:schemeClr val="tx1"/>
                    </a:solidFill>
                    <a:latin typeface="Arial" panose="020B0604020202020204" pitchFamily="34" charset="0"/>
                    <a:ea typeface="MS PGothic" panose="020B0600070205080204" pitchFamily="34" charset="-128"/>
                  </a:defRPr>
                </a:lvl3pPr>
                <a:lvl4pPr eaLnBrk="0" hangingPunct="0">
                  <a:defRPr sz="2400">
                    <a:solidFill>
                      <a:schemeClr val="tx1"/>
                    </a:solidFill>
                    <a:latin typeface="Arial" panose="020B0604020202020204" pitchFamily="34" charset="0"/>
                    <a:ea typeface="MS PGothic" panose="020B0600070205080204" pitchFamily="34" charset="-128"/>
                  </a:defRPr>
                </a:lvl4pPr>
                <a:lvl5pPr eaLnBrk="0" hangingPunct="0">
                  <a:defRPr sz="2400">
                    <a:solidFill>
                      <a:schemeClr val="tx1"/>
                    </a:solidFill>
                    <a:latin typeface="Arial" panose="020B060402020202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342900" algn="ctr" defTabSz="914400" rtl="0" eaLnBrk="1" fontAlgn="auto" latinLnBrk="0" hangingPunct="1">
                  <a:lnSpc>
                    <a:spcPct val="100000"/>
                  </a:lnSpc>
                  <a:spcBef>
                    <a:spcPts val="0"/>
                  </a:spcBef>
                  <a:spcAft>
                    <a:spcPts val="0"/>
                  </a:spcAft>
                  <a:buClrTx/>
                  <a:buSzTx/>
                  <a:buFont typeface="Calibri" panose="020F0502020204030204" pitchFamily="34" charset="0"/>
                  <a:buAutoNum type="arabicPeriod"/>
                  <a:defRPr/>
                </a:pPr>
                <a:endParaRPr kumimoji="0" lang="id-ID" altLang="id-ID" sz="1100" b="0" i="0" u="none" strike="noStrike" kern="1200" cap="none" spc="0" normalizeH="0" baseline="0" noProof="1">
                  <a:ln>
                    <a:noFill/>
                  </a:ln>
                  <a:solidFill>
                    <a:schemeClr val="bg1"/>
                  </a:solidFill>
                  <a:effectLst/>
                  <a:uLnTx/>
                  <a:uFillTx/>
                  <a:latin typeface="方正黑体简体" panose="03000509000000000000" pitchFamily="2" charset="-122"/>
                  <a:ea typeface="方正黑体简体" panose="03000509000000000000" pitchFamily="2" charset="-122"/>
                </a:endParaRPr>
              </a:p>
            </p:txBody>
          </p:sp>
          <p:sp>
            <p:nvSpPr>
              <p:cNvPr id="7" name="Freeform 257"/>
              <p:cNvSpPr/>
              <p:nvPr/>
            </p:nvSpPr>
            <p:spPr bwMode="auto">
              <a:xfrm>
                <a:off x="9566091" y="2111428"/>
                <a:ext cx="1641119" cy="1504081"/>
              </a:xfrm>
              <a:custGeom>
                <a:avLst/>
                <a:gdLst>
                  <a:gd name="T0" fmla="*/ 0 w 875"/>
                  <a:gd name="T1" fmla="*/ 2147483647 h 801"/>
                  <a:gd name="T2" fmla="*/ 2147483647 w 875"/>
                  <a:gd name="T3" fmla="*/ 2147483647 h 801"/>
                  <a:gd name="T4" fmla="*/ 2147483647 w 875"/>
                  <a:gd name="T5" fmla="*/ 2147483647 h 801"/>
                  <a:gd name="T6" fmla="*/ 2147483647 w 875"/>
                  <a:gd name="T7" fmla="*/ 2147483647 h 801"/>
                  <a:gd name="T8" fmla="*/ 2147483647 w 875"/>
                  <a:gd name="T9" fmla="*/ 2147483647 h 801"/>
                  <a:gd name="T10" fmla="*/ 2147483647 w 875"/>
                  <a:gd name="T11" fmla="*/ 2147483647 h 801"/>
                  <a:gd name="T12" fmla="*/ 2147483647 w 875"/>
                  <a:gd name="T13" fmla="*/ 2147483647 h 801"/>
                  <a:gd name="T14" fmla="*/ 2147483647 w 875"/>
                  <a:gd name="T15" fmla="*/ 2147483647 h 801"/>
                  <a:gd name="T16" fmla="*/ 2147483647 w 875"/>
                  <a:gd name="T17" fmla="*/ 2147483647 h 801"/>
                  <a:gd name="T18" fmla="*/ 2147483647 w 875"/>
                  <a:gd name="T19" fmla="*/ 2147483647 h 801"/>
                  <a:gd name="T20" fmla="*/ 2147483647 w 875"/>
                  <a:gd name="T21" fmla="*/ 2147483647 h 801"/>
                  <a:gd name="T22" fmla="*/ 2147483647 w 875"/>
                  <a:gd name="T23" fmla="*/ 2147483647 h 801"/>
                  <a:gd name="T24" fmla="*/ 2147483647 w 875"/>
                  <a:gd name="T25" fmla="*/ 2147483647 h 801"/>
                  <a:gd name="T26" fmla="*/ 2147483647 w 875"/>
                  <a:gd name="T27" fmla="*/ 2147483647 h 801"/>
                  <a:gd name="T28" fmla="*/ 2147483647 w 875"/>
                  <a:gd name="T29" fmla="*/ 2147483647 h 801"/>
                  <a:gd name="T30" fmla="*/ 2147483647 w 875"/>
                  <a:gd name="T31" fmla="*/ 2147483647 h 801"/>
                  <a:gd name="T32" fmla="*/ 2147483647 w 875"/>
                  <a:gd name="T33" fmla="*/ 2147483647 h 801"/>
                  <a:gd name="T34" fmla="*/ 2147483647 w 875"/>
                  <a:gd name="T35" fmla="*/ 2147483647 h 801"/>
                  <a:gd name="T36" fmla="*/ 2147483647 w 875"/>
                  <a:gd name="T37" fmla="*/ 2147483647 h 801"/>
                  <a:gd name="T38" fmla="*/ 2147483647 w 875"/>
                  <a:gd name="T39" fmla="*/ 2147483647 h 801"/>
                  <a:gd name="T40" fmla="*/ 2147483647 w 875"/>
                  <a:gd name="T41" fmla="*/ 2147483647 h 801"/>
                  <a:gd name="T42" fmla="*/ 2147483647 w 875"/>
                  <a:gd name="T43" fmla="*/ 2147483647 h 801"/>
                  <a:gd name="T44" fmla="*/ 2147483647 w 875"/>
                  <a:gd name="T45" fmla="*/ 2147483647 h 801"/>
                  <a:gd name="T46" fmla="*/ 2147483647 w 875"/>
                  <a:gd name="T47" fmla="*/ 2147483647 h 801"/>
                  <a:gd name="T48" fmla="*/ 2147483647 w 875"/>
                  <a:gd name="T49" fmla="*/ 2147483647 h 801"/>
                  <a:gd name="T50" fmla="*/ 2147483647 w 875"/>
                  <a:gd name="T51" fmla="*/ 2147483647 h 801"/>
                  <a:gd name="T52" fmla="*/ 2147483647 w 875"/>
                  <a:gd name="T53" fmla="*/ 2147483647 h 801"/>
                  <a:gd name="T54" fmla="*/ 2147483647 w 875"/>
                  <a:gd name="T55" fmla="*/ 2147483647 h 801"/>
                  <a:gd name="T56" fmla="*/ 2147483647 w 875"/>
                  <a:gd name="T57" fmla="*/ 2147483647 h 801"/>
                  <a:gd name="T58" fmla="*/ 2147483647 w 875"/>
                  <a:gd name="T59" fmla="*/ 2147483647 h 801"/>
                  <a:gd name="T60" fmla="*/ 2147483647 w 875"/>
                  <a:gd name="T61" fmla="*/ 2147483647 h 801"/>
                  <a:gd name="T62" fmla="*/ 2147483647 w 875"/>
                  <a:gd name="T63" fmla="*/ 2147483647 h 801"/>
                  <a:gd name="T64" fmla="*/ 2147483647 w 875"/>
                  <a:gd name="T65" fmla="*/ 2147483647 h 801"/>
                  <a:gd name="T66" fmla="*/ 2147483647 w 875"/>
                  <a:gd name="T67" fmla="*/ 2147483647 h 801"/>
                  <a:gd name="T68" fmla="*/ 2147483647 w 875"/>
                  <a:gd name="T69" fmla="*/ 2147483647 h 8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75"/>
                  <a:gd name="T106" fmla="*/ 0 h 801"/>
                  <a:gd name="T107" fmla="*/ 875 w 875"/>
                  <a:gd name="T108" fmla="*/ 801 h 80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75" h="801">
                    <a:moveTo>
                      <a:pt x="0" y="249"/>
                    </a:moveTo>
                    <a:lnTo>
                      <a:pt x="0" y="249"/>
                    </a:lnTo>
                    <a:lnTo>
                      <a:pt x="26" y="249"/>
                    </a:lnTo>
                    <a:lnTo>
                      <a:pt x="53" y="251"/>
                    </a:lnTo>
                    <a:lnTo>
                      <a:pt x="79" y="254"/>
                    </a:lnTo>
                    <a:lnTo>
                      <a:pt x="105" y="258"/>
                    </a:lnTo>
                    <a:lnTo>
                      <a:pt x="131" y="262"/>
                    </a:lnTo>
                    <a:lnTo>
                      <a:pt x="156" y="268"/>
                    </a:lnTo>
                    <a:lnTo>
                      <a:pt x="180" y="275"/>
                    </a:lnTo>
                    <a:lnTo>
                      <a:pt x="205" y="282"/>
                    </a:lnTo>
                    <a:lnTo>
                      <a:pt x="228" y="290"/>
                    </a:lnTo>
                    <a:lnTo>
                      <a:pt x="253" y="299"/>
                    </a:lnTo>
                    <a:lnTo>
                      <a:pt x="275" y="310"/>
                    </a:lnTo>
                    <a:lnTo>
                      <a:pt x="298" y="320"/>
                    </a:lnTo>
                    <a:lnTo>
                      <a:pt x="320" y="333"/>
                    </a:lnTo>
                    <a:lnTo>
                      <a:pt x="341" y="345"/>
                    </a:lnTo>
                    <a:lnTo>
                      <a:pt x="363" y="359"/>
                    </a:lnTo>
                    <a:lnTo>
                      <a:pt x="384" y="372"/>
                    </a:lnTo>
                    <a:lnTo>
                      <a:pt x="403" y="387"/>
                    </a:lnTo>
                    <a:lnTo>
                      <a:pt x="423" y="403"/>
                    </a:lnTo>
                    <a:lnTo>
                      <a:pt x="441" y="419"/>
                    </a:lnTo>
                    <a:lnTo>
                      <a:pt x="459" y="435"/>
                    </a:lnTo>
                    <a:lnTo>
                      <a:pt x="477" y="454"/>
                    </a:lnTo>
                    <a:lnTo>
                      <a:pt x="494" y="472"/>
                    </a:lnTo>
                    <a:lnTo>
                      <a:pt x="510" y="491"/>
                    </a:lnTo>
                    <a:lnTo>
                      <a:pt x="525" y="511"/>
                    </a:lnTo>
                    <a:lnTo>
                      <a:pt x="540" y="530"/>
                    </a:lnTo>
                    <a:lnTo>
                      <a:pt x="554" y="551"/>
                    </a:lnTo>
                    <a:lnTo>
                      <a:pt x="567" y="572"/>
                    </a:lnTo>
                    <a:lnTo>
                      <a:pt x="580" y="594"/>
                    </a:lnTo>
                    <a:lnTo>
                      <a:pt x="591" y="616"/>
                    </a:lnTo>
                    <a:lnTo>
                      <a:pt x="602" y="638"/>
                    </a:lnTo>
                    <a:lnTo>
                      <a:pt x="611" y="661"/>
                    </a:lnTo>
                    <a:lnTo>
                      <a:pt x="620" y="684"/>
                    </a:lnTo>
                    <a:lnTo>
                      <a:pt x="778" y="801"/>
                    </a:lnTo>
                    <a:lnTo>
                      <a:pt x="875" y="652"/>
                    </a:lnTo>
                    <a:lnTo>
                      <a:pt x="864" y="618"/>
                    </a:lnTo>
                    <a:lnTo>
                      <a:pt x="852" y="584"/>
                    </a:lnTo>
                    <a:lnTo>
                      <a:pt x="839" y="552"/>
                    </a:lnTo>
                    <a:lnTo>
                      <a:pt x="823" y="520"/>
                    </a:lnTo>
                    <a:lnTo>
                      <a:pt x="808" y="487"/>
                    </a:lnTo>
                    <a:lnTo>
                      <a:pt x="791" y="457"/>
                    </a:lnTo>
                    <a:lnTo>
                      <a:pt x="773" y="426"/>
                    </a:lnTo>
                    <a:lnTo>
                      <a:pt x="753" y="398"/>
                    </a:lnTo>
                    <a:lnTo>
                      <a:pt x="733" y="369"/>
                    </a:lnTo>
                    <a:lnTo>
                      <a:pt x="712" y="341"/>
                    </a:lnTo>
                    <a:lnTo>
                      <a:pt x="689" y="314"/>
                    </a:lnTo>
                    <a:lnTo>
                      <a:pt x="665" y="288"/>
                    </a:lnTo>
                    <a:lnTo>
                      <a:pt x="641" y="263"/>
                    </a:lnTo>
                    <a:lnTo>
                      <a:pt x="616" y="238"/>
                    </a:lnTo>
                    <a:lnTo>
                      <a:pt x="589" y="215"/>
                    </a:lnTo>
                    <a:lnTo>
                      <a:pt x="562" y="193"/>
                    </a:lnTo>
                    <a:lnTo>
                      <a:pt x="534" y="172"/>
                    </a:lnTo>
                    <a:lnTo>
                      <a:pt x="505" y="153"/>
                    </a:lnTo>
                    <a:lnTo>
                      <a:pt x="475" y="133"/>
                    </a:lnTo>
                    <a:lnTo>
                      <a:pt x="445" y="115"/>
                    </a:lnTo>
                    <a:lnTo>
                      <a:pt x="412" y="98"/>
                    </a:lnTo>
                    <a:lnTo>
                      <a:pt x="381" y="83"/>
                    </a:lnTo>
                    <a:lnTo>
                      <a:pt x="348" y="69"/>
                    </a:lnTo>
                    <a:lnTo>
                      <a:pt x="315" y="56"/>
                    </a:lnTo>
                    <a:lnTo>
                      <a:pt x="280" y="44"/>
                    </a:lnTo>
                    <a:lnTo>
                      <a:pt x="247" y="33"/>
                    </a:lnTo>
                    <a:lnTo>
                      <a:pt x="212" y="24"/>
                    </a:lnTo>
                    <a:lnTo>
                      <a:pt x="175" y="17"/>
                    </a:lnTo>
                    <a:lnTo>
                      <a:pt x="139" y="10"/>
                    </a:lnTo>
                    <a:lnTo>
                      <a:pt x="103" y="5"/>
                    </a:lnTo>
                    <a:lnTo>
                      <a:pt x="65" y="1"/>
                    </a:lnTo>
                    <a:lnTo>
                      <a:pt x="27" y="0"/>
                    </a:lnTo>
                    <a:lnTo>
                      <a:pt x="149" y="128"/>
                    </a:lnTo>
                    <a:lnTo>
                      <a:pt x="0" y="249"/>
                    </a:lnTo>
                    <a:close/>
                  </a:path>
                </a:pathLst>
              </a:custGeom>
              <a:gradFill>
                <a:gsLst>
                  <a:gs pos="0">
                    <a:schemeClr val="accent4">
                      <a:lumMod val="75000"/>
                    </a:schemeClr>
                  </a:gs>
                  <a:gs pos="51680">
                    <a:schemeClr val="accent4"/>
                  </a:gs>
                  <a:gs pos="95000">
                    <a:schemeClr val="accent4">
                      <a:lumMod val="50000"/>
                    </a:schemeClr>
                  </a:gs>
                </a:gsLst>
                <a:lin ang="5400000" scaled="1"/>
              </a:gradFill>
              <a:ln w="9525">
                <a:noFill/>
                <a:miter lim="800000"/>
              </a:ln>
              <a:effectLst/>
            </p:spPr>
            <p:txBody>
              <a:bodyPr anchor="ctr"/>
              <a:lstStyle>
                <a:lvl1pPr indent="-342900" eaLnBrk="0" hangingPunct="0">
                  <a:defRPr sz="2400">
                    <a:solidFill>
                      <a:schemeClr val="tx1"/>
                    </a:solidFill>
                    <a:latin typeface="Arial" panose="020B0604020202020204" pitchFamily="34" charset="0"/>
                    <a:ea typeface="MS PGothic" panose="020B0600070205080204" pitchFamily="34" charset="-128"/>
                  </a:defRPr>
                </a:lvl1pPr>
                <a:lvl2pPr marL="37931725" indent="-37474525" eaLnBrk="0" hangingPunct="0">
                  <a:defRPr sz="2400">
                    <a:solidFill>
                      <a:schemeClr val="tx1"/>
                    </a:solidFill>
                    <a:latin typeface="Arial" panose="020B0604020202020204" pitchFamily="34" charset="0"/>
                    <a:ea typeface="MS PGothic" panose="020B0600070205080204" pitchFamily="34" charset="-128"/>
                  </a:defRPr>
                </a:lvl2pPr>
                <a:lvl3pPr eaLnBrk="0" hangingPunct="0">
                  <a:defRPr sz="2400">
                    <a:solidFill>
                      <a:schemeClr val="tx1"/>
                    </a:solidFill>
                    <a:latin typeface="Arial" panose="020B0604020202020204" pitchFamily="34" charset="0"/>
                    <a:ea typeface="MS PGothic" panose="020B0600070205080204" pitchFamily="34" charset="-128"/>
                  </a:defRPr>
                </a:lvl3pPr>
                <a:lvl4pPr eaLnBrk="0" hangingPunct="0">
                  <a:defRPr sz="2400">
                    <a:solidFill>
                      <a:schemeClr val="tx1"/>
                    </a:solidFill>
                    <a:latin typeface="Arial" panose="020B0604020202020204" pitchFamily="34" charset="0"/>
                    <a:ea typeface="MS PGothic" panose="020B0600070205080204" pitchFamily="34" charset="-128"/>
                  </a:defRPr>
                </a:lvl4pPr>
                <a:lvl5pPr eaLnBrk="0" hangingPunct="0">
                  <a:defRPr sz="2400">
                    <a:solidFill>
                      <a:schemeClr val="tx1"/>
                    </a:solidFill>
                    <a:latin typeface="Arial" panose="020B060402020202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342900" algn="ctr" defTabSz="914400" rtl="0" eaLnBrk="1" fontAlgn="auto" latinLnBrk="0" hangingPunct="1">
                  <a:lnSpc>
                    <a:spcPct val="100000"/>
                  </a:lnSpc>
                  <a:spcBef>
                    <a:spcPts val="0"/>
                  </a:spcBef>
                  <a:spcAft>
                    <a:spcPts val="0"/>
                  </a:spcAft>
                  <a:buClrTx/>
                  <a:buSzTx/>
                  <a:buFontTx/>
                  <a:buNone/>
                  <a:defRPr/>
                </a:pPr>
                <a:endParaRPr kumimoji="0" lang="id-ID" altLang="id-ID" sz="1100" b="0" i="0" u="none" strike="noStrike" kern="1200" cap="none" spc="0" normalizeH="0" baseline="0" noProof="1">
                  <a:ln>
                    <a:noFill/>
                  </a:ln>
                  <a:solidFill>
                    <a:schemeClr val="bg1"/>
                  </a:solidFill>
                  <a:effectLst/>
                  <a:uLnTx/>
                  <a:uFillTx/>
                  <a:latin typeface="方正黑体简体" panose="03000509000000000000" pitchFamily="2" charset="-122"/>
                  <a:ea typeface="方正黑体简体" panose="03000509000000000000" pitchFamily="2" charset="-122"/>
                </a:endParaRPr>
              </a:p>
            </p:txBody>
          </p:sp>
          <p:sp>
            <p:nvSpPr>
              <p:cNvPr id="8" name="Freeform 258"/>
              <p:cNvSpPr/>
              <p:nvPr/>
            </p:nvSpPr>
            <p:spPr bwMode="auto">
              <a:xfrm>
                <a:off x="10304762" y="3394910"/>
                <a:ext cx="969296" cy="1731364"/>
              </a:xfrm>
              <a:custGeom>
                <a:avLst/>
                <a:gdLst>
                  <a:gd name="T0" fmla="*/ 2147483647 w 516"/>
                  <a:gd name="T1" fmla="*/ 2147483647 h 922"/>
                  <a:gd name="T2" fmla="*/ 2147483647 w 516"/>
                  <a:gd name="T3" fmla="*/ 2147483647 h 922"/>
                  <a:gd name="T4" fmla="*/ 2147483647 w 516"/>
                  <a:gd name="T5" fmla="*/ 2147483647 h 922"/>
                  <a:gd name="T6" fmla="*/ 2147483647 w 516"/>
                  <a:gd name="T7" fmla="*/ 2147483647 h 922"/>
                  <a:gd name="T8" fmla="*/ 2147483647 w 516"/>
                  <a:gd name="T9" fmla="*/ 2147483647 h 922"/>
                  <a:gd name="T10" fmla="*/ 2147483647 w 516"/>
                  <a:gd name="T11" fmla="*/ 2147483647 h 922"/>
                  <a:gd name="T12" fmla="*/ 2147483647 w 516"/>
                  <a:gd name="T13" fmla="*/ 2147483647 h 922"/>
                  <a:gd name="T14" fmla="*/ 2147483647 w 516"/>
                  <a:gd name="T15" fmla="*/ 2147483647 h 922"/>
                  <a:gd name="T16" fmla="*/ 2147483647 w 516"/>
                  <a:gd name="T17" fmla="*/ 2147483647 h 922"/>
                  <a:gd name="T18" fmla="*/ 2147483647 w 516"/>
                  <a:gd name="T19" fmla="*/ 0 h 922"/>
                  <a:gd name="T20" fmla="*/ 2147483647 w 516"/>
                  <a:gd name="T21" fmla="*/ 2147483647 h 922"/>
                  <a:gd name="T22" fmla="*/ 2147483647 w 516"/>
                  <a:gd name="T23" fmla="*/ 2147483647 h 922"/>
                  <a:gd name="T24" fmla="*/ 2147483647 w 516"/>
                  <a:gd name="T25" fmla="*/ 2147483647 h 922"/>
                  <a:gd name="T26" fmla="*/ 2147483647 w 516"/>
                  <a:gd name="T27" fmla="*/ 2147483647 h 922"/>
                  <a:gd name="T28" fmla="*/ 2147483647 w 516"/>
                  <a:gd name="T29" fmla="*/ 2147483647 h 922"/>
                  <a:gd name="T30" fmla="*/ 2147483647 w 516"/>
                  <a:gd name="T31" fmla="*/ 2147483647 h 922"/>
                  <a:gd name="T32" fmla="*/ 2147483647 w 516"/>
                  <a:gd name="T33" fmla="*/ 2147483647 h 922"/>
                  <a:gd name="T34" fmla="*/ 2147483647 w 516"/>
                  <a:gd name="T35" fmla="*/ 2147483647 h 922"/>
                  <a:gd name="T36" fmla="*/ 2147483647 w 516"/>
                  <a:gd name="T37" fmla="*/ 2147483647 h 922"/>
                  <a:gd name="T38" fmla="*/ 2147483647 w 516"/>
                  <a:gd name="T39" fmla="*/ 2147483647 h 922"/>
                  <a:gd name="T40" fmla="*/ 2147483647 w 516"/>
                  <a:gd name="T41" fmla="*/ 2147483647 h 922"/>
                  <a:gd name="T42" fmla="*/ 2147483647 w 516"/>
                  <a:gd name="T43" fmla="*/ 2147483647 h 922"/>
                  <a:gd name="T44" fmla="*/ 2147483647 w 516"/>
                  <a:gd name="T45" fmla="*/ 2147483647 h 922"/>
                  <a:gd name="T46" fmla="*/ 2147483647 w 516"/>
                  <a:gd name="T47" fmla="*/ 2147483647 h 922"/>
                  <a:gd name="T48" fmla="*/ 2147483647 w 516"/>
                  <a:gd name="T49" fmla="*/ 2147483647 h 922"/>
                  <a:gd name="T50" fmla="*/ 2147483647 w 516"/>
                  <a:gd name="T51" fmla="*/ 2147483647 h 922"/>
                  <a:gd name="T52" fmla="*/ 2147483647 w 516"/>
                  <a:gd name="T53" fmla="*/ 2147483647 h 922"/>
                  <a:gd name="T54" fmla="*/ 2147483647 w 516"/>
                  <a:gd name="T55" fmla="*/ 2147483647 h 922"/>
                  <a:gd name="T56" fmla="*/ 2147483647 w 516"/>
                  <a:gd name="T57" fmla="*/ 2147483647 h 922"/>
                  <a:gd name="T58" fmla="*/ 2147483647 w 516"/>
                  <a:gd name="T59" fmla="*/ 2147483647 h 922"/>
                  <a:gd name="T60" fmla="*/ 2147483647 w 516"/>
                  <a:gd name="T61" fmla="*/ 2147483647 h 922"/>
                  <a:gd name="T62" fmla="*/ 2147483647 w 516"/>
                  <a:gd name="T63" fmla="*/ 2147483647 h 922"/>
                  <a:gd name="T64" fmla="*/ 2147483647 w 516"/>
                  <a:gd name="T65" fmla="*/ 2147483647 h 922"/>
                  <a:gd name="T66" fmla="*/ 2147483647 w 516"/>
                  <a:gd name="T67" fmla="*/ 2147483647 h 922"/>
                  <a:gd name="T68" fmla="*/ 2147483647 w 516"/>
                  <a:gd name="T69" fmla="*/ 2147483647 h 922"/>
                  <a:gd name="T70" fmla="*/ 2147483647 w 516"/>
                  <a:gd name="T71" fmla="*/ 2147483647 h 922"/>
                  <a:gd name="T72" fmla="*/ 2147483647 w 516"/>
                  <a:gd name="T73" fmla="*/ 2147483647 h 922"/>
                  <a:gd name="T74" fmla="*/ 2147483647 w 516"/>
                  <a:gd name="T75" fmla="*/ 2147483647 h 922"/>
                  <a:gd name="T76" fmla="*/ 0 w 516"/>
                  <a:gd name="T77" fmla="*/ 2147483647 h 922"/>
                  <a:gd name="T78" fmla="*/ 2147483647 w 516"/>
                  <a:gd name="T79" fmla="*/ 2147483647 h 922"/>
                  <a:gd name="T80" fmla="*/ 2147483647 w 516"/>
                  <a:gd name="T81" fmla="*/ 2147483647 h 922"/>
                  <a:gd name="T82" fmla="*/ 2147483647 w 516"/>
                  <a:gd name="T83" fmla="*/ 2147483647 h 922"/>
                  <a:gd name="T84" fmla="*/ 2147483647 w 516"/>
                  <a:gd name="T85" fmla="*/ 2147483647 h 922"/>
                  <a:gd name="T86" fmla="*/ 2147483647 w 516"/>
                  <a:gd name="T87" fmla="*/ 2147483647 h 922"/>
                  <a:gd name="T88" fmla="*/ 2147483647 w 516"/>
                  <a:gd name="T89" fmla="*/ 2147483647 h 922"/>
                  <a:gd name="T90" fmla="*/ 2147483647 w 516"/>
                  <a:gd name="T91" fmla="*/ 2147483647 h 922"/>
                  <a:gd name="T92" fmla="*/ 2147483647 w 516"/>
                  <a:gd name="T93" fmla="*/ 2147483647 h 922"/>
                  <a:gd name="T94" fmla="*/ 2147483647 w 516"/>
                  <a:gd name="T95" fmla="*/ 2147483647 h 922"/>
                  <a:gd name="T96" fmla="*/ 2147483647 w 516"/>
                  <a:gd name="T97" fmla="*/ 2147483647 h 922"/>
                  <a:gd name="T98" fmla="*/ 2147483647 w 516"/>
                  <a:gd name="T99" fmla="*/ 2147483647 h 922"/>
                  <a:gd name="T100" fmla="*/ 2147483647 w 516"/>
                  <a:gd name="T101" fmla="*/ 2147483647 h 922"/>
                  <a:gd name="T102" fmla="*/ 2147483647 w 516"/>
                  <a:gd name="T103" fmla="*/ 2147483647 h 922"/>
                  <a:gd name="T104" fmla="*/ 2147483647 w 516"/>
                  <a:gd name="T105" fmla="*/ 2147483647 h 922"/>
                  <a:gd name="T106" fmla="*/ 2147483647 w 516"/>
                  <a:gd name="T107" fmla="*/ 2147483647 h 922"/>
                  <a:gd name="T108" fmla="*/ 2147483647 w 516"/>
                  <a:gd name="T109" fmla="*/ 2147483647 h 922"/>
                  <a:gd name="T110" fmla="*/ 2147483647 w 516"/>
                  <a:gd name="T111" fmla="*/ 2147483647 h 922"/>
                  <a:gd name="T112" fmla="*/ 2147483647 w 516"/>
                  <a:gd name="T113" fmla="*/ 2147483647 h 922"/>
                  <a:gd name="T114" fmla="*/ 2147483647 w 516"/>
                  <a:gd name="T115" fmla="*/ 2147483647 h 92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16"/>
                  <a:gd name="T175" fmla="*/ 0 h 922"/>
                  <a:gd name="T176" fmla="*/ 516 w 516"/>
                  <a:gd name="T177" fmla="*/ 922 h 92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16" h="922">
                    <a:moveTo>
                      <a:pt x="516" y="221"/>
                    </a:moveTo>
                    <a:lnTo>
                      <a:pt x="516" y="221"/>
                    </a:lnTo>
                    <a:lnTo>
                      <a:pt x="516" y="192"/>
                    </a:lnTo>
                    <a:lnTo>
                      <a:pt x="515" y="164"/>
                    </a:lnTo>
                    <a:lnTo>
                      <a:pt x="512" y="136"/>
                    </a:lnTo>
                    <a:lnTo>
                      <a:pt x="510" y="108"/>
                    </a:lnTo>
                    <a:lnTo>
                      <a:pt x="506" y="81"/>
                    </a:lnTo>
                    <a:lnTo>
                      <a:pt x="501" y="53"/>
                    </a:lnTo>
                    <a:lnTo>
                      <a:pt x="496" y="26"/>
                    </a:lnTo>
                    <a:lnTo>
                      <a:pt x="489" y="0"/>
                    </a:lnTo>
                    <a:lnTo>
                      <a:pt x="391" y="152"/>
                    </a:lnTo>
                    <a:lnTo>
                      <a:pt x="239" y="39"/>
                    </a:lnTo>
                    <a:lnTo>
                      <a:pt x="245" y="61"/>
                    </a:lnTo>
                    <a:lnTo>
                      <a:pt x="251" y="83"/>
                    </a:lnTo>
                    <a:lnTo>
                      <a:pt x="254" y="105"/>
                    </a:lnTo>
                    <a:lnTo>
                      <a:pt x="258" y="129"/>
                    </a:lnTo>
                    <a:lnTo>
                      <a:pt x="261" y="151"/>
                    </a:lnTo>
                    <a:lnTo>
                      <a:pt x="264" y="174"/>
                    </a:lnTo>
                    <a:lnTo>
                      <a:pt x="265" y="197"/>
                    </a:lnTo>
                    <a:lnTo>
                      <a:pt x="265" y="221"/>
                    </a:lnTo>
                    <a:lnTo>
                      <a:pt x="264" y="258"/>
                    </a:lnTo>
                    <a:lnTo>
                      <a:pt x="261" y="295"/>
                    </a:lnTo>
                    <a:lnTo>
                      <a:pt x="256" y="331"/>
                    </a:lnTo>
                    <a:lnTo>
                      <a:pt x="249" y="366"/>
                    </a:lnTo>
                    <a:lnTo>
                      <a:pt x="240" y="400"/>
                    </a:lnTo>
                    <a:lnTo>
                      <a:pt x="228" y="433"/>
                    </a:lnTo>
                    <a:lnTo>
                      <a:pt x="217" y="467"/>
                    </a:lnTo>
                    <a:lnTo>
                      <a:pt x="203" y="499"/>
                    </a:lnTo>
                    <a:lnTo>
                      <a:pt x="187" y="531"/>
                    </a:lnTo>
                    <a:lnTo>
                      <a:pt x="169" y="560"/>
                    </a:lnTo>
                    <a:lnTo>
                      <a:pt x="151" y="590"/>
                    </a:lnTo>
                    <a:lnTo>
                      <a:pt x="130" y="617"/>
                    </a:lnTo>
                    <a:lnTo>
                      <a:pt x="108" y="645"/>
                    </a:lnTo>
                    <a:lnTo>
                      <a:pt x="85" y="671"/>
                    </a:lnTo>
                    <a:lnTo>
                      <a:pt x="60" y="695"/>
                    </a:lnTo>
                    <a:lnTo>
                      <a:pt x="34" y="719"/>
                    </a:lnTo>
                    <a:lnTo>
                      <a:pt x="0" y="899"/>
                    </a:lnTo>
                    <a:lnTo>
                      <a:pt x="181" y="922"/>
                    </a:lnTo>
                    <a:lnTo>
                      <a:pt x="218" y="890"/>
                    </a:lnTo>
                    <a:lnTo>
                      <a:pt x="254" y="856"/>
                    </a:lnTo>
                    <a:lnTo>
                      <a:pt x="288" y="820"/>
                    </a:lnTo>
                    <a:lnTo>
                      <a:pt x="319" y="782"/>
                    </a:lnTo>
                    <a:lnTo>
                      <a:pt x="349" y="743"/>
                    </a:lnTo>
                    <a:lnTo>
                      <a:pt x="378" y="702"/>
                    </a:lnTo>
                    <a:lnTo>
                      <a:pt x="402" y="659"/>
                    </a:lnTo>
                    <a:lnTo>
                      <a:pt x="426" y="615"/>
                    </a:lnTo>
                    <a:lnTo>
                      <a:pt x="446" y="569"/>
                    </a:lnTo>
                    <a:lnTo>
                      <a:pt x="464" y="523"/>
                    </a:lnTo>
                    <a:lnTo>
                      <a:pt x="480" y="475"/>
                    </a:lnTo>
                    <a:lnTo>
                      <a:pt x="493" y="427"/>
                    </a:lnTo>
                    <a:lnTo>
                      <a:pt x="503" y="376"/>
                    </a:lnTo>
                    <a:lnTo>
                      <a:pt x="511" y="326"/>
                    </a:lnTo>
                    <a:lnTo>
                      <a:pt x="515" y="274"/>
                    </a:lnTo>
                    <a:lnTo>
                      <a:pt x="516" y="221"/>
                    </a:lnTo>
                    <a:close/>
                  </a:path>
                </a:pathLst>
              </a:custGeom>
              <a:gradFill>
                <a:gsLst>
                  <a:gs pos="0">
                    <a:schemeClr val="accent4"/>
                  </a:gs>
                  <a:gs pos="100000">
                    <a:schemeClr val="accent4">
                      <a:lumMod val="50000"/>
                    </a:schemeClr>
                  </a:gs>
                </a:gsLst>
                <a:lin ang="5400000" scaled="1"/>
              </a:gradFill>
              <a:ln w="9525">
                <a:noFill/>
                <a:miter lim="800000"/>
              </a:ln>
              <a:effectLst/>
            </p:spPr>
            <p:txBody>
              <a:bodyPr anchor="ctr"/>
              <a:lstStyle>
                <a:lvl1pPr indent="-342900" eaLnBrk="0" hangingPunct="0">
                  <a:defRPr sz="2400">
                    <a:solidFill>
                      <a:schemeClr val="tx1"/>
                    </a:solidFill>
                    <a:latin typeface="Arial" panose="020B0604020202020204" pitchFamily="34" charset="0"/>
                    <a:ea typeface="MS PGothic" panose="020B0600070205080204" pitchFamily="34" charset="-128"/>
                  </a:defRPr>
                </a:lvl1pPr>
                <a:lvl2pPr marL="37931725" indent="-37474525" eaLnBrk="0" hangingPunct="0">
                  <a:defRPr sz="2400">
                    <a:solidFill>
                      <a:schemeClr val="tx1"/>
                    </a:solidFill>
                    <a:latin typeface="Arial" panose="020B0604020202020204" pitchFamily="34" charset="0"/>
                    <a:ea typeface="MS PGothic" panose="020B0600070205080204" pitchFamily="34" charset="-128"/>
                  </a:defRPr>
                </a:lvl2pPr>
                <a:lvl3pPr eaLnBrk="0" hangingPunct="0">
                  <a:defRPr sz="2400">
                    <a:solidFill>
                      <a:schemeClr val="tx1"/>
                    </a:solidFill>
                    <a:latin typeface="Arial" panose="020B0604020202020204" pitchFamily="34" charset="0"/>
                    <a:ea typeface="MS PGothic" panose="020B0600070205080204" pitchFamily="34" charset="-128"/>
                  </a:defRPr>
                </a:lvl3pPr>
                <a:lvl4pPr eaLnBrk="0" hangingPunct="0">
                  <a:defRPr sz="2400">
                    <a:solidFill>
                      <a:schemeClr val="tx1"/>
                    </a:solidFill>
                    <a:latin typeface="Arial" panose="020B0604020202020204" pitchFamily="34" charset="0"/>
                    <a:ea typeface="MS PGothic" panose="020B0600070205080204" pitchFamily="34" charset="-128"/>
                  </a:defRPr>
                </a:lvl4pPr>
                <a:lvl5pPr eaLnBrk="0" hangingPunct="0">
                  <a:defRPr sz="2400">
                    <a:solidFill>
                      <a:schemeClr val="tx1"/>
                    </a:solidFill>
                    <a:latin typeface="Arial" panose="020B060402020202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342900" algn="ctr" defTabSz="914400" rtl="0" eaLnBrk="1" fontAlgn="auto" latinLnBrk="0" hangingPunct="1">
                  <a:lnSpc>
                    <a:spcPct val="100000"/>
                  </a:lnSpc>
                  <a:spcBef>
                    <a:spcPts val="0"/>
                  </a:spcBef>
                  <a:spcAft>
                    <a:spcPts val="0"/>
                  </a:spcAft>
                  <a:buClrTx/>
                  <a:buSzTx/>
                  <a:buFont typeface="Calibri" panose="020F0502020204030204" pitchFamily="34" charset="0"/>
                  <a:buAutoNum type="arabicPeriod"/>
                  <a:defRPr/>
                </a:pPr>
                <a:endParaRPr kumimoji="0" lang="id-ID" altLang="id-ID" sz="1100" b="0" i="0" u="none" strike="noStrike" kern="1200" cap="none" spc="0" normalizeH="0" baseline="0" noProof="1">
                  <a:ln>
                    <a:noFill/>
                  </a:ln>
                  <a:solidFill>
                    <a:schemeClr val="bg1"/>
                  </a:solidFill>
                  <a:effectLst/>
                  <a:uLnTx/>
                  <a:uFillTx/>
                  <a:latin typeface="方正黑体简体" panose="03000509000000000000" pitchFamily="2" charset="-122"/>
                  <a:ea typeface="方正黑体简体" panose="03000509000000000000" pitchFamily="2" charset="-122"/>
                </a:endParaRPr>
              </a:p>
            </p:txBody>
          </p:sp>
          <p:sp>
            <p:nvSpPr>
              <p:cNvPr id="9" name="Freeform 259"/>
              <p:cNvSpPr/>
              <p:nvPr/>
            </p:nvSpPr>
            <p:spPr bwMode="auto">
              <a:xfrm>
                <a:off x="8446386" y="4787577"/>
                <a:ext cx="2145822" cy="723073"/>
              </a:xfrm>
              <a:custGeom>
                <a:avLst/>
                <a:gdLst>
                  <a:gd name="T0" fmla="*/ 2147483647 w 1143"/>
                  <a:gd name="T1" fmla="*/ 0 h 385"/>
                  <a:gd name="T2" fmla="*/ 2147483647 w 1143"/>
                  <a:gd name="T3" fmla="*/ 2147483647 h 385"/>
                  <a:gd name="T4" fmla="*/ 2147483647 w 1143"/>
                  <a:gd name="T5" fmla="*/ 2147483647 h 385"/>
                  <a:gd name="T6" fmla="*/ 2147483647 w 1143"/>
                  <a:gd name="T7" fmla="*/ 2147483647 h 385"/>
                  <a:gd name="T8" fmla="*/ 2147483647 w 1143"/>
                  <a:gd name="T9" fmla="*/ 2147483647 h 385"/>
                  <a:gd name="T10" fmla="*/ 2147483647 w 1143"/>
                  <a:gd name="T11" fmla="*/ 2147483647 h 385"/>
                  <a:gd name="T12" fmla="*/ 2147483647 w 1143"/>
                  <a:gd name="T13" fmla="*/ 2147483647 h 385"/>
                  <a:gd name="T14" fmla="*/ 2147483647 w 1143"/>
                  <a:gd name="T15" fmla="*/ 2147483647 h 385"/>
                  <a:gd name="T16" fmla="*/ 2147483647 w 1143"/>
                  <a:gd name="T17" fmla="*/ 2147483647 h 385"/>
                  <a:gd name="T18" fmla="*/ 2147483647 w 1143"/>
                  <a:gd name="T19" fmla="*/ 2147483647 h 385"/>
                  <a:gd name="T20" fmla="*/ 2147483647 w 1143"/>
                  <a:gd name="T21" fmla="*/ 2147483647 h 385"/>
                  <a:gd name="T22" fmla="*/ 2147483647 w 1143"/>
                  <a:gd name="T23" fmla="*/ 2147483647 h 385"/>
                  <a:gd name="T24" fmla="*/ 2147483647 w 1143"/>
                  <a:gd name="T25" fmla="*/ 2147483647 h 385"/>
                  <a:gd name="T26" fmla="*/ 2147483647 w 1143"/>
                  <a:gd name="T27" fmla="*/ 2147483647 h 385"/>
                  <a:gd name="T28" fmla="*/ 2147483647 w 1143"/>
                  <a:gd name="T29" fmla="*/ 2147483647 h 385"/>
                  <a:gd name="T30" fmla="*/ 2147483647 w 1143"/>
                  <a:gd name="T31" fmla="*/ 2147483647 h 385"/>
                  <a:gd name="T32" fmla="*/ 2147483647 w 1143"/>
                  <a:gd name="T33" fmla="*/ 2147483647 h 385"/>
                  <a:gd name="T34" fmla="*/ 0 w 1143"/>
                  <a:gd name="T35" fmla="*/ 2147483647 h 385"/>
                  <a:gd name="T36" fmla="*/ 2147483647 w 1143"/>
                  <a:gd name="T37" fmla="*/ 2147483647 h 385"/>
                  <a:gd name="T38" fmla="*/ 2147483647 w 1143"/>
                  <a:gd name="T39" fmla="*/ 2147483647 h 385"/>
                  <a:gd name="T40" fmla="*/ 2147483647 w 1143"/>
                  <a:gd name="T41" fmla="*/ 2147483647 h 385"/>
                  <a:gd name="T42" fmla="*/ 2147483647 w 1143"/>
                  <a:gd name="T43" fmla="*/ 2147483647 h 385"/>
                  <a:gd name="T44" fmla="*/ 2147483647 w 1143"/>
                  <a:gd name="T45" fmla="*/ 2147483647 h 385"/>
                  <a:gd name="T46" fmla="*/ 2147483647 w 1143"/>
                  <a:gd name="T47" fmla="*/ 2147483647 h 385"/>
                  <a:gd name="T48" fmla="*/ 2147483647 w 1143"/>
                  <a:gd name="T49" fmla="*/ 2147483647 h 385"/>
                  <a:gd name="T50" fmla="*/ 2147483647 w 1143"/>
                  <a:gd name="T51" fmla="*/ 2147483647 h 385"/>
                  <a:gd name="T52" fmla="*/ 2147483647 w 1143"/>
                  <a:gd name="T53" fmla="*/ 2147483647 h 385"/>
                  <a:gd name="T54" fmla="*/ 2147483647 w 1143"/>
                  <a:gd name="T55" fmla="*/ 2147483647 h 385"/>
                  <a:gd name="T56" fmla="*/ 2147483647 w 1143"/>
                  <a:gd name="T57" fmla="*/ 2147483647 h 385"/>
                  <a:gd name="T58" fmla="*/ 2147483647 w 1143"/>
                  <a:gd name="T59" fmla="*/ 2147483647 h 385"/>
                  <a:gd name="T60" fmla="*/ 2147483647 w 1143"/>
                  <a:gd name="T61" fmla="*/ 2147483647 h 385"/>
                  <a:gd name="T62" fmla="*/ 2147483647 w 1143"/>
                  <a:gd name="T63" fmla="*/ 2147483647 h 385"/>
                  <a:gd name="T64" fmla="*/ 2147483647 w 1143"/>
                  <a:gd name="T65" fmla="*/ 2147483647 h 385"/>
                  <a:gd name="T66" fmla="*/ 2147483647 w 1143"/>
                  <a:gd name="T67" fmla="*/ 2147483647 h 385"/>
                  <a:gd name="T68" fmla="*/ 2147483647 w 1143"/>
                  <a:gd name="T69" fmla="*/ 2147483647 h 385"/>
                  <a:gd name="T70" fmla="*/ 2147483647 w 1143"/>
                  <a:gd name="T71" fmla="*/ 2147483647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3"/>
                  <a:gd name="T109" fmla="*/ 0 h 385"/>
                  <a:gd name="T110" fmla="*/ 1143 w 1143"/>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3" h="385">
                    <a:moveTo>
                      <a:pt x="996" y="0"/>
                    </a:moveTo>
                    <a:lnTo>
                      <a:pt x="996" y="0"/>
                    </a:lnTo>
                    <a:lnTo>
                      <a:pt x="975" y="15"/>
                    </a:lnTo>
                    <a:lnTo>
                      <a:pt x="953" y="30"/>
                    </a:lnTo>
                    <a:lnTo>
                      <a:pt x="929" y="44"/>
                    </a:lnTo>
                    <a:lnTo>
                      <a:pt x="906" y="57"/>
                    </a:lnTo>
                    <a:lnTo>
                      <a:pt x="883" y="69"/>
                    </a:lnTo>
                    <a:lnTo>
                      <a:pt x="858" y="80"/>
                    </a:lnTo>
                    <a:lnTo>
                      <a:pt x="833" y="91"/>
                    </a:lnTo>
                    <a:lnTo>
                      <a:pt x="808" y="100"/>
                    </a:lnTo>
                    <a:lnTo>
                      <a:pt x="783" y="108"/>
                    </a:lnTo>
                    <a:lnTo>
                      <a:pt x="756" y="115"/>
                    </a:lnTo>
                    <a:lnTo>
                      <a:pt x="730" y="122"/>
                    </a:lnTo>
                    <a:lnTo>
                      <a:pt x="702" y="127"/>
                    </a:lnTo>
                    <a:lnTo>
                      <a:pt x="675" y="131"/>
                    </a:lnTo>
                    <a:lnTo>
                      <a:pt x="647" y="133"/>
                    </a:lnTo>
                    <a:lnTo>
                      <a:pt x="618" y="136"/>
                    </a:lnTo>
                    <a:lnTo>
                      <a:pt x="590" y="136"/>
                    </a:lnTo>
                    <a:lnTo>
                      <a:pt x="562" y="136"/>
                    </a:lnTo>
                    <a:lnTo>
                      <a:pt x="534" y="133"/>
                    </a:lnTo>
                    <a:lnTo>
                      <a:pt x="507" y="131"/>
                    </a:lnTo>
                    <a:lnTo>
                      <a:pt x="480" y="127"/>
                    </a:lnTo>
                    <a:lnTo>
                      <a:pt x="454" y="122"/>
                    </a:lnTo>
                    <a:lnTo>
                      <a:pt x="426" y="115"/>
                    </a:lnTo>
                    <a:lnTo>
                      <a:pt x="400" y="109"/>
                    </a:lnTo>
                    <a:lnTo>
                      <a:pt x="374" y="101"/>
                    </a:lnTo>
                    <a:lnTo>
                      <a:pt x="350" y="92"/>
                    </a:lnTo>
                    <a:lnTo>
                      <a:pt x="325" y="82"/>
                    </a:lnTo>
                    <a:lnTo>
                      <a:pt x="302" y="71"/>
                    </a:lnTo>
                    <a:lnTo>
                      <a:pt x="277" y="58"/>
                    </a:lnTo>
                    <a:lnTo>
                      <a:pt x="255" y="47"/>
                    </a:lnTo>
                    <a:lnTo>
                      <a:pt x="232" y="32"/>
                    </a:lnTo>
                    <a:lnTo>
                      <a:pt x="211" y="18"/>
                    </a:lnTo>
                    <a:lnTo>
                      <a:pt x="189" y="3"/>
                    </a:lnTo>
                    <a:lnTo>
                      <a:pt x="0" y="26"/>
                    </a:lnTo>
                    <a:lnTo>
                      <a:pt x="27" y="193"/>
                    </a:lnTo>
                    <a:lnTo>
                      <a:pt x="56" y="215"/>
                    </a:lnTo>
                    <a:lnTo>
                      <a:pt x="87" y="236"/>
                    </a:lnTo>
                    <a:lnTo>
                      <a:pt x="118" y="255"/>
                    </a:lnTo>
                    <a:lnTo>
                      <a:pt x="150" y="273"/>
                    </a:lnTo>
                    <a:lnTo>
                      <a:pt x="184" y="292"/>
                    </a:lnTo>
                    <a:lnTo>
                      <a:pt x="218" y="307"/>
                    </a:lnTo>
                    <a:lnTo>
                      <a:pt x="251" y="321"/>
                    </a:lnTo>
                    <a:lnTo>
                      <a:pt x="286" y="334"/>
                    </a:lnTo>
                    <a:lnTo>
                      <a:pt x="323" y="346"/>
                    </a:lnTo>
                    <a:lnTo>
                      <a:pt x="359" y="356"/>
                    </a:lnTo>
                    <a:lnTo>
                      <a:pt x="397" y="366"/>
                    </a:lnTo>
                    <a:lnTo>
                      <a:pt x="434" y="372"/>
                    </a:lnTo>
                    <a:lnTo>
                      <a:pt x="473" y="377"/>
                    </a:lnTo>
                    <a:lnTo>
                      <a:pt x="512" y="382"/>
                    </a:lnTo>
                    <a:lnTo>
                      <a:pt x="551" y="385"/>
                    </a:lnTo>
                    <a:lnTo>
                      <a:pt x="590" y="385"/>
                    </a:lnTo>
                    <a:lnTo>
                      <a:pt x="629" y="385"/>
                    </a:lnTo>
                    <a:lnTo>
                      <a:pt x="667" y="382"/>
                    </a:lnTo>
                    <a:lnTo>
                      <a:pt x="705" y="378"/>
                    </a:lnTo>
                    <a:lnTo>
                      <a:pt x="743" y="373"/>
                    </a:lnTo>
                    <a:lnTo>
                      <a:pt x="780" y="366"/>
                    </a:lnTo>
                    <a:lnTo>
                      <a:pt x="817" y="358"/>
                    </a:lnTo>
                    <a:lnTo>
                      <a:pt x="852" y="347"/>
                    </a:lnTo>
                    <a:lnTo>
                      <a:pt x="887" y="337"/>
                    </a:lnTo>
                    <a:lnTo>
                      <a:pt x="922" y="324"/>
                    </a:lnTo>
                    <a:lnTo>
                      <a:pt x="955" y="310"/>
                    </a:lnTo>
                    <a:lnTo>
                      <a:pt x="989" y="296"/>
                    </a:lnTo>
                    <a:lnTo>
                      <a:pt x="1021" y="279"/>
                    </a:lnTo>
                    <a:lnTo>
                      <a:pt x="1054" y="262"/>
                    </a:lnTo>
                    <a:lnTo>
                      <a:pt x="1084" y="242"/>
                    </a:lnTo>
                    <a:lnTo>
                      <a:pt x="1115" y="223"/>
                    </a:lnTo>
                    <a:lnTo>
                      <a:pt x="1143" y="201"/>
                    </a:lnTo>
                    <a:lnTo>
                      <a:pt x="962" y="178"/>
                    </a:lnTo>
                    <a:lnTo>
                      <a:pt x="996" y="0"/>
                    </a:lnTo>
                    <a:close/>
                  </a:path>
                </a:pathLst>
              </a:custGeom>
              <a:gradFill>
                <a:gsLst>
                  <a:gs pos="0">
                    <a:schemeClr val="accent4">
                      <a:lumMod val="75000"/>
                    </a:schemeClr>
                  </a:gs>
                  <a:gs pos="51680">
                    <a:schemeClr val="accent4"/>
                  </a:gs>
                  <a:gs pos="95000">
                    <a:schemeClr val="accent4">
                      <a:lumMod val="50000"/>
                    </a:schemeClr>
                  </a:gs>
                </a:gsLst>
                <a:lin ang="5400000" scaled="1"/>
              </a:gradFill>
              <a:ln w="9525">
                <a:noFill/>
                <a:miter lim="800000"/>
              </a:ln>
              <a:effec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37931725" indent="-37474525" eaLnBrk="0" hangingPunct="0">
                  <a:defRPr sz="2400">
                    <a:solidFill>
                      <a:schemeClr val="tx1"/>
                    </a:solidFill>
                    <a:latin typeface="Arial" panose="020B0604020202020204" pitchFamily="34" charset="0"/>
                    <a:ea typeface="MS PGothic" panose="020B0600070205080204" pitchFamily="34" charset="-128"/>
                  </a:defRPr>
                </a:lvl2pPr>
                <a:lvl3pPr eaLnBrk="0" hangingPunct="0">
                  <a:defRPr sz="2400">
                    <a:solidFill>
                      <a:schemeClr val="tx1"/>
                    </a:solidFill>
                    <a:latin typeface="Arial" panose="020B0604020202020204" pitchFamily="34" charset="0"/>
                    <a:ea typeface="MS PGothic" panose="020B0600070205080204" pitchFamily="34" charset="-128"/>
                  </a:defRPr>
                </a:lvl3pPr>
                <a:lvl4pPr eaLnBrk="0" hangingPunct="0">
                  <a:defRPr sz="2400">
                    <a:solidFill>
                      <a:schemeClr val="tx1"/>
                    </a:solidFill>
                    <a:latin typeface="Arial" panose="020B0604020202020204" pitchFamily="34" charset="0"/>
                    <a:ea typeface="MS PGothic" panose="020B0600070205080204" pitchFamily="34" charset="-128"/>
                  </a:defRPr>
                </a:lvl4pPr>
                <a:lvl5pPr eaLnBrk="0" hangingPunct="0">
                  <a:defRPr sz="2400">
                    <a:solidFill>
                      <a:schemeClr val="tx1"/>
                    </a:solidFill>
                    <a:latin typeface="Arial" panose="020B060402020202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nb-NO" altLang="id-ID" sz="1100" b="0" i="0" u="none" strike="noStrike" kern="1200" cap="none" spc="0" normalizeH="0" baseline="0" noProof="0">
                  <a:ln>
                    <a:noFill/>
                  </a:ln>
                  <a:solidFill>
                    <a:schemeClr val="bg1"/>
                  </a:solidFill>
                  <a:effectLst/>
                  <a:uLnTx/>
                  <a:uFillTx/>
                  <a:latin typeface="方正黑体简体" panose="03000509000000000000" pitchFamily="2" charset="-122"/>
                  <a:ea typeface="方正黑体简体" panose="03000509000000000000" pitchFamily="2" charset="-122"/>
                </a:endParaRPr>
              </a:p>
            </p:txBody>
          </p:sp>
          <p:sp>
            <p:nvSpPr>
              <p:cNvPr id="10" name="Freeform 260"/>
              <p:cNvSpPr/>
              <p:nvPr/>
            </p:nvSpPr>
            <p:spPr bwMode="auto">
              <a:xfrm>
                <a:off x="7832499" y="3090751"/>
                <a:ext cx="919160" cy="2016582"/>
              </a:xfrm>
              <a:custGeom>
                <a:avLst/>
                <a:gdLst>
                  <a:gd name="T0" fmla="*/ 2147483647 w 490"/>
                  <a:gd name="T1" fmla="*/ 2147483647 h 1074"/>
                  <a:gd name="T2" fmla="*/ 2147483647 w 490"/>
                  <a:gd name="T3" fmla="*/ 2147483647 h 1074"/>
                  <a:gd name="T4" fmla="*/ 2147483647 w 490"/>
                  <a:gd name="T5" fmla="*/ 2147483647 h 1074"/>
                  <a:gd name="T6" fmla="*/ 2147483647 w 490"/>
                  <a:gd name="T7" fmla="*/ 2147483647 h 1074"/>
                  <a:gd name="T8" fmla="*/ 2147483647 w 490"/>
                  <a:gd name="T9" fmla="*/ 2147483647 h 1074"/>
                  <a:gd name="T10" fmla="*/ 2147483647 w 490"/>
                  <a:gd name="T11" fmla="*/ 2147483647 h 1074"/>
                  <a:gd name="T12" fmla="*/ 2147483647 w 490"/>
                  <a:gd name="T13" fmla="*/ 2147483647 h 1074"/>
                  <a:gd name="T14" fmla="*/ 2147483647 w 490"/>
                  <a:gd name="T15" fmla="*/ 2147483647 h 1074"/>
                  <a:gd name="T16" fmla="*/ 2147483647 w 490"/>
                  <a:gd name="T17" fmla="*/ 2147483647 h 1074"/>
                  <a:gd name="T18" fmla="*/ 2147483647 w 490"/>
                  <a:gd name="T19" fmla="*/ 2147483647 h 1074"/>
                  <a:gd name="T20" fmla="*/ 2147483647 w 490"/>
                  <a:gd name="T21" fmla="*/ 2147483647 h 1074"/>
                  <a:gd name="T22" fmla="*/ 2147483647 w 490"/>
                  <a:gd name="T23" fmla="*/ 2147483647 h 1074"/>
                  <a:gd name="T24" fmla="*/ 2147483647 w 490"/>
                  <a:gd name="T25" fmla="*/ 2147483647 h 1074"/>
                  <a:gd name="T26" fmla="*/ 2147483647 w 490"/>
                  <a:gd name="T27" fmla="*/ 2147483647 h 1074"/>
                  <a:gd name="T28" fmla="*/ 2147483647 w 490"/>
                  <a:gd name="T29" fmla="*/ 2147483647 h 1074"/>
                  <a:gd name="T30" fmla="*/ 2147483647 w 490"/>
                  <a:gd name="T31" fmla="*/ 2147483647 h 1074"/>
                  <a:gd name="T32" fmla="*/ 2147483647 w 490"/>
                  <a:gd name="T33" fmla="*/ 2147483647 h 1074"/>
                  <a:gd name="T34" fmla="*/ 2147483647 w 490"/>
                  <a:gd name="T35" fmla="*/ 2147483647 h 1074"/>
                  <a:gd name="T36" fmla="*/ 2147483647 w 490"/>
                  <a:gd name="T37" fmla="*/ 2147483647 h 1074"/>
                  <a:gd name="T38" fmla="*/ 2147483647 w 490"/>
                  <a:gd name="T39" fmla="*/ 2147483647 h 1074"/>
                  <a:gd name="T40" fmla="*/ 2147483647 w 490"/>
                  <a:gd name="T41" fmla="*/ 2147483647 h 1074"/>
                  <a:gd name="T42" fmla="*/ 2147483647 w 490"/>
                  <a:gd name="T43" fmla="*/ 2147483647 h 1074"/>
                  <a:gd name="T44" fmla="*/ 2147483647 w 490"/>
                  <a:gd name="T45" fmla="*/ 2147483647 h 1074"/>
                  <a:gd name="T46" fmla="*/ 2147483647 w 490"/>
                  <a:gd name="T47" fmla="*/ 2147483647 h 1074"/>
                  <a:gd name="T48" fmla="*/ 2147483647 w 490"/>
                  <a:gd name="T49" fmla="*/ 2147483647 h 1074"/>
                  <a:gd name="T50" fmla="*/ 2147483647 w 490"/>
                  <a:gd name="T51" fmla="*/ 2147483647 h 1074"/>
                  <a:gd name="T52" fmla="*/ 2147483647 w 490"/>
                  <a:gd name="T53" fmla="*/ 2147483647 h 1074"/>
                  <a:gd name="T54" fmla="*/ 2147483647 w 490"/>
                  <a:gd name="T55" fmla="*/ 0 h 1074"/>
                  <a:gd name="T56" fmla="*/ 2147483647 w 490"/>
                  <a:gd name="T57" fmla="*/ 2147483647 h 1074"/>
                  <a:gd name="T58" fmla="*/ 2147483647 w 490"/>
                  <a:gd name="T59" fmla="*/ 2147483647 h 1074"/>
                  <a:gd name="T60" fmla="*/ 2147483647 w 490"/>
                  <a:gd name="T61" fmla="*/ 2147483647 h 1074"/>
                  <a:gd name="T62" fmla="*/ 2147483647 w 490"/>
                  <a:gd name="T63" fmla="*/ 2147483647 h 1074"/>
                  <a:gd name="T64" fmla="*/ 2147483647 w 490"/>
                  <a:gd name="T65" fmla="*/ 2147483647 h 1074"/>
                  <a:gd name="T66" fmla="*/ 2147483647 w 490"/>
                  <a:gd name="T67" fmla="*/ 2147483647 h 1074"/>
                  <a:gd name="T68" fmla="*/ 2147483647 w 490"/>
                  <a:gd name="T69" fmla="*/ 2147483647 h 1074"/>
                  <a:gd name="T70" fmla="*/ 2147483647 w 490"/>
                  <a:gd name="T71" fmla="*/ 2147483647 h 1074"/>
                  <a:gd name="T72" fmla="*/ 2147483647 w 490"/>
                  <a:gd name="T73" fmla="*/ 2147483647 h 1074"/>
                  <a:gd name="T74" fmla="*/ 0 w 490"/>
                  <a:gd name="T75" fmla="*/ 2147483647 h 1074"/>
                  <a:gd name="T76" fmla="*/ 0 w 490"/>
                  <a:gd name="T77" fmla="*/ 2147483647 h 1074"/>
                  <a:gd name="T78" fmla="*/ 2147483647 w 490"/>
                  <a:gd name="T79" fmla="*/ 2147483647 h 1074"/>
                  <a:gd name="T80" fmla="*/ 2147483647 w 490"/>
                  <a:gd name="T81" fmla="*/ 2147483647 h 1074"/>
                  <a:gd name="T82" fmla="*/ 2147483647 w 490"/>
                  <a:gd name="T83" fmla="*/ 2147483647 h 1074"/>
                  <a:gd name="T84" fmla="*/ 2147483647 w 490"/>
                  <a:gd name="T85" fmla="*/ 2147483647 h 1074"/>
                  <a:gd name="T86" fmla="*/ 2147483647 w 490"/>
                  <a:gd name="T87" fmla="*/ 2147483647 h 1074"/>
                  <a:gd name="T88" fmla="*/ 2147483647 w 490"/>
                  <a:gd name="T89" fmla="*/ 2147483647 h 1074"/>
                  <a:gd name="T90" fmla="*/ 2147483647 w 490"/>
                  <a:gd name="T91" fmla="*/ 2147483647 h 1074"/>
                  <a:gd name="T92" fmla="*/ 2147483647 w 490"/>
                  <a:gd name="T93" fmla="*/ 2147483647 h 1074"/>
                  <a:gd name="T94" fmla="*/ 2147483647 w 490"/>
                  <a:gd name="T95" fmla="*/ 2147483647 h 1074"/>
                  <a:gd name="T96" fmla="*/ 2147483647 w 490"/>
                  <a:gd name="T97" fmla="*/ 2147483647 h 1074"/>
                  <a:gd name="T98" fmla="*/ 2147483647 w 490"/>
                  <a:gd name="T99" fmla="*/ 2147483647 h 1074"/>
                  <a:gd name="T100" fmla="*/ 2147483647 w 490"/>
                  <a:gd name="T101" fmla="*/ 2147483647 h 1074"/>
                  <a:gd name="T102" fmla="*/ 2147483647 w 490"/>
                  <a:gd name="T103" fmla="*/ 2147483647 h 1074"/>
                  <a:gd name="T104" fmla="*/ 2147483647 w 490"/>
                  <a:gd name="T105" fmla="*/ 2147483647 h 1074"/>
                  <a:gd name="T106" fmla="*/ 2147483647 w 490"/>
                  <a:gd name="T107" fmla="*/ 2147483647 h 1074"/>
                  <a:gd name="T108" fmla="*/ 2147483647 w 490"/>
                  <a:gd name="T109" fmla="*/ 2147483647 h 1074"/>
                  <a:gd name="T110" fmla="*/ 2147483647 w 490"/>
                  <a:gd name="T111" fmla="*/ 2147483647 h 1074"/>
                  <a:gd name="T112" fmla="*/ 2147483647 w 490"/>
                  <a:gd name="T113" fmla="*/ 2147483647 h 107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0"/>
                  <a:gd name="T172" fmla="*/ 0 h 1074"/>
                  <a:gd name="T173" fmla="*/ 490 w 490"/>
                  <a:gd name="T174" fmla="*/ 1074 h 107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0" h="1074">
                    <a:moveTo>
                      <a:pt x="490" y="886"/>
                    </a:moveTo>
                    <a:lnTo>
                      <a:pt x="490" y="886"/>
                    </a:lnTo>
                    <a:lnTo>
                      <a:pt x="463" y="862"/>
                    </a:lnTo>
                    <a:lnTo>
                      <a:pt x="438" y="838"/>
                    </a:lnTo>
                    <a:lnTo>
                      <a:pt x="414" y="812"/>
                    </a:lnTo>
                    <a:lnTo>
                      <a:pt x="392" y="785"/>
                    </a:lnTo>
                    <a:lnTo>
                      <a:pt x="371" y="756"/>
                    </a:lnTo>
                    <a:lnTo>
                      <a:pt x="351" y="726"/>
                    </a:lnTo>
                    <a:lnTo>
                      <a:pt x="333" y="696"/>
                    </a:lnTo>
                    <a:lnTo>
                      <a:pt x="316" y="665"/>
                    </a:lnTo>
                    <a:lnTo>
                      <a:pt x="302" y="632"/>
                    </a:lnTo>
                    <a:lnTo>
                      <a:pt x="289" y="599"/>
                    </a:lnTo>
                    <a:lnTo>
                      <a:pt x="279" y="564"/>
                    </a:lnTo>
                    <a:lnTo>
                      <a:pt x="270" y="529"/>
                    </a:lnTo>
                    <a:lnTo>
                      <a:pt x="262" y="494"/>
                    </a:lnTo>
                    <a:lnTo>
                      <a:pt x="257" y="458"/>
                    </a:lnTo>
                    <a:lnTo>
                      <a:pt x="254" y="420"/>
                    </a:lnTo>
                    <a:lnTo>
                      <a:pt x="253" y="383"/>
                    </a:lnTo>
                    <a:lnTo>
                      <a:pt x="253" y="356"/>
                    </a:lnTo>
                    <a:lnTo>
                      <a:pt x="255" y="328"/>
                    </a:lnTo>
                    <a:lnTo>
                      <a:pt x="258" y="302"/>
                    </a:lnTo>
                    <a:lnTo>
                      <a:pt x="262" y="275"/>
                    </a:lnTo>
                    <a:lnTo>
                      <a:pt x="267" y="249"/>
                    </a:lnTo>
                    <a:lnTo>
                      <a:pt x="272" y="223"/>
                    </a:lnTo>
                    <a:lnTo>
                      <a:pt x="280" y="199"/>
                    </a:lnTo>
                    <a:lnTo>
                      <a:pt x="288" y="174"/>
                    </a:lnTo>
                    <a:lnTo>
                      <a:pt x="211" y="0"/>
                    </a:lnTo>
                    <a:lnTo>
                      <a:pt x="55" y="77"/>
                    </a:lnTo>
                    <a:lnTo>
                      <a:pt x="42" y="113"/>
                    </a:lnTo>
                    <a:lnTo>
                      <a:pt x="31" y="149"/>
                    </a:lnTo>
                    <a:lnTo>
                      <a:pt x="22" y="187"/>
                    </a:lnTo>
                    <a:lnTo>
                      <a:pt x="14" y="226"/>
                    </a:lnTo>
                    <a:lnTo>
                      <a:pt x="8" y="263"/>
                    </a:lnTo>
                    <a:lnTo>
                      <a:pt x="4" y="304"/>
                    </a:lnTo>
                    <a:lnTo>
                      <a:pt x="1" y="343"/>
                    </a:lnTo>
                    <a:lnTo>
                      <a:pt x="0" y="383"/>
                    </a:lnTo>
                    <a:lnTo>
                      <a:pt x="3" y="435"/>
                    </a:lnTo>
                    <a:lnTo>
                      <a:pt x="7" y="485"/>
                    </a:lnTo>
                    <a:lnTo>
                      <a:pt x="13" y="536"/>
                    </a:lnTo>
                    <a:lnTo>
                      <a:pt x="23" y="585"/>
                    </a:lnTo>
                    <a:lnTo>
                      <a:pt x="36" y="633"/>
                    </a:lnTo>
                    <a:lnTo>
                      <a:pt x="51" y="680"/>
                    </a:lnTo>
                    <a:lnTo>
                      <a:pt x="69" y="725"/>
                    </a:lnTo>
                    <a:lnTo>
                      <a:pt x="88" y="770"/>
                    </a:lnTo>
                    <a:lnTo>
                      <a:pt x="110" y="813"/>
                    </a:lnTo>
                    <a:lnTo>
                      <a:pt x="135" y="856"/>
                    </a:lnTo>
                    <a:lnTo>
                      <a:pt x="162" y="896"/>
                    </a:lnTo>
                    <a:lnTo>
                      <a:pt x="191" y="935"/>
                    </a:lnTo>
                    <a:lnTo>
                      <a:pt x="222" y="973"/>
                    </a:lnTo>
                    <a:lnTo>
                      <a:pt x="254" y="1008"/>
                    </a:lnTo>
                    <a:lnTo>
                      <a:pt x="288" y="1043"/>
                    </a:lnTo>
                    <a:lnTo>
                      <a:pt x="324" y="1074"/>
                    </a:lnTo>
                    <a:lnTo>
                      <a:pt x="298" y="909"/>
                    </a:lnTo>
                    <a:lnTo>
                      <a:pt x="490" y="886"/>
                    </a:lnTo>
                    <a:close/>
                  </a:path>
                </a:pathLst>
              </a:custGeom>
              <a:gradFill>
                <a:gsLst>
                  <a:gs pos="0">
                    <a:schemeClr val="accent4"/>
                  </a:gs>
                  <a:gs pos="100000">
                    <a:schemeClr val="accent4">
                      <a:lumMod val="50000"/>
                    </a:schemeClr>
                  </a:gs>
                </a:gsLst>
                <a:lin ang="5400000" scaled="1"/>
              </a:gradFill>
              <a:ln w="9525">
                <a:noFill/>
                <a:miter lim="800000"/>
              </a:ln>
              <a:effec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37931725" indent="-37474525" eaLnBrk="0" hangingPunct="0">
                  <a:defRPr sz="2400">
                    <a:solidFill>
                      <a:schemeClr val="tx1"/>
                    </a:solidFill>
                    <a:latin typeface="Arial" panose="020B0604020202020204" pitchFamily="34" charset="0"/>
                    <a:ea typeface="MS PGothic" panose="020B0600070205080204" pitchFamily="34" charset="-128"/>
                  </a:defRPr>
                </a:lvl2pPr>
                <a:lvl3pPr eaLnBrk="0" hangingPunct="0">
                  <a:defRPr sz="2400">
                    <a:solidFill>
                      <a:schemeClr val="tx1"/>
                    </a:solidFill>
                    <a:latin typeface="Arial" panose="020B0604020202020204" pitchFamily="34" charset="0"/>
                    <a:ea typeface="MS PGothic" panose="020B0600070205080204" pitchFamily="34" charset="-128"/>
                  </a:defRPr>
                </a:lvl3pPr>
                <a:lvl4pPr eaLnBrk="0" hangingPunct="0">
                  <a:defRPr sz="2400">
                    <a:solidFill>
                      <a:schemeClr val="tx1"/>
                    </a:solidFill>
                    <a:latin typeface="Arial" panose="020B0604020202020204" pitchFamily="34" charset="0"/>
                    <a:ea typeface="MS PGothic" panose="020B0600070205080204" pitchFamily="34" charset="-128"/>
                  </a:defRPr>
                </a:lvl4pPr>
                <a:lvl5pPr eaLnBrk="0" hangingPunct="0">
                  <a:defRPr sz="2400">
                    <a:solidFill>
                      <a:schemeClr val="tx1"/>
                    </a:solidFill>
                    <a:latin typeface="Arial" panose="020B060402020202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nb-NO" altLang="id-ID" sz="1100" b="0" i="0" u="none" strike="noStrike" kern="1200" cap="none" spc="0" normalizeH="0" baseline="0" noProof="0">
                  <a:ln>
                    <a:noFill/>
                  </a:ln>
                  <a:solidFill>
                    <a:schemeClr val="bg1"/>
                  </a:solidFill>
                  <a:effectLst/>
                  <a:uLnTx/>
                  <a:uFillTx/>
                  <a:latin typeface="方正黑体简体" panose="03000509000000000000" pitchFamily="2" charset="-122"/>
                  <a:ea typeface="方正黑体简体" panose="03000509000000000000" pitchFamily="2" charset="-122"/>
                </a:endParaRPr>
              </a:p>
            </p:txBody>
          </p:sp>
          <p:sp>
            <p:nvSpPr>
              <p:cNvPr id="11" name="Rectangle 17"/>
              <p:cNvSpPr/>
              <p:nvPr/>
            </p:nvSpPr>
            <p:spPr>
              <a:xfrm>
                <a:off x="8655843" y="3762167"/>
                <a:ext cx="1820495" cy="80825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cs typeface="Open Sans" panose="020B0606030504020204" pitchFamily="34" charset="0"/>
                  </a:rPr>
                  <a:t>双击输入替换内容内容双击输入替换内容内容双击输入替换内容内容</a:t>
                </a:r>
                <a:endParaRPr kumimoji="0" lang="en-US" altLang="zh-CN" sz="14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cs typeface="Open Sans" panose="020B0606030504020204" pitchFamily="34" charset="0"/>
                </a:endParaRPr>
              </a:p>
            </p:txBody>
          </p:sp>
        </p:grpSp>
        <p:sp>
          <p:nvSpPr>
            <p:cNvPr id="5" name="PA_库_文本框 3"/>
            <p:cNvSpPr txBox="1"/>
            <p:nvPr>
              <p:custDataLst>
                <p:tags r:id="rId2"/>
              </p:custDataLst>
            </p:nvPr>
          </p:nvSpPr>
          <p:spPr>
            <a:xfrm>
              <a:off x="1604864" y="3302468"/>
              <a:ext cx="1747648" cy="364260"/>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rPr>
                <a:t>在此添加标题</a:t>
              </a:r>
              <a:endParaRPr kumimoji="0" lang="zh-CN" altLang="en-US" sz="24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4025" y="-275211"/>
            <a:ext cx="14580050" cy="8200844"/>
          </a:xfrm>
          <a:prstGeom prst="rect">
            <a:avLst/>
          </a:prstGeom>
        </p:spPr>
      </p:pic>
      <p:sp>
        <p:nvSpPr>
          <p:cNvPr id="12" name="PA_库_矩形 18"/>
          <p:cNvSpPr/>
          <p:nvPr>
            <p:custDataLst>
              <p:tags r:id="rId3"/>
            </p:custDataLst>
          </p:nvPr>
        </p:nvSpPr>
        <p:spPr>
          <a:xfrm>
            <a:off x="5153332" y="4793247"/>
            <a:ext cx="5565775" cy="102438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cs typeface="Open Sans" panose="020B0606030504020204" pitchFamily="34" charset="0"/>
              </a:rPr>
              <a:t>双击输入替换内容内容双击输入替换内容内容双击输入替换内容内容双击输入替换内容内容双击输入替换内容内容双击输入替换内容内容</a:t>
            </a:r>
            <a:endParaRPr kumimoji="0" lang="en-US" altLang="zh-CN" sz="14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cs typeface="Open Sans" panose="020B0606030504020204" pitchFamily="34" charset="0"/>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4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cs typeface="Open Sans" panose="020B0606030504020204" pitchFamily="34" charset="0"/>
            </a:endParaRPr>
          </a:p>
        </p:txBody>
      </p:sp>
      <p:graphicFrame>
        <p:nvGraphicFramePr>
          <p:cNvPr id="13" name="PA_库_Chart 32"/>
          <p:cNvGraphicFramePr/>
          <p:nvPr>
            <p:custDataLst>
              <p:tags r:id="rId4"/>
            </p:custDataLst>
          </p:nvPr>
        </p:nvGraphicFramePr>
        <p:xfrm>
          <a:off x="5153332" y="1773663"/>
          <a:ext cx="6167180" cy="2634912"/>
        </p:xfrm>
        <a:graphic>
          <a:graphicData uri="http://schemas.openxmlformats.org/drawingml/2006/chart">
            <c:chart xmlns:c="http://schemas.openxmlformats.org/drawingml/2006/chart" xmlns:r="http://schemas.openxmlformats.org/officeDocument/2006/relationships" r:id="rId1"/>
          </a:graphicData>
        </a:graphic>
      </p:graphicFrame>
      <p:grpSp>
        <p:nvGrpSpPr>
          <p:cNvPr id="14" name="组合 13"/>
          <p:cNvGrpSpPr/>
          <p:nvPr/>
        </p:nvGrpSpPr>
        <p:grpSpPr>
          <a:xfrm>
            <a:off x="1532204" y="2167882"/>
            <a:ext cx="2804688" cy="1561843"/>
            <a:chOff x="5139070" y="2167882"/>
            <a:chExt cx="1841558" cy="1561843"/>
          </a:xfrm>
        </p:grpSpPr>
        <p:sp>
          <p:nvSpPr>
            <p:cNvPr id="15" name="PA_库_文本框 33"/>
            <p:cNvSpPr txBox="1"/>
            <p:nvPr>
              <p:custDataLst>
                <p:tags r:id="rId5"/>
              </p:custDataLst>
            </p:nvPr>
          </p:nvSpPr>
          <p:spPr>
            <a:xfrm>
              <a:off x="5220475" y="2167882"/>
              <a:ext cx="956567" cy="510778"/>
            </a:xfrm>
            <a:prstGeom prst="roundRect">
              <a:avLst/>
            </a:prstGeom>
            <a:gradFill>
              <a:gsLst>
                <a:gs pos="0">
                  <a:schemeClr val="accent4">
                    <a:lumMod val="75000"/>
                  </a:schemeClr>
                </a:gs>
                <a:gs pos="51680">
                  <a:schemeClr val="accent4"/>
                </a:gs>
                <a:gs pos="95000">
                  <a:schemeClr val="accent4">
                    <a:lumMod val="50000"/>
                  </a:schemeClr>
                </a:gs>
              </a:gsLst>
              <a:lin ang="5400000" scaled="1"/>
            </a:grad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cs typeface="Open Sans" panose="020B0606030504020204" pitchFamily="34" charset="0"/>
                </a:rPr>
                <a:t>添加标题</a:t>
              </a:r>
              <a:endParaRPr kumimoji="0" lang="en-US" sz="24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cs typeface="Open Sans" panose="020B0606030504020204" pitchFamily="34" charset="0"/>
              </a:endParaRPr>
            </a:p>
          </p:txBody>
        </p:sp>
        <p:sp>
          <p:nvSpPr>
            <p:cNvPr id="16" name="PA_库_矩形 34"/>
            <p:cNvSpPr/>
            <p:nvPr>
              <p:custDataLst>
                <p:tags r:id="rId6"/>
              </p:custDataLst>
            </p:nvPr>
          </p:nvSpPr>
          <p:spPr>
            <a:xfrm>
              <a:off x="5139070" y="2823836"/>
              <a:ext cx="1841558" cy="905889"/>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cs typeface="Open Sans" panose="020B0606030504020204" pitchFamily="34" charset="0"/>
                </a:rPr>
                <a:t>双击输入替换内容内容双击输入替换内容内容双击输入替换内容内容</a:t>
              </a:r>
              <a:endParaRPr kumimoji="0" lang="en-US" altLang="zh-CN" sz="14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cs typeface="Open Sans" panose="020B0606030504020204" pitchFamily="34" charset="0"/>
              </a:endParaRPr>
            </a:p>
          </p:txBody>
        </p:sp>
      </p:grpSp>
      <p:grpSp>
        <p:nvGrpSpPr>
          <p:cNvPr id="17" name="组合 16"/>
          <p:cNvGrpSpPr/>
          <p:nvPr/>
        </p:nvGrpSpPr>
        <p:grpSpPr>
          <a:xfrm>
            <a:off x="1532204" y="4034164"/>
            <a:ext cx="2804688" cy="1565899"/>
            <a:chOff x="5139070" y="3446829"/>
            <a:chExt cx="1841558" cy="1565899"/>
          </a:xfrm>
        </p:grpSpPr>
        <p:sp>
          <p:nvSpPr>
            <p:cNvPr id="18" name="PA_库_文本框 35"/>
            <p:cNvSpPr txBox="1"/>
            <p:nvPr>
              <p:custDataLst>
                <p:tags r:id="rId7"/>
              </p:custDataLst>
            </p:nvPr>
          </p:nvSpPr>
          <p:spPr>
            <a:xfrm>
              <a:off x="5220475" y="3446829"/>
              <a:ext cx="956567" cy="510778"/>
            </a:xfrm>
            <a:prstGeom prst="roundRect">
              <a:avLst/>
            </a:prstGeom>
            <a:gradFill>
              <a:gsLst>
                <a:gs pos="0">
                  <a:schemeClr val="accent4">
                    <a:lumMod val="75000"/>
                  </a:schemeClr>
                </a:gs>
                <a:gs pos="51680">
                  <a:schemeClr val="accent4"/>
                </a:gs>
                <a:gs pos="95000">
                  <a:schemeClr val="accent4">
                    <a:lumMod val="50000"/>
                  </a:schemeClr>
                </a:gs>
              </a:gsLst>
              <a:lin ang="5400000" scaled="1"/>
            </a:grad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cs typeface="Open Sans" panose="020B0606030504020204" pitchFamily="34" charset="0"/>
                </a:rPr>
                <a:t>添加标题</a:t>
              </a:r>
              <a:endParaRPr kumimoji="0" lang="en-US" altLang="zh-CN" sz="24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cs typeface="Open Sans" panose="020B0606030504020204" pitchFamily="34" charset="0"/>
              </a:endParaRPr>
            </a:p>
          </p:txBody>
        </p:sp>
        <p:sp>
          <p:nvSpPr>
            <p:cNvPr id="19" name="PA_库_矩形 36"/>
            <p:cNvSpPr/>
            <p:nvPr>
              <p:custDataLst>
                <p:tags r:id="rId8"/>
              </p:custDataLst>
            </p:nvPr>
          </p:nvSpPr>
          <p:spPr>
            <a:xfrm>
              <a:off x="5139070" y="4106839"/>
              <a:ext cx="1841558" cy="905889"/>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cs typeface="Open Sans" panose="020B0606030504020204" pitchFamily="34" charset="0"/>
                </a:rPr>
                <a:t>双击输入替换内容内容双击输入替换内容内容双击输入替换内容内容</a:t>
              </a:r>
              <a:endParaRPr kumimoji="0" lang="en-US" altLang="zh-CN" sz="1400" b="0" i="0" u="none" strike="noStrike" kern="1200" cap="none" spc="0" normalizeH="0" baseline="0" noProof="0" dirty="0">
                <a:ln>
                  <a:noFill/>
                </a:ln>
                <a:solidFill>
                  <a:schemeClr val="bg1"/>
                </a:solidFill>
                <a:effectLst/>
                <a:uLnTx/>
                <a:uFillTx/>
                <a:latin typeface="方正黑体简体" panose="03000509000000000000" pitchFamily="2" charset="-122"/>
                <a:ea typeface="方正黑体简体" panose="03000509000000000000" pitchFamily="2" charset="-122"/>
                <a:cs typeface="Open Sans" panose="020B0606030504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60000" fill="hold" nodeType="withEffect" p14:presetBounceEnd="40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40000">
                                          <p:cBhvr additive="base">
                                            <p:cTn id="7"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40000">
                                          <p:cBhvr additive="base">
                                            <p:cTn id="11"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Graphic spid="13" grpId="0">
            <p:bldAsOne/>
          </p:bldGraphic>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6000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14" presetClass="entr" presetSubtype="1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Graphic spid="13" grpId="0">
            <p:bldAsOne/>
          </p:bldGraphic>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94025" y="-275211"/>
            <a:ext cx="14580050" cy="8200844"/>
          </a:xfrm>
          <a:prstGeom prst="rect">
            <a:avLst/>
          </a:prstGeom>
        </p:spPr>
      </p:pic>
      <p:sp>
        <p:nvSpPr>
          <p:cNvPr id="11" name="Arrow: Pentagon 53"/>
          <p:cNvSpPr/>
          <p:nvPr/>
        </p:nvSpPr>
        <p:spPr>
          <a:xfrm rot="5400000" flipH="1" flipV="1">
            <a:off x="2492860" y="2698377"/>
            <a:ext cx="986650" cy="566746"/>
          </a:xfrm>
          <a:prstGeom prst="homePlate">
            <a:avLst>
              <a:gd name="adj" fmla="val 32585"/>
            </a:avLst>
          </a:prstGeom>
          <a:gradFill>
            <a:gsLst>
              <a:gs pos="0">
                <a:schemeClr val="accent4"/>
              </a:gs>
              <a:gs pos="88000">
                <a:schemeClr val="accent4">
                  <a:lumMod val="50000"/>
                </a:schemeClr>
              </a:gs>
            </a:gsLst>
            <a:lin ang="0" scaled="1"/>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20" name="Arrow: Pentagon 52"/>
          <p:cNvSpPr/>
          <p:nvPr/>
        </p:nvSpPr>
        <p:spPr>
          <a:xfrm rot="5400000" flipH="1" flipV="1">
            <a:off x="7032651" y="2698377"/>
            <a:ext cx="986650" cy="566746"/>
          </a:xfrm>
          <a:prstGeom prst="homePlate">
            <a:avLst>
              <a:gd name="adj" fmla="val 32585"/>
            </a:avLst>
          </a:prstGeom>
          <a:gradFill>
            <a:gsLst>
              <a:gs pos="0">
                <a:schemeClr val="accent4"/>
              </a:gs>
              <a:gs pos="88000">
                <a:schemeClr val="accent4">
                  <a:lumMod val="50000"/>
                </a:schemeClr>
              </a:gs>
            </a:gsLst>
            <a:lin ang="0" scaled="1"/>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21" name="Arrow: Pentagon 50"/>
          <p:cNvSpPr/>
          <p:nvPr/>
        </p:nvSpPr>
        <p:spPr>
          <a:xfrm rot="16200000" flipH="1">
            <a:off x="4744356" y="4321082"/>
            <a:ext cx="986650" cy="566746"/>
          </a:xfrm>
          <a:prstGeom prst="homePlate">
            <a:avLst>
              <a:gd name="adj" fmla="val 32585"/>
            </a:avLst>
          </a:prstGeom>
          <a:gradFill>
            <a:gsLst>
              <a:gs pos="0">
                <a:schemeClr val="accent4"/>
              </a:gs>
              <a:gs pos="88000">
                <a:schemeClr val="accent4">
                  <a:lumMod val="50000"/>
                </a:schemeClr>
              </a:gs>
            </a:gsLst>
            <a:lin ang="0" scaled="1"/>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22" name="Arrow: Pentagon 51"/>
          <p:cNvSpPr/>
          <p:nvPr/>
        </p:nvSpPr>
        <p:spPr>
          <a:xfrm rot="16200000" flipH="1">
            <a:off x="711823" y="4321082"/>
            <a:ext cx="986650" cy="566746"/>
          </a:xfrm>
          <a:prstGeom prst="homePlate">
            <a:avLst>
              <a:gd name="adj" fmla="val 32585"/>
            </a:avLst>
          </a:prstGeom>
          <a:gradFill>
            <a:gsLst>
              <a:gs pos="0">
                <a:schemeClr val="accent4"/>
              </a:gs>
              <a:gs pos="88000">
                <a:schemeClr val="accent4">
                  <a:lumMod val="50000"/>
                </a:schemeClr>
              </a:gs>
            </a:gsLst>
            <a:lin ang="0" scaled="1"/>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23" name="Arrow: Pentagon 13"/>
          <p:cNvSpPr/>
          <p:nvPr/>
        </p:nvSpPr>
        <p:spPr>
          <a:xfrm rot="16200000" flipH="1">
            <a:off x="9283763" y="4321082"/>
            <a:ext cx="986650" cy="566746"/>
          </a:xfrm>
          <a:prstGeom prst="homePlate">
            <a:avLst>
              <a:gd name="adj" fmla="val 32585"/>
            </a:avLst>
          </a:prstGeom>
          <a:gradFill>
            <a:gsLst>
              <a:gs pos="0">
                <a:schemeClr val="accent4"/>
              </a:gs>
              <a:gs pos="88000">
                <a:schemeClr val="accent4">
                  <a:lumMod val="50000"/>
                </a:schemeClr>
              </a:gs>
            </a:gsLst>
            <a:lin ang="0" scaled="1"/>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24" name="TextBox 6"/>
          <p:cNvSpPr txBox="1"/>
          <p:nvPr/>
        </p:nvSpPr>
        <p:spPr>
          <a:xfrm>
            <a:off x="3406537" y="2606257"/>
            <a:ext cx="3069581" cy="369332"/>
          </a:xfrm>
          <a:prstGeom prst="rect">
            <a:avLst/>
          </a:prstGeom>
          <a:noFill/>
        </p:spPr>
        <p:txBody>
          <a:bodyPr wrap="square" lIns="91440" tIns="45720" rIns="91440" bIns="45720" rtlCol="0">
            <a:spAutoFit/>
          </a:bodyPr>
          <a:lstStyle/>
          <a:p>
            <a:r>
              <a:rPr lang="zh-CN" altLang="en-US"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rPr>
              <a:t>此处添加标题</a:t>
            </a:r>
            <a:endParaRPr lang="en-US" altLang="zh-CN"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25" name="TextBox 10"/>
          <p:cNvSpPr txBox="1"/>
          <p:nvPr/>
        </p:nvSpPr>
        <p:spPr>
          <a:xfrm>
            <a:off x="7955547" y="2602479"/>
            <a:ext cx="3069581" cy="369332"/>
          </a:xfrm>
          <a:prstGeom prst="rect">
            <a:avLst/>
          </a:prstGeom>
          <a:noFill/>
        </p:spPr>
        <p:txBody>
          <a:bodyPr wrap="square" lIns="91440" tIns="45720" rIns="91440" bIns="45720" rtlCol="0">
            <a:spAutoFit/>
          </a:bodyPr>
          <a:lstStyle/>
          <a:p>
            <a:r>
              <a:rPr lang="zh-CN" altLang="en-US"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rPr>
              <a:t>此处添加标题</a:t>
            </a:r>
            <a:endParaRPr lang="en-US" altLang="zh-CN"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26" name="TextBox 4"/>
          <p:cNvSpPr txBox="1"/>
          <p:nvPr/>
        </p:nvSpPr>
        <p:spPr>
          <a:xfrm>
            <a:off x="1612324" y="4165831"/>
            <a:ext cx="1794213" cy="369332"/>
          </a:xfrm>
          <a:prstGeom prst="rect">
            <a:avLst/>
          </a:prstGeom>
          <a:noFill/>
        </p:spPr>
        <p:txBody>
          <a:bodyPr wrap="square" lIns="91440" tIns="45720" rIns="91440" bIns="45720" rtlCol="0">
            <a:spAutoFit/>
          </a:bodyPr>
          <a:lstStyle/>
          <a:p>
            <a:r>
              <a:rPr lang="zh-CN" altLang="en-US"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rPr>
              <a:t>此处添加标题</a:t>
            </a:r>
            <a:endParaRPr lang="en-US" altLang="zh-CN"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27" name="TextBox 8"/>
          <p:cNvSpPr txBox="1"/>
          <p:nvPr/>
        </p:nvSpPr>
        <p:spPr>
          <a:xfrm>
            <a:off x="5617833" y="4619936"/>
            <a:ext cx="3069581" cy="369332"/>
          </a:xfrm>
          <a:prstGeom prst="rect">
            <a:avLst/>
          </a:prstGeom>
          <a:noFill/>
        </p:spPr>
        <p:txBody>
          <a:bodyPr wrap="square" lIns="91440" tIns="45720" rIns="91440" bIns="45720" rtlCol="0">
            <a:spAutoFit/>
          </a:bodyPr>
          <a:lstStyle/>
          <a:p>
            <a:r>
              <a:rPr lang="zh-CN" altLang="en-US"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rPr>
              <a:t>此处添加标题</a:t>
            </a:r>
            <a:endParaRPr lang="en-US" altLang="zh-CN"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28" name="TextBox 17"/>
          <p:cNvSpPr txBox="1"/>
          <p:nvPr/>
        </p:nvSpPr>
        <p:spPr>
          <a:xfrm>
            <a:off x="10166491" y="4619936"/>
            <a:ext cx="1655413" cy="369332"/>
          </a:xfrm>
          <a:prstGeom prst="rect">
            <a:avLst/>
          </a:prstGeom>
          <a:noFill/>
        </p:spPr>
        <p:txBody>
          <a:bodyPr wrap="square" lIns="91440" tIns="45720" rIns="91440" bIns="45720" rtlCol="0">
            <a:spAutoFit/>
          </a:bodyPr>
          <a:lstStyle/>
          <a:p>
            <a:r>
              <a:rPr lang="zh-CN" altLang="en-US"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rPr>
              <a:t>此处添加标题</a:t>
            </a:r>
            <a:endParaRPr lang="en-US" altLang="zh-CN"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endParaRPr>
          </a:p>
        </p:txBody>
      </p:sp>
      <p:grpSp>
        <p:nvGrpSpPr>
          <p:cNvPr id="29" name="Group 2"/>
          <p:cNvGrpSpPr/>
          <p:nvPr/>
        </p:nvGrpSpPr>
        <p:grpSpPr>
          <a:xfrm flipH="1">
            <a:off x="0" y="3625731"/>
            <a:ext cx="11364036" cy="352550"/>
            <a:chOff x="827964" y="3816231"/>
            <a:chExt cx="11364036" cy="352550"/>
          </a:xfrm>
          <a:gradFill>
            <a:gsLst>
              <a:gs pos="0">
                <a:schemeClr val="accent1">
                  <a:lumMod val="75000"/>
                </a:schemeClr>
              </a:gs>
              <a:gs pos="88000">
                <a:schemeClr val="accent1"/>
              </a:gs>
            </a:gsLst>
            <a:lin ang="0" scaled="1"/>
          </a:gradFill>
          <a:effectLst>
            <a:outerShdw blurRad="50800" dist="38100" dir="8100000" algn="tr" rotWithShape="0">
              <a:prstClr val="black">
                <a:alpha val="40000"/>
              </a:prstClr>
            </a:outerShdw>
          </a:effectLst>
        </p:grpSpPr>
        <p:sp>
          <p:nvSpPr>
            <p:cNvPr id="30" name="Freeform: Shape 43"/>
            <p:cNvSpPr/>
            <p:nvPr/>
          </p:nvSpPr>
          <p:spPr>
            <a:xfrm>
              <a:off x="827964" y="3816231"/>
              <a:ext cx="1873250" cy="336035"/>
            </a:xfrm>
            <a:custGeom>
              <a:avLst/>
              <a:gdLst>
                <a:gd name="connsiteX0" fmla="*/ 0 w 1873250"/>
                <a:gd name="connsiteY0" fmla="*/ 168017 h 336035"/>
                <a:gd name="connsiteX1" fmla="*/ 0 w 1873250"/>
                <a:gd name="connsiteY1" fmla="*/ 168018 h 336035"/>
                <a:gd name="connsiteX2" fmla="*/ 0 w 1873250"/>
                <a:gd name="connsiteY2" fmla="*/ 168018 h 336035"/>
                <a:gd name="connsiteX3" fmla="*/ 168018 w 1873250"/>
                <a:gd name="connsiteY3" fmla="*/ 0 h 336035"/>
                <a:gd name="connsiteX4" fmla="*/ 1873250 w 1873250"/>
                <a:gd name="connsiteY4" fmla="*/ 0 h 336035"/>
                <a:gd name="connsiteX5" fmla="*/ 1873250 w 1873250"/>
                <a:gd name="connsiteY5" fmla="*/ 336035 h 336035"/>
                <a:gd name="connsiteX6" fmla="*/ 168018 w 1873250"/>
                <a:gd name="connsiteY6" fmla="*/ 336035 h 336035"/>
                <a:gd name="connsiteX7" fmla="*/ 13204 w 1873250"/>
                <a:gd name="connsiteY7" fmla="*/ 233417 h 336035"/>
                <a:gd name="connsiteX8" fmla="*/ 0 w 1873250"/>
                <a:gd name="connsiteY8" fmla="*/ 168018 h 336035"/>
                <a:gd name="connsiteX9" fmla="*/ 13204 w 1873250"/>
                <a:gd name="connsiteY9" fmla="*/ 102618 h 336035"/>
                <a:gd name="connsiteX10" fmla="*/ 168018 w 1873250"/>
                <a:gd name="connsiteY10" fmla="*/ 0 h 336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73250" h="336035">
                  <a:moveTo>
                    <a:pt x="0" y="168017"/>
                  </a:moveTo>
                  <a:lnTo>
                    <a:pt x="0" y="168018"/>
                  </a:lnTo>
                  <a:lnTo>
                    <a:pt x="0" y="168018"/>
                  </a:lnTo>
                  <a:close/>
                  <a:moveTo>
                    <a:pt x="168018" y="0"/>
                  </a:moveTo>
                  <a:lnTo>
                    <a:pt x="1873250" y="0"/>
                  </a:lnTo>
                  <a:lnTo>
                    <a:pt x="1873250" y="336035"/>
                  </a:lnTo>
                  <a:lnTo>
                    <a:pt x="168018" y="336035"/>
                  </a:lnTo>
                  <a:cubicBezTo>
                    <a:pt x="98423" y="336035"/>
                    <a:pt x="38710" y="293722"/>
                    <a:pt x="13204" y="233417"/>
                  </a:cubicBezTo>
                  <a:lnTo>
                    <a:pt x="0" y="168018"/>
                  </a:lnTo>
                  <a:lnTo>
                    <a:pt x="13204" y="102618"/>
                  </a:lnTo>
                  <a:cubicBezTo>
                    <a:pt x="38710" y="42314"/>
                    <a:pt x="98423" y="0"/>
                    <a:pt x="168018" y="0"/>
                  </a:cubicBezTo>
                  <a:close/>
                </a:path>
              </a:pathLst>
            </a:custGeom>
            <a:gradFill>
              <a:gsLst>
                <a:gs pos="0">
                  <a:schemeClr val="accent4"/>
                </a:gs>
                <a:gs pos="88000">
                  <a:schemeClr val="accent4">
                    <a:lumMod val="50000"/>
                  </a:schemeClr>
                </a:gs>
              </a:gsLst>
              <a:lin ang="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rPr>
                <a:t>2018</a:t>
              </a:r>
              <a:endParaRPr lang="id-ID" altLang="zh-CN" sz="1600"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31" name="Rectangle 44"/>
            <p:cNvSpPr/>
            <p:nvPr/>
          </p:nvSpPr>
          <p:spPr>
            <a:xfrm>
              <a:off x="2758364" y="3816231"/>
              <a:ext cx="2209800" cy="336035"/>
            </a:xfrm>
            <a:prstGeom prst="rect">
              <a:avLst/>
            </a:prstGeom>
            <a:gradFill>
              <a:gsLst>
                <a:gs pos="0">
                  <a:schemeClr val="accent4"/>
                </a:gs>
                <a:gs pos="88000">
                  <a:schemeClr val="accent4">
                    <a:lumMod val="5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rPr>
                <a:t>2017</a:t>
              </a:r>
              <a:endParaRPr lang="id-ID" altLang="zh-CN" sz="1600"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32" name="Rectangle 45"/>
            <p:cNvSpPr/>
            <p:nvPr/>
          </p:nvSpPr>
          <p:spPr>
            <a:xfrm>
              <a:off x="5025314" y="3832746"/>
              <a:ext cx="2209800" cy="336035"/>
            </a:xfrm>
            <a:prstGeom prst="rect">
              <a:avLst/>
            </a:prstGeom>
            <a:gradFill>
              <a:gsLst>
                <a:gs pos="0">
                  <a:schemeClr val="accent4"/>
                </a:gs>
                <a:gs pos="88000">
                  <a:schemeClr val="accent4">
                    <a:lumMod val="5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rPr>
                <a:t>2016</a:t>
              </a:r>
              <a:endParaRPr lang="id-ID" altLang="zh-CN" sz="1600"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33" name="Rectangle 46"/>
            <p:cNvSpPr/>
            <p:nvPr/>
          </p:nvSpPr>
          <p:spPr>
            <a:xfrm>
              <a:off x="7292264" y="3832746"/>
              <a:ext cx="2209800" cy="336035"/>
            </a:xfrm>
            <a:prstGeom prst="rect">
              <a:avLst/>
            </a:prstGeom>
            <a:gradFill>
              <a:gsLst>
                <a:gs pos="0">
                  <a:schemeClr val="accent4"/>
                </a:gs>
                <a:gs pos="88000">
                  <a:schemeClr val="accent4">
                    <a:lumMod val="5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rPr>
                <a:t>2015</a:t>
              </a:r>
              <a:endParaRPr lang="id-ID" altLang="zh-CN" sz="1600"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34" name="Rectangle 47"/>
            <p:cNvSpPr/>
            <p:nvPr/>
          </p:nvSpPr>
          <p:spPr>
            <a:xfrm>
              <a:off x="9559214" y="3832746"/>
              <a:ext cx="2632786" cy="336035"/>
            </a:xfrm>
            <a:prstGeom prst="rect">
              <a:avLst/>
            </a:prstGeom>
            <a:gradFill>
              <a:gsLst>
                <a:gs pos="0">
                  <a:schemeClr val="accent4"/>
                </a:gs>
                <a:gs pos="88000">
                  <a:schemeClr val="accent4">
                    <a:lumMod val="5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rPr>
                <a:t>2014</a:t>
              </a:r>
              <a:endParaRPr lang="id-ID" altLang="zh-CN" sz="1600" dirty="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endParaRPr>
            </a:p>
          </p:txBody>
        </p:sp>
      </p:grpSp>
      <p:grpSp>
        <p:nvGrpSpPr>
          <p:cNvPr id="35" name="Group 38"/>
          <p:cNvGrpSpPr/>
          <p:nvPr/>
        </p:nvGrpSpPr>
        <p:grpSpPr>
          <a:xfrm flipH="1">
            <a:off x="1122238" y="3563932"/>
            <a:ext cx="8707763" cy="458024"/>
            <a:chOff x="1235777" y="3563932"/>
            <a:chExt cx="8707763" cy="458024"/>
          </a:xfrm>
          <a:gradFill>
            <a:gsLst>
              <a:gs pos="0">
                <a:schemeClr val="accent1">
                  <a:lumMod val="75000"/>
                </a:schemeClr>
              </a:gs>
              <a:gs pos="87000">
                <a:schemeClr val="accent1"/>
              </a:gs>
            </a:gsLst>
            <a:lin ang="0" scaled="1"/>
          </a:gradFill>
        </p:grpSpPr>
        <p:sp>
          <p:nvSpPr>
            <p:cNvPr id="36" name="Teardrop 34"/>
            <p:cNvSpPr/>
            <p:nvPr/>
          </p:nvSpPr>
          <p:spPr>
            <a:xfrm rot="18900000">
              <a:off x="3478380" y="3563932"/>
              <a:ext cx="122841" cy="122841"/>
            </a:xfrm>
            <a:prstGeom prst="teardrop">
              <a:avLst/>
            </a:prstGeom>
            <a:gradFill>
              <a:gsLst>
                <a:gs pos="0">
                  <a:schemeClr val="accent4"/>
                </a:gs>
                <a:gs pos="87000">
                  <a:schemeClr val="accent4">
                    <a:lumMod val="50000"/>
                  </a:schemeClr>
                </a:gs>
              </a:gsLst>
              <a:lin ang="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37" name="Teardrop 60"/>
            <p:cNvSpPr/>
            <p:nvPr/>
          </p:nvSpPr>
          <p:spPr>
            <a:xfrm rot="18900000">
              <a:off x="8018171" y="3563933"/>
              <a:ext cx="122841" cy="122841"/>
            </a:xfrm>
            <a:prstGeom prst="teardrop">
              <a:avLst/>
            </a:prstGeom>
            <a:gradFill>
              <a:gsLst>
                <a:gs pos="0">
                  <a:schemeClr val="accent4"/>
                </a:gs>
                <a:gs pos="87000">
                  <a:schemeClr val="accent4">
                    <a:lumMod val="50000"/>
                  </a:schemeClr>
                </a:gs>
              </a:gsLst>
              <a:lin ang="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38" name="Teardrop 61"/>
            <p:cNvSpPr/>
            <p:nvPr/>
          </p:nvSpPr>
          <p:spPr>
            <a:xfrm rot="2700000" flipV="1">
              <a:off x="9820699" y="3899114"/>
              <a:ext cx="122841" cy="122841"/>
            </a:xfrm>
            <a:prstGeom prst="teardrop">
              <a:avLst/>
            </a:prstGeom>
            <a:gradFill>
              <a:gsLst>
                <a:gs pos="0">
                  <a:schemeClr val="accent4"/>
                </a:gs>
                <a:gs pos="87000">
                  <a:schemeClr val="accent4">
                    <a:lumMod val="50000"/>
                  </a:schemeClr>
                </a:gs>
              </a:gsLst>
              <a:lin ang="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39" name="Teardrop 62"/>
            <p:cNvSpPr/>
            <p:nvPr/>
          </p:nvSpPr>
          <p:spPr>
            <a:xfrm rot="2700000" flipV="1">
              <a:off x="5764227" y="3899115"/>
              <a:ext cx="122841" cy="122841"/>
            </a:xfrm>
            <a:prstGeom prst="teardrop">
              <a:avLst/>
            </a:prstGeom>
            <a:gradFill>
              <a:gsLst>
                <a:gs pos="0">
                  <a:schemeClr val="accent4"/>
                </a:gs>
                <a:gs pos="87000">
                  <a:schemeClr val="accent4">
                    <a:lumMod val="50000"/>
                  </a:schemeClr>
                </a:gs>
              </a:gsLst>
              <a:lin ang="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40" name="Teardrop 63"/>
            <p:cNvSpPr/>
            <p:nvPr/>
          </p:nvSpPr>
          <p:spPr>
            <a:xfrm rot="2700000" flipV="1">
              <a:off x="1235777" y="3899115"/>
              <a:ext cx="122841" cy="122841"/>
            </a:xfrm>
            <a:prstGeom prst="teardrop">
              <a:avLst/>
            </a:prstGeom>
            <a:gradFill>
              <a:gsLst>
                <a:gs pos="0">
                  <a:schemeClr val="accent4"/>
                </a:gs>
                <a:gs pos="87000">
                  <a:schemeClr val="accent4">
                    <a:lumMod val="50000"/>
                  </a:schemeClr>
                </a:gs>
              </a:gsLst>
              <a:lin ang="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方正黑体简体" panose="03000509000000000000" pitchFamily="2" charset="-122"/>
                <a:ea typeface="方正黑体简体" panose="03000509000000000000" pitchFamily="2" charset="-122"/>
                <a:sym typeface="微软雅黑" panose="020B0503020204020204" pitchFamily="34" charset="-122"/>
              </a:endParaRPr>
            </a:p>
          </p:txBody>
        </p:sp>
      </p:grpSp>
      <p:sp>
        <p:nvSpPr>
          <p:cNvPr id="41" name="AutoShape 4"/>
          <p:cNvSpPr/>
          <p:nvPr/>
        </p:nvSpPr>
        <p:spPr bwMode="auto">
          <a:xfrm>
            <a:off x="9583650" y="4306081"/>
            <a:ext cx="386876" cy="3882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600" dirty="0">
              <a:solidFill>
                <a:schemeClr val="bg1"/>
              </a:solidFill>
              <a:effectLst>
                <a:outerShdw blurRad="38100" dist="38100" dir="2700000" algn="tl">
                  <a:srgbClr val="000000"/>
                </a:outerShdw>
              </a:effectLst>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42" name="AutoShape 28"/>
          <p:cNvSpPr/>
          <p:nvPr/>
        </p:nvSpPr>
        <p:spPr bwMode="auto">
          <a:xfrm>
            <a:off x="7327032" y="2762522"/>
            <a:ext cx="400547" cy="3673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600" dirty="0">
              <a:solidFill>
                <a:schemeClr val="bg1"/>
              </a:solidFill>
              <a:effectLst>
                <a:outerShdw blurRad="38100" dist="38100" dir="2700000" algn="tl">
                  <a:srgbClr val="000000"/>
                </a:outerShdw>
              </a:effectLst>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43" name="AutoShape 83"/>
          <p:cNvSpPr/>
          <p:nvPr/>
        </p:nvSpPr>
        <p:spPr bwMode="auto">
          <a:xfrm>
            <a:off x="2784583" y="2850512"/>
            <a:ext cx="399864" cy="262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600" dirty="0">
              <a:solidFill>
                <a:schemeClr val="bg1"/>
              </a:solidFill>
              <a:effectLst>
                <a:outerShdw blurRad="38100" dist="38100" dir="2700000" algn="tl">
                  <a:srgbClr val="000000"/>
                </a:outerShdw>
              </a:effectLst>
              <a:latin typeface="方正黑体简体" panose="03000509000000000000" pitchFamily="2" charset="-122"/>
              <a:ea typeface="方正黑体简体" panose="03000509000000000000" pitchFamily="2" charset="-122"/>
              <a:sym typeface="微软雅黑" panose="020B0503020204020204" pitchFamily="34" charset="-122"/>
            </a:endParaRPr>
          </a:p>
        </p:txBody>
      </p:sp>
      <p:grpSp>
        <p:nvGrpSpPr>
          <p:cNvPr id="44" name="Group 67"/>
          <p:cNvGrpSpPr/>
          <p:nvPr/>
        </p:nvGrpSpPr>
        <p:grpSpPr>
          <a:xfrm>
            <a:off x="5106040" y="4316529"/>
            <a:ext cx="274778" cy="367346"/>
            <a:chOff x="5429367" y="4908078"/>
            <a:chExt cx="319088" cy="465138"/>
          </a:xfrm>
          <a:solidFill>
            <a:schemeClr val="bg1"/>
          </a:solidFill>
        </p:grpSpPr>
        <p:sp>
          <p:nvSpPr>
            <p:cNvPr id="45" name="AutoShape 97"/>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dirty="0">
                <a:solidFill>
                  <a:schemeClr val="bg1"/>
                </a:solidFill>
                <a:effectLst>
                  <a:outerShdw blurRad="38100" dist="38100" dir="2700000" algn="tl">
                    <a:srgbClr val="000000"/>
                  </a:outerShdw>
                </a:effectLst>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46" name="AutoShape 98"/>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dirty="0">
                <a:solidFill>
                  <a:schemeClr val="bg1"/>
                </a:solidFill>
                <a:effectLst>
                  <a:outerShdw blurRad="38100" dist="38100" dir="2700000" algn="tl">
                    <a:srgbClr val="000000"/>
                  </a:outerShdw>
                </a:effectLst>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47" name="AutoShape 99"/>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dirty="0">
                <a:solidFill>
                  <a:schemeClr val="bg1"/>
                </a:solidFill>
                <a:effectLst>
                  <a:outerShdw blurRad="38100" dist="38100" dir="2700000" algn="tl">
                    <a:srgbClr val="000000"/>
                  </a:outerShdw>
                </a:effectLst>
                <a:latin typeface="方正黑体简体" panose="03000509000000000000" pitchFamily="2" charset="-122"/>
                <a:ea typeface="方正黑体简体" panose="03000509000000000000" pitchFamily="2" charset="-122"/>
                <a:sym typeface="微软雅黑" panose="020B0503020204020204" pitchFamily="34" charset="-122"/>
              </a:endParaRPr>
            </a:p>
          </p:txBody>
        </p:sp>
      </p:grpSp>
      <p:grpSp>
        <p:nvGrpSpPr>
          <p:cNvPr id="48" name="Group 71"/>
          <p:cNvGrpSpPr/>
          <p:nvPr/>
        </p:nvGrpSpPr>
        <p:grpSpPr>
          <a:xfrm>
            <a:off x="1008293" y="4325219"/>
            <a:ext cx="399864" cy="349966"/>
            <a:chOff x="2569485" y="4937447"/>
            <a:chExt cx="464344" cy="406400"/>
          </a:xfrm>
          <a:solidFill>
            <a:schemeClr val="bg1"/>
          </a:solidFill>
        </p:grpSpPr>
        <p:sp>
          <p:nvSpPr>
            <p:cNvPr id="49" name="AutoShape 103"/>
            <p:cNvSpPr/>
            <p:nvPr/>
          </p:nvSpPr>
          <p:spPr bwMode="auto">
            <a:xfrm>
              <a:off x="2642510" y="5009678"/>
              <a:ext cx="166688" cy="109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dirty="0">
                <a:solidFill>
                  <a:schemeClr val="bg1"/>
                </a:solidFill>
                <a:effectLst>
                  <a:outerShdw blurRad="38100" dist="38100" dir="2700000" algn="tl">
                    <a:srgbClr val="000000"/>
                  </a:outerShdw>
                </a:effectLst>
                <a:latin typeface="方正黑体简体" panose="03000509000000000000" pitchFamily="2" charset="-122"/>
                <a:ea typeface="方正黑体简体" panose="03000509000000000000" pitchFamily="2" charset="-122"/>
                <a:sym typeface="微软雅黑" panose="020B0503020204020204" pitchFamily="34" charset="-122"/>
              </a:endParaRPr>
            </a:p>
          </p:txBody>
        </p:sp>
        <p:sp>
          <p:nvSpPr>
            <p:cNvPr id="50" name="AutoShape 104"/>
            <p:cNvSpPr/>
            <p:nvPr/>
          </p:nvSpPr>
          <p:spPr bwMode="auto">
            <a:xfrm>
              <a:off x="2569485" y="4937447"/>
              <a:ext cx="464344" cy="40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600" dirty="0">
                <a:solidFill>
                  <a:schemeClr val="bg1"/>
                </a:solidFill>
                <a:effectLst>
                  <a:outerShdw blurRad="38100" dist="38100" dir="2700000" algn="tl">
                    <a:srgbClr val="000000"/>
                  </a:outerShdw>
                </a:effectLst>
                <a:latin typeface="方正黑体简体" panose="03000509000000000000" pitchFamily="2" charset="-122"/>
                <a:ea typeface="方正黑体简体" panose="03000509000000000000" pitchFamily="2" charset="-122"/>
                <a:sym typeface="微软雅黑" panose="020B0503020204020204" pitchFamily="34" charset="-122"/>
              </a:endParaRPr>
            </a:p>
          </p:txBody>
        </p:sp>
      </p:grpSp>
      <p:sp>
        <p:nvSpPr>
          <p:cNvPr id="51" name="TextBox 13"/>
          <p:cNvSpPr txBox="1"/>
          <p:nvPr/>
        </p:nvSpPr>
        <p:spPr>
          <a:xfrm>
            <a:off x="1601785" y="4512919"/>
            <a:ext cx="2168453" cy="1024383"/>
          </a:xfrm>
          <a:prstGeom prst="rect">
            <a:avLst/>
          </a:prstGeom>
          <a:noFill/>
        </p:spPr>
        <p:txBody>
          <a:bodyPr wrap="square" rtlCol="0">
            <a:spAutoFit/>
          </a:bodyPr>
          <a:lstStyle/>
          <a:p>
            <a:pPr>
              <a:lnSpc>
                <a:spcPct val="150000"/>
              </a:lnSpc>
              <a:defRPr/>
            </a:pPr>
            <a:r>
              <a:rPr lang="zh-CN" altLang="en-US" sz="1400" dirty="0">
                <a:solidFill>
                  <a:schemeClr val="bg1"/>
                </a:solidFill>
                <a:latin typeface="方正黑体简体" panose="03000509000000000000" pitchFamily="2" charset="-122"/>
                <a:ea typeface="方正黑体简体" panose="03000509000000000000" pitchFamily="2" charset="-122"/>
                <a:cs typeface="Open Sans" panose="020B0606030504020204" pitchFamily="34" charset="0"/>
                <a:sym typeface="微软雅黑" panose="020B0503020204020204" pitchFamily="34" charset="-122"/>
              </a:rPr>
              <a:t>双击输入替换内容内容双击输入替换内容内容双击输入替换内容内容</a:t>
            </a:r>
            <a:endParaRPr lang="zh-CN" altLang="en-US" sz="1400" dirty="0">
              <a:solidFill>
                <a:schemeClr val="bg1"/>
              </a:solidFill>
              <a:latin typeface="方正黑体简体" panose="03000509000000000000" pitchFamily="2" charset="-122"/>
              <a:ea typeface="方正黑体简体" panose="03000509000000000000" pitchFamily="2" charset="-122"/>
              <a:cs typeface="Open Sans" panose="020B0606030504020204" pitchFamily="34" charset="0"/>
              <a:sym typeface="微软雅黑" panose="020B0503020204020204" pitchFamily="34" charset="-122"/>
            </a:endParaRPr>
          </a:p>
        </p:txBody>
      </p:sp>
      <p:sp>
        <p:nvSpPr>
          <p:cNvPr id="52" name="TextBox 13"/>
          <p:cNvSpPr txBox="1"/>
          <p:nvPr/>
        </p:nvSpPr>
        <p:spPr>
          <a:xfrm>
            <a:off x="3449380" y="1650916"/>
            <a:ext cx="2168453" cy="1024383"/>
          </a:xfrm>
          <a:prstGeom prst="rect">
            <a:avLst/>
          </a:prstGeom>
          <a:noFill/>
        </p:spPr>
        <p:txBody>
          <a:bodyPr wrap="square" rtlCol="0">
            <a:spAutoFit/>
          </a:bodyPr>
          <a:lstStyle/>
          <a:p>
            <a:pPr>
              <a:lnSpc>
                <a:spcPct val="150000"/>
              </a:lnSpc>
              <a:defRPr/>
            </a:pPr>
            <a:r>
              <a:rPr lang="zh-CN" altLang="en-US" sz="1400" dirty="0">
                <a:solidFill>
                  <a:schemeClr val="bg1"/>
                </a:solidFill>
                <a:latin typeface="方正黑体简体" panose="03000509000000000000" pitchFamily="2" charset="-122"/>
                <a:ea typeface="方正黑体简体" panose="03000509000000000000" pitchFamily="2" charset="-122"/>
                <a:cs typeface="Open Sans" panose="020B0606030504020204" pitchFamily="34" charset="0"/>
                <a:sym typeface="微软雅黑" panose="020B0503020204020204" pitchFamily="34" charset="-122"/>
              </a:rPr>
              <a:t>双击输入替换内容内容双击输入替换内容内容双击输入替换内容内容</a:t>
            </a:r>
            <a:endParaRPr lang="zh-CN" altLang="en-US" sz="1400" dirty="0">
              <a:solidFill>
                <a:schemeClr val="bg1"/>
              </a:solidFill>
              <a:latin typeface="方正黑体简体" panose="03000509000000000000" pitchFamily="2" charset="-122"/>
              <a:ea typeface="方正黑体简体" panose="03000509000000000000" pitchFamily="2" charset="-122"/>
              <a:cs typeface="Open Sans" panose="020B0606030504020204" pitchFamily="34" charset="0"/>
              <a:sym typeface="微软雅黑" panose="020B0503020204020204" pitchFamily="34" charset="-122"/>
            </a:endParaRPr>
          </a:p>
        </p:txBody>
      </p:sp>
      <p:sp>
        <p:nvSpPr>
          <p:cNvPr id="53" name="TextBox 13"/>
          <p:cNvSpPr txBox="1"/>
          <p:nvPr/>
        </p:nvSpPr>
        <p:spPr>
          <a:xfrm>
            <a:off x="5670539" y="4958489"/>
            <a:ext cx="2168453" cy="1024383"/>
          </a:xfrm>
          <a:prstGeom prst="rect">
            <a:avLst/>
          </a:prstGeom>
          <a:noFill/>
        </p:spPr>
        <p:txBody>
          <a:bodyPr wrap="square" rtlCol="0">
            <a:spAutoFit/>
          </a:bodyPr>
          <a:lstStyle/>
          <a:p>
            <a:pPr>
              <a:lnSpc>
                <a:spcPct val="150000"/>
              </a:lnSpc>
              <a:defRPr/>
            </a:pPr>
            <a:r>
              <a:rPr lang="zh-CN" altLang="en-US" sz="1400" dirty="0">
                <a:solidFill>
                  <a:schemeClr val="bg1"/>
                </a:solidFill>
                <a:latin typeface="方正黑体简体" panose="03000509000000000000" pitchFamily="2" charset="-122"/>
                <a:ea typeface="方正黑体简体" panose="03000509000000000000" pitchFamily="2" charset="-122"/>
                <a:cs typeface="Open Sans" panose="020B0606030504020204" pitchFamily="34" charset="0"/>
                <a:sym typeface="微软雅黑" panose="020B0503020204020204" pitchFamily="34" charset="-122"/>
              </a:rPr>
              <a:t>双击输入替换内容内容双击输入替换内容内容双击输入替换内容内容</a:t>
            </a:r>
            <a:endParaRPr lang="zh-CN" altLang="en-US" sz="1400" dirty="0">
              <a:solidFill>
                <a:schemeClr val="bg1"/>
              </a:solidFill>
              <a:latin typeface="方正黑体简体" panose="03000509000000000000" pitchFamily="2" charset="-122"/>
              <a:ea typeface="方正黑体简体" panose="03000509000000000000" pitchFamily="2" charset="-122"/>
              <a:cs typeface="Open Sans" panose="020B0606030504020204" pitchFamily="34" charset="0"/>
              <a:sym typeface="微软雅黑" panose="020B0503020204020204" pitchFamily="34" charset="-122"/>
            </a:endParaRPr>
          </a:p>
        </p:txBody>
      </p:sp>
      <p:sp>
        <p:nvSpPr>
          <p:cNvPr id="54" name="TextBox 13"/>
          <p:cNvSpPr txBox="1"/>
          <p:nvPr/>
        </p:nvSpPr>
        <p:spPr>
          <a:xfrm>
            <a:off x="9505988" y="5097780"/>
            <a:ext cx="2168453" cy="1024383"/>
          </a:xfrm>
          <a:prstGeom prst="rect">
            <a:avLst/>
          </a:prstGeom>
          <a:noFill/>
        </p:spPr>
        <p:txBody>
          <a:bodyPr wrap="square" rtlCol="0">
            <a:spAutoFit/>
          </a:bodyPr>
          <a:lstStyle/>
          <a:p>
            <a:pPr>
              <a:lnSpc>
                <a:spcPct val="150000"/>
              </a:lnSpc>
              <a:defRPr/>
            </a:pPr>
            <a:r>
              <a:rPr lang="zh-CN" altLang="en-US" sz="1400" dirty="0">
                <a:solidFill>
                  <a:schemeClr val="bg1"/>
                </a:solidFill>
                <a:latin typeface="方正黑体简体" panose="03000509000000000000" pitchFamily="2" charset="-122"/>
                <a:ea typeface="方正黑体简体" panose="03000509000000000000" pitchFamily="2" charset="-122"/>
                <a:cs typeface="Open Sans" panose="020B0606030504020204" pitchFamily="34" charset="0"/>
                <a:sym typeface="微软雅黑" panose="020B0503020204020204" pitchFamily="34" charset="-122"/>
              </a:rPr>
              <a:t>双击输入替换内容内容双击输入替换内容内容双击输入替换内容内容</a:t>
            </a:r>
            <a:endParaRPr lang="zh-CN" altLang="en-US" sz="1400" dirty="0">
              <a:solidFill>
                <a:schemeClr val="bg1"/>
              </a:solidFill>
              <a:latin typeface="方正黑体简体" panose="03000509000000000000" pitchFamily="2" charset="-122"/>
              <a:ea typeface="方正黑体简体" panose="03000509000000000000" pitchFamily="2" charset="-122"/>
              <a:cs typeface="Open Sans" panose="020B0606030504020204" pitchFamily="34" charset="0"/>
              <a:sym typeface="微软雅黑" panose="020B0503020204020204" pitchFamily="34" charset="-122"/>
            </a:endParaRPr>
          </a:p>
        </p:txBody>
      </p:sp>
      <p:sp>
        <p:nvSpPr>
          <p:cNvPr id="55" name="TextBox 13"/>
          <p:cNvSpPr txBox="1"/>
          <p:nvPr/>
        </p:nvSpPr>
        <p:spPr>
          <a:xfrm>
            <a:off x="8001679" y="1577272"/>
            <a:ext cx="2168453" cy="1024383"/>
          </a:xfrm>
          <a:prstGeom prst="rect">
            <a:avLst/>
          </a:prstGeom>
          <a:noFill/>
        </p:spPr>
        <p:txBody>
          <a:bodyPr wrap="square" rtlCol="0">
            <a:spAutoFit/>
          </a:bodyPr>
          <a:lstStyle/>
          <a:p>
            <a:pPr>
              <a:lnSpc>
                <a:spcPct val="150000"/>
              </a:lnSpc>
              <a:defRPr/>
            </a:pPr>
            <a:r>
              <a:rPr lang="zh-CN" altLang="en-US" sz="1400" dirty="0">
                <a:solidFill>
                  <a:schemeClr val="bg1"/>
                </a:solidFill>
                <a:latin typeface="方正黑体简体" panose="03000509000000000000" pitchFamily="2" charset="-122"/>
                <a:ea typeface="方正黑体简体" panose="03000509000000000000" pitchFamily="2" charset="-122"/>
                <a:cs typeface="Open Sans" panose="020B0606030504020204" pitchFamily="34" charset="0"/>
                <a:sym typeface="微软雅黑" panose="020B0503020204020204" pitchFamily="34" charset="-122"/>
              </a:rPr>
              <a:t>双击输入替换内容内容双击输入替换内容内容双击输入替换内容内容</a:t>
            </a:r>
            <a:endParaRPr lang="zh-CN" altLang="en-US" sz="1400" dirty="0">
              <a:solidFill>
                <a:schemeClr val="bg1"/>
              </a:solidFill>
              <a:latin typeface="方正黑体简体" panose="03000509000000000000" pitchFamily="2" charset="-122"/>
              <a:ea typeface="方正黑体简体" panose="03000509000000000000" pitchFamily="2" charset="-122"/>
              <a:cs typeface="Open Sans" panose="020B0606030504020204" pitchFamily="34" charset="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250" advClick="0" advTm="3000">
        <p:random/>
      </p:transition>
    </mc:Choice>
    <mc:Fallback>
      <p:transition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animEffect transition="in" filter="fade">
                                      <p:cBhvr>
                                        <p:cTn id="44" dur="500"/>
                                        <p:tgtEl>
                                          <p:spTgt spid="5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4"/>
                                        </p:tgtEl>
                                        <p:attrNameLst>
                                          <p:attrName>style.visibility</p:attrName>
                                        </p:attrNameLst>
                                      </p:cBhvr>
                                      <p:to>
                                        <p:strVal val="visible"/>
                                      </p:to>
                                    </p:set>
                                    <p:anim calcmode="lin" valueType="num">
                                      <p:cBhvr>
                                        <p:cTn id="52" dur="500" fill="hold"/>
                                        <p:tgtEl>
                                          <p:spTgt spid="54"/>
                                        </p:tgtEl>
                                        <p:attrNameLst>
                                          <p:attrName>ppt_w</p:attrName>
                                        </p:attrNameLst>
                                      </p:cBhvr>
                                      <p:tavLst>
                                        <p:tav tm="0">
                                          <p:val>
                                            <p:fltVal val="0"/>
                                          </p:val>
                                        </p:tav>
                                        <p:tav tm="100000">
                                          <p:val>
                                            <p:strVal val="#ppt_w"/>
                                          </p:val>
                                        </p:tav>
                                      </p:tavLst>
                                    </p:anim>
                                    <p:anim calcmode="lin" valueType="num">
                                      <p:cBhvr>
                                        <p:cTn id="53" dur="500" fill="hold"/>
                                        <p:tgtEl>
                                          <p:spTgt spid="54"/>
                                        </p:tgtEl>
                                        <p:attrNameLst>
                                          <p:attrName>ppt_h</p:attrName>
                                        </p:attrNameLst>
                                      </p:cBhvr>
                                      <p:tavLst>
                                        <p:tav tm="0">
                                          <p:val>
                                            <p:fltVal val="0"/>
                                          </p:val>
                                        </p:tav>
                                        <p:tav tm="100000">
                                          <p:val>
                                            <p:strVal val="#ppt_h"/>
                                          </p:val>
                                        </p:tav>
                                      </p:tavLst>
                                    </p:anim>
                                    <p:animEffect transition="in" filter="fade">
                                      <p:cBhvr>
                                        <p:cTn id="54" dur="500"/>
                                        <p:tgtEl>
                                          <p:spTgt spid="5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 calcmode="lin" valueType="num">
                                      <p:cBhvr>
                                        <p:cTn id="57" dur="500" fill="hold"/>
                                        <p:tgtEl>
                                          <p:spTgt spid="52"/>
                                        </p:tgtEl>
                                        <p:attrNameLst>
                                          <p:attrName>ppt_w</p:attrName>
                                        </p:attrNameLst>
                                      </p:cBhvr>
                                      <p:tavLst>
                                        <p:tav tm="0">
                                          <p:val>
                                            <p:fltVal val="0"/>
                                          </p:val>
                                        </p:tav>
                                        <p:tav tm="100000">
                                          <p:val>
                                            <p:strVal val="#ppt_w"/>
                                          </p:val>
                                        </p:tav>
                                      </p:tavLst>
                                    </p:anim>
                                    <p:anim calcmode="lin" valueType="num">
                                      <p:cBhvr>
                                        <p:cTn id="58" dur="500" fill="hold"/>
                                        <p:tgtEl>
                                          <p:spTgt spid="52"/>
                                        </p:tgtEl>
                                        <p:attrNameLst>
                                          <p:attrName>ppt_h</p:attrName>
                                        </p:attrNameLst>
                                      </p:cBhvr>
                                      <p:tavLst>
                                        <p:tav tm="0">
                                          <p:val>
                                            <p:fltVal val="0"/>
                                          </p:val>
                                        </p:tav>
                                        <p:tav tm="100000">
                                          <p:val>
                                            <p:strVal val="#ppt_h"/>
                                          </p:val>
                                        </p:tav>
                                      </p:tavLst>
                                    </p:anim>
                                    <p:animEffect transition="in" filter="fade">
                                      <p:cBhvr>
                                        <p:cTn id="59" dur="500"/>
                                        <p:tgtEl>
                                          <p:spTgt spid="5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55"/>
                                        </p:tgtEl>
                                        <p:attrNameLst>
                                          <p:attrName>style.visibility</p:attrName>
                                        </p:attrNameLst>
                                      </p:cBhvr>
                                      <p:to>
                                        <p:strVal val="visible"/>
                                      </p:to>
                                    </p:set>
                                    <p:anim calcmode="lin" valueType="num">
                                      <p:cBhvr>
                                        <p:cTn id="62" dur="500" fill="hold"/>
                                        <p:tgtEl>
                                          <p:spTgt spid="55"/>
                                        </p:tgtEl>
                                        <p:attrNameLst>
                                          <p:attrName>ppt_w</p:attrName>
                                        </p:attrNameLst>
                                      </p:cBhvr>
                                      <p:tavLst>
                                        <p:tav tm="0">
                                          <p:val>
                                            <p:fltVal val="0"/>
                                          </p:val>
                                        </p:tav>
                                        <p:tav tm="100000">
                                          <p:val>
                                            <p:strVal val="#ppt_w"/>
                                          </p:val>
                                        </p:tav>
                                      </p:tavLst>
                                    </p:anim>
                                    <p:anim calcmode="lin" valueType="num">
                                      <p:cBhvr>
                                        <p:cTn id="63" dur="500" fill="hold"/>
                                        <p:tgtEl>
                                          <p:spTgt spid="55"/>
                                        </p:tgtEl>
                                        <p:attrNameLst>
                                          <p:attrName>ppt_h</p:attrName>
                                        </p:attrNameLst>
                                      </p:cBhvr>
                                      <p:tavLst>
                                        <p:tav tm="0">
                                          <p:val>
                                            <p:fltVal val="0"/>
                                          </p:val>
                                        </p:tav>
                                        <p:tav tm="100000">
                                          <p:val>
                                            <p:strVal val="#ppt_h"/>
                                          </p:val>
                                        </p:tav>
                                      </p:tavLst>
                                    </p:anim>
                                    <p:animEffect transition="in" filter="fade">
                                      <p:cBhvr>
                                        <p:cTn id="64" dur="500"/>
                                        <p:tgtEl>
                                          <p:spTgt spid="5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500" fill="hold"/>
                                        <p:tgtEl>
                                          <p:spTgt spid="20"/>
                                        </p:tgtEl>
                                        <p:attrNameLst>
                                          <p:attrName>ppt_w</p:attrName>
                                        </p:attrNameLst>
                                      </p:cBhvr>
                                      <p:tavLst>
                                        <p:tav tm="0">
                                          <p:val>
                                            <p:fltVal val="0"/>
                                          </p:val>
                                        </p:tav>
                                        <p:tav tm="100000">
                                          <p:val>
                                            <p:strVal val="#ppt_w"/>
                                          </p:val>
                                        </p:tav>
                                      </p:tavLst>
                                    </p:anim>
                                    <p:anim calcmode="lin" valueType="num">
                                      <p:cBhvr>
                                        <p:cTn id="73" dur="500" fill="hold"/>
                                        <p:tgtEl>
                                          <p:spTgt spid="20"/>
                                        </p:tgtEl>
                                        <p:attrNameLst>
                                          <p:attrName>ppt_h</p:attrName>
                                        </p:attrNameLst>
                                      </p:cBhvr>
                                      <p:tavLst>
                                        <p:tav tm="0">
                                          <p:val>
                                            <p:fltVal val="0"/>
                                          </p:val>
                                        </p:tav>
                                        <p:tav tm="100000">
                                          <p:val>
                                            <p:strVal val="#ppt_h"/>
                                          </p:val>
                                        </p:tav>
                                      </p:tavLst>
                                    </p:anim>
                                    <p:animEffect transition="in" filter="fade">
                                      <p:cBhvr>
                                        <p:cTn id="74" dur="500"/>
                                        <p:tgtEl>
                                          <p:spTgt spid="20"/>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p:cTn id="77" dur="500" fill="hold"/>
                                        <p:tgtEl>
                                          <p:spTgt spid="21"/>
                                        </p:tgtEl>
                                        <p:attrNameLst>
                                          <p:attrName>ppt_w</p:attrName>
                                        </p:attrNameLst>
                                      </p:cBhvr>
                                      <p:tavLst>
                                        <p:tav tm="0">
                                          <p:val>
                                            <p:fltVal val="0"/>
                                          </p:val>
                                        </p:tav>
                                        <p:tav tm="100000">
                                          <p:val>
                                            <p:strVal val="#ppt_w"/>
                                          </p:val>
                                        </p:tav>
                                      </p:tavLst>
                                    </p:anim>
                                    <p:anim calcmode="lin" valueType="num">
                                      <p:cBhvr>
                                        <p:cTn id="78" dur="500" fill="hold"/>
                                        <p:tgtEl>
                                          <p:spTgt spid="21"/>
                                        </p:tgtEl>
                                        <p:attrNameLst>
                                          <p:attrName>ppt_h</p:attrName>
                                        </p:attrNameLst>
                                      </p:cBhvr>
                                      <p:tavLst>
                                        <p:tav tm="0">
                                          <p:val>
                                            <p:fltVal val="0"/>
                                          </p:val>
                                        </p:tav>
                                        <p:tav tm="100000">
                                          <p:val>
                                            <p:strVal val="#ppt_h"/>
                                          </p:val>
                                        </p:tav>
                                      </p:tavLst>
                                    </p:anim>
                                    <p:animEffect transition="in" filter="fade">
                                      <p:cBhvr>
                                        <p:cTn id="79" dur="500"/>
                                        <p:tgtEl>
                                          <p:spTgt spid="21"/>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p:cTn id="82" dur="500" fill="hold"/>
                                        <p:tgtEl>
                                          <p:spTgt spid="22"/>
                                        </p:tgtEl>
                                        <p:attrNameLst>
                                          <p:attrName>ppt_w</p:attrName>
                                        </p:attrNameLst>
                                      </p:cBhvr>
                                      <p:tavLst>
                                        <p:tav tm="0">
                                          <p:val>
                                            <p:fltVal val="0"/>
                                          </p:val>
                                        </p:tav>
                                        <p:tav tm="100000">
                                          <p:val>
                                            <p:strVal val="#ppt_w"/>
                                          </p:val>
                                        </p:tav>
                                      </p:tavLst>
                                    </p:anim>
                                    <p:anim calcmode="lin" valueType="num">
                                      <p:cBhvr>
                                        <p:cTn id="83" dur="500" fill="hold"/>
                                        <p:tgtEl>
                                          <p:spTgt spid="22"/>
                                        </p:tgtEl>
                                        <p:attrNameLst>
                                          <p:attrName>ppt_h</p:attrName>
                                        </p:attrNameLst>
                                      </p:cBhvr>
                                      <p:tavLst>
                                        <p:tav tm="0">
                                          <p:val>
                                            <p:fltVal val="0"/>
                                          </p:val>
                                        </p:tav>
                                        <p:tav tm="100000">
                                          <p:val>
                                            <p:strVal val="#ppt_h"/>
                                          </p:val>
                                        </p:tav>
                                      </p:tavLst>
                                    </p:anim>
                                    <p:animEffect transition="in" filter="fade">
                                      <p:cBhvr>
                                        <p:cTn id="84" dur="500"/>
                                        <p:tgtEl>
                                          <p:spTgt spid="22"/>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3"/>
                                        </p:tgtEl>
                                        <p:attrNameLst>
                                          <p:attrName>style.visibility</p:attrName>
                                        </p:attrNameLst>
                                      </p:cBhvr>
                                      <p:to>
                                        <p:strVal val="visible"/>
                                      </p:to>
                                    </p:set>
                                    <p:anim calcmode="lin" valueType="num">
                                      <p:cBhvr>
                                        <p:cTn id="87" dur="500" fill="hold"/>
                                        <p:tgtEl>
                                          <p:spTgt spid="23"/>
                                        </p:tgtEl>
                                        <p:attrNameLst>
                                          <p:attrName>ppt_w</p:attrName>
                                        </p:attrNameLst>
                                      </p:cBhvr>
                                      <p:tavLst>
                                        <p:tav tm="0">
                                          <p:val>
                                            <p:fltVal val="0"/>
                                          </p:val>
                                        </p:tav>
                                        <p:tav tm="100000">
                                          <p:val>
                                            <p:strVal val="#ppt_w"/>
                                          </p:val>
                                        </p:tav>
                                      </p:tavLst>
                                    </p:anim>
                                    <p:anim calcmode="lin" valueType="num">
                                      <p:cBhvr>
                                        <p:cTn id="88" dur="500" fill="hold"/>
                                        <p:tgtEl>
                                          <p:spTgt spid="23"/>
                                        </p:tgtEl>
                                        <p:attrNameLst>
                                          <p:attrName>ppt_h</p:attrName>
                                        </p:attrNameLst>
                                      </p:cBhvr>
                                      <p:tavLst>
                                        <p:tav tm="0">
                                          <p:val>
                                            <p:fltVal val="0"/>
                                          </p:val>
                                        </p:tav>
                                        <p:tav tm="100000">
                                          <p:val>
                                            <p:strVal val="#ppt_h"/>
                                          </p:val>
                                        </p:tav>
                                      </p:tavLst>
                                    </p:anim>
                                    <p:animEffect transition="in" filter="fade">
                                      <p:cBhvr>
                                        <p:cTn id="89" dur="500"/>
                                        <p:tgtEl>
                                          <p:spTgt spid="23"/>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41"/>
                                        </p:tgtEl>
                                        <p:attrNameLst>
                                          <p:attrName>style.visibility</p:attrName>
                                        </p:attrNameLst>
                                      </p:cBhvr>
                                      <p:to>
                                        <p:strVal val="visible"/>
                                      </p:to>
                                    </p:set>
                                    <p:anim calcmode="lin" valueType="num">
                                      <p:cBhvr>
                                        <p:cTn id="92" dur="500" fill="hold"/>
                                        <p:tgtEl>
                                          <p:spTgt spid="41"/>
                                        </p:tgtEl>
                                        <p:attrNameLst>
                                          <p:attrName>ppt_w</p:attrName>
                                        </p:attrNameLst>
                                      </p:cBhvr>
                                      <p:tavLst>
                                        <p:tav tm="0">
                                          <p:val>
                                            <p:fltVal val="0"/>
                                          </p:val>
                                        </p:tav>
                                        <p:tav tm="100000">
                                          <p:val>
                                            <p:strVal val="#ppt_w"/>
                                          </p:val>
                                        </p:tav>
                                      </p:tavLst>
                                    </p:anim>
                                    <p:anim calcmode="lin" valueType="num">
                                      <p:cBhvr>
                                        <p:cTn id="93" dur="500" fill="hold"/>
                                        <p:tgtEl>
                                          <p:spTgt spid="41"/>
                                        </p:tgtEl>
                                        <p:attrNameLst>
                                          <p:attrName>ppt_h</p:attrName>
                                        </p:attrNameLst>
                                      </p:cBhvr>
                                      <p:tavLst>
                                        <p:tav tm="0">
                                          <p:val>
                                            <p:fltVal val="0"/>
                                          </p:val>
                                        </p:tav>
                                        <p:tav tm="100000">
                                          <p:val>
                                            <p:strVal val="#ppt_h"/>
                                          </p:val>
                                        </p:tav>
                                      </p:tavLst>
                                    </p:anim>
                                    <p:animEffect transition="in" filter="fade">
                                      <p:cBhvr>
                                        <p:cTn id="94" dur="500"/>
                                        <p:tgtEl>
                                          <p:spTgt spid="41"/>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42"/>
                                        </p:tgtEl>
                                        <p:attrNameLst>
                                          <p:attrName>style.visibility</p:attrName>
                                        </p:attrNameLst>
                                      </p:cBhvr>
                                      <p:to>
                                        <p:strVal val="visible"/>
                                      </p:to>
                                    </p:set>
                                    <p:anim calcmode="lin" valueType="num">
                                      <p:cBhvr>
                                        <p:cTn id="97" dur="500" fill="hold"/>
                                        <p:tgtEl>
                                          <p:spTgt spid="42"/>
                                        </p:tgtEl>
                                        <p:attrNameLst>
                                          <p:attrName>ppt_w</p:attrName>
                                        </p:attrNameLst>
                                      </p:cBhvr>
                                      <p:tavLst>
                                        <p:tav tm="0">
                                          <p:val>
                                            <p:fltVal val="0"/>
                                          </p:val>
                                        </p:tav>
                                        <p:tav tm="100000">
                                          <p:val>
                                            <p:strVal val="#ppt_w"/>
                                          </p:val>
                                        </p:tav>
                                      </p:tavLst>
                                    </p:anim>
                                    <p:anim calcmode="lin" valueType="num">
                                      <p:cBhvr>
                                        <p:cTn id="98" dur="500" fill="hold"/>
                                        <p:tgtEl>
                                          <p:spTgt spid="42"/>
                                        </p:tgtEl>
                                        <p:attrNameLst>
                                          <p:attrName>ppt_h</p:attrName>
                                        </p:attrNameLst>
                                      </p:cBhvr>
                                      <p:tavLst>
                                        <p:tav tm="0">
                                          <p:val>
                                            <p:fltVal val="0"/>
                                          </p:val>
                                        </p:tav>
                                        <p:tav tm="100000">
                                          <p:val>
                                            <p:strVal val="#ppt_h"/>
                                          </p:val>
                                        </p:tav>
                                      </p:tavLst>
                                    </p:anim>
                                    <p:animEffect transition="in" filter="fade">
                                      <p:cBhvr>
                                        <p:cTn id="99" dur="500"/>
                                        <p:tgtEl>
                                          <p:spTgt spid="4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43"/>
                                        </p:tgtEl>
                                        <p:attrNameLst>
                                          <p:attrName>style.visibility</p:attrName>
                                        </p:attrNameLst>
                                      </p:cBhvr>
                                      <p:to>
                                        <p:strVal val="visible"/>
                                      </p:to>
                                    </p:set>
                                    <p:anim calcmode="lin" valueType="num">
                                      <p:cBhvr>
                                        <p:cTn id="102" dur="500" fill="hold"/>
                                        <p:tgtEl>
                                          <p:spTgt spid="43"/>
                                        </p:tgtEl>
                                        <p:attrNameLst>
                                          <p:attrName>ppt_w</p:attrName>
                                        </p:attrNameLst>
                                      </p:cBhvr>
                                      <p:tavLst>
                                        <p:tav tm="0">
                                          <p:val>
                                            <p:fltVal val="0"/>
                                          </p:val>
                                        </p:tav>
                                        <p:tav tm="100000">
                                          <p:val>
                                            <p:strVal val="#ppt_w"/>
                                          </p:val>
                                        </p:tav>
                                      </p:tavLst>
                                    </p:anim>
                                    <p:anim calcmode="lin" valueType="num">
                                      <p:cBhvr>
                                        <p:cTn id="103" dur="500" fill="hold"/>
                                        <p:tgtEl>
                                          <p:spTgt spid="43"/>
                                        </p:tgtEl>
                                        <p:attrNameLst>
                                          <p:attrName>ppt_h</p:attrName>
                                        </p:attrNameLst>
                                      </p:cBhvr>
                                      <p:tavLst>
                                        <p:tav tm="0">
                                          <p:val>
                                            <p:fltVal val="0"/>
                                          </p:val>
                                        </p:tav>
                                        <p:tav tm="100000">
                                          <p:val>
                                            <p:strVal val="#ppt_h"/>
                                          </p:val>
                                        </p:tav>
                                      </p:tavLst>
                                    </p:anim>
                                    <p:animEffect transition="in" filter="fade">
                                      <p:cBhvr>
                                        <p:cTn id="104" dur="500"/>
                                        <p:tgtEl>
                                          <p:spTgt spid="43"/>
                                        </p:tgtEl>
                                      </p:cBhvr>
                                    </p:animEffect>
                                  </p:childTnLst>
                                </p:cTn>
                              </p:par>
                              <p:par>
                                <p:cTn id="105" presetID="53" presetClass="entr" presetSubtype="16" fill="hold" nodeType="withEffect">
                                  <p:stCondLst>
                                    <p:cond delay="0"/>
                                  </p:stCondLst>
                                  <p:childTnLst>
                                    <p:set>
                                      <p:cBhvr>
                                        <p:cTn id="106" dur="1" fill="hold">
                                          <p:stCondLst>
                                            <p:cond delay="0"/>
                                          </p:stCondLst>
                                        </p:cTn>
                                        <p:tgtEl>
                                          <p:spTgt spid="44"/>
                                        </p:tgtEl>
                                        <p:attrNameLst>
                                          <p:attrName>style.visibility</p:attrName>
                                        </p:attrNameLst>
                                      </p:cBhvr>
                                      <p:to>
                                        <p:strVal val="visible"/>
                                      </p:to>
                                    </p:set>
                                    <p:anim calcmode="lin" valueType="num">
                                      <p:cBhvr>
                                        <p:cTn id="107" dur="500" fill="hold"/>
                                        <p:tgtEl>
                                          <p:spTgt spid="44"/>
                                        </p:tgtEl>
                                        <p:attrNameLst>
                                          <p:attrName>ppt_w</p:attrName>
                                        </p:attrNameLst>
                                      </p:cBhvr>
                                      <p:tavLst>
                                        <p:tav tm="0">
                                          <p:val>
                                            <p:fltVal val="0"/>
                                          </p:val>
                                        </p:tav>
                                        <p:tav tm="100000">
                                          <p:val>
                                            <p:strVal val="#ppt_w"/>
                                          </p:val>
                                        </p:tav>
                                      </p:tavLst>
                                    </p:anim>
                                    <p:anim calcmode="lin" valueType="num">
                                      <p:cBhvr>
                                        <p:cTn id="108" dur="500" fill="hold"/>
                                        <p:tgtEl>
                                          <p:spTgt spid="44"/>
                                        </p:tgtEl>
                                        <p:attrNameLst>
                                          <p:attrName>ppt_h</p:attrName>
                                        </p:attrNameLst>
                                      </p:cBhvr>
                                      <p:tavLst>
                                        <p:tav tm="0">
                                          <p:val>
                                            <p:fltVal val="0"/>
                                          </p:val>
                                        </p:tav>
                                        <p:tav tm="100000">
                                          <p:val>
                                            <p:strVal val="#ppt_h"/>
                                          </p:val>
                                        </p:tav>
                                      </p:tavLst>
                                    </p:anim>
                                    <p:animEffect transition="in" filter="fade">
                                      <p:cBhvr>
                                        <p:cTn id="109" dur="500"/>
                                        <p:tgtEl>
                                          <p:spTgt spid="44"/>
                                        </p:tgtEl>
                                      </p:cBhvr>
                                    </p:animEffect>
                                  </p:childTnLst>
                                </p:cTn>
                              </p:par>
                              <p:par>
                                <p:cTn id="110" presetID="53" presetClass="entr" presetSubtype="16" fill="hold" nodeType="withEffect">
                                  <p:stCondLst>
                                    <p:cond delay="0"/>
                                  </p:stCondLst>
                                  <p:childTnLst>
                                    <p:set>
                                      <p:cBhvr>
                                        <p:cTn id="111" dur="1" fill="hold">
                                          <p:stCondLst>
                                            <p:cond delay="0"/>
                                          </p:stCondLst>
                                        </p:cTn>
                                        <p:tgtEl>
                                          <p:spTgt spid="48"/>
                                        </p:tgtEl>
                                        <p:attrNameLst>
                                          <p:attrName>style.visibility</p:attrName>
                                        </p:attrNameLst>
                                      </p:cBhvr>
                                      <p:to>
                                        <p:strVal val="visible"/>
                                      </p:to>
                                    </p:set>
                                    <p:anim calcmode="lin" valueType="num">
                                      <p:cBhvr>
                                        <p:cTn id="112" dur="500" fill="hold"/>
                                        <p:tgtEl>
                                          <p:spTgt spid="48"/>
                                        </p:tgtEl>
                                        <p:attrNameLst>
                                          <p:attrName>ppt_w</p:attrName>
                                        </p:attrNameLst>
                                      </p:cBhvr>
                                      <p:tavLst>
                                        <p:tav tm="0">
                                          <p:val>
                                            <p:fltVal val="0"/>
                                          </p:val>
                                        </p:tav>
                                        <p:tav tm="100000">
                                          <p:val>
                                            <p:strVal val="#ppt_w"/>
                                          </p:val>
                                        </p:tav>
                                      </p:tavLst>
                                    </p:anim>
                                    <p:anim calcmode="lin" valueType="num">
                                      <p:cBhvr>
                                        <p:cTn id="113" dur="500" fill="hold"/>
                                        <p:tgtEl>
                                          <p:spTgt spid="48"/>
                                        </p:tgtEl>
                                        <p:attrNameLst>
                                          <p:attrName>ppt_h</p:attrName>
                                        </p:attrNameLst>
                                      </p:cBhvr>
                                      <p:tavLst>
                                        <p:tav tm="0">
                                          <p:val>
                                            <p:fltVal val="0"/>
                                          </p:val>
                                        </p:tav>
                                        <p:tav tm="100000">
                                          <p:val>
                                            <p:strVal val="#ppt_h"/>
                                          </p:val>
                                        </p:tav>
                                      </p:tavLst>
                                    </p:anim>
                                    <p:animEffect transition="in" filter="fade">
                                      <p:cBhvr>
                                        <p:cTn id="11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animBg="1"/>
      <p:bldP spid="21" grpId="0" animBg="1"/>
      <p:bldP spid="22" grpId="0" animBg="1"/>
      <p:bldP spid="23" grpId="0" animBg="1"/>
      <p:bldP spid="24" grpId="0"/>
      <p:bldP spid="25" grpId="0"/>
      <p:bldP spid="26" grpId="0"/>
      <p:bldP spid="27" grpId="0"/>
      <p:bldP spid="28" grpId="0"/>
      <p:bldP spid="41" grpId="0" animBg="1"/>
      <p:bldP spid="42" grpId="0" animBg="1"/>
      <p:bldP spid="43" grpId="0" animBg="1"/>
      <p:bldP spid="51" grpId="0"/>
      <p:bldP spid="52" grpId="0"/>
      <p:bldP spid="53" grpId="0"/>
      <p:bldP spid="54" grpId="0"/>
      <p:bldP spid="55" grpId="0"/>
    </p:bldLst>
  </p:timing>
</p:sld>
</file>

<file path=ppt/tags/tag1.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905</Words>
  <Application>WPS 演示</Application>
  <PresentationFormat>宽屏</PresentationFormat>
  <Paragraphs>110</Paragraphs>
  <Slides>26</Slides>
  <Notes>27</Notes>
  <HiddenSlides>0</HiddenSlides>
  <MMClips>2</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26</vt:i4>
      </vt:variant>
    </vt:vector>
  </HeadingPairs>
  <TitlesOfParts>
    <vt:vector size="47" baseType="lpstr">
      <vt:lpstr>Arial</vt:lpstr>
      <vt:lpstr>宋体</vt:lpstr>
      <vt:lpstr>Wingdings</vt:lpstr>
      <vt:lpstr>造字工房力黑（非商用）常规体</vt:lpstr>
      <vt:lpstr>MS PGothic</vt:lpstr>
      <vt:lpstr>Calibri</vt:lpstr>
      <vt:lpstr>方正黑体简体</vt:lpstr>
      <vt:lpstr>Open Sans</vt:lpstr>
      <vt:lpstr>微软雅黑</vt:lpstr>
      <vt:lpstr>Simply City Light</vt:lpstr>
      <vt:lpstr>SimSun-ExtB</vt:lpstr>
      <vt:lpstr>Arial Unicode MS</vt:lpstr>
      <vt:lpstr>等线 Light</vt:lpstr>
      <vt:lpstr>魂心</vt:lpstr>
      <vt:lpstr>等线</vt:lpstr>
      <vt:lpstr>Calibri</vt:lpstr>
      <vt:lpstr>庞门正道标题体</vt:lpstr>
      <vt:lpstr>黑体</vt:lpstr>
      <vt:lpstr>Segoe Print</vt:lpstr>
      <vt:lpstr>Teen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03</dc:title>
  <dc:creator>小铺 PPT</dc:creator>
  <cp:lastModifiedBy>Administrator</cp:lastModifiedBy>
  <cp:revision>33</cp:revision>
  <dcterms:created xsi:type="dcterms:W3CDTF">2018-10-01T04:32:00Z</dcterms:created>
  <dcterms:modified xsi:type="dcterms:W3CDTF">2018-10-15T02:26:21Z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